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30"/>
  </p:notesMasterIdLst>
  <p:handoutMasterIdLst>
    <p:handoutMasterId r:id="rId31"/>
  </p:handoutMasterIdLst>
  <p:sldIdLst>
    <p:sldId id="5300107" r:id="rId3"/>
    <p:sldId id="5299662" r:id="rId4"/>
    <p:sldId id="284" r:id="rId5"/>
    <p:sldId id="5299396" r:id="rId6"/>
    <p:sldId id="5300112" r:id="rId7"/>
    <p:sldId id="5300134" r:id="rId8"/>
    <p:sldId id="5300111" r:id="rId9"/>
    <p:sldId id="5300135" r:id="rId10"/>
    <p:sldId id="5300114" r:id="rId11"/>
    <p:sldId id="3328" r:id="rId12"/>
    <p:sldId id="5300122" r:id="rId13"/>
    <p:sldId id="5299573" r:id="rId14"/>
    <p:sldId id="5300151" r:id="rId15"/>
    <p:sldId id="5300117" r:id="rId16"/>
    <p:sldId id="5300119" r:id="rId17"/>
    <p:sldId id="356" r:id="rId18"/>
    <p:sldId id="5300152" r:id="rId19"/>
    <p:sldId id="5299820" r:id="rId20"/>
    <p:sldId id="5300118" r:id="rId21"/>
    <p:sldId id="5300123" r:id="rId22"/>
    <p:sldId id="1321" r:id="rId23"/>
    <p:sldId id="5300150" r:id="rId24"/>
    <p:sldId id="345" r:id="rId25"/>
    <p:sldId id="5300121" r:id="rId26"/>
    <p:sldId id="304" r:id="rId27"/>
    <p:sldId id="305" r:id="rId28"/>
    <p:sldId id="30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92">
          <p15:clr>
            <a:srgbClr val="A4A3A4"/>
          </p15:clr>
        </p15:guide>
        <p15:guide id="2" pos="38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8483"/>
    <a:srgbClr val="EEEBE7"/>
    <a:srgbClr val="222A35"/>
    <a:srgbClr val="AC998B"/>
    <a:srgbClr val="A00104"/>
    <a:srgbClr val="BFBFBF"/>
    <a:srgbClr val="063557"/>
    <a:srgbClr val="5F686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093" autoAdjust="0"/>
  </p:normalViewPr>
  <p:slideViewPr>
    <p:cSldViewPr snapToGrid="0">
      <p:cViewPr varScale="1">
        <p:scale>
          <a:sx n="68" d="100"/>
          <a:sy n="68" d="100"/>
        </p:scale>
        <p:origin x="834" y="90"/>
      </p:cViewPr>
      <p:guideLst>
        <p:guide orient="horz" pos="3592"/>
        <p:guide pos="3868"/>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83" d="100"/>
          <a:sy n="83" d="100"/>
        </p:scale>
        <p:origin x="393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2020/11/29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185943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D78C4-A6EF-4C18-A879-C8B15D31F9BC}" type="datetimeFigureOut">
              <a:rPr lang="zh-CN" altLang="en-US" smtClean="0"/>
              <a:t>2020/11/29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21D00-798A-4423-999E-94316F3B127B}" type="slidenum">
              <a:rPr lang="zh-CN" altLang="en-US" smtClean="0"/>
              <a:t>‹#›</a:t>
            </a:fld>
            <a:endParaRPr lang="zh-CN" altLang="en-US"/>
          </a:p>
        </p:txBody>
      </p:sp>
    </p:spTree>
    <p:extLst>
      <p:ext uri="{BB962C8B-B14F-4D97-AF65-F5344CB8AC3E}">
        <p14:creationId xmlns:p14="http://schemas.microsoft.com/office/powerpoint/2010/main" val="246146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t>1</a:t>
            </a:fld>
            <a:endParaRPr lang="zh-CN" altLang="en-US"/>
          </a:p>
        </p:txBody>
      </p:sp>
    </p:spTree>
    <p:extLst>
      <p:ext uri="{BB962C8B-B14F-4D97-AF65-F5344CB8AC3E}">
        <p14:creationId xmlns:p14="http://schemas.microsoft.com/office/powerpoint/2010/main" val="395933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0200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01921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297BE90-4F17-4A65-8A29-CB02327E87D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627630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3155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t>14</a:t>
            </a:fld>
            <a:endParaRPr lang="zh-CN" altLang="en-US"/>
          </a:p>
        </p:txBody>
      </p:sp>
    </p:spTree>
    <p:extLst>
      <p:ext uri="{BB962C8B-B14F-4D97-AF65-F5344CB8AC3E}">
        <p14:creationId xmlns:p14="http://schemas.microsoft.com/office/powerpoint/2010/main" val="76307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t>15</a:t>
            </a:fld>
            <a:endParaRPr lang="zh-CN" altLang="en-US"/>
          </a:p>
        </p:txBody>
      </p:sp>
    </p:spTree>
    <p:extLst>
      <p:ext uri="{BB962C8B-B14F-4D97-AF65-F5344CB8AC3E}">
        <p14:creationId xmlns:p14="http://schemas.microsoft.com/office/powerpoint/2010/main" val="28062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533DCF-755D-4C09-8C77-B4C66B47F23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01634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533DCF-755D-4C09-8C77-B4C66B47F23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2063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766A34-6341-4BA1-A96A-3BB8BA09DF1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356052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t>19</a:t>
            </a:fld>
            <a:endParaRPr lang="zh-CN" altLang="en-US"/>
          </a:p>
        </p:txBody>
      </p:sp>
    </p:spTree>
    <p:extLst>
      <p:ext uri="{BB962C8B-B14F-4D97-AF65-F5344CB8AC3E}">
        <p14:creationId xmlns:p14="http://schemas.microsoft.com/office/powerpoint/2010/main" val="368646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297BE90-4F17-4A65-8A29-CB02327E87D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80204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t>20</a:t>
            </a:fld>
            <a:endParaRPr lang="zh-CN" altLang="en-US"/>
          </a:p>
        </p:txBody>
      </p:sp>
    </p:spTree>
    <p:extLst>
      <p:ext uri="{BB962C8B-B14F-4D97-AF65-F5344CB8AC3E}">
        <p14:creationId xmlns:p14="http://schemas.microsoft.com/office/powerpoint/2010/main" val="2589931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t>21</a:t>
            </a:fld>
            <a:endParaRPr lang="zh-CN" altLang="en-US"/>
          </a:p>
        </p:txBody>
      </p:sp>
    </p:spTree>
    <p:extLst>
      <p:ext uri="{BB962C8B-B14F-4D97-AF65-F5344CB8AC3E}">
        <p14:creationId xmlns:p14="http://schemas.microsoft.com/office/powerpoint/2010/main" val="2801380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766A34-6341-4BA1-A96A-3BB8BA09DF1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474705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8F1ADB-5708-424B-B98F-4FE880655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31217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t>24</a:t>
            </a:fld>
            <a:endParaRPr lang="zh-CN" altLang="en-US"/>
          </a:p>
        </p:txBody>
      </p:sp>
    </p:spTree>
    <p:extLst>
      <p:ext uri="{BB962C8B-B14F-4D97-AF65-F5344CB8AC3E}">
        <p14:creationId xmlns:p14="http://schemas.microsoft.com/office/powerpoint/2010/main" val="325640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8F1ADB-5708-424B-B98F-4FE880655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1376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t>4</a:t>
            </a:fld>
            <a:endParaRPr lang="zh-CN" altLang="en-US"/>
          </a:p>
        </p:txBody>
      </p:sp>
    </p:spTree>
    <p:extLst>
      <p:ext uri="{BB962C8B-B14F-4D97-AF65-F5344CB8AC3E}">
        <p14:creationId xmlns:p14="http://schemas.microsoft.com/office/powerpoint/2010/main" val="271576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2852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t>6</a:t>
            </a:fld>
            <a:endParaRPr lang="zh-CN" altLang="en-US"/>
          </a:p>
        </p:txBody>
      </p:sp>
    </p:spTree>
    <p:extLst>
      <p:ext uri="{BB962C8B-B14F-4D97-AF65-F5344CB8AC3E}">
        <p14:creationId xmlns:p14="http://schemas.microsoft.com/office/powerpoint/2010/main" val="301419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t>7</a:t>
            </a:fld>
            <a:endParaRPr lang="zh-CN" altLang="en-US"/>
          </a:p>
        </p:txBody>
      </p:sp>
    </p:spTree>
    <p:extLst>
      <p:ext uri="{BB962C8B-B14F-4D97-AF65-F5344CB8AC3E}">
        <p14:creationId xmlns:p14="http://schemas.microsoft.com/office/powerpoint/2010/main" val="542459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452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t>9</a:t>
            </a:fld>
            <a:endParaRPr lang="zh-CN" altLang="en-US"/>
          </a:p>
        </p:txBody>
      </p:sp>
    </p:spTree>
    <p:extLst>
      <p:ext uri="{BB962C8B-B14F-4D97-AF65-F5344CB8AC3E}">
        <p14:creationId xmlns:p14="http://schemas.microsoft.com/office/powerpoint/2010/main" val="3207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25235C46-D8A1-475E-A123-9E9D86CDDE83}" type="datetimeFigureOut">
              <a:rPr lang="zh-CN" altLang="en-US" smtClean="0"/>
              <a:t>2020/11/29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C176315-7954-4B46-8114-91C152ABA0E1}" type="slidenum">
              <a:rPr lang="zh-CN" altLang="en-US" smtClean="0"/>
              <a:t>‹#›</a:t>
            </a:fld>
            <a:endParaRPr lang="zh-CN" altLang="en-US"/>
          </a:p>
        </p:txBody>
      </p:sp>
    </p:spTree>
  </p:cSld>
  <p:clrMapOvr>
    <a:masterClrMapping/>
  </p:clrMapOvr>
  <p:transition spd="slow" advClick="0" advTm="2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2020/11/29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1773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2020/11/29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5199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33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advClick="0" advTm="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5235C46-D8A1-475E-A123-9E9D86CDDE83}" type="datetimeFigureOut">
              <a:rPr lang="zh-CN" altLang="en-US" smtClean="0"/>
              <a:t>2020/11/29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C176315-7954-4B46-8114-91C152ABA0E1}" type="slidenum">
              <a:rPr lang="zh-CN" altLang="en-US" smtClean="0"/>
              <a:t>‹#›</a:t>
            </a:fld>
            <a:endParaRPr lang="zh-CN" altLang="en-US"/>
          </a:p>
        </p:txBody>
      </p:sp>
    </p:spTree>
  </p:cSld>
  <p:clrMapOvr>
    <a:masterClrMapping/>
  </p:clrMapOvr>
  <p:transition spd="slow" advClick="0" advTm="2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slow" advClick="0" advTm="2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Click="0" advTm="2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5E120A-4108-4952-BDD3-96E655023CCA}" type="datetimeFigureOut">
              <a:rPr lang="zh-CN" altLang="en-US" smtClean="0"/>
              <a:t>2020/11/29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t>‹#›</a:t>
            </a:fld>
            <a:endParaRPr lang="zh-CN" altLang="en-US"/>
          </a:p>
        </p:txBody>
      </p:sp>
      <p:sp>
        <p:nvSpPr>
          <p:cNvPr id="8" name="TextBox 7"/>
          <p:cNvSpPr txBox="1"/>
          <p:nvPr userDrawn="1"/>
        </p:nvSpPr>
        <p:spPr>
          <a:xfrm>
            <a:off x="107505" y="6691101"/>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16405334"/>
      </p:ext>
    </p:extLst>
  </p:cSld>
  <p:clrMapOvr>
    <a:masterClrMapping/>
  </p:clrMapOvr>
  <p:transition spd="slow" advClick="0" advTm="2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advClick="0" advTm="2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678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59324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EEBE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1" r:id="rId8"/>
    <p:sldLayoutId id="2147483667" r:id="rId9"/>
  </p:sldLayoutIdLst>
  <p:transition spd="slow" advClick="0" advTm="2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168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3"/>
          <a:srcRect/>
          <a:stretch>
            <a:fillRect/>
          </a:stretch>
        </p:blipFill>
        <p:spPr>
          <a:xfrm>
            <a:off x="0" y="-36195"/>
            <a:ext cx="12204700" cy="6894195"/>
          </a:xfrm>
          <a:prstGeom prst="rect">
            <a:avLst/>
          </a:prstGeom>
        </p:spPr>
      </p:pic>
      <p:pic>
        <p:nvPicPr>
          <p:cNvPr id="4" name="wps稻壳儿佳誉设计原创链接：http://chn.docer.com/works?userid=219874625"/>
          <p:cNvPicPr>
            <a:picLocks noChangeAspect="1"/>
          </p:cNvPicPr>
          <p:nvPr/>
        </p:nvPicPr>
        <p:blipFill rotWithShape="1">
          <a:blip r:embed="rId4">
            <a:extLst>
              <a:ext uri="{28A0092B-C50C-407E-A947-70E740481C1C}">
                <a14:useLocalDpi xmlns:a14="http://schemas.microsoft.com/office/drawing/2010/main" val="0"/>
              </a:ext>
            </a:extLst>
          </a:blip>
          <a:srcRect l="18575" r="37498" b="63524"/>
          <a:stretch>
            <a:fillRect/>
          </a:stretch>
        </p:blipFill>
        <p:spPr>
          <a:xfrm>
            <a:off x="0" y="1970"/>
            <a:ext cx="5355586" cy="2779486"/>
          </a:xfrm>
          <a:prstGeom prst="rect">
            <a:avLst/>
          </a:prstGeom>
        </p:spPr>
      </p:pic>
      <p:sp>
        <p:nvSpPr>
          <p:cNvPr id="5" name="wps稻壳儿佳誉设计原创链接：http://chn.docer.com/works?userid=219874625"/>
          <p:cNvSpPr txBox="1"/>
          <p:nvPr/>
        </p:nvSpPr>
        <p:spPr>
          <a:xfrm>
            <a:off x="5672316" y="673026"/>
            <a:ext cx="1292662" cy="4218463"/>
          </a:xfrm>
          <a:prstGeom prst="rect">
            <a:avLst/>
          </a:prstGeom>
          <a:noFill/>
        </p:spPr>
        <p:txBody>
          <a:bodyPr vert="eaVert" wrap="none" rtlCol="0">
            <a:spAutoFit/>
          </a:bodyPr>
          <a:lstStyle/>
          <a:p>
            <a:pPr defTabSz="1218565">
              <a:defRPr/>
            </a:pPr>
            <a:r>
              <a:rPr lang="en-US" altLang="zh-CN" sz="7200" dirty="0">
                <a:solidFill>
                  <a:schemeClr val="tx1">
                    <a:lumMod val="95000"/>
                    <a:lumOff val="5000"/>
                  </a:schemeClr>
                </a:solidFill>
                <a:latin typeface="新蒂文徵明體" panose="03000409000000000000" pitchFamily="65" charset="-120"/>
                <a:ea typeface="新蒂文徵明體" panose="03000409000000000000" pitchFamily="65" charset="-120"/>
              </a:rPr>
              <a:t>PPT </a:t>
            </a:r>
            <a:r>
              <a:rPr lang="zh-CN" altLang="en-US" sz="7200" dirty="0">
                <a:solidFill>
                  <a:schemeClr val="tx1">
                    <a:lumMod val="95000"/>
                    <a:lumOff val="5000"/>
                  </a:schemeClr>
                </a:solidFill>
                <a:latin typeface="新蒂文徵明體" panose="03000409000000000000" pitchFamily="65" charset="-120"/>
                <a:ea typeface="新蒂文徵明體" panose="03000409000000000000" pitchFamily="65" charset="-120"/>
              </a:rPr>
              <a:t>TITLE</a:t>
            </a:r>
          </a:p>
        </p:txBody>
      </p:sp>
      <p:sp>
        <p:nvSpPr>
          <p:cNvPr id="6" name="wps稻壳儿佳誉设计原创链接：http://chn.docer.com/works?userid=219874625矩形 9"/>
          <p:cNvSpPr/>
          <p:nvPr/>
        </p:nvSpPr>
        <p:spPr>
          <a:xfrm>
            <a:off x="5199619" y="806102"/>
            <a:ext cx="461665" cy="4769825"/>
          </a:xfrm>
          <a:prstGeom prst="rect">
            <a:avLst/>
          </a:prstGeom>
        </p:spPr>
        <p:txBody>
          <a:bodyPr vert="eaVert" wrap="square">
            <a:spAutoFit/>
          </a:bodyPr>
          <a:lstStyle/>
          <a:p>
            <a:pPr defTabSz="1218565">
              <a:defRPr/>
            </a:pPr>
            <a:r>
              <a:rPr lang="en-US" altLang="zh-CN" dirty="0">
                <a:solidFill>
                  <a:schemeClr val="tx1">
                    <a:lumMod val="95000"/>
                    <a:lumOff val="5000"/>
                  </a:schemeClr>
                </a:solidFill>
                <a:latin typeface="Century Gothic" panose="020B0502020202020204" pitchFamily="34" charset="0"/>
                <a:ea typeface="宋体" panose="02010600030101010101" pitchFamily="2" charset="-122"/>
              </a:rPr>
              <a:t>Insert the Subtitle of Your Presentation</a:t>
            </a:r>
          </a:p>
        </p:txBody>
      </p:sp>
      <p:pic>
        <p:nvPicPr>
          <p:cNvPr id="7" name="wps稻壳儿佳誉设计原创链接：http://chn.docer.com/works?userid=219874625"/>
          <p:cNvPicPr>
            <a:picLocks noChangeAspect="1"/>
          </p:cNvPicPr>
          <p:nvPr/>
        </p:nvPicPr>
        <p:blipFill>
          <a:blip r:embed="rId5" cstate="email"/>
          <a:stretch>
            <a:fillRect/>
          </a:stretch>
        </p:blipFill>
        <p:spPr>
          <a:xfrm>
            <a:off x="5947607" y="4962368"/>
            <a:ext cx="309485" cy="2991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2000"/>
    </mc:Choice>
    <mc:Fallback xmlns:a14="http://schemas.microsoft.com/office/drawing/2010/main"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229685"/>
          <p:cNvPicPr>
            <a:picLocks noChangeAspect="1"/>
          </p:cNvPicPr>
          <p:nvPr/>
        </p:nvPicPr>
        <p:blipFill>
          <a:blip r:embed="rId3"/>
          <a:stretch>
            <a:fillRect/>
          </a:stretch>
        </p:blipFill>
        <p:spPr>
          <a:xfrm>
            <a:off x="4808855" y="446405"/>
            <a:ext cx="7367270" cy="6697345"/>
          </a:xfrm>
          <a:prstGeom prst="rect">
            <a:avLst/>
          </a:prstGeom>
        </p:spPr>
      </p:pic>
      <p:sp>
        <p:nvSpPr>
          <p:cNvPr id="18" name="椭圆 17"/>
          <p:cNvSpPr/>
          <p:nvPr/>
        </p:nvSpPr>
        <p:spPr>
          <a:xfrm>
            <a:off x="1984051" y="1376621"/>
            <a:ext cx="1312534" cy="1312533"/>
          </a:xfrm>
          <a:prstGeom prst="ellipse">
            <a:avLst/>
          </a:prstGeom>
          <a:noFill/>
          <a:ln w="285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prstClr val="black">
                  <a:lumMod val="85000"/>
                  <a:lumOff val="15000"/>
                </a:prstClr>
              </a:solidFill>
              <a:effectLst/>
              <a:uLnTx/>
              <a:uFillTx/>
              <a:latin typeface="Agency FB" panose="020B0503020202020204"/>
              <a:ea typeface="微软雅黑" panose="020B0503020204020204" charset="-122"/>
              <a:cs typeface="+mn-cs"/>
            </a:endParaRPr>
          </a:p>
        </p:txBody>
      </p:sp>
      <p:sp>
        <p:nvSpPr>
          <p:cNvPr id="20" name="TextBox 338"/>
          <p:cNvSpPr txBox="1">
            <a:spLocks noChangeArrowheads="1"/>
          </p:cNvSpPr>
          <p:nvPr/>
        </p:nvSpPr>
        <p:spPr bwMode="auto">
          <a:xfrm>
            <a:off x="1976738" y="1762358"/>
            <a:ext cx="13525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0" i="0" u="none" strike="noStrike" kern="1200" cap="none" spc="0" normalizeH="0" baseline="0" noProof="0">
                <a:ln>
                  <a:noFill/>
                </a:ln>
                <a:solidFill>
                  <a:prstClr val="black"/>
                </a:solidFill>
                <a:effectLst/>
                <a:uLnTx/>
                <a:uFillTx/>
                <a:latin typeface="新蒂文徵明體" panose="03000409000000000000" pitchFamily="65" charset="-120"/>
                <a:ea typeface="新蒂文徵明體" panose="03000409000000000000" pitchFamily="65" charset="-120"/>
                <a:cs typeface="+mn-cs"/>
              </a:rPr>
              <a:t>89%</a:t>
            </a:r>
            <a:endParaRPr kumimoji="0" lang="en-US" altLang="zh-CN" sz="2800" b="0" i="0" u="none" strike="noStrike" kern="1200" cap="none" spc="0" normalizeH="0" baseline="0" noProof="0" dirty="0">
              <a:ln>
                <a:noFill/>
              </a:ln>
              <a:solidFill>
                <a:prstClr val="black"/>
              </a:solidFill>
              <a:effectLst/>
              <a:uLnTx/>
              <a:uFillTx/>
              <a:latin typeface="新蒂文徵明體" panose="03000409000000000000" pitchFamily="65" charset="-120"/>
              <a:ea typeface="新蒂文徵明體" panose="03000409000000000000" pitchFamily="65" charset="-120"/>
              <a:cs typeface="+mn-cs"/>
            </a:endParaRPr>
          </a:p>
        </p:txBody>
      </p:sp>
      <p:sp>
        <p:nvSpPr>
          <p:cNvPr id="24" name="wps稻壳儿佳誉设计原创链接：http://chn.docer.com/works?userid=219874625"/>
          <p:cNvSpPr/>
          <p:nvPr/>
        </p:nvSpPr>
        <p:spPr>
          <a:xfrm rot="19800000">
            <a:off x="1948423" y="1335904"/>
            <a:ext cx="1383790" cy="1383790"/>
          </a:xfrm>
          <a:prstGeom prst="blockArc">
            <a:avLst>
              <a:gd name="adj1" fmla="val 17938858"/>
              <a:gd name="adj2" fmla="val 14274216"/>
              <a:gd name="adj3" fmla="val 10910"/>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TextBox 340"/>
          <p:cNvSpPr txBox="1">
            <a:spLocks noChangeArrowheads="1"/>
          </p:cNvSpPr>
          <p:nvPr/>
        </p:nvSpPr>
        <p:spPr bwMode="auto">
          <a:xfrm>
            <a:off x="5698797" y="1762358"/>
            <a:ext cx="101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0" i="0" u="none" strike="noStrike" kern="1200" cap="none" spc="0" normalizeH="0" baseline="0" noProof="0">
                <a:ln>
                  <a:noFill/>
                </a:ln>
                <a:solidFill>
                  <a:prstClr val="black"/>
                </a:solidFill>
                <a:effectLst/>
                <a:uLnTx/>
                <a:uFillTx/>
                <a:latin typeface="新蒂文徵明體" panose="03000409000000000000" pitchFamily="65" charset="-120"/>
                <a:ea typeface="新蒂文徵明體" panose="03000409000000000000" pitchFamily="65" charset="-120"/>
                <a:cs typeface="+mn-cs"/>
              </a:rPr>
              <a:t>54%</a:t>
            </a:r>
            <a:endParaRPr kumimoji="0" lang="en-US" altLang="zh-CN" sz="2800" b="0" i="0" u="none" strike="noStrike" kern="1200" cap="none" spc="0" normalizeH="0" baseline="0" noProof="0" dirty="0">
              <a:ln>
                <a:noFill/>
              </a:ln>
              <a:solidFill>
                <a:prstClr val="black"/>
              </a:solidFill>
              <a:effectLst/>
              <a:uLnTx/>
              <a:uFillTx/>
              <a:latin typeface="新蒂文徵明體" panose="03000409000000000000" pitchFamily="65" charset="-120"/>
              <a:ea typeface="新蒂文徵明體" panose="03000409000000000000" pitchFamily="65" charset="-120"/>
              <a:cs typeface="+mn-cs"/>
            </a:endParaRPr>
          </a:p>
        </p:txBody>
      </p:sp>
      <p:sp>
        <p:nvSpPr>
          <p:cNvPr id="26" name="wps稻壳儿佳誉设计原创链接：http://chn.docer.com/works?userid=219874625"/>
          <p:cNvSpPr/>
          <p:nvPr/>
        </p:nvSpPr>
        <p:spPr>
          <a:xfrm>
            <a:off x="5563430" y="1335905"/>
            <a:ext cx="1312534" cy="1312533"/>
          </a:xfrm>
          <a:prstGeom prst="ellipse">
            <a:avLst/>
          </a:prstGeom>
          <a:noFill/>
          <a:ln w="285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prstClr val="black">
                  <a:lumMod val="85000"/>
                  <a:lumOff val="15000"/>
                </a:prstClr>
              </a:solidFill>
              <a:effectLst/>
              <a:uLnTx/>
              <a:uFillTx/>
              <a:latin typeface="Agency FB" panose="020B0503020202020204"/>
              <a:ea typeface="微软雅黑" panose="020B0503020204020204" charset="-122"/>
              <a:cs typeface="+mn-cs"/>
            </a:endParaRPr>
          </a:p>
        </p:txBody>
      </p:sp>
      <p:sp>
        <p:nvSpPr>
          <p:cNvPr id="35" name="wps稻壳儿佳誉设计原创链接：http://chn.docer.com/works?userid=219874625"/>
          <p:cNvSpPr/>
          <p:nvPr/>
        </p:nvSpPr>
        <p:spPr>
          <a:xfrm rot="19800000">
            <a:off x="5527802" y="1308229"/>
            <a:ext cx="1383790" cy="1383790"/>
          </a:xfrm>
          <a:prstGeom prst="blockArc">
            <a:avLst>
              <a:gd name="adj1" fmla="val 18153874"/>
              <a:gd name="adj2" fmla="val 7725712"/>
              <a:gd name="adj3" fmla="val 9162"/>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wps稻壳儿佳誉设计原创链接：http://chn.docer.com/works?userid=219874625"/>
          <p:cNvSpPr/>
          <p:nvPr/>
        </p:nvSpPr>
        <p:spPr>
          <a:xfrm>
            <a:off x="8918543" y="1373265"/>
            <a:ext cx="1250583" cy="1250583"/>
          </a:xfrm>
          <a:prstGeom prst="ellipse">
            <a:avLst/>
          </a:prstGeom>
          <a:noFill/>
          <a:ln w="285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prstClr val="black">
                  <a:lumMod val="85000"/>
                  <a:lumOff val="15000"/>
                </a:prstClr>
              </a:solidFill>
              <a:effectLst/>
              <a:uLnTx/>
              <a:uFillTx/>
              <a:latin typeface="Agency FB" panose="020B0503020202020204"/>
              <a:ea typeface="微软雅黑" panose="020B0503020204020204" charset="-122"/>
              <a:cs typeface="+mn-cs"/>
            </a:endParaRPr>
          </a:p>
        </p:txBody>
      </p:sp>
      <p:sp>
        <p:nvSpPr>
          <p:cNvPr id="37" name="TextBox 341"/>
          <p:cNvSpPr txBox="1">
            <a:spLocks noChangeArrowheads="1"/>
          </p:cNvSpPr>
          <p:nvPr/>
        </p:nvSpPr>
        <p:spPr bwMode="auto">
          <a:xfrm>
            <a:off x="9035885" y="1762358"/>
            <a:ext cx="10158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base" latinLnBrk="0" hangingPunct="1">
              <a:lnSpc>
                <a:spcPct val="100000"/>
              </a:lnSpc>
              <a:spcBef>
                <a:spcPts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prstClr val="black"/>
                </a:solidFill>
                <a:effectLst/>
                <a:uLnTx/>
                <a:uFillTx/>
                <a:latin typeface="新蒂文徵明體" panose="03000409000000000000" pitchFamily="65" charset="-120"/>
                <a:ea typeface="新蒂文徵明體" panose="03000409000000000000" pitchFamily="65" charset="-120"/>
                <a:cs typeface="+mn-cs"/>
              </a:rPr>
              <a:t>32%</a:t>
            </a:r>
            <a:endParaRPr kumimoji="0" lang="en-US" altLang="zh-CN" sz="2800" b="0" i="0" u="none" strike="noStrike" kern="1200" cap="none" spc="0" normalizeH="0" baseline="0" noProof="0" dirty="0">
              <a:ln>
                <a:noFill/>
              </a:ln>
              <a:solidFill>
                <a:prstClr val="black"/>
              </a:solidFill>
              <a:effectLst/>
              <a:uLnTx/>
              <a:uFillTx/>
              <a:latin typeface="新蒂文徵明體" panose="03000409000000000000" pitchFamily="65" charset="-120"/>
              <a:ea typeface="新蒂文徵明體" panose="03000409000000000000" pitchFamily="65" charset="-120"/>
              <a:cs typeface="+mn-cs"/>
            </a:endParaRPr>
          </a:p>
        </p:txBody>
      </p:sp>
      <p:sp>
        <p:nvSpPr>
          <p:cNvPr id="38" name="wps稻壳儿佳誉设计原创链接：http://chn.docer.com/works?userid=219874625"/>
          <p:cNvSpPr/>
          <p:nvPr/>
        </p:nvSpPr>
        <p:spPr>
          <a:xfrm rot="19800000">
            <a:off x="8851939" y="1334896"/>
            <a:ext cx="1383790" cy="1383790"/>
          </a:xfrm>
          <a:prstGeom prst="blockArc">
            <a:avLst>
              <a:gd name="adj1" fmla="val 18153874"/>
              <a:gd name="adj2" fmla="val 6218688"/>
              <a:gd name="adj3" fmla="val 9681"/>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wps稻壳儿佳誉设计原创链接：http://chn.docer.com/works?userid=219874625"/>
          <p:cNvSpPr txBox="1"/>
          <p:nvPr/>
        </p:nvSpPr>
        <p:spPr>
          <a:xfrm>
            <a:off x="5965782" y="2857505"/>
            <a:ext cx="877163" cy="3277227"/>
          </a:xfrm>
          <a:prstGeom prst="rect">
            <a:avLst/>
          </a:prstGeom>
          <a:noFill/>
        </p:spPr>
        <p:txBody>
          <a:bodyPr vert="eaVert"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a concept diagram, according to your specific modifications</a:t>
            </a:r>
            <a:endParaRPr kumimoji="0" lang="zh-CN" altLang="en-US" sz="12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0" name="wps稻壳儿佳誉设计原创链接：http://chn.docer.com/works?userid=219874625"/>
          <p:cNvSpPr txBox="1"/>
          <p:nvPr/>
        </p:nvSpPr>
        <p:spPr>
          <a:xfrm>
            <a:off x="9289919" y="2857505"/>
            <a:ext cx="877163" cy="3277227"/>
          </a:xfrm>
          <a:prstGeom prst="rect">
            <a:avLst/>
          </a:prstGeom>
          <a:noFill/>
        </p:spPr>
        <p:txBody>
          <a:bodyPr vert="eaVert"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a concept diagram, according to your specific modifications</a:t>
            </a:r>
            <a:endParaRPr kumimoji="0" lang="zh-CN" altLang="en-US" sz="12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wps稻壳儿佳誉设计原创链接：http://chn.docer.com/works?userid=219874625"/>
          <p:cNvSpPr txBox="1"/>
          <p:nvPr/>
        </p:nvSpPr>
        <p:spPr>
          <a:xfrm>
            <a:off x="2386403" y="2886506"/>
            <a:ext cx="877163" cy="3168424"/>
          </a:xfrm>
          <a:prstGeom prst="rect">
            <a:avLst/>
          </a:prstGeom>
          <a:noFill/>
        </p:spPr>
        <p:txBody>
          <a:bodyPr vert="eaVert"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a concept diagram, according to your specific modifications</a:t>
            </a:r>
            <a:endParaRPr kumimoji="0" lang="zh-CN" altLang="en-US" sz="12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a14="http://schemas.microsoft.com/office/drawing/2010/main"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randombar(horizontal)">
                                      <p:cBhvr>
                                        <p:cTn id="47" dur="500"/>
                                        <p:tgtEl>
                                          <p:spTgt spid="3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randombar(horizontal)">
                                      <p:cBhvr>
                                        <p:cTn id="50" dur="500"/>
                                        <p:tgtEl>
                                          <p:spTgt spid="3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4" grpId="0" animBg="1"/>
      <p:bldP spid="25" grpId="0"/>
      <p:bldP spid="26" grpId="0" animBg="1"/>
      <p:bldP spid="35" grpId="0" animBg="1"/>
      <p:bldP spid="36" grpId="0" animBg="1"/>
      <p:bldP spid="37" grpId="0"/>
      <p:bldP spid="38" grpId="0" animBg="1"/>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ps稻壳儿佳誉设计原创链接：http://chn.docer.com/works?userid=219874625"/>
          <p:cNvSpPr/>
          <p:nvPr/>
        </p:nvSpPr>
        <p:spPr>
          <a:xfrm>
            <a:off x="1772286" y="1720271"/>
            <a:ext cx="1801239" cy="2552700"/>
          </a:xfrm>
          <a:custGeom>
            <a:avLst/>
            <a:gdLst>
              <a:gd name="connsiteX0" fmla="*/ 160055 w 1465217"/>
              <a:gd name="connsiteY0" fmla="*/ 0 h 2552700"/>
              <a:gd name="connsiteX1" fmla="*/ 1290287 w 1465217"/>
              <a:gd name="connsiteY1" fmla="*/ 0 h 2552700"/>
              <a:gd name="connsiteX2" fmla="*/ 1369061 w 1465217"/>
              <a:gd name="connsiteY2" fmla="*/ 78774 h 2552700"/>
              <a:gd name="connsiteX3" fmla="*/ 1369061 w 1465217"/>
              <a:gd name="connsiteY3" fmla="*/ 148929 h 2552700"/>
              <a:gd name="connsiteX4" fmla="*/ 1375590 w 1465217"/>
              <a:gd name="connsiteY4" fmla="*/ 148929 h 2552700"/>
              <a:gd name="connsiteX5" fmla="*/ 1465217 w 1465217"/>
              <a:gd name="connsiteY5" fmla="*/ 238556 h 2552700"/>
              <a:gd name="connsiteX6" fmla="*/ 1465217 w 1465217"/>
              <a:gd name="connsiteY6" fmla="*/ 2348774 h 2552700"/>
              <a:gd name="connsiteX7" fmla="*/ 1375590 w 1465217"/>
              <a:gd name="connsiteY7" fmla="*/ 2438401 h 2552700"/>
              <a:gd name="connsiteX8" fmla="*/ 1369061 w 1465217"/>
              <a:gd name="connsiteY8" fmla="*/ 2438401 h 2552700"/>
              <a:gd name="connsiteX9" fmla="*/ 1369061 w 1465217"/>
              <a:gd name="connsiteY9" fmla="*/ 2473926 h 2552700"/>
              <a:gd name="connsiteX10" fmla="*/ 1290287 w 1465217"/>
              <a:gd name="connsiteY10" fmla="*/ 2552700 h 2552700"/>
              <a:gd name="connsiteX11" fmla="*/ 160055 w 1465217"/>
              <a:gd name="connsiteY11" fmla="*/ 2552700 h 2552700"/>
              <a:gd name="connsiteX12" fmla="*/ 81281 w 1465217"/>
              <a:gd name="connsiteY12" fmla="*/ 2473926 h 2552700"/>
              <a:gd name="connsiteX13" fmla="*/ 81281 w 1465217"/>
              <a:gd name="connsiteY13" fmla="*/ 2436716 h 2552700"/>
              <a:gd name="connsiteX14" fmla="*/ 54740 w 1465217"/>
              <a:gd name="connsiteY14" fmla="*/ 2431358 h 2552700"/>
              <a:gd name="connsiteX15" fmla="*/ 0 w 1465217"/>
              <a:gd name="connsiteY15" fmla="*/ 2348774 h 2552700"/>
              <a:gd name="connsiteX16" fmla="*/ 0 w 1465217"/>
              <a:gd name="connsiteY16" fmla="*/ 238556 h 2552700"/>
              <a:gd name="connsiteX17" fmla="*/ 54740 w 1465217"/>
              <a:gd name="connsiteY17" fmla="*/ 155972 h 2552700"/>
              <a:gd name="connsiteX18" fmla="*/ 81281 w 1465217"/>
              <a:gd name="connsiteY18" fmla="*/ 150614 h 2552700"/>
              <a:gd name="connsiteX19" fmla="*/ 81281 w 1465217"/>
              <a:gd name="connsiteY19" fmla="*/ 78774 h 2552700"/>
              <a:gd name="connsiteX20" fmla="*/ 160055 w 1465217"/>
              <a:gd name="connsiteY20"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5217" h="2552700">
                <a:moveTo>
                  <a:pt x="160055" y="0"/>
                </a:moveTo>
                <a:lnTo>
                  <a:pt x="1290287" y="0"/>
                </a:lnTo>
                <a:cubicBezTo>
                  <a:pt x="1333793" y="0"/>
                  <a:pt x="1369061" y="35268"/>
                  <a:pt x="1369061" y="78774"/>
                </a:cubicBezTo>
                <a:lnTo>
                  <a:pt x="1369061" y="148929"/>
                </a:lnTo>
                <a:lnTo>
                  <a:pt x="1375590" y="148929"/>
                </a:lnTo>
                <a:cubicBezTo>
                  <a:pt x="1425090" y="148929"/>
                  <a:pt x="1465217" y="189056"/>
                  <a:pt x="1465217" y="238556"/>
                </a:cubicBezTo>
                <a:lnTo>
                  <a:pt x="1465217" y="2348774"/>
                </a:lnTo>
                <a:cubicBezTo>
                  <a:pt x="1465217" y="2398274"/>
                  <a:pt x="1425090" y="2438401"/>
                  <a:pt x="1375590" y="2438401"/>
                </a:cubicBezTo>
                <a:lnTo>
                  <a:pt x="1369061" y="2438401"/>
                </a:lnTo>
                <a:lnTo>
                  <a:pt x="1369061" y="2473926"/>
                </a:lnTo>
                <a:cubicBezTo>
                  <a:pt x="1369061" y="2517432"/>
                  <a:pt x="1333793" y="2552700"/>
                  <a:pt x="1290287" y="2552700"/>
                </a:cubicBezTo>
                <a:lnTo>
                  <a:pt x="160055" y="2552700"/>
                </a:lnTo>
                <a:cubicBezTo>
                  <a:pt x="116549" y="2552700"/>
                  <a:pt x="81281" y="2517432"/>
                  <a:pt x="81281" y="2473926"/>
                </a:cubicBezTo>
                <a:lnTo>
                  <a:pt x="81281" y="2436716"/>
                </a:lnTo>
                <a:lnTo>
                  <a:pt x="54740" y="2431358"/>
                </a:lnTo>
                <a:cubicBezTo>
                  <a:pt x="22571" y="2417752"/>
                  <a:pt x="0" y="2385899"/>
                  <a:pt x="0" y="2348774"/>
                </a:cubicBezTo>
                <a:lnTo>
                  <a:pt x="0" y="238556"/>
                </a:lnTo>
                <a:cubicBezTo>
                  <a:pt x="0" y="201431"/>
                  <a:pt x="22571" y="169578"/>
                  <a:pt x="54740" y="155972"/>
                </a:cubicBezTo>
                <a:lnTo>
                  <a:pt x="81281" y="150614"/>
                </a:lnTo>
                <a:lnTo>
                  <a:pt x="81281" y="78774"/>
                </a:lnTo>
                <a:cubicBezTo>
                  <a:pt x="81281" y="35268"/>
                  <a:pt x="116549" y="0"/>
                  <a:pt x="160055"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endParaRPr>
          </a:p>
        </p:txBody>
      </p:sp>
      <p:sp>
        <p:nvSpPr>
          <p:cNvPr id="20" name="wps稻壳儿佳誉设计原创链接：http://chn.docer.com/works?userid=219874625"/>
          <p:cNvSpPr/>
          <p:nvPr/>
        </p:nvSpPr>
        <p:spPr>
          <a:xfrm>
            <a:off x="1391478" y="1454939"/>
            <a:ext cx="2562853" cy="4436171"/>
          </a:xfrm>
          <a:custGeom>
            <a:avLst/>
            <a:gdLst>
              <a:gd name="connsiteX0" fmla="*/ 160055 w 1465217"/>
              <a:gd name="connsiteY0" fmla="*/ 0 h 2552700"/>
              <a:gd name="connsiteX1" fmla="*/ 1290287 w 1465217"/>
              <a:gd name="connsiteY1" fmla="*/ 0 h 2552700"/>
              <a:gd name="connsiteX2" fmla="*/ 1369061 w 1465217"/>
              <a:gd name="connsiteY2" fmla="*/ 78774 h 2552700"/>
              <a:gd name="connsiteX3" fmla="*/ 1369061 w 1465217"/>
              <a:gd name="connsiteY3" fmla="*/ 148929 h 2552700"/>
              <a:gd name="connsiteX4" fmla="*/ 1375590 w 1465217"/>
              <a:gd name="connsiteY4" fmla="*/ 148929 h 2552700"/>
              <a:gd name="connsiteX5" fmla="*/ 1465217 w 1465217"/>
              <a:gd name="connsiteY5" fmla="*/ 238556 h 2552700"/>
              <a:gd name="connsiteX6" fmla="*/ 1465217 w 1465217"/>
              <a:gd name="connsiteY6" fmla="*/ 2348774 h 2552700"/>
              <a:gd name="connsiteX7" fmla="*/ 1375590 w 1465217"/>
              <a:gd name="connsiteY7" fmla="*/ 2438401 h 2552700"/>
              <a:gd name="connsiteX8" fmla="*/ 1369061 w 1465217"/>
              <a:gd name="connsiteY8" fmla="*/ 2438401 h 2552700"/>
              <a:gd name="connsiteX9" fmla="*/ 1369061 w 1465217"/>
              <a:gd name="connsiteY9" fmla="*/ 2473926 h 2552700"/>
              <a:gd name="connsiteX10" fmla="*/ 1290287 w 1465217"/>
              <a:gd name="connsiteY10" fmla="*/ 2552700 h 2552700"/>
              <a:gd name="connsiteX11" fmla="*/ 160055 w 1465217"/>
              <a:gd name="connsiteY11" fmla="*/ 2552700 h 2552700"/>
              <a:gd name="connsiteX12" fmla="*/ 81281 w 1465217"/>
              <a:gd name="connsiteY12" fmla="*/ 2473926 h 2552700"/>
              <a:gd name="connsiteX13" fmla="*/ 81281 w 1465217"/>
              <a:gd name="connsiteY13" fmla="*/ 2436716 h 2552700"/>
              <a:gd name="connsiteX14" fmla="*/ 54740 w 1465217"/>
              <a:gd name="connsiteY14" fmla="*/ 2431358 h 2552700"/>
              <a:gd name="connsiteX15" fmla="*/ 0 w 1465217"/>
              <a:gd name="connsiteY15" fmla="*/ 2348774 h 2552700"/>
              <a:gd name="connsiteX16" fmla="*/ 0 w 1465217"/>
              <a:gd name="connsiteY16" fmla="*/ 238556 h 2552700"/>
              <a:gd name="connsiteX17" fmla="*/ 54740 w 1465217"/>
              <a:gd name="connsiteY17" fmla="*/ 155972 h 2552700"/>
              <a:gd name="connsiteX18" fmla="*/ 81281 w 1465217"/>
              <a:gd name="connsiteY18" fmla="*/ 150614 h 2552700"/>
              <a:gd name="connsiteX19" fmla="*/ 81281 w 1465217"/>
              <a:gd name="connsiteY19" fmla="*/ 78774 h 2552700"/>
              <a:gd name="connsiteX20" fmla="*/ 160055 w 1465217"/>
              <a:gd name="connsiteY20"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5217" h="2552700">
                <a:moveTo>
                  <a:pt x="160055" y="0"/>
                </a:moveTo>
                <a:lnTo>
                  <a:pt x="1290287" y="0"/>
                </a:lnTo>
                <a:cubicBezTo>
                  <a:pt x="1333793" y="0"/>
                  <a:pt x="1369061" y="35268"/>
                  <a:pt x="1369061" y="78774"/>
                </a:cubicBezTo>
                <a:lnTo>
                  <a:pt x="1369061" y="148929"/>
                </a:lnTo>
                <a:lnTo>
                  <a:pt x="1375590" y="148929"/>
                </a:lnTo>
                <a:cubicBezTo>
                  <a:pt x="1425090" y="148929"/>
                  <a:pt x="1465217" y="189056"/>
                  <a:pt x="1465217" y="238556"/>
                </a:cubicBezTo>
                <a:lnTo>
                  <a:pt x="1465217" y="2348774"/>
                </a:lnTo>
                <a:cubicBezTo>
                  <a:pt x="1465217" y="2398274"/>
                  <a:pt x="1425090" y="2438401"/>
                  <a:pt x="1375590" y="2438401"/>
                </a:cubicBezTo>
                <a:lnTo>
                  <a:pt x="1369061" y="2438401"/>
                </a:lnTo>
                <a:lnTo>
                  <a:pt x="1369061" y="2473926"/>
                </a:lnTo>
                <a:cubicBezTo>
                  <a:pt x="1369061" y="2517432"/>
                  <a:pt x="1333793" y="2552700"/>
                  <a:pt x="1290287" y="2552700"/>
                </a:cubicBezTo>
                <a:lnTo>
                  <a:pt x="160055" y="2552700"/>
                </a:lnTo>
                <a:cubicBezTo>
                  <a:pt x="116549" y="2552700"/>
                  <a:pt x="81281" y="2517432"/>
                  <a:pt x="81281" y="2473926"/>
                </a:cubicBezTo>
                <a:lnTo>
                  <a:pt x="81281" y="2436716"/>
                </a:lnTo>
                <a:lnTo>
                  <a:pt x="54740" y="2431358"/>
                </a:lnTo>
                <a:cubicBezTo>
                  <a:pt x="22571" y="2417752"/>
                  <a:pt x="0" y="2385899"/>
                  <a:pt x="0" y="2348774"/>
                </a:cubicBezTo>
                <a:lnTo>
                  <a:pt x="0" y="238556"/>
                </a:lnTo>
                <a:cubicBezTo>
                  <a:pt x="0" y="201431"/>
                  <a:pt x="22571" y="169578"/>
                  <a:pt x="54740" y="155972"/>
                </a:cubicBezTo>
                <a:lnTo>
                  <a:pt x="81281" y="150614"/>
                </a:lnTo>
                <a:lnTo>
                  <a:pt x="81281" y="78774"/>
                </a:lnTo>
                <a:cubicBezTo>
                  <a:pt x="81281" y="35268"/>
                  <a:pt x="116549" y="0"/>
                  <a:pt x="160055" y="0"/>
                </a:cubicBezTo>
                <a:close/>
              </a:path>
            </a:pathLst>
          </a:custGeom>
          <a:noFill/>
          <a:ln w="19050">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endParaRPr>
          </a:p>
        </p:txBody>
      </p:sp>
      <p:sp>
        <p:nvSpPr>
          <p:cNvPr id="27" name="wps稻壳儿佳誉设计原创链接：http://chn.docer.com/works?userid=219874625"/>
          <p:cNvSpPr/>
          <p:nvPr/>
        </p:nvSpPr>
        <p:spPr>
          <a:xfrm>
            <a:off x="5108150" y="1720271"/>
            <a:ext cx="1801239" cy="2552700"/>
          </a:xfrm>
          <a:custGeom>
            <a:avLst/>
            <a:gdLst>
              <a:gd name="connsiteX0" fmla="*/ 160055 w 1465217"/>
              <a:gd name="connsiteY0" fmla="*/ 0 h 2552700"/>
              <a:gd name="connsiteX1" fmla="*/ 1290287 w 1465217"/>
              <a:gd name="connsiteY1" fmla="*/ 0 h 2552700"/>
              <a:gd name="connsiteX2" fmla="*/ 1369061 w 1465217"/>
              <a:gd name="connsiteY2" fmla="*/ 78774 h 2552700"/>
              <a:gd name="connsiteX3" fmla="*/ 1369061 w 1465217"/>
              <a:gd name="connsiteY3" fmla="*/ 148929 h 2552700"/>
              <a:gd name="connsiteX4" fmla="*/ 1375590 w 1465217"/>
              <a:gd name="connsiteY4" fmla="*/ 148929 h 2552700"/>
              <a:gd name="connsiteX5" fmla="*/ 1465217 w 1465217"/>
              <a:gd name="connsiteY5" fmla="*/ 238556 h 2552700"/>
              <a:gd name="connsiteX6" fmla="*/ 1465217 w 1465217"/>
              <a:gd name="connsiteY6" fmla="*/ 2348774 h 2552700"/>
              <a:gd name="connsiteX7" fmla="*/ 1375590 w 1465217"/>
              <a:gd name="connsiteY7" fmla="*/ 2438401 h 2552700"/>
              <a:gd name="connsiteX8" fmla="*/ 1369061 w 1465217"/>
              <a:gd name="connsiteY8" fmla="*/ 2438401 h 2552700"/>
              <a:gd name="connsiteX9" fmla="*/ 1369061 w 1465217"/>
              <a:gd name="connsiteY9" fmla="*/ 2473926 h 2552700"/>
              <a:gd name="connsiteX10" fmla="*/ 1290287 w 1465217"/>
              <a:gd name="connsiteY10" fmla="*/ 2552700 h 2552700"/>
              <a:gd name="connsiteX11" fmla="*/ 160055 w 1465217"/>
              <a:gd name="connsiteY11" fmla="*/ 2552700 h 2552700"/>
              <a:gd name="connsiteX12" fmla="*/ 81281 w 1465217"/>
              <a:gd name="connsiteY12" fmla="*/ 2473926 h 2552700"/>
              <a:gd name="connsiteX13" fmla="*/ 81281 w 1465217"/>
              <a:gd name="connsiteY13" fmla="*/ 2436716 h 2552700"/>
              <a:gd name="connsiteX14" fmla="*/ 54740 w 1465217"/>
              <a:gd name="connsiteY14" fmla="*/ 2431358 h 2552700"/>
              <a:gd name="connsiteX15" fmla="*/ 0 w 1465217"/>
              <a:gd name="connsiteY15" fmla="*/ 2348774 h 2552700"/>
              <a:gd name="connsiteX16" fmla="*/ 0 w 1465217"/>
              <a:gd name="connsiteY16" fmla="*/ 238556 h 2552700"/>
              <a:gd name="connsiteX17" fmla="*/ 54740 w 1465217"/>
              <a:gd name="connsiteY17" fmla="*/ 155972 h 2552700"/>
              <a:gd name="connsiteX18" fmla="*/ 81281 w 1465217"/>
              <a:gd name="connsiteY18" fmla="*/ 150614 h 2552700"/>
              <a:gd name="connsiteX19" fmla="*/ 81281 w 1465217"/>
              <a:gd name="connsiteY19" fmla="*/ 78774 h 2552700"/>
              <a:gd name="connsiteX20" fmla="*/ 160055 w 1465217"/>
              <a:gd name="connsiteY20"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5217" h="2552700">
                <a:moveTo>
                  <a:pt x="160055" y="0"/>
                </a:moveTo>
                <a:lnTo>
                  <a:pt x="1290287" y="0"/>
                </a:lnTo>
                <a:cubicBezTo>
                  <a:pt x="1333793" y="0"/>
                  <a:pt x="1369061" y="35268"/>
                  <a:pt x="1369061" y="78774"/>
                </a:cubicBezTo>
                <a:lnTo>
                  <a:pt x="1369061" y="148929"/>
                </a:lnTo>
                <a:lnTo>
                  <a:pt x="1375590" y="148929"/>
                </a:lnTo>
                <a:cubicBezTo>
                  <a:pt x="1425090" y="148929"/>
                  <a:pt x="1465217" y="189056"/>
                  <a:pt x="1465217" y="238556"/>
                </a:cubicBezTo>
                <a:lnTo>
                  <a:pt x="1465217" y="2348774"/>
                </a:lnTo>
                <a:cubicBezTo>
                  <a:pt x="1465217" y="2398274"/>
                  <a:pt x="1425090" y="2438401"/>
                  <a:pt x="1375590" y="2438401"/>
                </a:cubicBezTo>
                <a:lnTo>
                  <a:pt x="1369061" y="2438401"/>
                </a:lnTo>
                <a:lnTo>
                  <a:pt x="1369061" y="2473926"/>
                </a:lnTo>
                <a:cubicBezTo>
                  <a:pt x="1369061" y="2517432"/>
                  <a:pt x="1333793" y="2552700"/>
                  <a:pt x="1290287" y="2552700"/>
                </a:cubicBezTo>
                <a:lnTo>
                  <a:pt x="160055" y="2552700"/>
                </a:lnTo>
                <a:cubicBezTo>
                  <a:pt x="116549" y="2552700"/>
                  <a:pt x="81281" y="2517432"/>
                  <a:pt x="81281" y="2473926"/>
                </a:cubicBezTo>
                <a:lnTo>
                  <a:pt x="81281" y="2436716"/>
                </a:lnTo>
                <a:lnTo>
                  <a:pt x="54740" y="2431358"/>
                </a:lnTo>
                <a:cubicBezTo>
                  <a:pt x="22571" y="2417752"/>
                  <a:pt x="0" y="2385899"/>
                  <a:pt x="0" y="2348774"/>
                </a:cubicBezTo>
                <a:lnTo>
                  <a:pt x="0" y="238556"/>
                </a:lnTo>
                <a:cubicBezTo>
                  <a:pt x="0" y="201431"/>
                  <a:pt x="22571" y="169578"/>
                  <a:pt x="54740" y="155972"/>
                </a:cubicBezTo>
                <a:lnTo>
                  <a:pt x="81281" y="150614"/>
                </a:lnTo>
                <a:lnTo>
                  <a:pt x="81281" y="78774"/>
                </a:lnTo>
                <a:cubicBezTo>
                  <a:pt x="81281" y="35268"/>
                  <a:pt x="116549" y="0"/>
                  <a:pt x="160055"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endParaRPr>
          </a:p>
        </p:txBody>
      </p:sp>
      <p:sp>
        <p:nvSpPr>
          <p:cNvPr id="30" name="wps稻壳儿佳誉设计原创链接：http://chn.docer.com/works?userid=219874625"/>
          <p:cNvSpPr/>
          <p:nvPr/>
        </p:nvSpPr>
        <p:spPr>
          <a:xfrm>
            <a:off x="4727342" y="1454939"/>
            <a:ext cx="2562853" cy="4436171"/>
          </a:xfrm>
          <a:custGeom>
            <a:avLst/>
            <a:gdLst>
              <a:gd name="connsiteX0" fmla="*/ 160055 w 1465217"/>
              <a:gd name="connsiteY0" fmla="*/ 0 h 2552700"/>
              <a:gd name="connsiteX1" fmla="*/ 1290287 w 1465217"/>
              <a:gd name="connsiteY1" fmla="*/ 0 h 2552700"/>
              <a:gd name="connsiteX2" fmla="*/ 1369061 w 1465217"/>
              <a:gd name="connsiteY2" fmla="*/ 78774 h 2552700"/>
              <a:gd name="connsiteX3" fmla="*/ 1369061 w 1465217"/>
              <a:gd name="connsiteY3" fmla="*/ 148929 h 2552700"/>
              <a:gd name="connsiteX4" fmla="*/ 1375590 w 1465217"/>
              <a:gd name="connsiteY4" fmla="*/ 148929 h 2552700"/>
              <a:gd name="connsiteX5" fmla="*/ 1465217 w 1465217"/>
              <a:gd name="connsiteY5" fmla="*/ 238556 h 2552700"/>
              <a:gd name="connsiteX6" fmla="*/ 1465217 w 1465217"/>
              <a:gd name="connsiteY6" fmla="*/ 2348774 h 2552700"/>
              <a:gd name="connsiteX7" fmla="*/ 1375590 w 1465217"/>
              <a:gd name="connsiteY7" fmla="*/ 2438401 h 2552700"/>
              <a:gd name="connsiteX8" fmla="*/ 1369061 w 1465217"/>
              <a:gd name="connsiteY8" fmla="*/ 2438401 h 2552700"/>
              <a:gd name="connsiteX9" fmla="*/ 1369061 w 1465217"/>
              <a:gd name="connsiteY9" fmla="*/ 2473926 h 2552700"/>
              <a:gd name="connsiteX10" fmla="*/ 1290287 w 1465217"/>
              <a:gd name="connsiteY10" fmla="*/ 2552700 h 2552700"/>
              <a:gd name="connsiteX11" fmla="*/ 160055 w 1465217"/>
              <a:gd name="connsiteY11" fmla="*/ 2552700 h 2552700"/>
              <a:gd name="connsiteX12" fmla="*/ 81281 w 1465217"/>
              <a:gd name="connsiteY12" fmla="*/ 2473926 h 2552700"/>
              <a:gd name="connsiteX13" fmla="*/ 81281 w 1465217"/>
              <a:gd name="connsiteY13" fmla="*/ 2436716 h 2552700"/>
              <a:gd name="connsiteX14" fmla="*/ 54740 w 1465217"/>
              <a:gd name="connsiteY14" fmla="*/ 2431358 h 2552700"/>
              <a:gd name="connsiteX15" fmla="*/ 0 w 1465217"/>
              <a:gd name="connsiteY15" fmla="*/ 2348774 h 2552700"/>
              <a:gd name="connsiteX16" fmla="*/ 0 w 1465217"/>
              <a:gd name="connsiteY16" fmla="*/ 238556 h 2552700"/>
              <a:gd name="connsiteX17" fmla="*/ 54740 w 1465217"/>
              <a:gd name="connsiteY17" fmla="*/ 155972 h 2552700"/>
              <a:gd name="connsiteX18" fmla="*/ 81281 w 1465217"/>
              <a:gd name="connsiteY18" fmla="*/ 150614 h 2552700"/>
              <a:gd name="connsiteX19" fmla="*/ 81281 w 1465217"/>
              <a:gd name="connsiteY19" fmla="*/ 78774 h 2552700"/>
              <a:gd name="connsiteX20" fmla="*/ 160055 w 1465217"/>
              <a:gd name="connsiteY20"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5217" h="2552700">
                <a:moveTo>
                  <a:pt x="160055" y="0"/>
                </a:moveTo>
                <a:lnTo>
                  <a:pt x="1290287" y="0"/>
                </a:lnTo>
                <a:cubicBezTo>
                  <a:pt x="1333793" y="0"/>
                  <a:pt x="1369061" y="35268"/>
                  <a:pt x="1369061" y="78774"/>
                </a:cubicBezTo>
                <a:lnTo>
                  <a:pt x="1369061" y="148929"/>
                </a:lnTo>
                <a:lnTo>
                  <a:pt x="1375590" y="148929"/>
                </a:lnTo>
                <a:cubicBezTo>
                  <a:pt x="1425090" y="148929"/>
                  <a:pt x="1465217" y="189056"/>
                  <a:pt x="1465217" y="238556"/>
                </a:cubicBezTo>
                <a:lnTo>
                  <a:pt x="1465217" y="2348774"/>
                </a:lnTo>
                <a:cubicBezTo>
                  <a:pt x="1465217" y="2398274"/>
                  <a:pt x="1425090" y="2438401"/>
                  <a:pt x="1375590" y="2438401"/>
                </a:cubicBezTo>
                <a:lnTo>
                  <a:pt x="1369061" y="2438401"/>
                </a:lnTo>
                <a:lnTo>
                  <a:pt x="1369061" y="2473926"/>
                </a:lnTo>
                <a:cubicBezTo>
                  <a:pt x="1369061" y="2517432"/>
                  <a:pt x="1333793" y="2552700"/>
                  <a:pt x="1290287" y="2552700"/>
                </a:cubicBezTo>
                <a:lnTo>
                  <a:pt x="160055" y="2552700"/>
                </a:lnTo>
                <a:cubicBezTo>
                  <a:pt x="116549" y="2552700"/>
                  <a:pt x="81281" y="2517432"/>
                  <a:pt x="81281" y="2473926"/>
                </a:cubicBezTo>
                <a:lnTo>
                  <a:pt x="81281" y="2436716"/>
                </a:lnTo>
                <a:lnTo>
                  <a:pt x="54740" y="2431358"/>
                </a:lnTo>
                <a:cubicBezTo>
                  <a:pt x="22571" y="2417752"/>
                  <a:pt x="0" y="2385899"/>
                  <a:pt x="0" y="2348774"/>
                </a:cubicBezTo>
                <a:lnTo>
                  <a:pt x="0" y="238556"/>
                </a:lnTo>
                <a:cubicBezTo>
                  <a:pt x="0" y="201431"/>
                  <a:pt x="22571" y="169578"/>
                  <a:pt x="54740" y="155972"/>
                </a:cubicBezTo>
                <a:lnTo>
                  <a:pt x="81281" y="150614"/>
                </a:lnTo>
                <a:lnTo>
                  <a:pt x="81281" y="78774"/>
                </a:lnTo>
                <a:cubicBezTo>
                  <a:pt x="81281" y="35268"/>
                  <a:pt x="116549" y="0"/>
                  <a:pt x="160055" y="0"/>
                </a:cubicBezTo>
                <a:close/>
              </a:path>
            </a:pathLst>
          </a:custGeom>
          <a:noFill/>
          <a:ln w="19050">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endParaRPr>
          </a:p>
        </p:txBody>
      </p:sp>
      <p:sp>
        <p:nvSpPr>
          <p:cNvPr id="31" name="wps稻壳儿佳誉设计原创链接：http://chn.docer.com/works?userid=219874625"/>
          <p:cNvSpPr/>
          <p:nvPr/>
        </p:nvSpPr>
        <p:spPr>
          <a:xfrm>
            <a:off x="8618478" y="1720271"/>
            <a:ext cx="1801239" cy="2552700"/>
          </a:xfrm>
          <a:custGeom>
            <a:avLst/>
            <a:gdLst>
              <a:gd name="connsiteX0" fmla="*/ 160055 w 1465217"/>
              <a:gd name="connsiteY0" fmla="*/ 0 h 2552700"/>
              <a:gd name="connsiteX1" fmla="*/ 1290287 w 1465217"/>
              <a:gd name="connsiteY1" fmla="*/ 0 h 2552700"/>
              <a:gd name="connsiteX2" fmla="*/ 1369061 w 1465217"/>
              <a:gd name="connsiteY2" fmla="*/ 78774 h 2552700"/>
              <a:gd name="connsiteX3" fmla="*/ 1369061 w 1465217"/>
              <a:gd name="connsiteY3" fmla="*/ 148929 h 2552700"/>
              <a:gd name="connsiteX4" fmla="*/ 1375590 w 1465217"/>
              <a:gd name="connsiteY4" fmla="*/ 148929 h 2552700"/>
              <a:gd name="connsiteX5" fmla="*/ 1465217 w 1465217"/>
              <a:gd name="connsiteY5" fmla="*/ 238556 h 2552700"/>
              <a:gd name="connsiteX6" fmla="*/ 1465217 w 1465217"/>
              <a:gd name="connsiteY6" fmla="*/ 2348774 h 2552700"/>
              <a:gd name="connsiteX7" fmla="*/ 1375590 w 1465217"/>
              <a:gd name="connsiteY7" fmla="*/ 2438401 h 2552700"/>
              <a:gd name="connsiteX8" fmla="*/ 1369061 w 1465217"/>
              <a:gd name="connsiteY8" fmla="*/ 2438401 h 2552700"/>
              <a:gd name="connsiteX9" fmla="*/ 1369061 w 1465217"/>
              <a:gd name="connsiteY9" fmla="*/ 2473926 h 2552700"/>
              <a:gd name="connsiteX10" fmla="*/ 1290287 w 1465217"/>
              <a:gd name="connsiteY10" fmla="*/ 2552700 h 2552700"/>
              <a:gd name="connsiteX11" fmla="*/ 160055 w 1465217"/>
              <a:gd name="connsiteY11" fmla="*/ 2552700 h 2552700"/>
              <a:gd name="connsiteX12" fmla="*/ 81281 w 1465217"/>
              <a:gd name="connsiteY12" fmla="*/ 2473926 h 2552700"/>
              <a:gd name="connsiteX13" fmla="*/ 81281 w 1465217"/>
              <a:gd name="connsiteY13" fmla="*/ 2436716 h 2552700"/>
              <a:gd name="connsiteX14" fmla="*/ 54740 w 1465217"/>
              <a:gd name="connsiteY14" fmla="*/ 2431358 h 2552700"/>
              <a:gd name="connsiteX15" fmla="*/ 0 w 1465217"/>
              <a:gd name="connsiteY15" fmla="*/ 2348774 h 2552700"/>
              <a:gd name="connsiteX16" fmla="*/ 0 w 1465217"/>
              <a:gd name="connsiteY16" fmla="*/ 238556 h 2552700"/>
              <a:gd name="connsiteX17" fmla="*/ 54740 w 1465217"/>
              <a:gd name="connsiteY17" fmla="*/ 155972 h 2552700"/>
              <a:gd name="connsiteX18" fmla="*/ 81281 w 1465217"/>
              <a:gd name="connsiteY18" fmla="*/ 150614 h 2552700"/>
              <a:gd name="connsiteX19" fmla="*/ 81281 w 1465217"/>
              <a:gd name="connsiteY19" fmla="*/ 78774 h 2552700"/>
              <a:gd name="connsiteX20" fmla="*/ 160055 w 1465217"/>
              <a:gd name="connsiteY20"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5217" h="2552700">
                <a:moveTo>
                  <a:pt x="160055" y="0"/>
                </a:moveTo>
                <a:lnTo>
                  <a:pt x="1290287" y="0"/>
                </a:lnTo>
                <a:cubicBezTo>
                  <a:pt x="1333793" y="0"/>
                  <a:pt x="1369061" y="35268"/>
                  <a:pt x="1369061" y="78774"/>
                </a:cubicBezTo>
                <a:lnTo>
                  <a:pt x="1369061" y="148929"/>
                </a:lnTo>
                <a:lnTo>
                  <a:pt x="1375590" y="148929"/>
                </a:lnTo>
                <a:cubicBezTo>
                  <a:pt x="1425090" y="148929"/>
                  <a:pt x="1465217" y="189056"/>
                  <a:pt x="1465217" y="238556"/>
                </a:cubicBezTo>
                <a:lnTo>
                  <a:pt x="1465217" y="2348774"/>
                </a:lnTo>
                <a:cubicBezTo>
                  <a:pt x="1465217" y="2398274"/>
                  <a:pt x="1425090" y="2438401"/>
                  <a:pt x="1375590" y="2438401"/>
                </a:cubicBezTo>
                <a:lnTo>
                  <a:pt x="1369061" y="2438401"/>
                </a:lnTo>
                <a:lnTo>
                  <a:pt x="1369061" y="2473926"/>
                </a:lnTo>
                <a:cubicBezTo>
                  <a:pt x="1369061" y="2517432"/>
                  <a:pt x="1333793" y="2552700"/>
                  <a:pt x="1290287" y="2552700"/>
                </a:cubicBezTo>
                <a:lnTo>
                  <a:pt x="160055" y="2552700"/>
                </a:lnTo>
                <a:cubicBezTo>
                  <a:pt x="116549" y="2552700"/>
                  <a:pt x="81281" y="2517432"/>
                  <a:pt x="81281" y="2473926"/>
                </a:cubicBezTo>
                <a:lnTo>
                  <a:pt x="81281" y="2436716"/>
                </a:lnTo>
                <a:lnTo>
                  <a:pt x="54740" y="2431358"/>
                </a:lnTo>
                <a:cubicBezTo>
                  <a:pt x="22571" y="2417752"/>
                  <a:pt x="0" y="2385899"/>
                  <a:pt x="0" y="2348774"/>
                </a:cubicBezTo>
                <a:lnTo>
                  <a:pt x="0" y="238556"/>
                </a:lnTo>
                <a:cubicBezTo>
                  <a:pt x="0" y="201431"/>
                  <a:pt x="22571" y="169578"/>
                  <a:pt x="54740" y="155972"/>
                </a:cubicBezTo>
                <a:lnTo>
                  <a:pt x="81281" y="150614"/>
                </a:lnTo>
                <a:lnTo>
                  <a:pt x="81281" y="78774"/>
                </a:lnTo>
                <a:cubicBezTo>
                  <a:pt x="81281" y="35268"/>
                  <a:pt x="116549" y="0"/>
                  <a:pt x="160055"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endParaRPr>
          </a:p>
        </p:txBody>
      </p:sp>
      <p:sp>
        <p:nvSpPr>
          <p:cNvPr id="34" name="wps稻壳儿佳誉设计原创链接：http://chn.docer.com/works?userid=219874625"/>
          <p:cNvSpPr/>
          <p:nvPr/>
        </p:nvSpPr>
        <p:spPr>
          <a:xfrm>
            <a:off x="8237670" y="1454939"/>
            <a:ext cx="2562853" cy="4436171"/>
          </a:xfrm>
          <a:custGeom>
            <a:avLst/>
            <a:gdLst>
              <a:gd name="connsiteX0" fmla="*/ 160055 w 1465217"/>
              <a:gd name="connsiteY0" fmla="*/ 0 h 2552700"/>
              <a:gd name="connsiteX1" fmla="*/ 1290287 w 1465217"/>
              <a:gd name="connsiteY1" fmla="*/ 0 h 2552700"/>
              <a:gd name="connsiteX2" fmla="*/ 1369061 w 1465217"/>
              <a:gd name="connsiteY2" fmla="*/ 78774 h 2552700"/>
              <a:gd name="connsiteX3" fmla="*/ 1369061 w 1465217"/>
              <a:gd name="connsiteY3" fmla="*/ 148929 h 2552700"/>
              <a:gd name="connsiteX4" fmla="*/ 1375590 w 1465217"/>
              <a:gd name="connsiteY4" fmla="*/ 148929 h 2552700"/>
              <a:gd name="connsiteX5" fmla="*/ 1465217 w 1465217"/>
              <a:gd name="connsiteY5" fmla="*/ 238556 h 2552700"/>
              <a:gd name="connsiteX6" fmla="*/ 1465217 w 1465217"/>
              <a:gd name="connsiteY6" fmla="*/ 2348774 h 2552700"/>
              <a:gd name="connsiteX7" fmla="*/ 1375590 w 1465217"/>
              <a:gd name="connsiteY7" fmla="*/ 2438401 h 2552700"/>
              <a:gd name="connsiteX8" fmla="*/ 1369061 w 1465217"/>
              <a:gd name="connsiteY8" fmla="*/ 2438401 h 2552700"/>
              <a:gd name="connsiteX9" fmla="*/ 1369061 w 1465217"/>
              <a:gd name="connsiteY9" fmla="*/ 2473926 h 2552700"/>
              <a:gd name="connsiteX10" fmla="*/ 1290287 w 1465217"/>
              <a:gd name="connsiteY10" fmla="*/ 2552700 h 2552700"/>
              <a:gd name="connsiteX11" fmla="*/ 160055 w 1465217"/>
              <a:gd name="connsiteY11" fmla="*/ 2552700 h 2552700"/>
              <a:gd name="connsiteX12" fmla="*/ 81281 w 1465217"/>
              <a:gd name="connsiteY12" fmla="*/ 2473926 h 2552700"/>
              <a:gd name="connsiteX13" fmla="*/ 81281 w 1465217"/>
              <a:gd name="connsiteY13" fmla="*/ 2436716 h 2552700"/>
              <a:gd name="connsiteX14" fmla="*/ 54740 w 1465217"/>
              <a:gd name="connsiteY14" fmla="*/ 2431358 h 2552700"/>
              <a:gd name="connsiteX15" fmla="*/ 0 w 1465217"/>
              <a:gd name="connsiteY15" fmla="*/ 2348774 h 2552700"/>
              <a:gd name="connsiteX16" fmla="*/ 0 w 1465217"/>
              <a:gd name="connsiteY16" fmla="*/ 238556 h 2552700"/>
              <a:gd name="connsiteX17" fmla="*/ 54740 w 1465217"/>
              <a:gd name="connsiteY17" fmla="*/ 155972 h 2552700"/>
              <a:gd name="connsiteX18" fmla="*/ 81281 w 1465217"/>
              <a:gd name="connsiteY18" fmla="*/ 150614 h 2552700"/>
              <a:gd name="connsiteX19" fmla="*/ 81281 w 1465217"/>
              <a:gd name="connsiteY19" fmla="*/ 78774 h 2552700"/>
              <a:gd name="connsiteX20" fmla="*/ 160055 w 1465217"/>
              <a:gd name="connsiteY20"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5217" h="2552700">
                <a:moveTo>
                  <a:pt x="160055" y="0"/>
                </a:moveTo>
                <a:lnTo>
                  <a:pt x="1290287" y="0"/>
                </a:lnTo>
                <a:cubicBezTo>
                  <a:pt x="1333793" y="0"/>
                  <a:pt x="1369061" y="35268"/>
                  <a:pt x="1369061" y="78774"/>
                </a:cubicBezTo>
                <a:lnTo>
                  <a:pt x="1369061" y="148929"/>
                </a:lnTo>
                <a:lnTo>
                  <a:pt x="1375590" y="148929"/>
                </a:lnTo>
                <a:cubicBezTo>
                  <a:pt x="1425090" y="148929"/>
                  <a:pt x="1465217" y="189056"/>
                  <a:pt x="1465217" y="238556"/>
                </a:cubicBezTo>
                <a:lnTo>
                  <a:pt x="1465217" y="2348774"/>
                </a:lnTo>
                <a:cubicBezTo>
                  <a:pt x="1465217" y="2398274"/>
                  <a:pt x="1425090" y="2438401"/>
                  <a:pt x="1375590" y="2438401"/>
                </a:cubicBezTo>
                <a:lnTo>
                  <a:pt x="1369061" y="2438401"/>
                </a:lnTo>
                <a:lnTo>
                  <a:pt x="1369061" y="2473926"/>
                </a:lnTo>
                <a:cubicBezTo>
                  <a:pt x="1369061" y="2517432"/>
                  <a:pt x="1333793" y="2552700"/>
                  <a:pt x="1290287" y="2552700"/>
                </a:cubicBezTo>
                <a:lnTo>
                  <a:pt x="160055" y="2552700"/>
                </a:lnTo>
                <a:cubicBezTo>
                  <a:pt x="116549" y="2552700"/>
                  <a:pt x="81281" y="2517432"/>
                  <a:pt x="81281" y="2473926"/>
                </a:cubicBezTo>
                <a:lnTo>
                  <a:pt x="81281" y="2436716"/>
                </a:lnTo>
                <a:lnTo>
                  <a:pt x="54740" y="2431358"/>
                </a:lnTo>
                <a:cubicBezTo>
                  <a:pt x="22571" y="2417752"/>
                  <a:pt x="0" y="2385899"/>
                  <a:pt x="0" y="2348774"/>
                </a:cubicBezTo>
                <a:lnTo>
                  <a:pt x="0" y="238556"/>
                </a:lnTo>
                <a:cubicBezTo>
                  <a:pt x="0" y="201431"/>
                  <a:pt x="22571" y="169578"/>
                  <a:pt x="54740" y="155972"/>
                </a:cubicBezTo>
                <a:lnTo>
                  <a:pt x="81281" y="150614"/>
                </a:lnTo>
                <a:lnTo>
                  <a:pt x="81281" y="78774"/>
                </a:lnTo>
                <a:cubicBezTo>
                  <a:pt x="81281" y="35268"/>
                  <a:pt x="116549" y="0"/>
                  <a:pt x="160055" y="0"/>
                </a:cubicBezTo>
                <a:close/>
              </a:path>
            </a:pathLst>
          </a:custGeom>
          <a:noFill/>
          <a:ln w="19050">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endParaRPr>
          </a:p>
        </p:txBody>
      </p:sp>
      <p:sp>
        <p:nvSpPr>
          <p:cNvPr id="35" name="Title 4"/>
          <p:cNvSpPr txBox="1"/>
          <p:nvPr/>
        </p:nvSpPr>
        <p:spPr>
          <a:xfrm>
            <a:off x="5365335" y="4536195"/>
            <a:ext cx="1517638"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normalizeH="0" baseline="0" noProof="0">
                <a:ln>
                  <a:noFill/>
                </a:ln>
                <a:solidFill>
                  <a:srgbClr val="222A35"/>
                </a:solidFill>
                <a:effectLst/>
                <a:uLnTx/>
                <a:uFillTx/>
                <a:latin typeface="FZSuXinShiLiuKaiS-R-GB" panose="02000000000000000000" pitchFamily="2" charset="-122"/>
                <a:ea typeface="FZSuXinShiLiuKaiS-R-GB" panose="02000000000000000000" pitchFamily="2" charset="-122"/>
              </a:rPr>
              <a:t>Add a title</a:t>
            </a:r>
            <a:endParaRPr kumimoji="0" lang="zh-CN" altLang="en-US" sz="2000" b="0" i="0" u="none" strike="noStrike" kern="1200" cap="none" normalizeH="0" baseline="0" noProof="0" dirty="0">
              <a:ln>
                <a:noFill/>
              </a:ln>
              <a:solidFill>
                <a:srgbClr val="222A35"/>
              </a:solidFill>
              <a:effectLst/>
              <a:uLnTx/>
              <a:uFillTx/>
              <a:latin typeface="迷你简小隶书" panose="02010609000101010101" pitchFamily="49" charset="-122"/>
              <a:ea typeface="迷你简小隶书" panose="02010609000101010101" pitchFamily="49" charset="-122"/>
            </a:endParaRPr>
          </a:p>
        </p:txBody>
      </p:sp>
      <p:sp>
        <p:nvSpPr>
          <p:cNvPr id="36" name="wps稻壳儿佳誉设计原创链接：http://chn.docer.com/works?userid=219874625"/>
          <p:cNvSpPr txBox="1"/>
          <p:nvPr/>
        </p:nvSpPr>
        <p:spPr>
          <a:xfrm>
            <a:off x="1609084" y="4834360"/>
            <a:ext cx="2226592" cy="7487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222A35"/>
                </a:solidFill>
                <a:effectLst/>
                <a:uLnTx/>
                <a:uFillTx/>
                <a:latin typeface="楷体" panose="02010609060101010101" pitchFamily="49" charset="-122"/>
                <a:ea typeface="楷体" panose="02010609060101010101" pitchFamily="49" charset="-122"/>
                <a:cs typeface="+mn-cs"/>
              </a:rPr>
              <a:t>Click to enter the specific text of this column, this is the concept according to you</a:t>
            </a:r>
            <a:endParaRPr kumimoji="0" lang="zh-CN" altLang="en-US" sz="1000" b="0" i="0" u="none" strike="noStrike" kern="1200" cap="none" spc="0" normalizeH="0" baseline="0" noProof="0" dirty="0">
              <a:ln>
                <a:noFill/>
              </a:ln>
              <a:solidFill>
                <a:srgbClr val="222A35"/>
              </a:solidFill>
              <a:effectLst/>
              <a:uLnTx/>
              <a:uFillTx/>
              <a:latin typeface="楷体" panose="02010609060101010101" pitchFamily="49" charset="-122"/>
              <a:ea typeface="楷体" panose="02010609060101010101" pitchFamily="49" charset="-122"/>
              <a:cs typeface="+mn-cs"/>
            </a:endParaRPr>
          </a:p>
        </p:txBody>
      </p:sp>
      <p:sp>
        <p:nvSpPr>
          <p:cNvPr id="37" name="Title 4"/>
          <p:cNvSpPr txBox="1"/>
          <p:nvPr/>
        </p:nvSpPr>
        <p:spPr>
          <a:xfrm>
            <a:off x="1963561" y="4536195"/>
            <a:ext cx="1517638"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normalizeH="0" baseline="0" noProof="0" dirty="0">
                <a:ln>
                  <a:noFill/>
                </a:ln>
                <a:solidFill>
                  <a:srgbClr val="222A35"/>
                </a:solidFill>
                <a:effectLst/>
                <a:uLnTx/>
                <a:uFillTx/>
                <a:latin typeface="FZSuXinShiLiuKaiS-R-GB" panose="02000000000000000000" pitchFamily="2" charset="-122"/>
                <a:ea typeface="FZSuXinShiLiuKaiS-R-GB" panose="02000000000000000000" pitchFamily="2" charset="-122"/>
              </a:rPr>
              <a:t>Add a title</a:t>
            </a:r>
            <a:endParaRPr kumimoji="0" lang="zh-CN" altLang="en-US" sz="2000" b="0" i="0" u="none" strike="noStrike" kern="1200" cap="none" normalizeH="0" baseline="0" noProof="0" dirty="0">
              <a:ln>
                <a:noFill/>
              </a:ln>
              <a:solidFill>
                <a:srgbClr val="222A35"/>
              </a:solidFill>
              <a:effectLst/>
              <a:uLnTx/>
              <a:uFillTx/>
              <a:latin typeface="迷你简小隶书" panose="02010609000101010101" pitchFamily="49" charset="-122"/>
              <a:ea typeface="迷你简小隶书" panose="02010609000101010101" pitchFamily="49" charset="-122"/>
            </a:endParaRPr>
          </a:p>
        </p:txBody>
      </p:sp>
      <p:sp>
        <p:nvSpPr>
          <p:cNvPr id="38" name="Title 4"/>
          <p:cNvSpPr txBox="1"/>
          <p:nvPr/>
        </p:nvSpPr>
        <p:spPr>
          <a:xfrm>
            <a:off x="8820162" y="4536195"/>
            <a:ext cx="1517638"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normalizeH="0" baseline="0" noProof="0">
                <a:ln>
                  <a:noFill/>
                </a:ln>
                <a:solidFill>
                  <a:srgbClr val="222A35"/>
                </a:solidFill>
                <a:effectLst/>
                <a:uLnTx/>
                <a:uFillTx/>
                <a:latin typeface="FZSuXinShiLiuKaiS-R-GB" panose="02000000000000000000" pitchFamily="2" charset="-122"/>
                <a:ea typeface="FZSuXinShiLiuKaiS-R-GB" panose="02000000000000000000" pitchFamily="2" charset="-122"/>
              </a:rPr>
              <a:t>Add a title</a:t>
            </a:r>
            <a:endParaRPr kumimoji="0" lang="zh-CN" altLang="en-US" sz="2000" b="0" i="0" u="none" strike="noStrike" kern="1200" cap="none" normalizeH="0" baseline="0" noProof="0" dirty="0">
              <a:ln>
                <a:noFill/>
              </a:ln>
              <a:solidFill>
                <a:srgbClr val="222A35"/>
              </a:solidFill>
              <a:effectLst/>
              <a:uLnTx/>
              <a:uFillTx/>
              <a:latin typeface="迷你简小隶书" panose="02010609000101010101" pitchFamily="49" charset="-122"/>
              <a:ea typeface="迷你简小隶书" panose="02010609000101010101" pitchFamily="49" charset="-122"/>
            </a:endParaRPr>
          </a:p>
        </p:txBody>
      </p:sp>
      <p:sp>
        <p:nvSpPr>
          <p:cNvPr id="39" name="wps稻壳儿佳誉设计原创链接：http://chn.docer.com/works?userid=219874625"/>
          <p:cNvSpPr txBox="1"/>
          <p:nvPr/>
        </p:nvSpPr>
        <p:spPr>
          <a:xfrm>
            <a:off x="5010858" y="4834360"/>
            <a:ext cx="2226592" cy="7487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222A35"/>
                </a:solidFill>
                <a:effectLst/>
                <a:uLnTx/>
                <a:uFillTx/>
                <a:latin typeface="楷体" panose="02010609060101010101" pitchFamily="49" charset="-122"/>
                <a:ea typeface="楷体" panose="02010609060101010101" pitchFamily="49" charset="-122"/>
                <a:cs typeface="+mn-cs"/>
              </a:rPr>
              <a:t>Click to enter the specific text of this column, this is the concept according to you</a:t>
            </a:r>
            <a:endParaRPr kumimoji="0" lang="zh-CN" altLang="en-US" sz="1000" b="0" i="0" u="none" strike="noStrike" kern="1200" cap="none" spc="0" normalizeH="0" baseline="0" noProof="0" dirty="0">
              <a:ln>
                <a:noFill/>
              </a:ln>
              <a:solidFill>
                <a:srgbClr val="222A35"/>
              </a:solidFill>
              <a:effectLst/>
              <a:uLnTx/>
              <a:uFillTx/>
              <a:latin typeface="楷体" panose="02010609060101010101" pitchFamily="49" charset="-122"/>
              <a:ea typeface="楷体" panose="02010609060101010101" pitchFamily="49" charset="-122"/>
              <a:cs typeface="+mn-cs"/>
            </a:endParaRPr>
          </a:p>
        </p:txBody>
      </p:sp>
      <p:sp>
        <p:nvSpPr>
          <p:cNvPr id="40" name="TextBox 15"/>
          <p:cNvSpPr txBox="1"/>
          <p:nvPr/>
        </p:nvSpPr>
        <p:spPr>
          <a:xfrm>
            <a:off x="8465685" y="4834360"/>
            <a:ext cx="2226592" cy="7487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222A35"/>
                </a:solidFill>
                <a:effectLst/>
                <a:uLnTx/>
                <a:uFillTx/>
                <a:latin typeface="楷体" panose="02010609060101010101" pitchFamily="49" charset="-122"/>
                <a:ea typeface="楷体" panose="02010609060101010101" pitchFamily="49" charset="-122"/>
                <a:cs typeface="+mn-cs"/>
              </a:rPr>
              <a:t>Click to enter the specific text of this column, this is the concept according to you</a:t>
            </a:r>
            <a:endParaRPr kumimoji="0" lang="zh-CN" altLang="en-US" sz="1000" b="0" i="0" u="none" strike="noStrike" kern="1200" cap="none" spc="0" normalizeH="0" baseline="0" noProof="0" dirty="0">
              <a:ln>
                <a:noFill/>
              </a:ln>
              <a:solidFill>
                <a:srgbClr val="222A35"/>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100" advClick="0" advTm="2000">
        <p:cut/>
      </p:transition>
    </mc:Choice>
    <mc:Fallback xmlns:a14="http://schemas.microsoft.com/office/drawing/2010/main" xmlns="">
      <p:transition advClick="0" advTm="2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2000"/>
                                        <p:tgtEl>
                                          <p:spTgt spid="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circle(in)">
                                      <p:cBhvr>
                                        <p:cTn id="28" dur="2000"/>
                                        <p:tgtEl>
                                          <p:spTgt spid="3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ircle(in)">
                                      <p:cBhvr>
                                        <p:cTn id="31" dur="2000"/>
                                        <p:tgtEl>
                                          <p:spTgt spid="3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circle(in)">
                                      <p:cBhvr>
                                        <p:cTn id="34" dur="20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500"/>
                                        <p:tgtEl>
                                          <p:spTgt spid="3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randombar(horizontal)">
                                      <p:cBhvr>
                                        <p:cTn id="45" dur="500"/>
                                        <p:tgtEl>
                                          <p:spTgt spid="38"/>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randombar(horizontal)">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7" grpId="0" animBg="1"/>
      <p:bldP spid="30" grpId="0" animBg="1"/>
      <p:bldP spid="31" grpId="0" animBg="1"/>
      <p:bldP spid="34" grpId="0" animBg="1"/>
      <p:bldP spid="35" grpId="0"/>
      <p:bldP spid="36" grpId="0"/>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6262410" y="2240120"/>
            <a:ext cx="36834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normalizeH="0" baseline="0" noProof="0" dirty="0">
                <a:ln>
                  <a:noFill/>
                </a:ln>
                <a:solidFill>
                  <a:srgbClr val="222A35"/>
                </a:solidFill>
                <a:effectLst/>
                <a:uLnTx/>
                <a:uFillTx/>
                <a:latin typeface="FZSuXinShiLiuKaiS-R-GB" panose="02000000000000000000" pitchFamily="2" charset="-122"/>
                <a:ea typeface="FZSuXinShiLiuKaiS-R-GB" panose="02000000000000000000" pitchFamily="2" charset="-122"/>
                <a:cs typeface="+mn-cs"/>
              </a:rPr>
              <a:t>Click to add a title</a:t>
            </a:r>
            <a:endParaRPr kumimoji="0" lang="en-US" altLang="zh-CN" sz="2800" b="0" i="0" u="none" strike="noStrike" kern="1200" cap="none" normalizeH="0" baseline="0" noProof="0" dirty="0">
              <a:ln>
                <a:noFill/>
              </a:ln>
              <a:solidFill>
                <a:srgbClr val="222A35"/>
              </a:solidFill>
              <a:effectLst/>
              <a:uLnTx/>
              <a:uFillTx/>
              <a:latin typeface="FZSuXinShiLiuKaiS-R-GB" panose="02000000000000000000" pitchFamily="2" charset="-122"/>
              <a:ea typeface="FZSuXinShiLiuKaiS-R-GB" panose="02000000000000000000" pitchFamily="2" charset="-122"/>
              <a:cs typeface="+mn-cs"/>
            </a:endParaRPr>
          </a:p>
        </p:txBody>
      </p:sp>
      <p:grpSp>
        <p:nvGrpSpPr>
          <p:cNvPr id="16" name="wps稻壳儿佳誉设计原创链接：http://chn.docer.com/works?userid=219874625"/>
          <p:cNvGrpSpPr/>
          <p:nvPr/>
        </p:nvGrpSpPr>
        <p:grpSpPr>
          <a:xfrm>
            <a:off x="692734" y="1295345"/>
            <a:ext cx="5192532" cy="4267255"/>
            <a:chOff x="713614" y="1619856"/>
            <a:chExt cx="5864535" cy="4819511"/>
          </a:xfrm>
          <a:solidFill>
            <a:schemeClr val="bg1">
              <a:lumMod val="85000"/>
            </a:schemeClr>
          </a:solidFill>
        </p:grpSpPr>
        <p:sp>
          <p:nvSpPr>
            <p:cNvPr id="17" name="Freeform 4"/>
            <p:cNvSpPr/>
            <p:nvPr/>
          </p:nvSpPr>
          <p:spPr bwMode="auto">
            <a:xfrm>
              <a:off x="5249728" y="1619856"/>
              <a:ext cx="1328421" cy="1179638"/>
            </a:xfrm>
            <a:custGeom>
              <a:avLst/>
              <a:gdLst>
                <a:gd name="T0" fmla="*/ 363316 w 1088"/>
                <a:gd name="T1" fmla="*/ 863584 h 988"/>
                <a:gd name="T2" fmla="*/ 431164 w 1088"/>
                <a:gd name="T3" fmla="*/ 940632 h 988"/>
                <a:gd name="T4" fmla="*/ 482597 w 1088"/>
                <a:gd name="T5" fmla="*/ 929931 h 988"/>
                <a:gd name="T6" fmla="*/ 549351 w 1088"/>
                <a:gd name="T7" fmla="*/ 935282 h 988"/>
                <a:gd name="T8" fmla="*/ 620482 w 1088"/>
                <a:gd name="T9" fmla="*/ 919230 h 988"/>
                <a:gd name="T10" fmla="*/ 671915 w 1088"/>
                <a:gd name="T11" fmla="*/ 979157 h 988"/>
                <a:gd name="T12" fmla="*/ 712405 w 1088"/>
                <a:gd name="T13" fmla="*/ 994138 h 988"/>
                <a:gd name="T14" fmla="*/ 760555 w 1088"/>
                <a:gd name="T15" fmla="*/ 1024101 h 988"/>
                <a:gd name="T16" fmla="*/ 773687 w 1088"/>
                <a:gd name="T17" fmla="*/ 966315 h 988"/>
                <a:gd name="T18" fmla="*/ 825121 w 1088"/>
                <a:gd name="T19" fmla="*/ 1026242 h 988"/>
                <a:gd name="T20" fmla="*/ 872177 w 1088"/>
                <a:gd name="T21" fmla="*/ 1052995 h 988"/>
                <a:gd name="T22" fmla="*/ 922516 w 1088"/>
                <a:gd name="T23" fmla="*/ 991998 h 988"/>
                <a:gd name="T24" fmla="*/ 955345 w 1088"/>
                <a:gd name="T25" fmla="*/ 986647 h 988"/>
                <a:gd name="T26" fmla="*/ 1008967 w 1088"/>
                <a:gd name="T27" fmla="*/ 1024101 h 988"/>
                <a:gd name="T28" fmla="*/ 1054929 w 1088"/>
                <a:gd name="T29" fmla="*/ 1026242 h 988"/>
                <a:gd name="T30" fmla="*/ 1039608 w 1088"/>
                <a:gd name="T31" fmla="*/ 942773 h 988"/>
                <a:gd name="T32" fmla="*/ 1016627 w 1088"/>
                <a:gd name="T33" fmla="*/ 841111 h 988"/>
                <a:gd name="T34" fmla="*/ 1132626 w 1088"/>
                <a:gd name="T35" fmla="*/ 796167 h 988"/>
                <a:gd name="T36" fmla="*/ 1143569 w 1088"/>
                <a:gd name="T37" fmla="*/ 745871 h 988"/>
                <a:gd name="T38" fmla="*/ 1157795 w 1088"/>
                <a:gd name="T39" fmla="*/ 696646 h 988"/>
                <a:gd name="T40" fmla="*/ 1163267 w 1088"/>
                <a:gd name="T41" fmla="*/ 500814 h 988"/>
                <a:gd name="T42" fmla="*/ 1158890 w 1088"/>
                <a:gd name="T43" fmla="*/ 415205 h 988"/>
                <a:gd name="T44" fmla="*/ 1152324 w 1088"/>
                <a:gd name="T45" fmla="*/ 376681 h 988"/>
                <a:gd name="T46" fmla="*/ 1075721 w 1088"/>
                <a:gd name="T47" fmla="*/ 434467 h 988"/>
                <a:gd name="T48" fmla="*/ 994741 w 1088"/>
                <a:gd name="T49" fmla="*/ 506165 h 988"/>
                <a:gd name="T50" fmla="*/ 850290 w 1088"/>
                <a:gd name="T51" fmla="*/ 506165 h 988"/>
                <a:gd name="T52" fmla="*/ 832781 w 1088"/>
                <a:gd name="T53" fmla="*/ 451589 h 988"/>
                <a:gd name="T54" fmla="*/ 782442 w 1088"/>
                <a:gd name="T55" fmla="*/ 415205 h 988"/>
                <a:gd name="T56" fmla="*/ 688330 w 1088"/>
                <a:gd name="T57" fmla="*/ 391663 h 988"/>
                <a:gd name="T58" fmla="*/ 611727 w 1088"/>
                <a:gd name="T59" fmla="*/ 383102 h 988"/>
                <a:gd name="T60" fmla="*/ 543879 w 1088"/>
                <a:gd name="T61" fmla="*/ 336017 h 988"/>
                <a:gd name="T62" fmla="*/ 511050 w 1088"/>
                <a:gd name="T63" fmla="*/ 281441 h 988"/>
                <a:gd name="T64" fmla="*/ 463994 w 1088"/>
                <a:gd name="T65" fmla="*/ 222584 h 988"/>
                <a:gd name="T66" fmla="*/ 404900 w 1088"/>
                <a:gd name="T67" fmla="*/ 130554 h 988"/>
                <a:gd name="T68" fmla="*/ 342524 w 1088"/>
                <a:gd name="T69" fmla="*/ 37454 h 988"/>
                <a:gd name="T70" fmla="*/ 241846 w 1088"/>
                <a:gd name="T71" fmla="*/ 22472 h 988"/>
                <a:gd name="T72" fmla="*/ 129130 w 1088"/>
                <a:gd name="T73" fmla="*/ 0 h 988"/>
                <a:gd name="T74" fmla="*/ 4377 w 1088"/>
                <a:gd name="T75" fmla="*/ 52436 h 988"/>
                <a:gd name="T76" fmla="*/ 0 w 1088"/>
                <a:gd name="T77" fmla="*/ 148746 h 988"/>
                <a:gd name="T78" fmla="*/ 54716 w 1088"/>
                <a:gd name="T79" fmla="*/ 185130 h 988"/>
                <a:gd name="T80" fmla="*/ 120376 w 1088"/>
                <a:gd name="T81" fmla="*/ 172289 h 988"/>
                <a:gd name="T82" fmla="*/ 134602 w 1088"/>
                <a:gd name="T83" fmla="*/ 238636 h 988"/>
                <a:gd name="T84" fmla="*/ 215582 w 1088"/>
                <a:gd name="T85" fmla="*/ 275020 h 988"/>
                <a:gd name="T86" fmla="*/ 264827 w 1088"/>
                <a:gd name="T87" fmla="*/ 254688 h 988"/>
                <a:gd name="T88" fmla="*/ 404900 w 1088"/>
                <a:gd name="T89" fmla="*/ 262179 h 988"/>
                <a:gd name="T90" fmla="*/ 383014 w 1088"/>
                <a:gd name="T91" fmla="*/ 446239 h 988"/>
                <a:gd name="T92" fmla="*/ 363316 w 1088"/>
                <a:gd name="T93" fmla="*/ 504025 h 988"/>
                <a:gd name="T94" fmla="*/ 355655 w 1088"/>
                <a:gd name="T95" fmla="*/ 622808 h 988"/>
                <a:gd name="T96" fmla="*/ 322826 w 1088"/>
                <a:gd name="T97" fmla="*/ 597125 h 988"/>
                <a:gd name="T98" fmla="*/ 250600 w 1088"/>
                <a:gd name="T99" fmla="*/ 705207 h 988"/>
                <a:gd name="T100" fmla="*/ 221054 w 1088"/>
                <a:gd name="T101" fmla="*/ 757642 h 988"/>
                <a:gd name="T102" fmla="*/ 322826 w 1088"/>
                <a:gd name="T103" fmla="*/ 794026 h 988"/>
                <a:gd name="T104" fmla="*/ 322826 w 1088"/>
                <a:gd name="T105" fmla="*/ 815429 h 988"/>
                <a:gd name="T106" fmla="*/ 286713 w 1088"/>
                <a:gd name="T107" fmla="*/ 860374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18" name="Freeform 5"/>
            <p:cNvSpPr/>
            <p:nvPr/>
          </p:nvSpPr>
          <p:spPr bwMode="auto">
            <a:xfrm>
              <a:off x="3141968" y="1678307"/>
              <a:ext cx="2582450" cy="2274256"/>
            </a:xfrm>
            <a:custGeom>
              <a:avLst/>
              <a:gdLst>
                <a:gd name="T0" fmla="*/ 754396 w 2117"/>
                <a:gd name="T1" fmla="*/ 1974083 h 1903"/>
                <a:gd name="T2" fmla="*/ 854982 w 2117"/>
                <a:gd name="T3" fmla="*/ 1802703 h 1903"/>
                <a:gd name="T4" fmla="*/ 928235 w 2117"/>
                <a:gd name="T5" fmla="*/ 1963371 h 1903"/>
                <a:gd name="T6" fmla="*/ 1018982 w 2117"/>
                <a:gd name="T7" fmla="*/ 1998718 h 1903"/>
                <a:gd name="T8" fmla="*/ 1135968 w 2117"/>
                <a:gd name="T9" fmla="*/ 1827338 h 1903"/>
                <a:gd name="T10" fmla="*/ 1258420 w 2117"/>
                <a:gd name="T11" fmla="*/ 1769498 h 1903"/>
                <a:gd name="T12" fmla="*/ 1398366 w 2117"/>
                <a:gd name="T13" fmla="*/ 1660243 h 1903"/>
                <a:gd name="T14" fmla="*/ 1482553 w 2117"/>
                <a:gd name="T15" fmla="*/ 1550988 h 1903"/>
                <a:gd name="T16" fmla="*/ 1563459 w 2117"/>
                <a:gd name="T17" fmla="*/ 1428880 h 1903"/>
                <a:gd name="T18" fmla="*/ 1645458 w 2117"/>
                <a:gd name="T19" fmla="*/ 1434236 h 1903"/>
                <a:gd name="T20" fmla="*/ 1739485 w 2117"/>
                <a:gd name="T21" fmla="*/ 1405315 h 1903"/>
                <a:gd name="T22" fmla="*/ 1858657 w 2117"/>
                <a:gd name="T23" fmla="*/ 1395675 h 1903"/>
                <a:gd name="T24" fmla="*/ 1971270 w 2117"/>
                <a:gd name="T25" fmla="*/ 1437449 h 1903"/>
                <a:gd name="T26" fmla="*/ 2032496 w 2117"/>
                <a:gd name="T27" fmla="*/ 1392462 h 1903"/>
                <a:gd name="T28" fmla="*/ 2150576 w 2117"/>
                <a:gd name="T29" fmla="*/ 1283207 h 1903"/>
                <a:gd name="T30" fmla="*/ 2252255 w 2117"/>
                <a:gd name="T31" fmla="*/ 1227509 h 1903"/>
                <a:gd name="T32" fmla="*/ 2279589 w 2117"/>
                <a:gd name="T33" fmla="*/ 1135392 h 1903"/>
                <a:gd name="T34" fmla="*/ 2154949 w 2117"/>
                <a:gd name="T35" fmla="*/ 1066840 h 1903"/>
                <a:gd name="T36" fmla="*/ 2125429 w 2117"/>
                <a:gd name="T37" fmla="*/ 931878 h 1903"/>
                <a:gd name="T38" fmla="*/ 2163696 w 2117"/>
                <a:gd name="T39" fmla="*/ 886891 h 1903"/>
                <a:gd name="T40" fmla="*/ 2177909 w 2117"/>
                <a:gd name="T41" fmla="*/ 780850 h 1903"/>
                <a:gd name="T42" fmla="*/ 2177909 w 2117"/>
                <a:gd name="T43" fmla="*/ 754072 h 1903"/>
                <a:gd name="T44" fmla="*/ 2205242 w 2117"/>
                <a:gd name="T45" fmla="*/ 554843 h 1903"/>
                <a:gd name="T46" fmla="*/ 2250069 w 2117"/>
                <a:gd name="T47" fmla="*/ 576265 h 1903"/>
                <a:gd name="T48" fmla="*/ 2266469 w 2117"/>
                <a:gd name="T49" fmla="*/ 318124 h 1903"/>
                <a:gd name="T50" fmla="*/ 2119963 w 2117"/>
                <a:gd name="T51" fmla="*/ 207798 h 1903"/>
                <a:gd name="T52" fmla="*/ 2007350 w 2117"/>
                <a:gd name="T53" fmla="*/ 141388 h 1903"/>
                <a:gd name="T54" fmla="*/ 1895830 w 2117"/>
                <a:gd name="T55" fmla="*/ 104970 h 1903"/>
                <a:gd name="T56" fmla="*/ 1875057 w 2117"/>
                <a:gd name="T57" fmla="*/ 0 h 1903"/>
                <a:gd name="T58" fmla="*/ 1830231 w 2117"/>
                <a:gd name="T59" fmla="*/ 104970 h 1903"/>
                <a:gd name="T60" fmla="*/ 1773378 w 2117"/>
                <a:gd name="T61" fmla="*/ 383463 h 1903"/>
                <a:gd name="T62" fmla="*/ 1623592 w 2117"/>
                <a:gd name="T63" fmla="*/ 495931 h 1903"/>
                <a:gd name="T64" fmla="*/ 1523006 w 2117"/>
                <a:gd name="T65" fmla="*/ 691946 h 1903"/>
                <a:gd name="T66" fmla="*/ 1680445 w 2117"/>
                <a:gd name="T67" fmla="*/ 727294 h 1903"/>
                <a:gd name="T68" fmla="*/ 1901297 w 2117"/>
                <a:gd name="T69" fmla="*/ 799059 h 1903"/>
                <a:gd name="T70" fmla="*/ 1744951 w 2117"/>
                <a:gd name="T71" fmla="*/ 864398 h 1903"/>
                <a:gd name="T72" fmla="*/ 1617032 w 2117"/>
                <a:gd name="T73" fmla="*/ 946874 h 1903"/>
                <a:gd name="T74" fmla="*/ 1449753 w 2117"/>
                <a:gd name="T75" fmla="*/ 1095760 h 1903"/>
                <a:gd name="T76" fmla="*/ 1249674 w 2117"/>
                <a:gd name="T77" fmla="*/ 1125752 h 1903"/>
                <a:gd name="T78" fmla="*/ 1207034 w 2117"/>
                <a:gd name="T79" fmla="*/ 1313199 h 1903"/>
                <a:gd name="T80" fmla="*/ 901995 w 2117"/>
                <a:gd name="T81" fmla="*/ 1440663 h 1903"/>
                <a:gd name="T82" fmla="*/ 637410 w 2117"/>
                <a:gd name="T83" fmla="*/ 1520997 h 1903"/>
                <a:gd name="T84" fmla="*/ 231785 w 2117"/>
                <a:gd name="T85" fmla="*/ 1426738 h 1903"/>
                <a:gd name="T86" fmla="*/ 13120 w 2117"/>
                <a:gd name="T87" fmla="*/ 1497432 h 1903"/>
                <a:gd name="T88" fmla="*/ 138853 w 2117"/>
                <a:gd name="T89" fmla="*/ 1635607 h 1903"/>
                <a:gd name="T90" fmla="*/ 262399 w 2117"/>
                <a:gd name="T91" fmla="*/ 1688092 h 1903"/>
                <a:gd name="T92" fmla="*/ 299572 w 2117"/>
                <a:gd name="T93" fmla="*/ 1797347 h 1903"/>
                <a:gd name="T94" fmla="*/ 430771 w 2117"/>
                <a:gd name="T95" fmla="*/ 1868041 h 1903"/>
                <a:gd name="T96" fmla="*/ 618824 w 2117"/>
                <a:gd name="T97" fmla="*/ 1851974 h 1903"/>
                <a:gd name="T98" fmla="*/ 557597 w 2117"/>
                <a:gd name="T99" fmla="*/ 1948376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19" name="Freeform 6"/>
            <p:cNvSpPr/>
            <p:nvPr/>
          </p:nvSpPr>
          <p:spPr bwMode="auto">
            <a:xfrm>
              <a:off x="713614" y="2308864"/>
              <a:ext cx="2345105" cy="1739346"/>
            </a:xfrm>
            <a:custGeom>
              <a:avLst/>
              <a:gdLst>
                <a:gd name="T0" fmla="*/ 1441331 w 1922"/>
                <a:gd name="T1" fmla="*/ 53535 h 1456"/>
                <a:gd name="T2" fmla="*/ 1505852 w 1922"/>
                <a:gd name="T3" fmla="*/ 131695 h 1456"/>
                <a:gd name="T4" fmla="*/ 1596619 w 1922"/>
                <a:gd name="T5" fmla="*/ 189512 h 1456"/>
                <a:gd name="T6" fmla="*/ 1675356 w 1922"/>
                <a:gd name="T7" fmla="*/ 341550 h 1456"/>
                <a:gd name="T8" fmla="*/ 1631613 w 1922"/>
                <a:gd name="T9" fmla="*/ 457185 h 1456"/>
                <a:gd name="T10" fmla="*/ 1860170 w 1922"/>
                <a:gd name="T11" fmla="*/ 557830 h 1456"/>
                <a:gd name="T12" fmla="*/ 2018738 w 1922"/>
                <a:gd name="T13" fmla="*/ 671323 h 1456"/>
                <a:gd name="T14" fmla="*/ 2100756 w 1922"/>
                <a:gd name="T15" fmla="*/ 843704 h 1456"/>
                <a:gd name="T16" fmla="*/ 2041703 w 1922"/>
                <a:gd name="T17" fmla="*/ 918652 h 1456"/>
                <a:gd name="T18" fmla="*/ 1829550 w 1922"/>
                <a:gd name="T19" fmla="*/ 1033216 h 1456"/>
                <a:gd name="T20" fmla="*/ 1798930 w 1922"/>
                <a:gd name="T21" fmla="*/ 1213092 h 1456"/>
                <a:gd name="T22" fmla="*/ 1498197 w 1922"/>
                <a:gd name="T23" fmla="*/ 1300889 h 1456"/>
                <a:gd name="T24" fmla="*/ 1551782 w 1922"/>
                <a:gd name="T25" fmla="*/ 1463634 h 1456"/>
                <a:gd name="T26" fmla="*/ 1518975 w 1922"/>
                <a:gd name="T27" fmla="*/ 1516097 h 1456"/>
                <a:gd name="T28" fmla="*/ 1475232 w 1922"/>
                <a:gd name="T29" fmla="*/ 1557854 h 1456"/>
                <a:gd name="T30" fmla="*/ 1356032 w 1922"/>
                <a:gd name="T31" fmla="*/ 1527875 h 1456"/>
                <a:gd name="T32" fmla="*/ 1151534 w 1922"/>
                <a:gd name="T33" fmla="*/ 1500037 h 1456"/>
                <a:gd name="T34" fmla="*/ 945942 w 1922"/>
                <a:gd name="T35" fmla="*/ 1535370 h 1456"/>
                <a:gd name="T36" fmla="*/ 786280 w 1922"/>
                <a:gd name="T37" fmla="*/ 1510744 h 1456"/>
                <a:gd name="T38" fmla="*/ 604747 w 1922"/>
                <a:gd name="T39" fmla="*/ 1525734 h 1456"/>
                <a:gd name="T40" fmla="*/ 501951 w 1922"/>
                <a:gd name="T41" fmla="*/ 1476482 h 1456"/>
                <a:gd name="T42" fmla="*/ 392593 w 1922"/>
                <a:gd name="T43" fmla="*/ 1403675 h 1456"/>
                <a:gd name="T44" fmla="*/ 159662 w 1922"/>
                <a:gd name="T45" fmla="*/ 1361918 h 1456"/>
                <a:gd name="T46" fmla="*/ 129042 w 1922"/>
                <a:gd name="T47" fmla="*/ 1273051 h 1456"/>
                <a:gd name="T48" fmla="*/ 80925 w 1922"/>
                <a:gd name="T49" fmla="*/ 1210951 h 1456"/>
                <a:gd name="T50" fmla="*/ 44837 w 1922"/>
                <a:gd name="T51" fmla="*/ 1149921 h 1456"/>
                <a:gd name="T52" fmla="*/ 77644 w 1922"/>
                <a:gd name="T53" fmla="*/ 1078185 h 1456"/>
                <a:gd name="T54" fmla="*/ 9842 w 1922"/>
                <a:gd name="T55" fmla="*/ 991459 h 1456"/>
                <a:gd name="T56" fmla="*/ 7655 w 1922"/>
                <a:gd name="T57" fmla="*/ 899380 h 1456"/>
                <a:gd name="T58" fmla="*/ 48117 w 1922"/>
                <a:gd name="T59" fmla="*/ 838350 h 1456"/>
                <a:gd name="T60" fmla="*/ 165130 w 1922"/>
                <a:gd name="T61" fmla="*/ 798735 h 1456"/>
                <a:gd name="T62" fmla="*/ 221996 w 1922"/>
                <a:gd name="T63" fmla="*/ 803018 h 1456"/>
                <a:gd name="T64" fmla="*/ 291984 w 1922"/>
                <a:gd name="T65" fmla="*/ 835138 h 1456"/>
                <a:gd name="T66" fmla="*/ 501951 w 1922"/>
                <a:gd name="T67" fmla="*/ 763402 h 1456"/>
                <a:gd name="T68" fmla="*/ 683484 w 1922"/>
                <a:gd name="T69" fmla="*/ 648838 h 1456"/>
                <a:gd name="T70" fmla="*/ 739256 w 1922"/>
                <a:gd name="T71" fmla="*/ 599587 h 1456"/>
                <a:gd name="T72" fmla="*/ 707543 w 1922"/>
                <a:gd name="T73" fmla="*/ 406862 h 1456"/>
                <a:gd name="T74" fmla="*/ 868298 w 1922"/>
                <a:gd name="T75" fmla="*/ 373671 h 1456"/>
                <a:gd name="T76" fmla="*/ 937193 w 1922"/>
                <a:gd name="T77" fmla="*/ 406862 h 1456"/>
                <a:gd name="T78" fmla="*/ 1019211 w 1922"/>
                <a:gd name="T79" fmla="*/ 195936 h 1456"/>
                <a:gd name="T80" fmla="*/ 1146066 w 1922"/>
                <a:gd name="T81" fmla="*/ 221633 h 1456"/>
                <a:gd name="T82" fmla="*/ 1254330 w 1922"/>
                <a:gd name="T83" fmla="*/ 98504 h 1456"/>
                <a:gd name="T84" fmla="*/ 1353845 w 1922"/>
                <a:gd name="T85" fmla="*/ 43898 h 1456"/>
                <a:gd name="T86" fmla="*/ 1432582 w 1922"/>
                <a:gd name="T87" fmla="*/ 1391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cap="flat" cmpd="sng">
              <a:solidFill>
                <a:sysClr val="window" lastClr="FFFFFF"/>
              </a:solidFill>
              <a:prstDash val="solid"/>
              <a:roun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20" name="Freeform 7"/>
            <p:cNvSpPr/>
            <p:nvPr/>
          </p:nvSpPr>
          <p:spPr bwMode="auto">
            <a:xfrm>
              <a:off x="5306408" y="2944734"/>
              <a:ext cx="665982" cy="634099"/>
            </a:xfrm>
            <a:custGeom>
              <a:avLst/>
              <a:gdLst>
                <a:gd name="T0" fmla="*/ 493423 w 548"/>
                <a:gd name="T1" fmla="*/ 394611 h 530"/>
                <a:gd name="T2" fmla="*/ 553331 w 548"/>
                <a:gd name="T3" fmla="*/ 301319 h 530"/>
                <a:gd name="T4" fmla="*/ 595811 w 548"/>
                <a:gd name="T5" fmla="*/ 256282 h 530"/>
                <a:gd name="T6" fmla="*/ 590365 w 548"/>
                <a:gd name="T7" fmla="*/ 211245 h 530"/>
                <a:gd name="T8" fmla="*/ 547884 w 548"/>
                <a:gd name="T9" fmla="*/ 164064 h 530"/>
                <a:gd name="T10" fmla="*/ 541349 w 548"/>
                <a:gd name="T11" fmla="*/ 125460 h 530"/>
                <a:gd name="T12" fmla="*/ 467281 w 548"/>
                <a:gd name="T13" fmla="*/ 23591 h 530"/>
                <a:gd name="T14" fmla="*/ 460746 w 548"/>
                <a:gd name="T15" fmla="*/ 34314 h 530"/>
                <a:gd name="T16" fmla="*/ 447675 w 548"/>
                <a:gd name="T17" fmla="*/ 48254 h 530"/>
                <a:gd name="T18" fmla="*/ 416087 w 548"/>
                <a:gd name="T19" fmla="*/ 13940 h 530"/>
                <a:gd name="T20" fmla="*/ 367072 w 548"/>
                <a:gd name="T21" fmla="*/ 0 h 530"/>
                <a:gd name="T22" fmla="*/ 367072 w 548"/>
                <a:gd name="T23" fmla="*/ 13940 h 530"/>
                <a:gd name="T24" fmla="*/ 367072 w 548"/>
                <a:gd name="T25" fmla="*/ 34314 h 530"/>
                <a:gd name="T26" fmla="*/ 348555 w 548"/>
                <a:gd name="T27" fmla="*/ 50399 h 530"/>
                <a:gd name="T28" fmla="*/ 308253 w 548"/>
                <a:gd name="T29" fmla="*/ 87930 h 530"/>
                <a:gd name="T30" fmla="*/ 267951 w 548"/>
                <a:gd name="T31" fmla="*/ 87930 h 530"/>
                <a:gd name="T32" fmla="*/ 252702 w 548"/>
                <a:gd name="T33" fmla="*/ 114737 h 530"/>
                <a:gd name="T34" fmla="*/ 237453 w 548"/>
                <a:gd name="T35" fmla="*/ 114737 h 530"/>
                <a:gd name="T36" fmla="*/ 208044 w 548"/>
                <a:gd name="T37" fmla="*/ 143690 h 530"/>
                <a:gd name="T38" fmla="*/ 190616 w 548"/>
                <a:gd name="T39" fmla="*/ 143690 h 530"/>
                <a:gd name="T40" fmla="*/ 156850 w 548"/>
                <a:gd name="T41" fmla="*/ 178004 h 530"/>
                <a:gd name="T42" fmla="*/ 136154 w 548"/>
                <a:gd name="T43" fmla="*/ 183365 h 530"/>
                <a:gd name="T44" fmla="*/ 89317 w 548"/>
                <a:gd name="T45" fmla="*/ 251993 h 530"/>
                <a:gd name="T46" fmla="*/ 59908 w 548"/>
                <a:gd name="T47" fmla="*/ 210173 h 530"/>
                <a:gd name="T48" fmla="*/ 28320 w 548"/>
                <a:gd name="T49" fmla="*/ 188727 h 530"/>
                <a:gd name="T50" fmla="*/ 13071 w 548"/>
                <a:gd name="T51" fmla="*/ 203739 h 530"/>
                <a:gd name="T52" fmla="*/ 30499 w 548"/>
                <a:gd name="T53" fmla="*/ 297030 h 530"/>
                <a:gd name="T54" fmla="*/ 15249 w 548"/>
                <a:gd name="T55" fmla="*/ 329200 h 530"/>
                <a:gd name="T56" fmla="*/ 0 w 548"/>
                <a:gd name="T57" fmla="*/ 375309 h 530"/>
                <a:gd name="T58" fmla="*/ 45748 w 548"/>
                <a:gd name="T59" fmla="*/ 404261 h 530"/>
                <a:gd name="T60" fmla="*/ 67532 w 548"/>
                <a:gd name="T61" fmla="*/ 407478 h 530"/>
                <a:gd name="T62" fmla="*/ 100209 w 548"/>
                <a:gd name="T63" fmla="*/ 451443 h 530"/>
                <a:gd name="T64" fmla="*/ 125262 w 548"/>
                <a:gd name="T65" fmla="*/ 438575 h 530"/>
                <a:gd name="T66" fmla="*/ 162296 w 548"/>
                <a:gd name="T67" fmla="*/ 394611 h 530"/>
                <a:gd name="T68" fmla="*/ 198241 w 548"/>
                <a:gd name="T69" fmla="*/ 330272 h 530"/>
                <a:gd name="T70" fmla="*/ 261416 w 548"/>
                <a:gd name="T71" fmla="*/ 317404 h 530"/>
                <a:gd name="T72" fmla="*/ 300628 w 548"/>
                <a:gd name="T73" fmla="*/ 356007 h 530"/>
                <a:gd name="T74" fmla="*/ 273398 w 548"/>
                <a:gd name="T75" fmla="*/ 420346 h 530"/>
                <a:gd name="T76" fmla="*/ 237453 w 548"/>
                <a:gd name="T77" fmla="*/ 477179 h 530"/>
                <a:gd name="T78" fmla="*/ 267951 w 548"/>
                <a:gd name="T79" fmla="*/ 500769 h 530"/>
                <a:gd name="T80" fmla="*/ 267951 w 548"/>
                <a:gd name="T81" fmla="*/ 529722 h 530"/>
                <a:gd name="T82" fmla="*/ 242899 w 548"/>
                <a:gd name="T83" fmla="*/ 555457 h 530"/>
                <a:gd name="T84" fmla="*/ 248345 w 548"/>
                <a:gd name="T85" fmla="*/ 567253 h 530"/>
                <a:gd name="T86" fmla="*/ 293004 w 548"/>
                <a:gd name="T87" fmla="*/ 543662 h 530"/>
                <a:gd name="T88" fmla="*/ 359447 w 548"/>
                <a:gd name="T89" fmla="*/ 455732 h 530"/>
                <a:gd name="T90" fmla="*/ 460746 w 548"/>
                <a:gd name="T91" fmla="*/ 401044 h 530"/>
                <a:gd name="T92" fmla="*/ 493423 w 548"/>
                <a:gd name="T93" fmla="*/ 394611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28" name="Freeform 8"/>
            <p:cNvSpPr/>
            <p:nvPr/>
          </p:nvSpPr>
          <p:spPr bwMode="auto">
            <a:xfrm>
              <a:off x="5467589" y="2586946"/>
              <a:ext cx="970633" cy="646499"/>
            </a:xfrm>
            <a:custGeom>
              <a:avLst/>
              <a:gdLst>
                <a:gd name="T0" fmla="*/ 842524 w 793"/>
                <a:gd name="T1" fmla="*/ 158809 h 540"/>
                <a:gd name="T2" fmla="*/ 773411 w 793"/>
                <a:gd name="T3" fmla="*/ 145933 h 540"/>
                <a:gd name="T4" fmla="*/ 747082 w 793"/>
                <a:gd name="T5" fmla="*/ 142713 h 540"/>
                <a:gd name="T6" fmla="*/ 685648 w 793"/>
                <a:gd name="T7" fmla="*/ 174904 h 540"/>
                <a:gd name="T8" fmla="*/ 658222 w 793"/>
                <a:gd name="T9" fmla="*/ 191000 h 540"/>
                <a:gd name="T10" fmla="*/ 607758 w 793"/>
                <a:gd name="T11" fmla="*/ 154517 h 540"/>
                <a:gd name="T12" fmla="*/ 560586 w 793"/>
                <a:gd name="T13" fmla="*/ 115888 h 540"/>
                <a:gd name="T14" fmla="*/ 552906 w 793"/>
                <a:gd name="T15" fmla="*/ 167393 h 540"/>
                <a:gd name="T16" fmla="*/ 504637 w 793"/>
                <a:gd name="T17" fmla="*/ 115888 h 540"/>
                <a:gd name="T18" fmla="*/ 464046 w 793"/>
                <a:gd name="T19" fmla="*/ 75112 h 540"/>
                <a:gd name="T20" fmla="*/ 375187 w 793"/>
                <a:gd name="T21" fmla="*/ 75112 h 540"/>
                <a:gd name="T22" fmla="*/ 330208 w 793"/>
                <a:gd name="T23" fmla="*/ 41848 h 540"/>
                <a:gd name="T24" fmla="*/ 264386 w 793"/>
                <a:gd name="T25" fmla="*/ 65455 h 540"/>
                <a:gd name="T26" fmla="*/ 197467 w 793"/>
                <a:gd name="T27" fmla="*/ 48287 h 540"/>
                <a:gd name="T28" fmla="*/ 107510 w 793"/>
                <a:gd name="T29" fmla="*/ 9657 h 540"/>
                <a:gd name="T30" fmla="*/ 80084 w 793"/>
                <a:gd name="T31" fmla="*/ 70820 h 540"/>
                <a:gd name="T32" fmla="*/ 0 w 793"/>
                <a:gd name="T33" fmla="*/ 75112 h 540"/>
                <a:gd name="T34" fmla="*/ 42784 w 793"/>
                <a:gd name="T35" fmla="*/ 115888 h 540"/>
                <a:gd name="T36" fmla="*/ 48270 w 793"/>
                <a:gd name="T37" fmla="*/ 188854 h 540"/>
                <a:gd name="T38" fmla="*/ 72404 w 793"/>
                <a:gd name="T39" fmla="*/ 247871 h 540"/>
                <a:gd name="T40" fmla="*/ 142615 w 793"/>
                <a:gd name="T41" fmla="*/ 209242 h 540"/>
                <a:gd name="T42" fmla="*/ 197467 w 793"/>
                <a:gd name="T43" fmla="*/ 317618 h 540"/>
                <a:gd name="T44" fmla="*/ 228184 w 793"/>
                <a:gd name="T45" fmla="*/ 319764 h 540"/>
                <a:gd name="T46" fmla="*/ 310461 w 793"/>
                <a:gd name="T47" fmla="*/ 369123 h 540"/>
                <a:gd name="T48" fmla="*/ 330208 w 793"/>
                <a:gd name="T49" fmla="*/ 343371 h 540"/>
                <a:gd name="T50" fmla="*/ 411389 w 793"/>
                <a:gd name="T51" fmla="*/ 485011 h 540"/>
                <a:gd name="T52" fmla="*/ 458561 w 793"/>
                <a:gd name="T53" fmla="*/ 578365 h 540"/>
                <a:gd name="T54" fmla="*/ 529869 w 793"/>
                <a:gd name="T55" fmla="*/ 457112 h 540"/>
                <a:gd name="T56" fmla="*/ 585818 w 793"/>
                <a:gd name="T57" fmla="*/ 472135 h 540"/>
                <a:gd name="T58" fmla="*/ 668095 w 793"/>
                <a:gd name="T59" fmla="*/ 445309 h 540"/>
                <a:gd name="T60" fmla="*/ 648349 w 793"/>
                <a:gd name="T61" fmla="*/ 390584 h 540"/>
                <a:gd name="T62" fmla="*/ 728432 w 793"/>
                <a:gd name="T63" fmla="*/ 329421 h 540"/>
                <a:gd name="T64" fmla="*/ 761343 w 793"/>
                <a:gd name="T65" fmla="*/ 270404 h 540"/>
                <a:gd name="T66" fmla="*/ 785478 w 793"/>
                <a:gd name="T67" fmla="*/ 236067 h 540"/>
                <a:gd name="T68" fmla="*/ 817292 w 793"/>
                <a:gd name="T69" fmla="*/ 263966 h 540"/>
                <a:gd name="T70" fmla="*/ 868853 w 793"/>
                <a:gd name="T71" fmla="*/ 171685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29" name="Freeform 9"/>
            <p:cNvSpPr/>
            <p:nvPr/>
          </p:nvSpPr>
          <p:spPr bwMode="auto">
            <a:xfrm>
              <a:off x="3058719" y="5011758"/>
              <a:ext cx="1057423" cy="1073364"/>
            </a:xfrm>
            <a:custGeom>
              <a:avLst/>
              <a:gdLst>
                <a:gd name="T0" fmla="*/ 826401 w 867"/>
                <a:gd name="T1" fmla="*/ 148579 h 900"/>
                <a:gd name="T2" fmla="*/ 759721 w 867"/>
                <a:gd name="T3" fmla="*/ 166751 h 900"/>
                <a:gd name="T4" fmla="*/ 733486 w 867"/>
                <a:gd name="T5" fmla="*/ 117581 h 900"/>
                <a:gd name="T6" fmla="*/ 719275 w 867"/>
                <a:gd name="T7" fmla="*/ 83376 h 900"/>
                <a:gd name="T8" fmla="*/ 673364 w 867"/>
                <a:gd name="T9" fmla="*/ 85513 h 900"/>
                <a:gd name="T10" fmla="*/ 646036 w 867"/>
                <a:gd name="T11" fmla="*/ 125063 h 900"/>
                <a:gd name="T12" fmla="*/ 646036 w 867"/>
                <a:gd name="T13" fmla="*/ 167820 h 900"/>
                <a:gd name="T14" fmla="*/ 590287 w 867"/>
                <a:gd name="T15" fmla="*/ 334571 h 900"/>
                <a:gd name="T16" fmla="*/ 543282 w 867"/>
                <a:gd name="T17" fmla="*/ 344191 h 900"/>
                <a:gd name="T18" fmla="*/ 454739 w 867"/>
                <a:gd name="T19" fmla="*/ 368776 h 900"/>
                <a:gd name="T20" fmla="*/ 323565 w 867"/>
                <a:gd name="T21" fmla="*/ 166751 h 900"/>
                <a:gd name="T22" fmla="*/ 278746 w 867"/>
                <a:gd name="T23" fmla="*/ 132546 h 900"/>
                <a:gd name="T24" fmla="*/ 267815 w 867"/>
                <a:gd name="T25" fmla="*/ 85513 h 900"/>
                <a:gd name="T26" fmla="*/ 205507 w 867"/>
                <a:gd name="T27" fmla="*/ 117581 h 900"/>
                <a:gd name="T28" fmla="*/ 178179 w 867"/>
                <a:gd name="T29" fmla="*/ 0 h 900"/>
                <a:gd name="T30" fmla="*/ 132268 w 867"/>
                <a:gd name="T31" fmla="*/ 47032 h 900"/>
                <a:gd name="T32" fmla="*/ 126802 w 867"/>
                <a:gd name="T33" fmla="*/ 119719 h 900"/>
                <a:gd name="T34" fmla="*/ 96195 w 867"/>
                <a:gd name="T35" fmla="*/ 106892 h 900"/>
                <a:gd name="T36" fmla="*/ 96195 w 867"/>
                <a:gd name="T37" fmla="*/ 194543 h 900"/>
                <a:gd name="T38" fmla="*/ 132268 w 867"/>
                <a:gd name="T39" fmla="*/ 205232 h 900"/>
                <a:gd name="T40" fmla="*/ 127895 w 867"/>
                <a:gd name="T41" fmla="*/ 392292 h 900"/>
                <a:gd name="T42" fmla="*/ 21862 w 867"/>
                <a:gd name="T43" fmla="*/ 515218 h 900"/>
                <a:gd name="T44" fmla="*/ 0 w 867"/>
                <a:gd name="T45" fmla="*/ 549423 h 900"/>
                <a:gd name="T46" fmla="*/ 2186 w 867"/>
                <a:gd name="T47" fmla="*/ 623178 h 900"/>
                <a:gd name="T48" fmla="*/ 62308 w 867"/>
                <a:gd name="T49" fmla="*/ 611420 h 900"/>
                <a:gd name="T50" fmla="*/ 126802 w 867"/>
                <a:gd name="T51" fmla="*/ 638143 h 900"/>
                <a:gd name="T52" fmla="*/ 145385 w 867"/>
                <a:gd name="T53" fmla="*/ 705485 h 900"/>
                <a:gd name="T54" fmla="*/ 195669 w 867"/>
                <a:gd name="T55" fmla="*/ 718312 h 900"/>
                <a:gd name="T56" fmla="*/ 193483 w 867"/>
                <a:gd name="T57" fmla="*/ 757862 h 900"/>
                <a:gd name="T58" fmla="*/ 174900 w 867"/>
                <a:gd name="T59" fmla="*/ 828410 h 900"/>
                <a:gd name="T60" fmla="*/ 213159 w 867"/>
                <a:gd name="T61" fmla="*/ 844444 h 900"/>
                <a:gd name="T62" fmla="*/ 251418 w 867"/>
                <a:gd name="T63" fmla="*/ 876512 h 900"/>
                <a:gd name="T64" fmla="*/ 324658 w 867"/>
                <a:gd name="T65" fmla="*/ 920337 h 900"/>
                <a:gd name="T66" fmla="*/ 394618 w 867"/>
                <a:gd name="T67" fmla="*/ 898959 h 900"/>
                <a:gd name="T68" fmla="*/ 402269 w 867"/>
                <a:gd name="T69" fmla="*/ 942785 h 900"/>
                <a:gd name="T70" fmla="*/ 447087 w 867"/>
                <a:gd name="T71" fmla="*/ 952405 h 900"/>
                <a:gd name="T72" fmla="*/ 467857 w 867"/>
                <a:gd name="T73" fmla="*/ 947060 h 900"/>
                <a:gd name="T74" fmla="*/ 448181 w 867"/>
                <a:gd name="T75" fmla="*/ 828410 h 900"/>
                <a:gd name="T76" fmla="*/ 508302 w 867"/>
                <a:gd name="T77" fmla="*/ 808101 h 900"/>
                <a:gd name="T78" fmla="*/ 543282 w 867"/>
                <a:gd name="T79" fmla="*/ 778171 h 900"/>
                <a:gd name="T80" fmla="*/ 631825 w 867"/>
                <a:gd name="T81" fmla="*/ 776034 h 900"/>
                <a:gd name="T82" fmla="*/ 673364 w 867"/>
                <a:gd name="T83" fmla="*/ 770689 h 900"/>
                <a:gd name="T84" fmla="*/ 707251 w 867"/>
                <a:gd name="T85" fmla="*/ 796343 h 900"/>
                <a:gd name="T86" fmla="*/ 738951 w 867"/>
                <a:gd name="T87" fmla="*/ 763207 h 900"/>
                <a:gd name="T88" fmla="*/ 779397 w 867"/>
                <a:gd name="T89" fmla="*/ 765344 h 900"/>
                <a:gd name="T90" fmla="*/ 832960 w 867"/>
                <a:gd name="T91" fmla="*/ 705485 h 900"/>
                <a:gd name="T92" fmla="*/ 884337 w 867"/>
                <a:gd name="T93" fmla="*/ 718312 h 900"/>
                <a:gd name="T94" fmla="*/ 924782 w 867"/>
                <a:gd name="T95" fmla="*/ 679831 h 900"/>
                <a:gd name="T96" fmla="*/ 946645 w 867"/>
                <a:gd name="T97" fmla="*/ 636005 h 900"/>
                <a:gd name="T98" fmla="*/ 842798 w 867"/>
                <a:gd name="T99" fmla="*/ 599662 h 900"/>
                <a:gd name="T100" fmla="*/ 802353 w 867"/>
                <a:gd name="T101" fmla="*/ 575077 h 900"/>
                <a:gd name="T102" fmla="*/ 758628 w 867"/>
                <a:gd name="T103" fmla="*/ 547285 h 900"/>
                <a:gd name="T104" fmla="*/ 771745 w 867"/>
                <a:gd name="T105" fmla="*/ 468186 h 900"/>
                <a:gd name="T106" fmla="*/ 759721 w 867"/>
                <a:gd name="T107" fmla="*/ 322813 h 900"/>
                <a:gd name="T108" fmla="*/ 686482 w 867"/>
                <a:gd name="T109" fmla="*/ 327089 h 900"/>
                <a:gd name="T110" fmla="*/ 673364 w 867"/>
                <a:gd name="T111" fmla="*/ 275781 h 900"/>
                <a:gd name="T112" fmla="*/ 688668 w 867"/>
                <a:gd name="T113" fmla="*/ 224473 h 900"/>
                <a:gd name="T114" fmla="*/ 733486 w 867"/>
                <a:gd name="T115" fmla="*/ 221266 h 900"/>
                <a:gd name="T116" fmla="*/ 822029 w 867"/>
                <a:gd name="T117" fmla="*/ 221266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30" name="Freeform 10"/>
            <p:cNvSpPr/>
            <p:nvPr/>
          </p:nvSpPr>
          <p:spPr bwMode="auto">
            <a:xfrm>
              <a:off x="4991129" y="4788583"/>
              <a:ext cx="550851" cy="751001"/>
            </a:xfrm>
            <a:custGeom>
              <a:avLst/>
              <a:gdLst>
                <a:gd name="T0" fmla="*/ 9896 w 449"/>
                <a:gd name="T1" fmla="*/ 147441 h 630"/>
                <a:gd name="T2" fmla="*/ 41784 w 449"/>
                <a:gd name="T3" fmla="*/ 207272 h 630"/>
                <a:gd name="T4" fmla="*/ 43983 w 449"/>
                <a:gd name="T5" fmla="*/ 238256 h 630"/>
                <a:gd name="T6" fmla="*/ 29689 w 449"/>
                <a:gd name="T7" fmla="*/ 270308 h 630"/>
                <a:gd name="T8" fmla="*/ 4398 w 449"/>
                <a:gd name="T9" fmla="*/ 288471 h 630"/>
                <a:gd name="T10" fmla="*/ 0 w 449"/>
                <a:gd name="T11" fmla="*/ 344029 h 630"/>
                <a:gd name="T12" fmla="*/ 7697 w 449"/>
                <a:gd name="T13" fmla="*/ 353645 h 630"/>
                <a:gd name="T14" fmla="*/ 20892 w 449"/>
                <a:gd name="T15" fmla="*/ 348303 h 630"/>
                <a:gd name="T16" fmla="*/ 29689 w 449"/>
                <a:gd name="T17" fmla="*/ 353645 h 630"/>
                <a:gd name="T18" fmla="*/ 29689 w 449"/>
                <a:gd name="T19" fmla="*/ 391039 h 630"/>
                <a:gd name="T20" fmla="*/ 43983 w 449"/>
                <a:gd name="T21" fmla="*/ 432707 h 630"/>
                <a:gd name="T22" fmla="*/ 63776 w 449"/>
                <a:gd name="T23" fmla="*/ 440186 h 630"/>
                <a:gd name="T24" fmla="*/ 67074 w 449"/>
                <a:gd name="T25" fmla="*/ 503222 h 630"/>
                <a:gd name="T26" fmla="*/ 54979 w 449"/>
                <a:gd name="T27" fmla="*/ 544890 h 630"/>
                <a:gd name="T28" fmla="*/ 67074 w 449"/>
                <a:gd name="T29" fmla="*/ 564122 h 630"/>
                <a:gd name="T30" fmla="*/ 89066 w 449"/>
                <a:gd name="T31" fmla="*/ 584422 h 630"/>
                <a:gd name="T32" fmla="*/ 138547 w 449"/>
                <a:gd name="T33" fmla="*/ 571601 h 630"/>
                <a:gd name="T34" fmla="*/ 149543 w 449"/>
                <a:gd name="T35" fmla="*/ 590832 h 630"/>
                <a:gd name="T36" fmla="*/ 131950 w 449"/>
                <a:gd name="T37" fmla="*/ 611132 h 630"/>
                <a:gd name="T38" fmla="*/ 106659 w 449"/>
                <a:gd name="T39" fmla="*/ 649595 h 630"/>
                <a:gd name="T40" fmla="*/ 106659 w 449"/>
                <a:gd name="T41" fmla="*/ 660279 h 630"/>
                <a:gd name="T42" fmla="*/ 123153 w 449"/>
                <a:gd name="T43" fmla="*/ 672032 h 630"/>
                <a:gd name="T44" fmla="*/ 229812 w 449"/>
                <a:gd name="T45" fmla="*/ 628227 h 630"/>
                <a:gd name="T46" fmla="*/ 268298 w 449"/>
                <a:gd name="T47" fmla="*/ 649595 h 630"/>
                <a:gd name="T48" fmla="*/ 278194 w 449"/>
                <a:gd name="T49" fmla="*/ 638911 h 630"/>
                <a:gd name="T50" fmla="*/ 268298 w 449"/>
                <a:gd name="T51" fmla="*/ 615406 h 630"/>
                <a:gd name="T52" fmla="*/ 270497 w 449"/>
                <a:gd name="T53" fmla="*/ 600448 h 630"/>
                <a:gd name="T54" fmla="*/ 286991 w 449"/>
                <a:gd name="T55" fmla="*/ 504291 h 630"/>
                <a:gd name="T56" fmla="*/ 302385 w 449"/>
                <a:gd name="T57" fmla="*/ 482923 h 630"/>
                <a:gd name="T58" fmla="*/ 310082 w 449"/>
                <a:gd name="T59" fmla="*/ 456212 h 630"/>
                <a:gd name="T60" fmla="*/ 328775 w 449"/>
                <a:gd name="T61" fmla="*/ 416681 h 630"/>
                <a:gd name="T62" fmla="*/ 317779 w 449"/>
                <a:gd name="T63" fmla="*/ 400655 h 630"/>
                <a:gd name="T64" fmla="*/ 321078 w 449"/>
                <a:gd name="T65" fmla="*/ 367534 h 630"/>
                <a:gd name="T66" fmla="*/ 367260 w 449"/>
                <a:gd name="T67" fmla="*/ 316250 h 630"/>
                <a:gd name="T68" fmla="*/ 366161 w 449"/>
                <a:gd name="T69" fmla="*/ 282061 h 630"/>
                <a:gd name="T70" fmla="*/ 393650 w 449"/>
                <a:gd name="T71" fmla="*/ 232914 h 630"/>
                <a:gd name="T72" fmla="*/ 423339 w 449"/>
                <a:gd name="T73" fmla="*/ 241461 h 630"/>
                <a:gd name="T74" fmla="*/ 481617 w 449"/>
                <a:gd name="T75" fmla="*/ 198725 h 630"/>
                <a:gd name="T76" fmla="*/ 492612 w 449"/>
                <a:gd name="T77" fmla="*/ 177357 h 630"/>
                <a:gd name="T78" fmla="*/ 455227 w 449"/>
                <a:gd name="T79" fmla="*/ 110047 h 630"/>
                <a:gd name="T80" fmla="*/ 431036 w 449"/>
                <a:gd name="T81" fmla="*/ 74789 h 630"/>
                <a:gd name="T82" fmla="*/ 448629 w 449"/>
                <a:gd name="T83" fmla="*/ 59831 h 630"/>
                <a:gd name="T84" fmla="*/ 426638 w 449"/>
                <a:gd name="T85" fmla="*/ 39531 h 630"/>
                <a:gd name="T86" fmla="*/ 369459 w 449"/>
                <a:gd name="T87" fmla="*/ 39531 h 630"/>
                <a:gd name="T88" fmla="*/ 346368 w 449"/>
                <a:gd name="T89" fmla="*/ 12821 h 630"/>
                <a:gd name="T90" fmla="*/ 300186 w 449"/>
                <a:gd name="T91" fmla="*/ 57694 h 630"/>
                <a:gd name="T92" fmla="*/ 283692 w 449"/>
                <a:gd name="T93" fmla="*/ 49147 h 630"/>
                <a:gd name="T94" fmla="*/ 302385 w 449"/>
                <a:gd name="T95" fmla="*/ 14958 h 630"/>
                <a:gd name="T96" fmla="*/ 300186 w 449"/>
                <a:gd name="T97" fmla="*/ 4274 h 630"/>
                <a:gd name="T98" fmla="*/ 283692 w 449"/>
                <a:gd name="T99" fmla="*/ 0 h 630"/>
                <a:gd name="T100" fmla="*/ 229812 w 449"/>
                <a:gd name="T101" fmla="*/ 28847 h 630"/>
                <a:gd name="T102" fmla="*/ 188028 w 449"/>
                <a:gd name="T103" fmla="*/ 41668 h 630"/>
                <a:gd name="T104" fmla="*/ 151742 w 449"/>
                <a:gd name="T105" fmla="*/ 39531 h 630"/>
                <a:gd name="T106" fmla="*/ 76971 w 449"/>
                <a:gd name="T107" fmla="*/ 106841 h 630"/>
                <a:gd name="T108" fmla="*/ 37386 w 449"/>
                <a:gd name="T109" fmla="*/ 119662 h 630"/>
                <a:gd name="T110" fmla="*/ 9896 w 449"/>
                <a:gd name="T111" fmla="*/ 147441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31" name="Freeform 11"/>
            <p:cNvSpPr/>
            <p:nvPr/>
          </p:nvSpPr>
          <p:spPr bwMode="auto">
            <a:xfrm>
              <a:off x="3795550" y="5008215"/>
              <a:ext cx="733288" cy="603988"/>
            </a:xfrm>
            <a:custGeom>
              <a:avLst/>
              <a:gdLst>
                <a:gd name="T0" fmla="*/ 178546 w 600"/>
                <a:gd name="T1" fmla="*/ 180802 h 506"/>
                <a:gd name="T2" fmla="*/ 166497 w 600"/>
                <a:gd name="T3" fmla="*/ 224666 h 506"/>
                <a:gd name="T4" fmla="*/ 138017 w 600"/>
                <a:gd name="T5" fmla="*/ 232154 h 506"/>
                <a:gd name="T6" fmla="*/ 76676 w 600"/>
                <a:gd name="T7" fmla="*/ 224666 h 506"/>
                <a:gd name="T8" fmla="*/ 62436 w 600"/>
                <a:gd name="T9" fmla="*/ 237504 h 506"/>
                <a:gd name="T10" fmla="*/ 30671 w 600"/>
                <a:gd name="T11" fmla="*/ 226805 h 506"/>
                <a:gd name="T12" fmla="*/ 0 w 600"/>
                <a:gd name="T13" fmla="*/ 266389 h 506"/>
                <a:gd name="T14" fmla="*/ 14240 w 600"/>
                <a:gd name="T15" fmla="*/ 279227 h 506"/>
                <a:gd name="T16" fmla="*/ 14240 w 600"/>
                <a:gd name="T17" fmla="*/ 305973 h 506"/>
                <a:gd name="T18" fmla="*/ 28480 w 600"/>
                <a:gd name="T19" fmla="*/ 329509 h 506"/>
                <a:gd name="T20" fmla="*/ 87630 w 600"/>
                <a:gd name="T21" fmla="*/ 311322 h 506"/>
                <a:gd name="T22" fmla="*/ 104061 w 600"/>
                <a:gd name="T23" fmla="*/ 325230 h 506"/>
                <a:gd name="T24" fmla="*/ 76676 w 600"/>
                <a:gd name="T25" fmla="*/ 435423 h 506"/>
                <a:gd name="T26" fmla="*/ 116110 w 600"/>
                <a:gd name="T27" fmla="*/ 469658 h 506"/>
                <a:gd name="T28" fmla="*/ 102965 w 600"/>
                <a:gd name="T29" fmla="*/ 530639 h 506"/>
                <a:gd name="T30" fmla="*/ 142399 w 600"/>
                <a:gd name="T31" fmla="*/ 534918 h 506"/>
                <a:gd name="T32" fmla="*/ 178546 w 600"/>
                <a:gd name="T33" fmla="*/ 499613 h 506"/>
                <a:gd name="T34" fmla="*/ 193881 w 600"/>
                <a:gd name="T35" fmla="*/ 509242 h 506"/>
                <a:gd name="T36" fmla="*/ 269462 w 600"/>
                <a:gd name="T37" fmla="*/ 540267 h 506"/>
                <a:gd name="T38" fmla="*/ 281511 w 600"/>
                <a:gd name="T39" fmla="*/ 530639 h 506"/>
                <a:gd name="T40" fmla="*/ 284798 w 600"/>
                <a:gd name="T41" fmla="*/ 509242 h 506"/>
                <a:gd name="T42" fmla="*/ 300133 w 600"/>
                <a:gd name="T43" fmla="*/ 495334 h 506"/>
                <a:gd name="T44" fmla="*/ 407480 w 600"/>
                <a:gd name="T45" fmla="*/ 430074 h 506"/>
                <a:gd name="T46" fmla="*/ 422815 w 600"/>
                <a:gd name="T47" fmla="*/ 451471 h 506"/>
                <a:gd name="T48" fmla="*/ 490728 w 600"/>
                <a:gd name="T49" fmla="*/ 469658 h 506"/>
                <a:gd name="T50" fmla="*/ 523589 w 600"/>
                <a:gd name="T51" fmla="*/ 424725 h 506"/>
                <a:gd name="T52" fmla="*/ 540020 w 600"/>
                <a:gd name="T53" fmla="*/ 435423 h 506"/>
                <a:gd name="T54" fmla="*/ 566309 w 600"/>
                <a:gd name="T55" fmla="*/ 435423 h 506"/>
                <a:gd name="T56" fmla="*/ 566309 w 600"/>
                <a:gd name="T57" fmla="*/ 422585 h 506"/>
                <a:gd name="T58" fmla="*/ 600266 w 600"/>
                <a:gd name="T59" fmla="*/ 411887 h 506"/>
                <a:gd name="T60" fmla="*/ 600266 w 600"/>
                <a:gd name="T61" fmla="*/ 403328 h 506"/>
                <a:gd name="T62" fmla="*/ 612315 w 600"/>
                <a:gd name="T63" fmla="*/ 389420 h 506"/>
                <a:gd name="T64" fmla="*/ 619982 w 600"/>
                <a:gd name="T65" fmla="*/ 391560 h 506"/>
                <a:gd name="T66" fmla="*/ 656130 w 600"/>
                <a:gd name="T67" fmla="*/ 360535 h 506"/>
                <a:gd name="T68" fmla="*/ 625459 w 600"/>
                <a:gd name="T69" fmla="*/ 313462 h 506"/>
                <a:gd name="T70" fmla="*/ 640794 w 600"/>
                <a:gd name="T71" fmla="*/ 248202 h 506"/>
                <a:gd name="T72" fmla="*/ 624364 w 600"/>
                <a:gd name="T73" fmla="*/ 226805 h 506"/>
                <a:gd name="T74" fmla="*/ 573977 w 600"/>
                <a:gd name="T75" fmla="*/ 239643 h 506"/>
                <a:gd name="T76" fmla="*/ 568500 w 600"/>
                <a:gd name="T77" fmla="*/ 232154 h 506"/>
                <a:gd name="T78" fmla="*/ 624364 w 600"/>
                <a:gd name="T79" fmla="*/ 175453 h 506"/>
                <a:gd name="T80" fmla="*/ 600266 w 600"/>
                <a:gd name="T81" fmla="*/ 83447 h 506"/>
                <a:gd name="T82" fmla="*/ 563023 w 600"/>
                <a:gd name="T83" fmla="*/ 110193 h 506"/>
                <a:gd name="T84" fmla="*/ 529066 w 600"/>
                <a:gd name="T85" fmla="*/ 79168 h 506"/>
                <a:gd name="T86" fmla="*/ 499491 w 600"/>
                <a:gd name="T87" fmla="*/ 40654 h 506"/>
                <a:gd name="T88" fmla="*/ 495110 w 600"/>
                <a:gd name="T89" fmla="*/ 16048 h 506"/>
                <a:gd name="T90" fmla="*/ 477584 w 600"/>
                <a:gd name="T91" fmla="*/ 10698 h 506"/>
                <a:gd name="T92" fmla="*/ 449104 w 600"/>
                <a:gd name="T93" fmla="*/ 18187 h 506"/>
                <a:gd name="T94" fmla="*/ 407480 w 600"/>
                <a:gd name="T95" fmla="*/ 0 h 506"/>
                <a:gd name="T96" fmla="*/ 387763 w 600"/>
                <a:gd name="T97" fmla="*/ 43863 h 506"/>
                <a:gd name="T98" fmla="*/ 352711 w 600"/>
                <a:gd name="T99" fmla="*/ 47073 h 506"/>
                <a:gd name="T100" fmla="*/ 326422 w 600"/>
                <a:gd name="T101" fmla="*/ 83447 h 506"/>
                <a:gd name="T102" fmla="*/ 309991 w 600"/>
                <a:gd name="T103" fmla="*/ 75958 h 506"/>
                <a:gd name="T104" fmla="*/ 284798 w 600"/>
                <a:gd name="T105" fmla="*/ 83447 h 506"/>
                <a:gd name="T106" fmla="*/ 246459 w 600"/>
                <a:gd name="T107" fmla="*/ 62050 h 506"/>
                <a:gd name="T108" fmla="*/ 215789 w 600"/>
                <a:gd name="T109" fmla="*/ 96285 h 506"/>
                <a:gd name="T110" fmla="*/ 215789 w 600"/>
                <a:gd name="T111" fmla="*/ 113403 h 506"/>
                <a:gd name="T112" fmla="*/ 276035 w 600"/>
                <a:gd name="T113" fmla="*/ 142288 h 506"/>
                <a:gd name="T114" fmla="*/ 290274 w 600"/>
                <a:gd name="T115" fmla="*/ 166894 h 506"/>
                <a:gd name="T116" fmla="*/ 246459 w 600"/>
                <a:gd name="T117" fmla="*/ 181872 h 506"/>
                <a:gd name="T118" fmla="*/ 178546 w 600"/>
                <a:gd name="T119" fmla="*/ 180802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32" name="Freeform 12"/>
            <p:cNvSpPr/>
            <p:nvPr/>
          </p:nvSpPr>
          <p:spPr bwMode="auto">
            <a:xfrm>
              <a:off x="3092373" y="4370573"/>
              <a:ext cx="1440007" cy="1064507"/>
            </a:xfrm>
            <a:custGeom>
              <a:avLst/>
              <a:gdLst>
                <a:gd name="T0" fmla="*/ 504889 w 1181"/>
                <a:gd name="T1" fmla="*/ 80130 h 893"/>
                <a:gd name="T2" fmla="*/ 481940 w 1181"/>
                <a:gd name="T3" fmla="*/ 28847 h 893"/>
                <a:gd name="T4" fmla="*/ 564995 w 1181"/>
                <a:gd name="T5" fmla="*/ 0 h 893"/>
                <a:gd name="T6" fmla="*/ 579202 w 1181"/>
                <a:gd name="T7" fmla="*/ 55557 h 893"/>
                <a:gd name="T8" fmla="*/ 655700 w 1181"/>
                <a:gd name="T9" fmla="*/ 118593 h 893"/>
                <a:gd name="T10" fmla="*/ 695042 w 1181"/>
                <a:gd name="T11" fmla="*/ 118593 h 893"/>
                <a:gd name="T12" fmla="*/ 728920 w 1181"/>
                <a:gd name="T13" fmla="*/ 177355 h 893"/>
                <a:gd name="T14" fmla="*/ 807604 w 1181"/>
                <a:gd name="T15" fmla="*/ 170945 h 893"/>
                <a:gd name="T16" fmla="*/ 842575 w 1181"/>
                <a:gd name="T17" fmla="*/ 144235 h 893"/>
                <a:gd name="T18" fmla="*/ 867710 w 1181"/>
                <a:gd name="T19" fmla="*/ 170945 h 893"/>
                <a:gd name="T20" fmla="*/ 957323 w 1181"/>
                <a:gd name="T21" fmla="*/ 160261 h 893"/>
                <a:gd name="T22" fmla="*/ 975901 w 1181"/>
                <a:gd name="T23" fmla="*/ 182698 h 893"/>
                <a:gd name="T24" fmla="*/ 1064420 w 1181"/>
                <a:gd name="T25" fmla="*/ 221160 h 893"/>
                <a:gd name="T26" fmla="*/ 1175889 w 1181"/>
                <a:gd name="T27" fmla="*/ 233981 h 893"/>
                <a:gd name="T28" fmla="*/ 1228345 w 1181"/>
                <a:gd name="T29" fmla="*/ 245733 h 893"/>
                <a:gd name="T30" fmla="*/ 1277523 w 1181"/>
                <a:gd name="T31" fmla="*/ 279923 h 893"/>
                <a:gd name="T32" fmla="*/ 1280801 w 1181"/>
                <a:gd name="T33" fmla="*/ 362190 h 893"/>
                <a:gd name="T34" fmla="*/ 1218510 w 1181"/>
                <a:gd name="T35" fmla="*/ 392105 h 893"/>
                <a:gd name="T36" fmla="*/ 1120155 w 1181"/>
                <a:gd name="T37" fmla="*/ 425226 h 893"/>
                <a:gd name="T38" fmla="*/ 1137640 w 1181"/>
                <a:gd name="T39" fmla="*/ 492535 h 893"/>
                <a:gd name="T40" fmla="*/ 1213046 w 1181"/>
                <a:gd name="T41" fmla="*/ 563050 h 893"/>
                <a:gd name="T42" fmla="*/ 1181354 w 1181"/>
                <a:gd name="T43" fmla="*/ 676301 h 893"/>
                <a:gd name="T44" fmla="*/ 1120155 w 1181"/>
                <a:gd name="T45" fmla="*/ 604718 h 893"/>
                <a:gd name="T46" fmla="*/ 1097205 w 1181"/>
                <a:gd name="T47" fmla="*/ 575871 h 893"/>
                <a:gd name="T48" fmla="*/ 1029450 w 1181"/>
                <a:gd name="T49" fmla="*/ 564119 h 893"/>
                <a:gd name="T50" fmla="*/ 975901 w 1181"/>
                <a:gd name="T51" fmla="*/ 612197 h 893"/>
                <a:gd name="T52" fmla="*/ 936559 w 1181"/>
                <a:gd name="T53" fmla="*/ 642112 h 893"/>
                <a:gd name="T54" fmla="*/ 873174 w 1181"/>
                <a:gd name="T55" fmla="*/ 628223 h 893"/>
                <a:gd name="T56" fmla="*/ 842575 w 1181"/>
                <a:gd name="T57" fmla="*/ 679507 h 893"/>
                <a:gd name="T58" fmla="*/ 916888 w 1181"/>
                <a:gd name="T59" fmla="*/ 732927 h 893"/>
                <a:gd name="T60" fmla="*/ 807604 w 1181"/>
                <a:gd name="T61" fmla="*/ 746816 h 893"/>
                <a:gd name="T62" fmla="*/ 775912 w 1181"/>
                <a:gd name="T63" fmla="*/ 713696 h 893"/>
                <a:gd name="T64" fmla="*/ 709249 w 1181"/>
                <a:gd name="T65" fmla="*/ 723311 h 893"/>
                <a:gd name="T66" fmla="*/ 695042 w 1181"/>
                <a:gd name="T67" fmla="*/ 674164 h 893"/>
                <a:gd name="T68" fmla="*/ 655700 w 1181"/>
                <a:gd name="T69" fmla="*/ 647454 h 893"/>
                <a:gd name="T70" fmla="*/ 652422 w 1181"/>
                <a:gd name="T71" fmla="*/ 684849 h 893"/>
                <a:gd name="T72" fmla="*/ 613080 w 1181"/>
                <a:gd name="T73" fmla="*/ 713696 h 893"/>
                <a:gd name="T74" fmla="*/ 551881 w 1181"/>
                <a:gd name="T75" fmla="*/ 816263 h 893"/>
                <a:gd name="T76" fmla="*/ 533303 w 1181"/>
                <a:gd name="T77" fmla="*/ 930582 h 893"/>
                <a:gd name="T78" fmla="*/ 452433 w 1181"/>
                <a:gd name="T79" fmla="*/ 953019 h 893"/>
                <a:gd name="T80" fmla="*/ 332222 w 1181"/>
                <a:gd name="T81" fmla="*/ 762842 h 893"/>
                <a:gd name="T82" fmla="*/ 266652 w 1181"/>
                <a:gd name="T83" fmla="*/ 727585 h 893"/>
                <a:gd name="T84" fmla="*/ 269930 w 1181"/>
                <a:gd name="T85" fmla="*/ 679507 h 893"/>
                <a:gd name="T86" fmla="*/ 209824 w 1181"/>
                <a:gd name="T87" fmla="*/ 684849 h 893"/>
                <a:gd name="T88" fmla="*/ 155182 w 1181"/>
                <a:gd name="T89" fmla="*/ 595102 h 893"/>
                <a:gd name="T90" fmla="*/ 144254 w 1181"/>
                <a:gd name="T91" fmla="*/ 417747 h 893"/>
                <a:gd name="T92" fmla="*/ 135511 w 1181"/>
                <a:gd name="T93" fmla="*/ 326932 h 893"/>
                <a:gd name="T94" fmla="*/ 0 w 1181"/>
                <a:gd name="T95" fmla="*/ 157056 h 893"/>
                <a:gd name="T96" fmla="*/ 17485 w 1181"/>
                <a:gd name="T97" fmla="*/ 113251 h 893"/>
                <a:gd name="T98" fmla="*/ 201081 w 1181"/>
                <a:gd name="T99" fmla="*/ 118593 h 893"/>
                <a:gd name="T100" fmla="*/ 262280 w 1181"/>
                <a:gd name="T101" fmla="*/ 130346 h 893"/>
                <a:gd name="T102" fmla="*/ 357357 w 1181"/>
                <a:gd name="T103" fmla="*/ 176287 h 893"/>
                <a:gd name="T104" fmla="*/ 368285 w 1181"/>
                <a:gd name="T105" fmla="*/ 123935 h 893"/>
                <a:gd name="T106" fmla="*/ 428391 w 1181"/>
                <a:gd name="T107" fmla="*/ 134619 h 893"/>
                <a:gd name="T108" fmla="*/ 487404 w 1181"/>
                <a:gd name="T109" fmla="*/ 119662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33" name="Freeform 13"/>
            <p:cNvSpPr/>
            <p:nvPr/>
          </p:nvSpPr>
          <p:spPr bwMode="auto">
            <a:xfrm>
              <a:off x="989925" y="3964961"/>
              <a:ext cx="2270714" cy="1200892"/>
            </a:xfrm>
            <a:custGeom>
              <a:avLst/>
              <a:gdLst>
                <a:gd name="T0" fmla="*/ 1236617 w 1863"/>
                <a:gd name="T1" fmla="*/ 1025989 h 1005"/>
                <a:gd name="T2" fmla="*/ 1268297 w 1863"/>
                <a:gd name="T3" fmla="*/ 1060260 h 1005"/>
                <a:gd name="T4" fmla="*/ 1372077 w 1863"/>
                <a:gd name="T5" fmla="*/ 1025989 h 1005"/>
                <a:gd name="T6" fmla="*/ 1437622 w 1863"/>
                <a:gd name="T7" fmla="*/ 979938 h 1005"/>
                <a:gd name="T8" fmla="*/ 1514092 w 1863"/>
                <a:gd name="T9" fmla="*/ 949951 h 1005"/>
                <a:gd name="T10" fmla="*/ 1596023 w 1863"/>
                <a:gd name="T11" fmla="*/ 924247 h 1005"/>
                <a:gd name="T12" fmla="*/ 1728206 w 1863"/>
                <a:gd name="T13" fmla="*/ 902828 h 1005"/>
                <a:gd name="T14" fmla="*/ 1730390 w 1863"/>
                <a:gd name="T15" fmla="*/ 949951 h 1005"/>
                <a:gd name="T16" fmla="*/ 1771902 w 1863"/>
                <a:gd name="T17" fmla="*/ 958518 h 1005"/>
                <a:gd name="T18" fmla="*/ 1746777 w 1863"/>
                <a:gd name="T19" fmla="*/ 1018493 h 1005"/>
                <a:gd name="T20" fmla="*/ 1771902 w 1863"/>
                <a:gd name="T21" fmla="*/ 1025989 h 1005"/>
                <a:gd name="T22" fmla="*/ 1884421 w 1863"/>
                <a:gd name="T23" fmla="*/ 1018493 h 1005"/>
                <a:gd name="T24" fmla="*/ 1952151 w 1863"/>
                <a:gd name="T25" fmla="*/ 1039912 h 1005"/>
                <a:gd name="T26" fmla="*/ 1982739 w 1863"/>
                <a:gd name="T27" fmla="*/ 1052764 h 1005"/>
                <a:gd name="T28" fmla="*/ 1988201 w 1863"/>
                <a:gd name="T29" fmla="*/ 979938 h 1005"/>
                <a:gd name="T30" fmla="*/ 2034083 w 1863"/>
                <a:gd name="T31" fmla="*/ 931744 h 1005"/>
                <a:gd name="T32" fmla="*/ 1998033 w 1863"/>
                <a:gd name="T33" fmla="*/ 701485 h 1005"/>
                <a:gd name="T34" fmla="*/ 1957613 w 1863"/>
                <a:gd name="T35" fmla="*/ 576182 h 1005"/>
                <a:gd name="T36" fmla="*/ 1860388 w 1863"/>
                <a:gd name="T37" fmla="*/ 530130 h 1005"/>
                <a:gd name="T38" fmla="*/ 1799213 w 1863"/>
                <a:gd name="T39" fmla="*/ 644724 h 1005"/>
                <a:gd name="T40" fmla="*/ 1682324 w 1863"/>
                <a:gd name="T41" fmla="*/ 585821 h 1005"/>
                <a:gd name="T42" fmla="*/ 1466025 w 1863"/>
                <a:gd name="T43" fmla="*/ 508711 h 1005"/>
                <a:gd name="T44" fmla="*/ 1376447 w 1863"/>
                <a:gd name="T45" fmla="*/ 495859 h 1005"/>
                <a:gd name="T46" fmla="*/ 1203845 w 1863"/>
                <a:gd name="T47" fmla="*/ 425175 h 1005"/>
                <a:gd name="T48" fmla="*/ 1120821 w 1863"/>
                <a:gd name="T49" fmla="*/ 229188 h 1005"/>
                <a:gd name="T50" fmla="*/ 1152501 w 1863"/>
                <a:gd name="T51" fmla="*/ 168142 h 1005"/>
                <a:gd name="T52" fmla="*/ 1151409 w 1863"/>
                <a:gd name="T53" fmla="*/ 83536 h 1005"/>
                <a:gd name="T54" fmla="*/ 1164518 w 1863"/>
                <a:gd name="T55" fmla="*/ 41768 h 1005"/>
                <a:gd name="T56" fmla="*/ 1012672 w 1863"/>
                <a:gd name="T57" fmla="*/ 0 h 1005"/>
                <a:gd name="T58" fmla="*/ 903430 w 1863"/>
                <a:gd name="T59" fmla="*/ 13923 h 1005"/>
                <a:gd name="T60" fmla="*/ 767970 w 1863"/>
                <a:gd name="T61" fmla="*/ 57832 h 1005"/>
                <a:gd name="T62" fmla="*/ 631418 w 1863"/>
                <a:gd name="T63" fmla="*/ 71755 h 1005"/>
                <a:gd name="T64" fmla="*/ 539655 w 1863"/>
                <a:gd name="T65" fmla="*/ 25703 h 1005"/>
                <a:gd name="T66" fmla="*/ 391086 w 1863"/>
                <a:gd name="T67" fmla="*/ 52478 h 1005"/>
                <a:gd name="T68" fmla="*/ 332095 w 1863"/>
                <a:gd name="T69" fmla="*/ 19277 h 1005"/>
                <a:gd name="T70" fmla="*/ 220668 w 1863"/>
                <a:gd name="T71" fmla="*/ 29987 h 1005"/>
                <a:gd name="T72" fmla="*/ 167140 w 1863"/>
                <a:gd name="T73" fmla="*/ 100671 h 1005"/>
                <a:gd name="T74" fmla="*/ 135460 w 1863"/>
                <a:gd name="T75" fmla="*/ 136013 h 1005"/>
                <a:gd name="T76" fmla="*/ 97225 w 1863"/>
                <a:gd name="T77" fmla="*/ 157433 h 1005"/>
                <a:gd name="T78" fmla="*/ 80839 w 1863"/>
                <a:gd name="T79" fmla="*/ 184207 h 1005"/>
                <a:gd name="T80" fmla="*/ 110334 w 1863"/>
                <a:gd name="T81" fmla="*/ 247394 h 1005"/>
                <a:gd name="T82" fmla="*/ 102687 w 1863"/>
                <a:gd name="T83" fmla="*/ 308439 h 1005"/>
                <a:gd name="T84" fmla="*/ 29495 w 1863"/>
                <a:gd name="T85" fmla="*/ 285949 h 1005"/>
                <a:gd name="T86" fmla="*/ 0 w 1863"/>
                <a:gd name="T87" fmla="*/ 313794 h 1005"/>
                <a:gd name="T88" fmla="*/ 18571 w 1863"/>
                <a:gd name="T89" fmla="*/ 371627 h 1005"/>
                <a:gd name="T90" fmla="*/ 9832 w 1863"/>
                <a:gd name="T91" fmla="*/ 425175 h 1005"/>
                <a:gd name="T92" fmla="*/ 46974 w 1863"/>
                <a:gd name="T93" fmla="*/ 444453 h 1005"/>
                <a:gd name="T94" fmla="*/ 135460 w 1863"/>
                <a:gd name="T95" fmla="*/ 530130 h 1005"/>
                <a:gd name="T96" fmla="*/ 187896 w 1863"/>
                <a:gd name="T97" fmla="*/ 605098 h 1005"/>
                <a:gd name="T98" fmla="*/ 223946 w 1863"/>
                <a:gd name="T99" fmla="*/ 629730 h 1005"/>
                <a:gd name="T100" fmla="*/ 285121 w 1863"/>
                <a:gd name="T101" fmla="*/ 625447 h 1005"/>
                <a:gd name="T102" fmla="*/ 431505 w 1863"/>
                <a:gd name="T103" fmla="*/ 781808 h 1005"/>
                <a:gd name="T104" fmla="*/ 475202 w 1863"/>
                <a:gd name="T105" fmla="*/ 765744 h 1005"/>
                <a:gd name="T106" fmla="*/ 488311 w 1863"/>
                <a:gd name="T107" fmla="*/ 825718 h 1005"/>
                <a:gd name="T108" fmla="*/ 577889 w 1863"/>
                <a:gd name="T109" fmla="*/ 862131 h 1005"/>
                <a:gd name="T110" fmla="*/ 651081 w 1863"/>
                <a:gd name="T111" fmla="*/ 937099 h 1005"/>
                <a:gd name="T112" fmla="*/ 664190 w 1863"/>
                <a:gd name="T113" fmla="*/ 969228 h 1005"/>
                <a:gd name="T114" fmla="*/ 745029 w 1863"/>
                <a:gd name="T115" fmla="*/ 967086 h 1005"/>
                <a:gd name="T116" fmla="*/ 888136 w 1863"/>
                <a:gd name="T117" fmla="*/ 993860 h 1005"/>
                <a:gd name="T118" fmla="*/ 952589 w 1863"/>
                <a:gd name="T119" fmla="*/ 1013138 h 1005"/>
                <a:gd name="T120" fmla="*/ 952589 w 1863"/>
                <a:gd name="T121" fmla="*/ 1075254 h 1005"/>
                <a:gd name="T122" fmla="*/ 1074939 w 1863"/>
                <a:gd name="T123" fmla="*/ 983151 h 1005"/>
                <a:gd name="T124" fmla="*/ 1172165 w 1863"/>
                <a:gd name="T125" fmla="*/ 1018493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34" name="Freeform 14"/>
            <p:cNvSpPr/>
            <p:nvPr/>
          </p:nvSpPr>
          <p:spPr bwMode="auto">
            <a:xfrm>
              <a:off x="4518211" y="4026955"/>
              <a:ext cx="706720" cy="605760"/>
            </a:xfrm>
            <a:custGeom>
              <a:avLst/>
              <a:gdLst>
                <a:gd name="T0" fmla="*/ 73170 w 580"/>
                <a:gd name="T1" fmla="*/ 376942 h 507"/>
                <a:gd name="T2" fmla="*/ 164906 w 580"/>
                <a:gd name="T3" fmla="*/ 452973 h 507"/>
                <a:gd name="T4" fmla="*/ 240260 w 580"/>
                <a:gd name="T5" fmla="*/ 467965 h 507"/>
                <a:gd name="T6" fmla="*/ 307970 w 580"/>
                <a:gd name="T7" fmla="*/ 460469 h 507"/>
                <a:gd name="T8" fmla="*/ 330904 w 580"/>
                <a:gd name="T9" fmla="*/ 467965 h 507"/>
                <a:gd name="T10" fmla="*/ 356022 w 580"/>
                <a:gd name="T11" fmla="*/ 455115 h 507"/>
                <a:gd name="T12" fmla="*/ 371311 w 580"/>
                <a:gd name="T13" fmla="*/ 474390 h 507"/>
                <a:gd name="T14" fmla="*/ 378956 w 580"/>
                <a:gd name="T15" fmla="*/ 497949 h 507"/>
                <a:gd name="T16" fmla="*/ 412811 w 580"/>
                <a:gd name="T17" fmla="*/ 514012 h 507"/>
                <a:gd name="T18" fmla="*/ 456494 w 580"/>
                <a:gd name="T19" fmla="*/ 514012 h 507"/>
                <a:gd name="T20" fmla="*/ 489257 w 580"/>
                <a:gd name="T21" fmla="*/ 541854 h 507"/>
                <a:gd name="T22" fmla="*/ 518743 w 580"/>
                <a:gd name="T23" fmla="*/ 529004 h 507"/>
                <a:gd name="T24" fmla="*/ 541677 w 580"/>
                <a:gd name="T25" fmla="*/ 541854 h 507"/>
                <a:gd name="T26" fmla="*/ 560243 w 580"/>
                <a:gd name="T27" fmla="*/ 504374 h 507"/>
                <a:gd name="T28" fmla="*/ 587545 w 580"/>
                <a:gd name="T29" fmla="*/ 492595 h 507"/>
                <a:gd name="T30" fmla="*/ 593006 w 580"/>
                <a:gd name="T31" fmla="*/ 462611 h 507"/>
                <a:gd name="T32" fmla="*/ 582085 w 580"/>
                <a:gd name="T33" fmla="*/ 409068 h 507"/>
                <a:gd name="T34" fmla="*/ 577716 w 580"/>
                <a:gd name="T35" fmla="*/ 404784 h 507"/>
                <a:gd name="T36" fmla="*/ 549322 w 580"/>
                <a:gd name="T37" fmla="*/ 433697 h 507"/>
                <a:gd name="T38" fmla="*/ 507822 w 580"/>
                <a:gd name="T39" fmla="*/ 400501 h 507"/>
                <a:gd name="T40" fmla="*/ 477244 w 580"/>
                <a:gd name="T41" fmla="*/ 364092 h 507"/>
                <a:gd name="T42" fmla="*/ 507822 w 580"/>
                <a:gd name="T43" fmla="*/ 342675 h 507"/>
                <a:gd name="T44" fmla="*/ 517651 w 580"/>
                <a:gd name="T45" fmla="*/ 306265 h 507"/>
                <a:gd name="T46" fmla="*/ 535125 w 580"/>
                <a:gd name="T47" fmla="*/ 293415 h 507"/>
                <a:gd name="T48" fmla="*/ 534033 w 580"/>
                <a:gd name="T49" fmla="*/ 243085 h 507"/>
                <a:gd name="T50" fmla="*/ 547138 w 580"/>
                <a:gd name="T51" fmla="*/ 232376 h 507"/>
                <a:gd name="T52" fmla="*/ 572256 w 580"/>
                <a:gd name="T53" fmla="*/ 251652 h 507"/>
                <a:gd name="T54" fmla="*/ 587545 w 580"/>
                <a:gd name="T55" fmla="*/ 271998 h 507"/>
                <a:gd name="T56" fmla="*/ 621400 w 580"/>
                <a:gd name="T57" fmla="*/ 251652 h 507"/>
                <a:gd name="T58" fmla="*/ 632321 w 580"/>
                <a:gd name="T59" fmla="*/ 238801 h 507"/>
                <a:gd name="T60" fmla="*/ 626860 w 580"/>
                <a:gd name="T61" fmla="*/ 213101 h 507"/>
                <a:gd name="T62" fmla="*/ 587545 w 580"/>
                <a:gd name="T63" fmla="*/ 193825 h 507"/>
                <a:gd name="T64" fmla="*/ 578808 w 580"/>
                <a:gd name="T65" fmla="*/ 165983 h 507"/>
                <a:gd name="T66" fmla="*/ 512191 w 580"/>
                <a:gd name="T67" fmla="*/ 175621 h 507"/>
                <a:gd name="T68" fmla="*/ 467415 w 580"/>
                <a:gd name="T69" fmla="*/ 140282 h 507"/>
                <a:gd name="T70" fmla="*/ 447757 w 580"/>
                <a:gd name="T71" fmla="*/ 135999 h 507"/>
                <a:gd name="T72" fmla="*/ 447757 w 580"/>
                <a:gd name="T73" fmla="*/ 110298 h 507"/>
                <a:gd name="T74" fmla="*/ 543862 w 580"/>
                <a:gd name="T75" fmla="*/ 9638 h 507"/>
                <a:gd name="T76" fmla="*/ 507822 w 580"/>
                <a:gd name="T77" fmla="*/ 18205 h 507"/>
                <a:gd name="T78" fmla="*/ 485981 w 580"/>
                <a:gd name="T79" fmla="*/ 29984 h 507"/>
                <a:gd name="T80" fmla="*/ 477244 w 580"/>
                <a:gd name="T81" fmla="*/ 18205 h 507"/>
                <a:gd name="T82" fmla="*/ 477244 w 580"/>
                <a:gd name="T83" fmla="*/ 4283 h 507"/>
                <a:gd name="T84" fmla="*/ 461955 w 580"/>
                <a:gd name="T85" fmla="*/ 0 h 507"/>
                <a:gd name="T86" fmla="*/ 418271 w 580"/>
                <a:gd name="T87" fmla="*/ 14992 h 507"/>
                <a:gd name="T88" fmla="*/ 307970 w 580"/>
                <a:gd name="T89" fmla="*/ 2142 h 507"/>
                <a:gd name="T90" fmla="*/ 302509 w 580"/>
                <a:gd name="T91" fmla="*/ 87810 h 507"/>
                <a:gd name="T92" fmla="*/ 251181 w 580"/>
                <a:gd name="T93" fmla="*/ 129574 h 507"/>
                <a:gd name="T94" fmla="*/ 178011 w 580"/>
                <a:gd name="T95" fmla="*/ 140282 h 507"/>
                <a:gd name="T96" fmla="*/ 78631 w 580"/>
                <a:gd name="T97" fmla="*/ 203463 h 507"/>
                <a:gd name="T98" fmla="*/ 0 w 580"/>
                <a:gd name="T99" fmla="*/ 225951 h 507"/>
                <a:gd name="T100" fmla="*/ 0 w 580"/>
                <a:gd name="T101" fmla="*/ 238801 h 507"/>
                <a:gd name="T102" fmla="*/ 73170 w 580"/>
                <a:gd name="T103" fmla="*/ 344816 h 507"/>
                <a:gd name="T104" fmla="*/ 73170 w 580"/>
                <a:gd name="T105" fmla="*/ 376942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35" name="Freeform 15"/>
            <p:cNvSpPr/>
            <p:nvPr/>
          </p:nvSpPr>
          <p:spPr bwMode="auto">
            <a:xfrm>
              <a:off x="2245726" y="3662082"/>
              <a:ext cx="1470119" cy="1021998"/>
            </a:xfrm>
            <a:custGeom>
              <a:avLst/>
              <a:gdLst>
                <a:gd name="T0" fmla="*/ 107427 w 1202"/>
                <a:gd name="T1" fmla="*/ 342425 h 856"/>
                <a:gd name="T2" fmla="*/ 168814 w 1202"/>
                <a:gd name="T3" fmla="*/ 300692 h 856"/>
                <a:gd name="T4" fmla="*/ 141409 w 1202"/>
                <a:gd name="T5" fmla="*/ 284641 h 856"/>
                <a:gd name="T6" fmla="*/ 181968 w 1202"/>
                <a:gd name="T7" fmla="*/ 248258 h 856"/>
                <a:gd name="T8" fmla="*/ 133736 w 1202"/>
                <a:gd name="T9" fmla="*/ 149811 h 856"/>
                <a:gd name="T10" fmla="*/ 163333 w 1202"/>
                <a:gd name="T11" fmla="*/ 59924 h 856"/>
                <a:gd name="T12" fmla="*/ 429708 w 1202"/>
                <a:gd name="T13" fmla="*/ 0 h 856"/>
                <a:gd name="T14" fmla="*/ 590848 w 1202"/>
                <a:gd name="T15" fmla="*/ 33172 h 856"/>
                <a:gd name="T16" fmla="*/ 682929 w 1202"/>
                <a:gd name="T17" fmla="*/ 85606 h 856"/>
                <a:gd name="T18" fmla="*/ 772817 w 1202"/>
                <a:gd name="T19" fmla="*/ 52434 h 856"/>
                <a:gd name="T20" fmla="*/ 889013 w 1202"/>
                <a:gd name="T21" fmla="*/ 39593 h 856"/>
                <a:gd name="T22" fmla="*/ 1034807 w 1202"/>
                <a:gd name="T23" fmla="*/ 78116 h 856"/>
                <a:gd name="T24" fmla="*/ 1126887 w 1202"/>
                <a:gd name="T25" fmla="*/ 180843 h 856"/>
                <a:gd name="T26" fmla="*/ 1209102 w 1202"/>
                <a:gd name="T27" fmla="*/ 210805 h 856"/>
                <a:gd name="T28" fmla="*/ 1288028 w 1202"/>
                <a:gd name="T29" fmla="*/ 352056 h 856"/>
                <a:gd name="T30" fmla="*/ 1307759 w 1202"/>
                <a:gd name="T31" fmla="*/ 452643 h 856"/>
                <a:gd name="T32" fmla="*/ 1265008 w 1202"/>
                <a:gd name="T33" fmla="*/ 517918 h 856"/>
                <a:gd name="T34" fmla="*/ 1214583 w 1202"/>
                <a:gd name="T35" fmla="*/ 562861 h 856"/>
                <a:gd name="T36" fmla="*/ 1192659 w 1202"/>
                <a:gd name="T37" fmla="*/ 628136 h 856"/>
                <a:gd name="T38" fmla="*/ 1136753 w 1202"/>
                <a:gd name="T39" fmla="*/ 596034 h 856"/>
                <a:gd name="T40" fmla="*/ 1140042 w 1202"/>
                <a:gd name="T41" fmla="*/ 643117 h 856"/>
                <a:gd name="T42" fmla="*/ 1224449 w 1202"/>
                <a:gd name="T43" fmla="*/ 688060 h 856"/>
                <a:gd name="T44" fmla="*/ 1267200 w 1202"/>
                <a:gd name="T45" fmla="*/ 709462 h 856"/>
                <a:gd name="T46" fmla="*/ 1250757 w 1202"/>
                <a:gd name="T47" fmla="*/ 749055 h 856"/>
                <a:gd name="T48" fmla="*/ 1192659 w 1202"/>
                <a:gd name="T49" fmla="*/ 762966 h 856"/>
                <a:gd name="T50" fmla="*/ 1132368 w 1202"/>
                <a:gd name="T51" fmla="*/ 752265 h 856"/>
                <a:gd name="T52" fmla="*/ 1121406 w 1202"/>
                <a:gd name="T53" fmla="*/ 805769 h 856"/>
                <a:gd name="T54" fmla="*/ 1023845 w 1202"/>
                <a:gd name="T55" fmla="*/ 758685 h 856"/>
                <a:gd name="T56" fmla="*/ 964651 w 1202"/>
                <a:gd name="T57" fmla="*/ 747985 h 856"/>
                <a:gd name="T58" fmla="*/ 779394 w 1202"/>
                <a:gd name="T59" fmla="*/ 742634 h 856"/>
                <a:gd name="T60" fmla="*/ 761855 w 1202"/>
                <a:gd name="T61" fmla="*/ 786508 h 856"/>
                <a:gd name="T62" fmla="*/ 742123 w 1202"/>
                <a:gd name="T63" fmla="*/ 834661 h 856"/>
                <a:gd name="T64" fmla="*/ 568925 w 1202"/>
                <a:gd name="T65" fmla="*/ 893515 h 856"/>
                <a:gd name="T66" fmla="*/ 494383 w 1202"/>
                <a:gd name="T67" fmla="*/ 801489 h 856"/>
                <a:gd name="T68" fmla="*/ 280626 w 1202"/>
                <a:gd name="T69" fmla="*/ 768316 h 856"/>
                <a:gd name="T70" fmla="*/ 199507 w 1202"/>
                <a:gd name="T71" fmla="*/ 719093 h 856"/>
                <a:gd name="T72" fmla="*/ 1096 w 1202"/>
                <a:gd name="T73" fmla="*/ 541460 h 856"/>
                <a:gd name="T74" fmla="*/ 30693 w 1202"/>
                <a:gd name="T75" fmla="*/ 485816 h 856"/>
                <a:gd name="T76" fmla="*/ 55906 w 1202"/>
                <a:gd name="T77" fmla="*/ 380948 h 856"/>
                <a:gd name="T78" fmla="*/ 63579 w 1202"/>
                <a:gd name="T79" fmla="*/ 325304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36" name="Freeform 16"/>
            <p:cNvSpPr/>
            <p:nvPr/>
          </p:nvSpPr>
          <p:spPr bwMode="auto">
            <a:xfrm>
              <a:off x="3880569" y="3688650"/>
              <a:ext cx="302880" cy="529598"/>
            </a:xfrm>
            <a:custGeom>
              <a:avLst/>
              <a:gdLst>
                <a:gd name="T0" fmla="*/ 249918 w 252"/>
                <a:gd name="T1" fmla="*/ 264654 h 443"/>
                <a:gd name="T2" fmla="*/ 254227 w 252"/>
                <a:gd name="T3" fmla="*/ 214295 h 443"/>
                <a:gd name="T4" fmla="*/ 270386 w 252"/>
                <a:gd name="T5" fmla="*/ 190722 h 443"/>
                <a:gd name="T6" fmla="*/ 265000 w 252"/>
                <a:gd name="T7" fmla="*/ 167150 h 443"/>
                <a:gd name="T8" fmla="*/ 177744 w 252"/>
                <a:gd name="T9" fmla="*/ 136077 h 443"/>
                <a:gd name="T10" fmla="*/ 187439 w 252"/>
                <a:gd name="T11" fmla="*/ 102862 h 443"/>
                <a:gd name="T12" fmla="*/ 211138 w 252"/>
                <a:gd name="T13" fmla="*/ 65360 h 443"/>
                <a:gd name="T14" fmla="*/ 194979 w 252"/>
                <a:gd name="T15" fmla="*/ 7500 h 443"/>
                <a:gd name="T16" fmla="*/ 187439 w 252"/>
                <a:gd name="T17" fmla="*/ 0 h 443"/>
                <a:gd name="T18" fmla="*/ 133577 w 252"/>
                <a:gd name="T19" fmla="*/ 36430 h 443"/>
                <a:gd name="T20" fmla="*/ 109878 w 252"/>
                <a:gd name="T21" fmla="*/ 118934 h 443"/>
                <a:gd name="T22" fmla="*/ 98028 w 252"/>
                <a:gd name="T23" fmla="*/ 176793 h 443"/>
                <a:gd name="T24" fmla="*/ 56016 w 252"/>
                <a:gd name="T25" fmla="*/ 214295 h 443"/>
                <a:gd name="T26" fmla="*/ 30163 w 252"/>
                <a:gd name="T27" fmla="*/ 225010 h 443"/>
                <a:gd name="T28" fmla="*/ 0 w 252"/>
                <a:gd name="T29" fmla="*/ 229295 h 443"/>
                <a:gd name="T30" fmla="*/ 67866 w 252"/>
                <a:gd name="T31" fmla="*/ 320371 h 443"/>
                <a:gd name="T32" fmla="*/ 86179 w 252"/>
                <a:gd name="T33" fmla="*/ 381445 h 443"/>
                <a:gd name="T34" fmla="*/ 77561 w 252"/>
                <a:gd name="T35" fmla="*/ 416803 h 443"/>
                <a:gd name="T36" fmla="*/ 123882 w 252"/>
                <a:gd name="T37" fmla="*/ 442519 h 443"/>
                <a:gd name="T38" fmla="*/ 123882 w 252"/>
                <a:gd name="T39" fmla="*/ 459662 h 443"/>
                <a:gd name="T40" fmla="*/ 168049 w 252"/>
                <a:gd name="T41" fmla="*/ 473592 h 443"/>
                <a:gd name="T42" fmla="*/ 182053 w 252"/>
                <a:gd name="T43" fmla="*/ 473592 h 443"/>
                <a:gd name="T44" fmla="*/ 182053 w 252"/>
                <a:gd name="T45" fmla="*/ 437161 h 443"/>
                <a:gd name="T46" fmla="*/ 215447 w 252"/>
                <a:gd name="T47" fmla="*/ 430733 h 443"/>
                <a:gd name="T48" fmla="*/ 226219 w 252"/>
                <a:gd name="T49" fmla="*/ 386802 h 443"/>
                <a:gd name="T50" fmla="*/ 200366 w 252"/>
                <a:gd name="T51" fmla="*/ 368587 h 443"/>
                <a:gd name="T52" fmla="*/ 182053 w 252"/>
                <a:gd name="T53" fmla="*/ 350372 h 443"/>
                <a:gd name="T54" fmla="*/ 189593 w 252"/>
                <a:gd name="T55" fmla="*/ 268940 h 443"/>
                <a:gd name="T56" fmla="*/ 206829 w 252"/>
                <a:gd name="T57" fmla="*/ 256082 h 443"/>
                <a:gd name="T58" fmla="*/ 240223 w 252"/>
                <a:gd name="T59" fmla="*/ 270011 h 443"/>
                <a:gd name="T60" fmla="*/ 249918 w 252"/>
                <a:gd name="T61" fmla="*/ 264654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37" name="Freeform 17"/>
            <p:cNvSpPr/>
            <p:nvPr/>
          </p:nvSpPr>
          <p:spPr bwMode="auto">
            <a:xfrm>
              <a:off x="4801607" y="3164367"/>
              <a:ext cx="621701" cy="876758"/>
            </a:xfrm>
            <a:custGeom>
              <a:avLst/>
              <a:gdLst>
                <a:gd name="T0" fmla="*/ 220907 w 507"/>
                <a:gd name="T1" fmla="*/ 761156 h 733"/>
                <a:gd name="T2" fmla="*/ 267067 w 507"/>
                <a:gd name="T3" fmla="*/ 613213 h 733"/>
                <a:gd name="T4" fmla="*/ 369277 w 507"/>
                <a:gd name="T5" fmla="*/ 551034 h 733"/>
                <a:gd name="T6" fmla="*/ 394555 w 507"/>
                <a:gd name="T7" fmla="*/ 489927 h 733"/>
                <a:gd name="T8" fmla="*/ 348396 w 507"/>
                <a:gd name="T9" fmla="*/ 465270 h 733"/>
                <a:gd name="T10" fmla="*/ 294543 w 507"/>
                <a:gd name="T11" fmla="*/ 440613 h 733"/>
                <a:gd name="T12" fmla="*/ 265968 w 507"/>
                <a:gd name="T13" fmla="*/ 364497 h 733"/>
                <a:gd name="T14" fmla="*/ 214313 w 507"/>
                <a:gd name="T15" fmla="*/ 370929 h 733"/>
                <a:gd name="T16" fmla="*/ 160460 w 507"/>
                <a:gd name="T17" fmla="*/ 358065 h 733"/>
                <a:gd name="T18" fmla="*/ 201124 w 507"/>
                <a:gd name="T19" fmla="*/ 279805 h 733"/>
                <a:gd name="T20" fmla="*/ 242888 w 507"/>
                <a:gd name="T21" fmla="*/ 199401 h 733"/>
                <a:gd name="T22" fmla="*/ 322019 w 507"/>
                <a:gd name="T23" fmla="*/ 231563 h 733"/>
                <a:gd name="T24" fmla="*/ 349495 w 507"/>
                <a:gd name="T25" fmla="*/ 285165 h 733"/>
                <a:gd name="T26" fmla="*/ 356089 w 507"/>
                <a:gd name="T27" fmla="*/ 331264 h 733"/>
                <a:gd name="T28" fmla="*/ 400050 w 507"/>
                <a:gd name="T29" fmla="*/ 379506 h 733"/>
                <a:gd name="T30" fmla="*/ 509954 w 507"/>
                <a:gd name="T31" fmla="*/ 349488 h 733"/>
                <a:gd name="T32" fmla="*/ 556114 w 507"/>
                <a:gd name="T33" fmla="*/ 260508 h 733"/>
                <a:gd name="T34" fmla="*/ 500063 w 507"/>
                <a:gd name="T35" fmla="*/ 213338 h 733"/>
                <a:gd name="T36" fmla="*/ 470389 w 507"/>
                <a:gd name="T37" fmla="*/ 137222 h 733"/>
                <a:gd name="T38" fmla="*/ 369277 w 507"/>
                <a:gd name="T39" fmla="*/ 85764 h 733"/>
                <a:gd name="T40" fmla="*/ 314325 w 507"/>
                <a:gd name="T41" fmla="*/ 0 h 733"/>
                <a:gd name="T42" fmla="*/ 242888 w 507"/>
                <a:gd name="T43" fmla="*/ 49314 h 733"/>
                <a:gd name="T44" fmla="*/ 246185 w 507"/>
                <a:gd name="T45" fmla="*/ 87908 h 733"/>
                <a:gd name="T46" fmla="*/ 179143 w 507"/>
                <a:gd name="T47" fmla="*/ 110421 h 733"/>
                <a:gd name="T48" fmla="*/ 141776 w 507"/>
                <a:gd name="T49" fmla="*/ 120070 h 733"/>
                <a:gd name="T50" fmla="*/ 80230 w 507"/>
                <a:gd name="T51" fmla="*/ 139367 h 733"/>
                <a:gd name="T52" fmla="*/ 63744 w 507"/>
                <a:gd name="T53" fmla="*/ 87908 h 733"/>
                <a:gd name="T54" fmla="*/ 9891 w 507"/>
                <a:gd name="T55" fmla="*/ 160808 h 733"/>
                <a:gd name="T56" fmla="*/ 35169 w 507"/>
                <a:gd name="T57" fmla="*/ 276589 h 733"/>
                <a:gd name="T58" fmla="*/ 63744 w 507"/>
                <a:gd name="T59" fmla="*/ 349488 h 733"/>
                <a:gd name="T60" fmla="*/ 74735 w 507"/>
                <a:gd name="T61" fmla="*/ 435252 h 733"/>
                <a:gd name="T62" fmla="*/ 7693 w 507"/>
                <a:gd name="T63" fmla="*/ 531737 h 733"/>
                <a:gd name="T64" fmla="*/ 71438 w 507"/>
                <a:gd name="T65" fmla="*/ 626077 h 733"/>
                <a:gd name="T66" fmla="*/ 49457 w 507"/>
                <a:gd name="T67" fmla="*/ 690401 h 733"/>
                <a:gd name="T68" fmla="*/ 25278 w 507"/>
                <a:gd name="T69" fmla="*/ 740787 h 733"/>
                <a:gd name="T70" fmla="*/ 157163 w 507"/>
                <a:gd name="T71" fmla="*/ 784741 h 733"/>
                <a:gd name="T72" fmla="*/ 216511 w 507"/>
                <a:gd name="T73" fmla="*/ 774020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38" name="Freeform 18"/>
            <p:cNvSpPr/>
            <p:nvPr/>
          </p:nvSpPr>
          <p:spPr bwMode="auto">
            <a:xfrm>
              <a:off x="5127513" y="3472560"/>
              <a:ext cx="127528" cy="205462"/>
            </a:xfrm>
            <a:custGeom>
              <a:avLst/>
              <a:gdLst>
                <a:gd name="T0" fmla="*/ 93617 w 105"/>
                <a:gd name="T1" fmla="*/ 169248 h 173"/>
                <a:gd name="T2" fmla="*/ 65314 w 105"/>
                <a:gd name="T3" fmla="*/ 183086 h 173"/>
                <a:gd name="T4" fmla="*/ 15240 w 105"/>
                <a:gd name="T5" fmla="*/ 172441 h 173"/>
                <a:gd name="T6" fmla="*/ 3266 w 105"/>
                <a:gd name="T7" fmla="*/ 159668 h 173"/>
                <a:gd name="T8" fmla="*/ 0 w 105"/>
                <a:gd name="T9" fmla="*/ 78769 h 173"/>
                <a:gd name="T10" fmla="*/ 44631 w 105"/>
                <a:gd name="T11" fmla="*/ 60674 h 173"/>
                <a:gd name="T12" fmla="*/ 40277 w 105"/>
                <a:gd name="T13" fmla="*/ 45771 h 173"/>
                <a:gd name="T14" fmla="*/ 47897 w 105"/>
                <a:gd name="T15" fmla="*/ 14902 h 173"/>
                <a:gd name="T16" fmla="*/ 51163 w 105"/>
                <a:gd name="T17" fmla="*/ 0 h 173"/>
                <a:gd name="T18" fmla="*/ 67491 w 105"/>
                <a:gd name="T19" fmla="*/ 8516 h 173"/>
                <a:gd name="T20" fmla="*/ 75111 w 105"/>
                <a:gd name="T21" fmla="*/ 35127 h 173"/>
                <a:gd name="T22" fmla="*/ 71846 w 105"/>
                <a:gd name="T23" fmla="*/ 53223 h 173"/>
                <a:gd name="T24" fmla="*/ 107769 w 105"/>
                <a:gd name="T25" fmla="*/ 78769 h 173"/>
                <a:gd name="T26" fmla="*/ 113211 w 105"/>
                <a:gd name="T27" fmla="*/ 98994 h 173"/>
                <a:gd name="T28" fmla="*/ 93617 w 105"/>
                <a:gd name="T29" fmla="*/ 113896 h 173"/>
                <a:gd name="T30" fmla="*/ 84909 w 105"/>
                <a:gd name="T31" fmla="*/ 147959 h 173"/>
                <a:gd name="T32" fmla="*/ 93617 w 105"/>
                <a:gd name="T33" fmla="*/ 169248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39" name="Freeform 19"/>
            <p:cNvSpPr/>
            <p:nvPr/>
          </p:nvSpPr>
          <p:spPr bwMode="auto">
            <a:xfrm>
              <a:off x="4976959" y="3383999"/>
              <a:ext cx="201920" cy="203692"/>
            </a:xfrm>
            <a:custGeom>
              <a:avLst/>
              <a:gdLst>
                <a:gd name="T0" fmla="*/ 137938 w 164"/>
                <a:gd name="T1" fmla="*/ 152316 h 169"/>
                <a:gd name="T2" fmla="*/ 136835 w 164"/>
                <a:gd name="T3" fmla="*/ 127470 h 169"/>
                <a:gd name="T4" fmla="*/ 129110 w 164"/>
                <a:gd name="T5" fmla="*/ 108025 h 169"/>
                <a:gd name="T6" fmla="*/ 175457 w 164"/>
                <a:gd name="T7" fmla="*/ 90741 h 169"/>
                <a:gd name="T8" fmla="*/ 179871 w 164"/>
                <a:gd name="T9" fmla="*/ 74538 h 169"/>
                <a:gd name="T10" fmla="*/ 167733 w 164"/>
                <a:gd name="T11" fmla="*/ 32408 h 169"/>
                <a:gd name="T12" fmla="*/ 153387 w 164"/>
                <a:gd name="T13" fmla="*/ 32408 h 169"/>
                <a:gd name="T14" fmla="*/ 81659 w 164"/>
                <a:gd name="T15" fmla="*/ 0 h 169"/>
                <a:gd name="T16" fmla="*/ 51865 w 164"/>
                <a:gd name="T17" fmla="*/ 32408 h 169"/>
                <a:gd name="T18" fmla="*/ 38623 w 164"/>
                <a:gd name="T19" fmla="*/ 71297 h 169"/>
                <a:gd name="T20" fmla="*/ 5518 w 164"/>
                <a:gd name="T21" fmla="*/ 117748 h 169"/>
                <a:gd name="T22" fmla="*/ 0 w 164"/>
                <a:gd name="T23" fmla="*/ 150155 h 169"/>
                <a:gd name="T24" fmla="*/ 12139 w 164"/>
                <a:gd name="T25" fmla="*/ 171760 h 169"/>
                <a:gd name="T26" fmla="*/ 62900 w 164"/>
                <a:gd name="T27" fmla="*/ 168520 h 169"/>
                <a:gd name="T28" fmla="*/ 89384 w 164"/>
                <a:gd name="T29" fmla="*/ 181483 h 169"/>
                <a:gd name="T30" fmla="*/ 113661 w 164"/>
                <a:gd name="T31" fmla="*/ 163118 h 169"/>
                <a:gd name="T32" fmla="*/ 137938 w 164"/>
                <a:gd name="T33" fmla="*/ 15231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0" name="Freeform 20"/>
            <p:cNvSpPr/>
            <p:nvPr/>
          </p:nvSpPr>
          <p:spPr bwMode="auto">
            <a:xfrm>
              <a:off x="4498728" y="3467247"/>
              <a:ext cx="393213" cy="800595"/>
            </a:xfrm>
            <a:custGeom>
              <a:avLst/>
              <a:gdLst>
                <a:gd name="T0" fmla="*/ 22913 w 323"/>
                <a:gd name="T1" fmla="*/ 716482 h 672"/>
                <a:gd name="T2" fmla="*/ 98199 w 323"/>
                <a:gd name="T3" fmla="*/ 694059 h 672"/>
                <a:gd name="T4" fmla="*/ 195307 w 323"/>
                <a:gd name="T5" fmla="*/ 632127 h 672"/>
                <a:gd name="T6" fmla="*/ 262955 w 323"/>
                <a:gd name="T7" fmla="*/ 619314 h 672"/>
                <a:gd name="T8" fmla="*/ 314237 w 323"/>
                <a:gd name="T9" fmla="*/ 578738 h 672"/>
                <a:gd name="T10" fmla="*/ 319692 w 323"/>
                <a:gd name="T11" fmla="*/ 493316 h 672"/>
                <a:gd name="T12" fmla="*/ 294597 w 323"/>
                <a:gd name="T13" fmla="*/ 462350 h 672"/>
                <a:gd name="T14" fmla="*/ 303326 w 323"/>
                <a:gd name="T15" fmla="*/ 433520 h 672"/>
                <a:gd name="T16" fmla="*/ 319692 w 323"/>
                <a:gd name="T17" fmla="*/ 412164 h 672"/>
                <a:gd name="T18" fmla="*/ 322965 w 323"/>
                <a:gd name="T19" fmla="*/ 374792 h 672"/>
                <a:gd name="T20" fmla="*/ 340423 w 323"/>
                <a:gd name="T21" fmla="*/ 348097 h 672"/>
                <a:gd name="T22" fmla="*/ 314237 w 323"/>
                <a:gd name="T23" fmla="*/ 296844 h 672"/>
                <a:gd name="T24" fmla="*/ 276048 w 323"/>
                <a:gd name="T25" fmla="*/ 254132 h 672"/>
                <a:gd name="T26" fmla="*/ 298961 w 323"/>
                <a:gd name="T27" fmla="*/ 185794 h 672"/>
                <a:gd name="T28" fmla="*/ 342605 w 323"/>
                <a:gd name="T29" fmla="*/ 158032 h 672"/>
                <a:gd name="T30" fmla="*/ 351334 w 323"/>
                <a:gd name="T31" fmla="*/ 112117 h 672"/>
                <a:gd name="T32" fmla="*/ 332785 w 323"/>
                <a:gd name="T33" fmla="*/ 72609 h 672"/>
                <a:gd name="T34" fmla="*/ 332785 w 323"/>
                <a:gd name="T35" fmla="*/ 26695 h 672"/>
                <a:gd name="T36" fmla="*/ 303326 w 323"/>
                <a:gd name="T37" fmla="*/ 0 h 672"/>
                <a:gd name="T38" fmla="*/ 234586 w 323"/>
                <a:gd name="T39" fmla="*/ 34169 h 672"/>
                <a:gd name="T40" fmla="*/ 223675 w 323"/>
                <a:gd name="T41" fmla="*/ 23491 h 672"/>
                <a:gd name="T42" fmla="*/ 187669 w 323"/>
                <a:gd name="T43" fmla="*/ 51254 h 672"/>
                <a:gd name="T44" fmla="*/ 157118 w 323"/>
                <a:gd name="T45" fmla="*/ 48050 h 672"/>
                <a:gd name="T46" fmla="*/ 98199 w 323"/>
                <a:gd name="T47" fmla="*/ 131337 h 672"/>
                <a:gd name="T48" fmla="*/ 81832 w 323"/>
                <a:gd name="T49" fmla="*/ 131337 h 672"/>
                <a:gd name="T50" fmla="*/ 49099 w 323"/>
                <a:gd name="T51" fmla="*/ 158032 h 672"/>
                <a:gd name="T52" fmla="*/ 51282 w 323"/>
                <a:gd name="T53" fmla="*/ 193269 h 672"/>
                <a:gd name="T54" fmla="*/ 36006 w 323"/>
                <a:gd name="T55" fmla="*/ 225302 h 672"/>
                <a:gd name="T56" fmla="*/ 30551 w 323"/>
                <a:gd name="T57" fmla="*/ 269081 h 672"/>
                <a:gd name="T58" fmla="*/ 2182 w 323"/>
                <a:gd name="T59" fmla="*/ 311793 h 672"/>
                <a:gd name="T60" fmla="*/ 33824 w 323"/>
                <a:gd name="T61" fmla="*/ 374792 h 672"/>
                <a:gd name="T62" fmla="*/ 22913 w 323"/>
                <a:gd name="T63" fmla="*/ 412164 h 672"/>
                <a:gd name="T64" fmla="*/ 0 w 323"/>
                <a:gd name="T65" fmla="*/ 451672 h 672"/>
                <a:gd name="T66" fmla="*/ 33824 w 323"/>
                <a:gd name="T67" fmla="*/ 605433 h 672"/>
                <a:gd name="T68" fmla="*/ 10911 w 323"/>
                <a:gd name="T69" fmla="*/ 683381 h 672"/>
                <a:gd name="T70" fmla="*/ 22913 w 323"/>
                <a:gd name="T71" fmla="*/ 716482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1" name="Freeform 21"/>
            <p:cNvSpPr/>
            <p:nvPr/>
          </p:nvSpPr>
          <p:spPr bwMode="auto">
            <a:xfrm>
              <a:off x="5129285" y="3486730"/>
              <a:ext cx="46052" cy="65536"/>
            </a:xfrm>
            <a:custGeom>
              <a:avLst/>
              <a:gdLst>
                <a:gd name="T0" fmla="*/ 40189 w 38"/>
                <a:gd name="T1" fmla="*/ 0 h 53"/>
                <a:gd name="T2" fmla="*/ 33672 w 38"/>
                <a:gd name="T3" fmla="*/ 29923 h 53"/>
                <a:gd name="T4" fmla="*/ 36930 w 38"/>
                <a:gd name="T5" fmla="*/ 43222 h 53"/>
                <a:gd name="T6" fmla="*/ 8689 w 38"/>
                <a:gd name="T7" fmla="*/ 57630 h 53"/>
                <a:gd name="T8" fmla="*/ 5431 w 38"/>
                <a:gd name="T9" fmla="*/ 33248 h 53"/>
                <a:gd name="T10" fmla="*/ 0 w 38"/>
                <a:gd name="T11" fmla="*/ 16624 h 53"/>
                <a:gd name="T12" fmla="*/ 40189 w 38"/>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53">
                  <a:moveTo>
                    <a:pt x="37" y="0"/>
                  </a:moveTo>
                  <a:lnTo>
                    <a:pt x="31" y="27"/>
                  </a:lnTo>
                  <a:lnTo>
                    <a:pt x="34" y="39"/>
                  </a:lnTo>
                  <a:lnTo>
                    <a:pt x="8" y="52"/>
                  </a:lnTo>
                  <a:lnTo>
                    <a:pt x="5" y="30"/>
                  </a:lnTo>
                  <a:lnTo>
                    <a:pt x="0" y="15"/>
                  </a:lnTo>
                  <a:lnTo>
                    <a:pt x="37" y="0"/>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2" name="Freeform 22"/>
            <p:cNvSpPr/>
            <p:nvPr/>
          </p:nvSpPr>
          <p:spPr bwMode="auto">
            <a:xfrm>
              <a:off x="5097403" y="5808810"/>
              <a:ext cx="88561" cy="61992"/>
            </a:xfrm>
            <a:custGeom>
              <a:avLst/>
              <a:gdLst>
                <a:gd name="T0" fmla="*/ 4410 w 72"/>
                <a:gd name="T1" fmla="*/ 14741 h 49"/>
                <a:gd name="T2" fmla="*/ 33073 w 72"/>
                <a:gd name="T3" fmla="*/ 20411 h 49"/>
                <a:gd name="T4" fmla="*/ 62839 w 72"/>
                <a:gd name="T5" fmla="*/ 0 h 49"/>
                <a:gd name="T6" fmla="*/ 78273 w 72"/>
                <a:gd name="T7" fmla="*/ 40821 h 49"/>
                <a:gd name="T8" fmla="*/ 46302 w 72"/>
                <a:gd name="T9" fmla="*/ 54428 h 49"/>
                <a:gd name="T10" fmla="*/ 6615 w 72"/>
                <a:gd name="T11" fmla="*/ 51026 h 49"/>
                <a:gd name="T12" fmla="*/ 0 w 72"/>
                <a:gd name="T13" fmla="*/ 20411 h 49"/>
                <a:gd name="T14" fmla="*/ 4410 w 72"/>
                <a:gd name="T15" fmla="*/ 14741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49">
                  <a:moveTo>
                    <a:pt x="4" y="13"/>
                  </a:moveTo>
                  <a:lnTo>
                    <a:pt x="30" y="18"/>
                  </a:lnTo>
                  <a:lnTo>
                    <a:pt x="57" y="0"/>
                  </a:lnTo>
                  <a:lnTo>
                    <a:pt x="71" y="36"/>
                  </a:lnTo>
                  <a:lnTo>
                    <a:pt x="42" y="48"/>
                  </a:lnTo>
                  <a:lnTo>
                    <a:pt x="6" y="45"/>
                  </a:lnTo>
                  <a:lnTo>
                    <a:pt x="0" y="18"/>
                  </a:lnTo>
                  <a:lnTo>
                    <a:pt x="4" y="1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3" name="Freeform 23"/>
            <p:cNvSpPr/>
            <p:nvPr/>
          </p:nvSpPr>
          <p:spPr bwMode="auto">
            <a:xfrm>
              <a:off x="4583747" y="5417368"/>
              <a:ext cx="890927" cy="720890"/>
            </a:xfrm>
            <a:custGeom>
              <a:avLst/>
              <a:gdLst>
                <a:gd name="T0" fmla="*/ 234405 w 729"/>
                <a:gd name="T1" fmla="*/ 93066 h 604"/>
                <a:gd name="T2" fmla="*/ 245359 w 729"/>
                <a:gd name="T3" fmla="*/ 52416 h 604"/>
                <a:gd name="T4" fmla="*/ 318748 w 729"/>
                <a:gd name="T5" fmla="*/ 74881 h 604"/>
                <a:gd name="T6" fmla="*/ 316557 w 729"/>
                <a:gd name="T7" fmla="*/ 41719 h 604"/>
                <a:gd name="T8" fmla="*/ 347227 w 729"/>
                <a:gd name="T9" fmla="*/ 4279 h 604"/>
                <a:gd name="T10" fmla="*/ 429378 w 729"/>
                <a:gd name="T11" fmla="*/ 0 h 604"/>
                <a:gd name="T12" fmla="*/ 501671 w 729"/>
                <a:gd name="T13" fmla="*/ 7488 h 604"/>
                <a:gd name="T14" fmla="*/ 495099 w 729"/>
                <a:gd name="T15" fmla="*/ 47068 h 604"/>
                <a:gd name="T16" fmla="*/ 466620 w 729"/>
                <a:gd name="T17" fmla="*/ 95205 h 604"/>
                <a:gd name="T18" fmla="*/ 593681 w 729"/>
                <a:gd name="T19" fmla="*/ 63114 h 604"/>
                <a:gd name="T20" fmla="*/ 640781 w 729"/>
                <a:gd name="T21" fmla="*/ 74881 h 604"/>
                <a:gd name="T22" fmla="*/ 633114 w 729"/>
                <a:gd name="T23" fmla="*/ 36371 h 604"/>
                <a:gd name="T24" fmla="*/ 716361 w 729"/>
                <a:gd name="T25" fmla="*/ 60974 h 604"/>
                <a:gd name="T26" fmla="*/ 764556 w 729"/>
                <a:gd name="T27" fmla="*/ 95205 h 604"/>
                <a:gd name="T28" fmla="*/ 775510 w 729"/>
                <a:gd name="T29" fmla="*/ 178644 h 604"/>
                <a:gd name="T30" fmla="*/ 739363 w 729"/>
                <a:gd name="T31" fmla="*/ 220363 h 604"/>
                <a:gd name="T32" fmla="*/ 670356 w 729"/>
                <a:gd name="T33" fmla="*/ 275989 h 604"/>
                <a:gd name="T34" fmla="*/ 635304 w 729"/>
                <a:gd name="T35" fmla="*/ 286686 h 604"/>
                <a:gd name="T36" fmla="*/ 619970 w 729"/>
                <a:gd name="T37" fmla="*/ 294174 h 604"/>
                <a:gd name="T38" fmla="*/ 563011 w 729"/>
                <a:gd name="T39" fmla="*/ 313429 h 604"/>
                <a:gd name="T40" fmla="*/ 519197 w 729"/>
                <a:gd name="T41" fmla="*/ 316638 h 604"/>
                <a:gd name="T42" fmla="*/ 411853 w 729"/>
                <a:gd name="T43" fmla="*/ 304871 h 604"/>
                <a:gd name="T44" fmla="*/ 426092 w 729"/>
                <a:gd name="T45" fmla="*/ 378682 h 604"/>
                <a:gd name="T46" fmla="*/ 358180 w 729"/>
                <a:gd name="T47" fmla="*/ 426820 h 604"/>
                <a:gd name="T48" fmla="*/ 288078 w 729"/>
                <a:gd name="T49" fmla="*/ 447144 h 604"/>
                <a:gd name="T50" fmla="*/ 207022 w 729"/>
                <a:gd name="T51" fmla="*/ 481376 h 604"/>
                <a:gd name="T52" fmla="*/ 76675 w 729"/>
                <a:gd name="T53" fmla="*/ 537001 h 604"/>
                <a:gd name="T54" fmla="*/ 96391 w 729"/>
                <a:gd name="T55" fmla="*/ 622579 h 604"/>
                <a:gd name="T56" fmla="*/ 38337 w 729"/>
                <a:gd name="T57" fmla="*/ 640764 h 604"/>
                <a:gd name="T58" fmla="*/ 8763 w 729"/>
                <a:gd name="T59" fmla="*/ 525234 h 604"/>
                <a:gd name="T60" fmla="*/ 36147 w 729"/>
                <a:gd name="T61" fmla="*/ 461051 h 604"/>
                <a:gd name="T62" fmla="*/ 66817 w 729"/>
                <a:gd name="T63" fmla="*/ 431099 h 604"/>
                <a:gd name="T64" fmla="*/ 107345 w 729"/>
                <a:gd name="T65" fmla="*/ 376543 h 604"/>
                <a:gd name="T66" fmla="*/ 167589 w 729"/>
                <a:gd name="T67" fmla="*/ 263152 h 604"/>
                <a:gd name="T68" fmla="*/ 212498 w 729"/>
                <a:gd name="T69" fmla="*/ 181853 h 604"/>
                <a:gd name="T70" fmla="*/ 212498 w 729"/>
                <a:gd name="T71" fmla="*/ 110182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4" name="Freeform 24"/>
            <p:cNvSpPr/>
            <p:nvPr/>
          </p:nvSpPr>
          <p:spPr bwMode="auto">
            <a:xfrm>
              <a:off x="3917765" y="5341206"/>
              <a:ext cx="917496" cy="648269"/>
            </a:xfrm>
            <a:custGeom>
              <a:avLst/>
              <a:gdLst>
                <a:gd name="T0" fmla="*/ 37130 w 753"/>
                <a:gd name="T1" fmla="*/ 226192 h 542"/>
                <a:gd name="T2" fmla="*/ 87365 w 753"/>
                <a:gd name="T3" fmla="*/ 200464 h 542"/>
                <a:gd name="T4" fmla="*/ 173638 w 753"/>
                <a:gd name="T5" fmla="*/ 221904 h 542"/>
                <a:gd name="T6" fmla="*/ 191111 w 753"/>
                <a:gd name="T7" fmla="*/ 185456 h 542"/>
                <a:gd name="T8" fmla="*/ 310146 w 753"/>
                <a:gd name="T9" fmla="*/ 142576 h 542"/>
                <a:gd name="T10" fmla="*/ 407340 w 753"/>
                <a:gd name="T11" fmla="*/ 114704 h 542"/>
                <a:gd name="T12" fmla="*/ 447747 w 753"/>
                <a:gd name="T13" fmla="*/ 125424 h 542"/>
                <a:gd name="T14" fmla="*/ 478325 w 753"/>
                <a:gd name="T15" fmla="*/ 101840 h 542"/>
                <a:gd name="T16" fmla="*/ 491429 w 753"/>
                <a:gd name="T17" fmla="*/ 78256 h 542"/>
                <a:gd name="T18" fmla="*/ 534020 w 753"/>
                <a:gd name="T19" fmla="*/ 49312 h 542"/>
                <a:gd name="T20" fmla="*/ 586439 w 753"/>
                <a:gd name="T21" fmla="*/ 20368 h 542"/>
                <a:gd name="T22" fmla="*/ 608280 w 753"/>
                <a:gd name="T23" fmla="*/ 47168 h 542"/>
                <a:gd name="T24" fmla="*/ 661791 w 753"/>
                <a:gd name="T25" fmla="*/ 9648 h 542"/>
                <a:gd name="T26" fmla="*/ 716395 w 753"/>
                <a:gd name="T27" fmla="*/ 9648 h 542"/>
                <a:gd name="T28" fmla="*/ 743696 w 753"/>
                <a:gd name="T29" fmla="*/ 50384 h 542"/>
                <a:gd name="T30" fmla="*/ 710934 w 753"/>
                <a:gd name="T31" fmla="*/ 127568 h 542"/>
                <a:gd name="T32" fmla="*/ 710934 w 753"/>
                <a:gd name="T33" fmla="*/ 161872 h 542"/>
                <a:gd name="T34" fmla="*/ 764446 w 753"/>
                <a:gd name="T35" fmla="*/ 188672 h 542"/>
                <a:gd name="T36" fmla="*/ 803760 w 753"/>
                <a:gd name="T37" fmla="*/ 175808 h 542"/>
                <a:gd name="T38" fmla="*/ 803760 w 753"/>
                <a:gd name="T39" fmla="*/ 247632 h 542"/>
                <a:gd name="T40" fmla="*/ 757893 w 753"/>
                <a:gd name="T41" fmla="*/ 330177 h 542"/>
                <a:gd name="T42" fmla="*/ 698922 w 753"/>
                <a:gd name="T43" fmla="*/ 442737 h 542"/>
                <a:gd name="T44" fmla="*/ 658515 w 753"/>
                <a:gd name="T45" fmla="*/ 498481 h 542"/>
                <a:gd name="T46" fmla="*/ 626845 w 753"/>
                <a:gd name="T47" fmla="*/ 528497 h 542"/>
                <a:gd name="T48" fmla="*/ 529652 w 753"/>
                <a:gd name="T49" fmla="*/ 579953 h 542"/>
                <a:gd name="T50" fmla="*/ 455391 w 753"/>
                <a:gd name="T51" fmla="*/ 539217 h 542"/>
                <a:gd name="T52" fmla="*/ 378947 w 753"/>
                <a:gd name="T53" fmla="*/ 579953 h 542"/>
                <a:gd name="T54" fmla="*/ 253359 w 753"/>
                <a:gd name="T55" fmla="*/ 534929 h 542"/>
                <a:gd name="T56" fmla="*/ 258819 w 753"/>
                <a:gd name="T57" fmla="*/ 448097 h 542"/>
                <a:gd name="T58" fmla="*/ 202032 w 753"/>
                <a:gd name="T59" fmla="*/ 433089 h 542"/>
                <a:gd name="T60" fmla="*/ 160534 w 753"/>
                <a:gd name="T61" fmla="*/ 433089 h 542"/>
                <a:gd name="T62" fmla="*/ 138692 w 753"/>
                <a:gd name="T63" fmla="*/ 370913 h 542"/>
                <a:gd name="T64" fmla="*/ 175822 w 753"/>
                <a:gd name="T65" fmla="*/ 361265 h 542"/>
                <a:gd name="T66" fmla="*/ 173638 w 753"/>
                <a:gd name="T67" fmla="*/ 309809 h 542"/>
                <a:gd name="T68" fmla="*/ 67708 w 753"/>
                <a:gd name="T69" fmla="*/ 266928 h 542"/>
                <a:gd name="T70" fmla="*/ 15289 w 753"/>
                <a:gd name="T71" fmla="*/ 266928 h 542"/>
                <a:gd name="T72" fmla="*/ 0 w 753"/>
                <a:gd name="T73" fmla="*/ 221904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5" name="Freeform 25"/>
            <p:cNvSpPr/>
            <p:nvPr/>
          </p:nvSpPr>
          <p:spPr bwMode="auto">
            <a:xfrm>
              <a:off x="4424336" y="4861203"/>
              <a:ext cx="635870" cy="694321"/>
            </a:xfrm>
            <a:custGeom>
              <a:avLst/>
              <a:gdLst>
                <a:gd name="T0" fmla="*/ 487871 w 521"/>
                <a:gd name="T1" fmla="*/ 74847 h 582"/>
                <a:gd name="T2" fmla="*/ 475838 w 521"/>
                <a:gd name="T3" fmla="*/ 22454 h 582"/>
                <a:gd name="T4" fmla="*/ 436459 w 521"/>
                <a:gd name="T5" fmla="*/ 29939 h 582"/>
                <a:gd name="T6" fmla="*/ 405830 w 521"/>
                <a:gd name="T7" fmla="*/ 49185 h 582"/>
                <a:gd name="T8" fmla="*/ 375201 w 521"/>
                <a:gd name="T9" fmla="*/ 27800 h 582"/>
                <a:gd name="T10" fmla="*/ 322695 w 521"/>
                <a:gd name="T11" fmla="*/ 35285 h 582"/>
                <a:gd name="T12" fmla="*/ 154237 w 521"/>
                <a:gd name="T13" fmla="*/ 0 h 582"/>
                <a:gd name="T14" fmla="*/ 165176 w 521"/>
                <a:gd name="T15" fmla="*/ 41701 h 582"/>
                <a:gd name="T16" fmla="*/ 89698 w 521"/>
                <a:gd name="T17" fmla="*/ 41701 h 582"/>
                <a:gd name="T18" fmla="*/ 27347 w 521"/>
                <a:gd name="T19" fmla="*/ 117617 h 582"/>
                <a:gd name="T20" fmla="*/ 53600 w 521"/>
                <a:gd name="T21" fmla="*/ 296181 h 582"/>
                <a:gd name="T22" fmla="*/ 4376 w 521"/>
                <a:gd name="T23" fmla="*/ 361404 h 582"/>
                <a:gd name="T24" fmla="*/ 68915 w 521"/>
                <a:gd name="T25" fmla="*/ 368889 h 582"/>
                <a:gd name="T26" fmla="*/ 83135 w 521"/>
                <a:gd name="T27" fmla="*/ 482229 h 582"/>
                <a:gd name="T28" fmla="*/ 135641 w 521"/>
                <a:gd name="T29" fmla="*/ 452290 h 582"/>
                <a:gd name="T30" fmla="*/ 157519 w 521"/>
                <a:gd name="T31" fmla="*/ 477952 h 582"/>
                <a:gd name="T32" fmla="*/ 212213 w 521"/>
                <a:gd name="T33" fmla="*/ 442667 h 582"/>
                <a:gd name="T34" fmla="*/ 264719 w 521"/>
                <a:gd name="T35" fmla="*/ 442667 h 582"/>
                <a:gd name="T36" fmla="*/ 292066 w 521"/>
                <a:gd name="T37" fmla="*/ 483298 h 582"/>
                <a:gd name="T38" fmla="*/ 259250 w 521"/>
                <a:gd name="T39" fmla="*/ 560284 h 582"/>
                <a:gd name="T40" fmla="*/ 259250 w 521"/>
                <a:gd name="T41" fmla="*/ 593430 h 582"/>
                <a:gd name="T42" fmla="*/ 315038 w 521"/>
                <a:gd name="T43" fmla="*/ 621231 h 582"/>
                <a:gd name="T44" fmla="*/ 353324 w 521"/>
                <a:gd name="T45" fmla="*/ 607331 h 582"/>
                <a:gd name="T46" fmla="*/ 375201 w 521"/>
                <a:gd name="T47" fmla="*/ 560284 h 582"/>
                <a:gd name="T48" fmla="*/ 413487 w 521"/>
                <a:gd name="T49" fmla="*/ 552799 h 582"/>
                <a:gd name="T50" fmla="*/ 465993 w 521"/>
                <a:gd name="T51" fmla="*/ 558145 h 582"/>
                <a:gd name="T52" fmla="*/ 458336 w 521"/>
                <a:gd name="T53" fmla="*/ 527137 h 582"/>
                <a:gd name="T54" fmla="*/ 538189 w 521"/>
                <a:gd name="T55" fmla="*/ 515376 h 582"/>
                <a:gd name="T56" fmla="*/ 556785 w 521"/>
                <a:gd name="T57" fmla="*/ 477952 h 582"/>
                <a:gd name="T58" fmla="*/ 565536 w 521"/>
                <a:gd name="T59" fmla="*/ 374235 h 582"/>
                <a:gd name="T60" fmla="*/ 530532 w 521"/>
                <a:gd name="T61" fmla="*/ 323981 h 582"/>
                <a:gd name="T62" fmla="*/ 520687 w 521"/>
                <a:gd name="T63" fmla="*/ 282280 h 582"/>
                <a:gd name="T64" fmla="*/ 500997 w 521"/>
                <a:gd name="T65" fmla="*/ 278003 h 582"/>
                <a:gd name="T66" fmla="*/ 530532 w 521"/>
                <a:gd name="T67" fmla="*/ 203156 h 582"/>
                <a:gd name="T68" fmla="*/ 543659 w 521"/>
                <a:gd name="T69" fmla="*/ 142209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6" name="Freeform 26"/>
            <p:cNvSpPr/>
            <p:nvPr/>
          </p:nvSpPr>
          <p:spPr bwMode="auto">
            <a:xfrm>
              <a:off x="4349945" y="4450278"/>
              <a:ext cx="894469" cy="547310"/>
            </a:xfrm>
            <a:custGeom>
              <a:avLst/>
              <a:gdLst>
                <a:gd name="T0" fmla="*/ 108277 w 733"/>
                <a:gd name="T1" fmla="*/ 451811 h 456"/>
                <a:gd name="T2" fmla="*/ 201242 w 733"/>
                <a:gd name="T3" fmla="*/ 430296 h 456"/>
                <a:gd name="T4" fmla="*/ 206711 w 733"/>
                <a:gd name="T5" fmla="*/ 382964 h 456"/>
                <a:gd name="T6" fmla="*/ 344518 w 733"/>
                <a:gd name="T7" fmla="*/ 377585 h 456"/>
                <a:gd name="T8" fmla="*/ 410140 w 733"/>
                <a:gd name="T9" fmla="*/ 420615 h 456"/>
                <a:gd name="T10" fmla="*/ 467013 w 733"/>
                <a:gd name="T11" fmla="*/ 390494 h 456"/>
                <a:gd name="T12" fmla="*/ 489981 w 733"/>
                <a:gd name="T13" fmla="*/ 420615 h 456"/>
                <a:gd name="T14" fmla="*/ 531541 w 733"/>
                <a:gd name="T15" fmla="*/ 375434 h 456"/>
                <a:gd name="T16" fmla="*/ 544666 w 733"/>
                <a:gd name="T17" fmla="*/ 430296 h 456"/>
                <a:gd name="T18" fmla="*/ 579665 w 733"/>
                <a:gd name="T19" fmla="*/ 451811 h 456"/>
                <a:gd name="T20" fmla="*/ 646381 w 733"/>
                <a:gd name="T21" fmla="*/ 413085 h 456"/>
                <a:gd name="T22" fmla="*/ 756845 w 733"/>
                <a:gd name="T23" fmla="*/ 346389 h 456"/>
                <a:gd name="T24" fmla="*/ 748095 w 733"/>
                <a:gd name="T25" fmla="*/ 238815 h 456"/>
                <a:gd name="T26" fmla="*/ 757939 w 733"/>
                <a:gd name="T27" fmla="*/ 201164 h 456"/>
                <a:gd name="T28" fmla="*/ 686848 w 733"/>
                <a:gd name="T29" fmla="*/ 164588 h 456"/>
                <a:gd name="T30" fmla="*/ 636537 w 733"/>
                <a:gd name="T31" fmla="*/ 164588 h 456"/>
                <a:gd name="T32" fmla="*/ 561072 w 733"/>
                <a:gd name="T33" fmla="*/ 137695 h 456"/>
                <a:gd name="T34" fmla="*/ 520604 w 733"/>
                <a:gd name="T35" fmla="*/ 97892 h 456"/>
                <a:gd name="T36" fmla="*/ 480137 w 733"/>
                <a:gd name="T37" fmla="*/ 91438 h 456"/>
                <a:gd name="T38" fmla="*/ 391547 w 733"/>
                <a:gd name="T39" fmla="*/ 91438 h 456"/>
                <a:gd name="T40" fmla="*/ 229678 w 733"/>
                <a:gd name="T41" fmla="*/ 0 h 456"/>
                <a:gd name="T42" fmla="*/ 196867 w 733"/>
                <a:gd name="T43" fmla="*/ 10757 h 456"/>
                <a:gd name="T44" fmla="*/ 95152 w 733"/>
                <a:gd name="T45" fmla="*/ 10757 h 456"/>
                <a:gd name="T46" fmla="*/ 108277 w 733"/>
                <a:gd name="T47" fmla="*/ 45181 h 456"/>
                <a:gd name="T48" fmla="*/ 155306 w 733"/>
                <a:gd name="T49" fmla="*/ 55939 h 456"/>
                <a:gd name="T50" fmla="*/ 102808 w 733"/>
                <a:gd name="T51" fmla="*/ 91438 h 456"/>
                <a:gd name="T52" fmla="*/ 102808 w 733"/>
                <a:gd name="T53" fmla="*/ 132316 h 456"/>
                <a:gd name="T54" fmla="*/ 133432 w 733"/>
                <a:gd name="T55" fmla="*/ 176422 h 456"/>
                <a:gd name="T56" fmla="*/ 168431 w 733"/>
                <a:gd name="T57" fmla="*/ 267860 h 456"/>
                <a:gd name="T58" fmla="*/ 145463 w 733"/>
                <a:gd name="T59" fmla="*/ 283996 h 456"/>
                <a:gd name="T60" fmla="*/ 20780 w 733"/>
                <a:gd name="T61" fmla="*/ 331328 h 456"/>
                <a:gd name="T62" fmla="*/ 15312 w 733"/>
                <a:gd name="T63" fmla="*/ 372206 h 456"/>
                <a:gd name="T64" fmla="*/ 39373 w 733"/>
                <a:gd name="T65" fmla="*/ 4227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7" name="Freeform 27"/>
            <p:cNvSpPr/>
            <p:nvPr/>
          </p:nvSpPr>
          <p:spPr bwMode="auto">
            <a:xfrm>
              <a:off x="4470388" y="6180768"/>
              <a:ext cx="288710" cy="258599"/>
            </a:xfrm>
            <a:custGeom>
              <a:avLst/>
              <a:gdLst>
                <a:gd name="T0" fmla="*/ 257675 w 238"/>
                <a:gd name="T1" fmla="*/ 38809 h 215"/>
                <a:gd name="T2" fmla="*/ 208749 w 238"/>
                <a:gd name="T3" fmla="*/ 118583 h 215"/>
                <a:gd name="T4" fmla="*/ 208749 w 238"/>
                <a:gd name="T5" fmla="*/ 155235 h 215"/>
                <a:gd name="T6" fmla="*/ 114160 w 238"/>
                <a:gd name="T7" fmla="*/ 230697 h 215"/>
                <a:gd name="T8" fmla="*/ 19570 w 238"/>
                <a:gd name="T9" fmla="*/ 196200 h 215"/>
                <a:gd name="T10" fmla="*/ 0 w 238"/>
                <a:gd name="T11" fmla="*/ 129363 h 215"/>
                <a:gd name="T12" fmla="*/ 4349 w 238"/>
                <a:gd name="T13" fmla="*/ 97022 h 215"/>
                <a:gd name="T14" fmla="*/ 58711 w 238"/>
                <a:gd name="T15" fmla="*/ 46355 h 215"/>
                <a:gd name="T16" fmla="*/ 75019 w 238"/>
                <a:gd name="T17" fmla="*/ 30185 h 215"/>
                <a:gd name="T18" fmla="*/ 163085 w 238"/>
                <a:gd name="T19" fmla="*/ 17248 h 215"/>
                <a:gd name="T20" fmla="*/ 202226 w 238"/>
                <a:gd name="T21" fmla="*/ 12936 h 215"/>
                <a:gd name="T22" fmla="*/ 215273 w 238"/>
                <a:gd name="T23" fmla="*/ 0 h 215"/>
                <a:gd name="T24" fmla="*/ 243541 w 238"/>
                <a:gd name="T25" fmla="*/ 4312 h 215"/>
                <a:gd name="T26" fmla="*/ 257675 w 238"/>
                <a:gd name="T27" fmla="*/ 38809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8" name="Oval 28"/>
            <p:cNvSpPr>
              <a:spLocks noChangeArrowheads="1"/>
            </p:cNvSpPr>
            <p:nvPr/>
          </p:nvSpPr>
          <p:spPr bwMode="auto">
            <a:xfrm>
              <a:off x="5495928" y="4526441"/>
              <a:ext cx="74392" cy="72620"/>
            </a:xfrm>
            <a:prstGeom prst="ellipse">
              <a:avLst/>
            </a:prstGeom>
            <a:grpFill/>
            <a:ln w="9525">
              <a:solidFill>
                <a:sysClr val="window" lastClr="FFFFFF"/>
              </a:solidFill>
              <a:round/>
            </a:ln>
            <a:effectLst/>
          </p:spPr>
          <p:txBody>
            <a:bodyPr lIns="69495" tIns="34747" rIns="69495" bIns="34747"/>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9" name="Freeform 29"/>
            <p:cNvSpPr/>
            <p:nvPr/>
          </p:nvSpPr>
          <p:spPr bwMode="auto">
            <a:xfrm>
              <a:off x="2743441" y="3251157"/>
              <a:ext cx="1581707" cy="1323106"/>
            </a:xfrm>
            <a:custGeom>
              <a:avLst/>
              <a:gdLst>
                <a:gd name="T0" fmla="*/ 0 w 1299"/>
                <a:gd name="T1" fmla="*/ 221747 h 1107"/>
                <a:gd name="T2" fmla="*/ 53475 w 1299"/>
                <a:gd name="T3" fmla="*/ 168185 h 1107"/>
                <a:gd name="T4" fmla="*/ 218266 w 1299"/>
                <a:gd name="T5" fmla="*/ 76058 h 1107"/>
                <a:gd name="T6" fmla="*/ 258645 w 1299"/>
                <a:gd name="T7" fmla="*/ 20354 h 1107"/>
                <a:gd name="T8" fmla="*/ 293568 w 1299"/>
                <a:gd name="T9" fmla="*/ 2142 h 1107"/>
                <a:gd name="T10" fmla="*/ 356865 w 1299"/>
                <a:gd name="T11" fmla="*/ 41778 h 1107"/>
                <a:gd name="T12" fmla="*/ 362322 w 1299"/>
                <a:gd name="T13" fmla="*/ 159615 h 1107"/>
                <a:gd name="T14" fmla="*/ 449628 w 1299"/>
                <a:gd name="T15" fmla="*/ 261382 h 1107"/>
                <a:gd name="T16" fmla="*/ 591501 w 1299"/>
                <a:gd name="T17" fmla="*/ 227103 h 1107"/>
                <a:gd name="T18" fmla="*/ 629698 w 1299"/>
                <a:gd name="T19" fmla="*/ 256026 h 1107"/>
                <a:gd name="T20" fmla="*/ 566400 w 1299"/>
                <a:gd name="T21" fmla="*/ 320301 h 1107"/>
                <a:gd name="T22" fmla="*/ 632972 w 1299"/>
                <a:gd name="T23" fmla="*/ 387789 h 1107"/>
                <a:gd name="T24" fmla="*/ 664620 w 1299"/>
                <a:gd name="T25" fmla="*/ 397430 h 1107"/>
                <a:gd name="T26" fmla="*/ 697360 w 1299"/>
                <a:gd name="T27" fmla="*/ 446707 h 1107"/>
                <a:gd name="T28" fmla="*/ 825046 w 1299"/>
                <a:gd name="T29" fmla="*/ 448849 h 1107"/>
                <a:gd name="T30" fmla="*/ 947275 w 1299"/>
                <a:gd name="T31" fmla="*/ 400644 h 1107"/>
                <a:gd name="T32" fmla="*/ 959279 w 1299"/>
                <a:gd name="T33" fmla="*/ 477773 h 1107"/>
                <a:gd name="T34" fmla="*/ 926539 w 1299"/>
                <a:gd name="T35" fmla="*/ 519551 h 1107"/>
                <a:gd name="T36" fmla="*/ 916717 w 1299"/>
                <a:gd name="T37" fmla="*/ 581683 h 1107"/>
                <a:gd name="T38" fmla="*/ 1007298 w 1299"/>
                <a:gd name="T39" fmla="*/ 617034 h 1107"/>
                <a:gd name="T40" fmla="*/ 1096787 w 1299"/>
                <a:gd name="T41" fmla="*/ 770221 h 1107"/>
                <a:gd name="T42" fmla="*/ 1136075 w 1299"/>
                <a:gd name="T43" fmla="*/ 832353 h 1107"/>
                <a:gd name="T44" fmla="*/ 1181911 w 1299"/>
                <a:gd name="T45" fmla="*/ 863419 h 1107"/>
                <a:gd name="T46" fmla="*/ 1196098 w 1299"/>
                <a:gd name="T47" fmla="*/ 826997 h 1107"/>
                <a:gd name="T48" fmla="*/ 1241934 w 1299"/>
                <a:gd name="T49" fmla="*/ 775577 h 1107"/>
                <a:gd name="T50" fmla="*/ 1196098 w 1299"/>
                <a:gd name="T51" fmla="*/ 738084 h 1107"/>
                <a:gd name="T52" fmla="*/ 1222290 w 1299"/>
                <a:gd name="T53" fmla="*/ 642744 h 1107"/>
                <a:gd name="T54" fmla="*/ 1268126 w 1299"/>
                <a:gd name="T55" fmla="*/ 652385 h 1107"/>
                <a:gd name="T56" fmla="*/ 1360889 w 1299"/>
                <a:gd name="T57" fmla="*/ 709160 h 1107"/>
                <a:gd name="T58" fmla="*/ 1416547 w 1299"/>
                <a:gd name="T59" fmla="*/ 764865 h 1107"/>
                <a:gd name="T60" fmla="*/ 1405633 w 1299"/>
                <a:gd name="T61" fmla="*/ 839852 h 1107"/>
                <a:gd name="T62" fmla="*/ 1334697 w 1299"/>
                <a:gd name="T63" fmla="*/ 863419 h 1107"/>
                <a:gd name="T64" fmla="*/ 1324875 w 1299"/>
                <a:gd name="T65" fmla="*/ 882701 h 1107"/>
                <a:gd name="T66" fmla="*/ 1273582 w 1299"/>
                <a:gd name="T67" fmla="*/ 903055 h 1107"/>
                <a:gd name="T68" fmla="*/ 1214651 w 1299"/>
                <a:gd name="T69" fmla="*/ 889129 h 1107"/>
                <a:gd name="T70" fmla="*/ 1214651 w 1299"/>
                <a:gd name="T71" fmla="*/ 915910 h 1107"/>
                <a:gd name="T72" fmla="*/ 1190641 w 1299"/>
                <a:gd name="T73" fmla="*/ 955546 h 1107"/>
                <a:gd name="T74" fmla="*/ 1201555 w 1299"/>
                <a:gd name="T75" fmla="*/ 1030532 h 1107"/>
                <a:gd name="T76" fmla="*/ 1207011 w 1299"/>
                <a:gd name="T77" fmla="*/ 1066954 h 1107"/>
                <a:gd name="T78" fmla="*/ 1141531 w 1299"/>
                <a:gd name="T79" fmla="*/ 1079809 h 1107"/>
                <a:gd name="T80" fmla="*/ 1149171 w 1299"/>
                <a:gd name="T81" fmla="*/ 1146226 h 1107"/>
                <a:gd name="T82" fmla="*/ 1113157 w 1299"/>
                <a:gd name="T83" fmla="*/ 1173007 h 1107"/>
                <a:gd name="T84" fmla="*/ 1034581 w 1299"/>
                <a:gd name="T85" fmla="*/ 1179435 h 1107"/>
                <a:gd name="T86" fmla="*/ 1000750 w 1299"/>
                <a:gd name="T87" fmla="*/ 1120516 h 1107"/>
                <a:gd name="T88" fmla="*/ 961462 w 1299"/>
                <a:gd name="T89" fmla="*/ 1120516 h 1107"/>
                <a:gd name="T90" fmla="*/ 886160 w 1299"/>
                <a:gd name="T91" fmla="*/ 1057313 h 1107"/>
                <a:gd name="T92" fmla="*/ 870882 w 1299"/>
                <a:gd name="T93" fmla="*/ 1000538 h 1107"/>
                <a:gd name="T94" fmla="*/ 789032 w 1299"/>
                <a:gd name="T95" fmla="*/ 1030532 h 1107"/>
                <a:gd name="T96" fmla="*/ 768296 w 1299"/>
                <a:gd name="T97" fmla="*/ 1062669 h 1107"/>
                <a:gd name="T98" fmla="*/ 683173 w 1299"/>
                <a:gd name="T99" fmla="*/ 1015535 h 1107"/>
                <a:gd name="T100" fmla="*/ 679899 w 1299"/>
                <a:gd name="T101" fmla="*/ 968400 h 1107"/>
                <a:gd name="T102" fmla="*/ 735557 w 1299"/>
                <a:gd name="T103" fmla="*/ 1000538 h 1107"/>
                <a:gd name="T104" fmla="*/ 758475 w 1299"/>
                <a:gd name="T105" fmla="*/ 935192 h 1107"/>
                <a:gd name="T106" fmla="*/ 808676 w 1299"/>
                <a:gd name="T107" fmla="*/ 889129 h 1107"/>
                <a:gd name="T108" fmla="*/ 850146 w 1299"/>
                <a:gd name="T109" fmla="*/ 824854 h 1107"/>
                <a:gd name="T110" fmla="*/ 830502 w 1299"/>
                <a:gd name="T111" fmla="*/ 723087 h 1107"/>
                <a:gd name="T112" fmla="*/ 753018 w 1299"/>
                <a:gd name="T113" fmla="*/ 581683 h 1107"/>
                <a:gd name="T114" fmla="*/ 670077 w 1299"/>
                <a:gd name="T115" fmla="*/ 550617 h 1107"/>
                <a:gd name="T116" fmla="*/ 579496 w 1299"/>
                <a:gd name="T117" fmla="*/ 448849 h 1107"/>
                <a:gd name="T118" fmla="*/ 433258 w 1299"/>
                <a:gd name="T119" fmla="*/ 409213 h 1107"/>
                <a:gd name="T120" fmla="*/ 318668 w 1299"/>
                <a:gd name="T121" fmla="*/ 422068 h 1107"/>
                <a:gd name="T122" fmla="*/ 228088 w 1299"/>
                <a:gd name="T123" fmla="*/ 457419 h 1107"/>
                <a:gd name="T124" fmla="*/ 136416 w 1299"/>
                <a:gd name="T125" fmla="*/ 402786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0" name="Freeform 30"/>
            <p:cNvSpPr/>
            <p:nvPr/>
          </p:nvSpPr>
          <p:spPr bwMode="auto">
            <a:xfrm>
              <a:off x="4016954" y="3635513"/>
              <a:ext cx="591590" cy="1013142"/>
            </a:xfrm>
            <a:custGeom>
              <a:avLst/>
              <a:gdLst>
                <a:gd name="T0" fmla="*/ 441121 w 482"/>
                <a:gd name="T1" fmla="*/ 539054 h 849"/>
                <a:gd name="T2" fmla="*/ 429020 w 482"/>
                <a:gd name="T3" fmla="*/ 306962 h 849"/>
                <a:gd name="T4" fmla="*/ 466422 w 482"/>
                <a:gd name="T5" fmla="*/ 227815 h 849"/>
                <a:gd name="T6" fmla="*/ 463122 w 482"/>
                <a:gd name="T7" fmla="*/ 121929 h 849"/>
                <a:gd name="T8" fmla="*/ 485123 w 482"/>
                <a:gd name="T9" fmla="*/ 47060 h 849"/>
                <a:gd name="T10" fmla="*/ 468622 w 482"/>
                <a:gd name="T11" fmla="*/ 0 h 849"/>
                <a:gd name="T12" fmla="*/ 388318 w 482"/>
                <a:gd name="T13" fmla="*/ 26739 h 849"/>
                <a:gd name="T14" fmla="*/ 359717 w 482"/>
                <a:gd name="T15" fmla="*/ 91982 h 849"/>
                <a:gd name="T16" fmla="*/ 328916 w 482"/>
                <a:gd name="T17" fmla="*/ 116581 h 849"/>
                <a:gd name="T18" fmla="*/ 225511 w 482"/>
                <a:gd name="T19" fmla="*/ 232093 h 849"/>
                <a:gd name="T20" fmla="*/ 149607 w 482"/>
                <a:gd name="T21" fmla="*/ 227815 h 849"/>
                <a:gd name="T22" fmla="*/ 129806 w 482"/>
                <a:gd name="T23" fmla="*/ 302683 h 849"/>
                <a:gd name="T24" fmla="*/ 225511 w 482"/>
                <a:gd name="T25" fmla="*/ 360439 h 849"/>
                <a:gd name="T26" fmla="*/ 282713 w 482"/>
                <a:gd name="T27" fmla="*/ 416056 h 849"/>
                <a:gd name="T28" fmla="*/ 271713 w 482"/>
                <a:gd name="T29" fmla="*/ 489855 h 849"/>
                <a:gd name="T30" fmla="*/ 199109 w 482"/>
                <a:gd name="T31" fmla="*/ 513385 h 849"/>
                <a:gd name="T32" fmla="*/ 188109 w 482"/>
                <a:gd name="T33" fmla="*/ 531568 h 849"/>
                <a:gd name="T34" fmla="*/ 134206 w 482"/>
                <a:gd name="T35" fmla="*/ 552959 h 849"/>
                <a:gd name="T36" fmla="*/ 74804 w 482"/>
                <a:gd name="T37" fmla="*/ 539054 h 849"/>
                <a:gd name="T38" fmla="*/ 74804 w 482"/>
                <a:gd name="T39" fmla="*/ 565793 h 849"/>
                <a:gd name="T40" fmla="*/ 49502 w 482"/>
                <a:gd name="T41" fmla="*/ 605367 h 849"/>
                <a:gd name="T42" fmla="*/ 60503 w 482"/>
                <a:gd name="T43" fmla="*/ 680235 h 849"/>
                <a:gd name="T44" fmla="*/ 66003 w 482"/>
                <a:gd name="T45" fmla="*/ 716600 h 849"/>
                <a:gd name="T46" fmla="*/ 0 w 482"/>
                <a:gd name="T47" fmla="*/ 729435 h 849"/>
                <a:gd name="T48" fmla="*/ 7700 w 482"/>
                <a:gd name="T49" fmla="*/ 795747 h 849"/>
                <a:gd name="T50" fmla="*/ 33002 w 482"/>
                <a:gd name="T51" fmla="*/ 822486 h 849"/>
                <a:gd name="T52" fmla="*/ 124306 w 482"/>
                <a:gd name="T53" fmla="*/ 811790 h 849"/>
                <a:gd name="T54" fmla="*/ 144107 w 482"/>
                <a:gd name="T55" fmla="*/ 833181 h 849"/>
                <a:gd name="T56" fmla="*/ 234311 w 482"/>
                <a:gd name="T57" fmla="*/ 871685 h 849"/>
                <a:gd name="T58" fmla="*/ 348716 w 482"/>
                <a:gd name="T59" fmla="*/ 884520 h 849"/>
                <a:gd name="T60" fmla="*/ 403719 w 482"/>
                <a:gd name="T61" fmla="*/ 897354 h 849"/>
                <a:gd name="T62" fmla="*/ 391618 w 482"/>
                <a:gd name="T63" fmla="*/ 847086 h 849"/>
                <a:gd name="T64" fmla="*/ 441121 w 482"/>
                <a:gd name="T65" fmla="*/ 798956 h 849"/>
                <a:gd name="T66" fmla="*/ 429020 w 482"/>
                <a:gd name="T67" fmla="*/ 775426 h 849"/>
                <a:gd name="T68" fmla="*/ 380618 w 482"/>
                <a:gd name="T69" fmla="*/ 745478 h 849"/>
                <a:gd name="T70" fmla="*/ 474122 w 482"/>
                <a:gd name="T71" fmla="*/ 735852 h 849"/>
                <a:gd name="T72" fmla="*/ 503824 w 482"/>
                <a:gd name="T73" fmla="*/ 742269 h 849"/>
                <a:gd name="T74" fmla="*/ 529125 w 482"/>
                <a:gd name="T75" fmla="*/ 692000 h 849"/>
                <a:gd name="T76" fmla="*/ 453221 w 482"/>
                <a:gd name="T77" fmla="*/ 571141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1" name="Freeform 31"/>
            <p:cNvSpPr/>
            <p:nvPr/>
          </p:nvSpPr>
          <p:spPr bwMode="auto">
            <a:xfrm>
              <a:off x="5054893" y="4207620"/>
              <a:ext cx="550851" cy="650040"/>
            </a:xfrm>
            <a:custGeom>
              <a:avLst/>
              <a:gdLst>
                <a:gd name="T0" fmla="*/ 118228 w 451"/>
                <a:gd name="T1" fmla="*/ 0 h 543"/>
                <a:gd name="T2" fmla="*/ 203615 w 451"/>
                <a:gd name="T3" fmla="*/ 49356 h 543"/>
                <a:gd name="T4" fmla="*/ 270392 w 451"/>
                <a:gd name="T5" fmla="*/ 78325 h 543"/>
                <a:gd name="T6" fmla="*/ 302139 w 451"/>
                <a:gd name="T7" fmla="*/ 82617 h 543"/>
                <a:gd name="T8" fmla="*/ 319654 w 451"/>
                <a:gd name="T9" fmla="*/ 153432 h 543"/>
                <a:gd name="T10" fmla="*/ 371105 w 451"/>
                <a:gd name="T11" fmla="*/ 183474 h 543"/>
                <a:gd name="T12" fmla="*/ 411609 w 451"/>
                <a:gd name="T13" fmla="*/ 158797 h 543"/>
                <a:gd name="T14" fmla="*/ 424746 w 451"/>
                <a:gd name="T15" fmla="*/ 200642 h 543"/>
                <a:gd name="T16" fmla="*/ 376579 w 451"/>
                <a:gd name="T17" fmla="*/ 227465 h 543"/>
                <a:gd name="T18" fmla="*/ 359063 w 451"/>
                <a:gd name="T19" fmla="*/ 261800 h 543"/>
                <a:gd name="T20" fmla="*/ 411609 w 451"/>
                <a:gd name="T21" fmla="*/ 313301 h 543"/>
                <a:gd name="T22" fmla="*/ 492617 w 451"/>
                <a:gd name="T23" fmla="*/ 351928 h 543"/>
                <a:gd name="T24" fmla="*/ 479481 w 451"/>
                <a:gd name="T25" fmla="*/ 416305 h 543"/>
                <a:gd name="T26" fmla="*/ 479481 w 451"/>
                <a:gd name="T27" fmla="*/ 448493 h 543"/>
                <a:gd name="T28" fmla="*/ 435693 w 451"/>
                <a:gd name="T29" fmla="*/ 473171 h 543"/>
                <a:gd name="T30" fmla="*/ 398473 w 451"/>
                <a:gd name="T31" fmla="*/ 572955 h 543"/>
                <a:gd name="T32" fmla="*/ 368916 w 451"/>
                <a:gd name="T33" fmla="*/ 559007 h 543"/>
                <a:gd name="T34" fmla="*/ 289002 w 451"/>
                <a:gd name="T35" fmla="*/ 532183 h 543"/>
                <a:gd name="T36" fmla="*/ 226604 w 451"/>
                <a:gd name="T37" fmla="*/ 569737 h 543"/>
                <a:gd name="T38" fmla="*/ 244119 w 451"/>
                <a:gd name="T39" fmla="*/ 525746 h 543"/>
                <a:gd name="T40" fmla="*/ 174058 w 451"/>
                <a:gd name="T41" fmla="*/ 549351 h 543"/>
                <a:gd name="T42" fmla="*/ 139028 w 451"/>
                <a:gd name="T43" fmla="*/ 427034 h 543"/>
                <a:gd name="T44" fmla="*/ 107281 w 451"/>
                <a:gd name="T45" fmla="*/ 407721 h 543"/>
                <a:gd name="T46" fmla="*/ 79913 w 451"/>
                <a:gd name="T47" fmla="*/ 343344 h 543"/>
                <a:gd name="T48" fmla="*/ 112755 w 451"/>
                <a:gd name="T49" fmla="*/ 301499 h 543"/>
                <a:gd name="T50" fmla="*/ 96334 w 451"/>
                <a:gd name="T51" fmla="*/ 242487 h 543"/>
                <a:gd name="T52" fmla="*/ 29557 w 451"/>
                <a:gd name="T53" fmla="*/ 239268 h 543"/>
                <a:gd name="T54" fmla="*/ 29557 w 451"/>
                <a:gd name="T55" fmla="*/ 181329 h 543"/>
                <a:gd name="T56" fmla="*/ 54735 w 451"/>
                <a:gd name="T57" fmla="*/ 131973 h 543"/>
                <a:gd name="T58" fmla="*/ 66777 w 451"/>
                <a:gd name="T59" fmla="*/ 69742 h 543"/>
                <a:gd name="T60" fmla="*/ 107281 w 451"/>
                <a:gd name="T61" fmla="*/ 110514 h 543"/>
                <a:gd name="T62" fmla="*/ 148880 w 451"/>
                <a:gd name="T63" fmla="*/ 76179 h 543"/>
                <a:gd name="T64" fmla="*/ 107281 w 451"/>
                <a:gd name="T65" fmla="*/ 31116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2" name="Freeform 32"/>
            <p:cNvSpPr/>
            <p:nvPr/>
          </p:nvSpPr>
          <p:spPr bwMode="auto">
            <a:xfrm>
              <a:off x="5187735" y="4111974"/>
              <a:ext cx="651812" cy="506571"/>
            </a:xfrm>
            <a:custGeom>
              <a:avLst/>
              <a:gdLst>
                <a:gd name="T0" fmla="*/ 541454 w 533"/>
                <a:gd name="T1" fmla="*/ 359392 h 427"/>
                <a:gd name="T2" fmla="*/ 529397 w 533"/>
                <a:gd name="T3" fmla="*/ 397671 h 427"/>
                <a:gd name="T4" fmla="*/ 512956 w 533"/>
                <a:gd name="T5" fmla="*/ 418936 h 427"/>
                <a:gd name="T6" fmla="*/ 483362 w 533"/>
                <a:gd name="T7" fmla="*/ 452962 h 427"/>
                <a:gd name="T8" fmla="*/ 436232 w 533"/>
                <a:gd name="T9" fmla="*/ 444455 h 427"/>
                <a:gd name="T10" fmla="*/ 400062 w 533"/>
                <a:gd name="T11" fmla="*/ 424253 h 427"/>
                <a:gd name="T12" fmla="*/ 375949 w 533"/>
                <a:gd name="T13" fmla="*/ 434886 h 427"/>
                <a:gd name="T14" fmla="*/ 298128 w 533"/>
                <a:gd name="T15" fmla="*/ 425316 h 427"/>
                <a:gd name="T16" fmla="*/ 295936 w 533"/>
                <a:gd name="T17" fmla="*/ 396607 h 427"/>
                <a:gd name="T18" fmla="*/ 254286 w 533"/>
                <a:gd name="T19" fmla="*/ 368962 h 427"/>
                <a:gd name="T20" fmla="*/ 243325 w 533"/>
                <a:gd name="T21" fmla="*/ 344506 h 427"/>
                <a:gd name="T22" fmla="*/ 259766 w 533"/>
                <a:gd name="T23" fmla="*/ 325367 h 427"/>
                <a:gd name="T24" fmla="*/ 259766 w 533"/>
                <a:gd name="T25" fmla="*/ 310481 h 427"/>
                <a:gd name="T26" fmla="*/ 259766 w 533"/>
                <a:gd name="T27" fmla="*/ 291342 h 427"/>
                <a:gd name="T28" fmla="*/ 309089 w 533"/>
                <a:gd name="T29" fmla="*/ 283899 h 427"/>
                <a:gd name="T30" fmla="*/ 311281 w 533"/>
                <a:gd name="T31" fmla="*/ 264759 h 427"/>
                <a:gd name="T32" fmla="*/ 295936 w 533"/>
                <a:gd name="T33" fmla="*/ 243494 h 427"/>
                <a:gd name="T34" fmla="*/ 267439 w 533"/>
                <a:gd name="T35" fmla="*/ 241367 h 427"/>
                <a:gd name="T36" fmla="*/ 254286 w 533"/>
                <a:gd name="T37" fmla="*/ 266886 h 427"/>
                <a:gd name="T38" fmla="*/ 214828 w 533"/>
                <a:gd name="T39" fmla="*/ 260506 h 427"/>
                <a:gd name="T40" fmla="*/ 203867 w 533"/>
                <a:gd name="T41" fmla="*/ 239240 h 427"/>
                <a:gd name="T42" fmla="*/ 177562 w 533"/>
                <a:gd name="T43" fmla="*/ 226481 h 427"/>
                <a:gd name="T44" fmla="*/ 185234 w 533"/>
                <a:gd name="T45" fmla="*/ 168000 h 427"/>
                <a:gd name="T46" fmla="*/ 179754 w 533"/>
                <a:gd name="T47" fmla="*/ 161620 h 427"/>
                <a:gd name="T48" fmla="*/ 152352 w 533"/>
                <a:gd name="T49" fmla="*/ 163747 h 427"/>
                <a:gd name="T50" fmla="*/ 134815 w 533"/>
                <a:gd name="T51" fmla="*/ 147797 h 427"/>
                <a:gd name="T52" fmla="*/ 85493 w 533"/>
                <a:gd name="T53" fmla="*/ 135038 h 427"/>
                <a:gd name="T54" fmla="*/ 59187 w 533"/>
                <a:gd name="T55" fmla="*/ 109519 h 427"/>
                <a:gd name="T56" fmla="*/ 0 w 533"/>
                <a:gd name="T57" fmla="*/ 85063 h 427"/>
                <a:gd name="T58" fmla="*/ 4384 w 533"/>
                <a:gd name="T59" fmla="*/ 59544 h 427"/>
                <a:gd name="T60" fmla="*/ 29594 w 533"/>
                <a:gd name="T61" fmla="*/ 52101 h 427"/>
                <a:gd name="T62" fmla="*/ 72340 w 533"/>
                <a:gd name="T63" fmla="*/ 85063 h 427"/>
                <a:gd name="T64" fmla="*/ 85493 w 533"/>
                <a:gd name="T65" fmla="*/ 85063 h 427"/>
                <a:gd name="T66" fmla="*/ 127143 w 533"/>
                <a:gd name="T67" fmla="*/ 82937 h 427"/>
                <a:gd name="T68" fmla="*/ 149064 w 533"/>
                <a:gd name="T69" fmla="*/ 64861 h 427"/>
                <a:gd name="T70" fmla="*/ 181946 w 533"/>
                <a:gd name="T71" fmla="*/ 90380 h 427"/>
                <a:gd name="T72" fmla="*/ 197291 w 533"/>
                <a:gd name="T73" fmla="*/ 66987 h 427"/>
                <a:gd name="T74" fmla="*/ 198387 w 533"/>
                <a:gd name="T75" fmla="*/ 54228 h 427"/>
                <a:gd name="T76" fmla="*/ 225788 w 533"/>
                <a:gd name="T77" fmla="*/ 38278 h 427"/>
                <a:gd name="T78" fmla="*/ 234557 w 533"/>
                <a:gd name="T79" fmla="*/ 4253 h 427"/>
                <a:gd name="T80" fmla="*/ 259766 w 533"/>
                <a:gd name="T81" fmla="*/ 0 h 427"/>
                <a:gd name="T82" fmla="*/ 328818 w 533"/>
                <a:gd name="T83" fmla="*/ 46785 h 427"/>
                <a:gd name="T84" fmla="*/ 375949 w 533"/>
                <a:gd name="T85" fmla="*/ 64861 h 427"/>
                <a:gd name="T86" fmla="*/ 468018 w 533"/>
                <a:gd name="T87" fmla="*/ 212658 h 427"/>
                <a:gd name="T88" fmla="*/ 462537 w 533"/>
                <a:gd name="T89" fmla="*/ 226481 h 427"/>
                <a:gd name="T90" fmla="*/ 525013 w 533"/>
                <a:gd name="T91" fmla="*/ 255190 h 427"/>
                <a:gd name="T92" fmla="*/ 541454 w 533"/>
                <a:gd name="T93" fmla="*/ 280709 h 427"/>
                <a:gd name="T94" fmla="*/ 568855 w 533"/>
                <a:gd name="T95" fmla="*/ 293468 h 427"/>
                <a:gd name="T96" fmla="*/ 583104 w 533"/>
                <a:gd name="T97" fmla="*/ 321114 h 427"/>
                <a:gd name="T98" fmla="*/ 564471 w 533"/>
                <a:gd name="T99" fmla="*/ 327493 h 427"/>
                <a:gd name="T100" fmla="*/ 533781 w 533"/>
                <a:gd name="T101" fmla="*/ 316861 h 427"/>
                <a:gd name="T102" fmla="*/ 488843 w 533"/>
                <a:gd name="T103" fmla="*/ 316861 h 427"/>
                <a:gd name="T104" fmla="*/ 448289 w 533"/>
                <a:gd name="T105" fmla="*/ 304101 h 427"/>
                <a:gd name="T106" fmla="*/ 436232 w 533"/>
                <a:gd name="T107" fmla="*/ 316861 h 427"/>
                <a:gd name="T108" fmla="*/ 470210 w 533"/>
                <a:gd name="T109" fmla="*/ 327493 h 427"/>
                <a:gd name="T110" fmla="*/ 507476 w 533"/>
                <a:gd name="T111" fmla="*/ 343443 h 427"/>
                <a:gd name="T112" fmla="*/ 541454 w 533"/>
                <a:gd name="T113" fmla="*/ 359392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3" name="Freeform 33"/>
            <p:cNvSpPr/>
            <p:nvPr/>
          </p:nvSpPr>
          <p:spPr bwMode="auto">
            <a:xfrm>
              <a:off x="5766927" y="4521127"/>
              <a:ext cx="92104" cy="95646"/>
            </a:xfrm>
            <a:custGeom>
              <a:avLst/>
              <a:gdLst>
                <a:gd name="T0" fmla="*/ 34758 w 76"/>
                <a:gd name="T1" fmla="*/ 84653 h 80"/>
                <a:gd name="T2" fmla="*/ 0 w 76"/>
                <a:gd name="T3" fmla="*/ 55721 h 80"/>
                <a:gd name="T4" fmla="*/ 15207 w 76"/>
                <a:gd name="T5" fmla="*/ 35362 h 80"/>
                <a:gd name="T6" fmla="*/ 27155 w 76"/>
                <a:gd name="T7" fmla="*/ 0 h 80"/>
                <a:gd name="T8" fmla="*/ 62999 w 76"/>
                <a:gd name="T9" fmla="*/ 13930 h 80"/>
                <a:gd name="T10" fmla="*/ 81464 w 76"/>
                <a:gd name="T11" fmla="*/ 37505 h 80"/>
                <a:gd name="T12" fmla="*/ 69516 w 76"/>
                <a:gd name="T13" fmla="*/ 55721 h 80"/>
                <a:gd name="T14" fmla="*/ 34758 w 76"/>
                <a:gd name="T15" fmla="*/ 84653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80">
                  <a:moveTo>
                    <a:pt x="32" y="79"/>
                  </a:moveTo>
                  <a:lnTo>
                    <a:pt x="0" y="52"/>
                  </a:lnTo>
                  <a:lnTo>
                    <a:pt x="14" y="33"/>
                  </a:lnTo>
                  <a:lnTo>
                    <a:pt x="25" y="0"/>
                  </a:lnTo>
                  <a:lnTo>
                    <a:pt x="58" y="13"/>
                  </a:lnTo>
                  <a:lnTo>
                    <a:pt x="75" y="35"/>
                  </a:lnTo>
                  <a:lnTo>
                    <a:pt x="64" y="52"/>
                  </a:lnTo>
                  <a:lnTo>
                    <a:pt x="32" y="7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4" name="Freeform 34"/>
            <p:cNvSpPr/>
            <p:nvPr/>
          </p:nvSpPr>
          <p:spPr bwMode="auto">
            <a:xfrm>
              <a:off x="5297551" y="4990503"/>
              <a:ext cx="503029" cy="614615"/>
            </a:xfrm>
            <a:custGeom>
              <a:avLst/>
              <a:gdLst>
                <a:gd name="T0" fmla="*/ 0 w 410"/>
                <a:gd name="T1" fmla="*/ 420367 h 515"/>
                <a:gd name="T2" fmla="*/ 16495 w 410"/>
                <a:gd name="T3" fmla="*/ 326239 h 515"/>
                <a:gd name="T4" fmla="*/ 32989 w 410"/>
                <a:gd name="T5" fmla="*/ 303776 h 515"/>
                <a:gd name="T6" fmla="*/ 39587 w 410"/>
                <a:gd name="T7" fmla="*/ 277035 h 515"/>
                <a:gd name="T8" fmla="*/ 57181 w 410"/>
                <a:gd name="T9" fmla="*/ 237459 h 515"/>
                <a:gd name="T10" fmla="*/ 47284 w 410"/>
                <a:gd name="T11" fmla="*/ 222484 h 515"/>
                <a:gd name="T12" fmla="*/ 49484 w 410"/>
                <a:gd name="T13" fmla="*/ 188256 h 515"/>
                <a:gd name="T14" fmla="*/ 95668 w 410"/>
                <a:gd name="T15" fmla="*/ 136913 h 515"/>
                <a:gd name="T16" fmla="*/ 94569 w 410"/>
                <a:gd name="T17" fmla="*/ 103755 h 515"/>
                <a:gd name="T18" fmla="*/ 122059 w 410"/>
                <a:gd name="T19" fmla="*/ 53482 h 515"/>
                <a:gd name="T20" fmla="*/ 152849 w 410"/>
                <a:gd name="T21" fmla="*/ 62039 h 515"/>
                <a:gd name="T22" fmla="*/ 211130 w 410"/>
                <a:gd name="T23" fmla="*/ 20323 h 515"/>
                <a:gd name="T24" fmla="*/ 222126 w 410"/>
                <a:gd name="T25" fmla="*/ 0 h 515"/>
                <a:gd name="T26" fmla="*/ 258414 w 410"/>
                <a:gd name="T27" fmla="*/ 4279 h 515"/>
                <a:gd name="T28" fmla="*/ 276008 w 410"/>
                <a:gd name="T29" fmla="*/ 51342 h 515"/>
                <a:gd name="T30" fmla="*/ 291403 w 410"/>
                <a:gd name="T31" fmla="*/ 83432 h 515"/>
                <a:gd name="T32" fmla="*/ 329890 w 410"/>
                <a:gd name="T33" fmla="*/ 83432 h 515"/>
                <a:gd name="T34" fmla="*/ 350783 w 410"/>
                <a:gd name="T35" fmla="*/ 53482 h 515"/>
                <a:gd name="T36" fmla="*/ 387071 w 410"/>
                <a:gd name="T37" fmla="*/ 87710 h 515"/>
                <a:gd name="T38" fmla="*/ 449750 w 410"/>
                <a:gd name="T39" fmla="*/ 67387 h 515"/>
                <a:gd name="T40" fmla="*/ 411263 w 410"/>
                <a:gd name="T41" fmla="*/ 155097 h 515"/>
                <a:gd name="T42" fmla="*/ 387071 w 410"/>
                <a:gd name="T43" fmla="*/ 144401 h 515"/>
                <a:gd name="T44" fmla="*/ 373876 w 410"/>
                <a:gd name="T45" fmla="*/ 154027 h 515"/>
                <a:gd name="T46" fmla="*/ 371676 w 410"/>
                <a:gd name="T47" fmla="*/ 160445 h 515"/>
                <a:gd name="T48" fmla="*/ 392569 w 410"/>
                <a:gd name="T49" fmla="*/ 183977 h 515"/>
                <a:gd name="T50" fmla="*/ 387071 w 410"/>
                <a:gd name="T51" fmla="*/ 266339 h 515"/>
                <a:gd name="T52" fmla="*/ 392569 w 410"/>
                <a:gd name="T53" fmla="*/ 292010 h 515"/>
                <a:gd name="T54" fmla="*/ 387071 w 410"/>
                <a:gd name="T55" fmla="*/ 300567 h 515"/>
                <a:gd name="T56" fmla="*/ 359580 w 410"/>
                <a:gd name="T57" fmla="*/ 295219 h 515"/>
                <a:gd name="T58" fmla="*/ 346385 w 410"/>
                <a:gd name="T59" fmla="*/ 310194 h 515"/>
                <a:gd name="T60" fmla="*/ 356281 w 410"/>
                <a:gd name="T61" fmla="*/ 332656 h 515"/>
                <a:gd name="T62" fmla="*/ 324392 w 410"/>
                <a:gd name="T63" fmla="*/ 360467 h 515"/>
                <a:gd name="T64" fmla="*/ 333189 w 410"/>
                <a:gd name="T65" fmla="*/ 371163 h 515"/>
                <a:gd name="T66" fmla="*/ 302399 w 410"/>
                <a:gd name="T67" fmla="*/ 387208 h 515"/>
                <a:gd name="T68" fmla="*/ 306798 w 410"/>
                <a:gd name="T69" fmla="*/ 407531 h 515"/>
                <a:gd name="T70" fmla="*/ 296901 w 410"/>
                <a:gd name="T71" fmla="*/ 418227 h 515"/>
                <a:gd name="T72" fmla="*/ 258414 w 410"/>
                <a:gd name="T73" fmla="*/ 418227 h 515"/>
                <a:gd name="T74" fmla="*/ 236421 w 410"/>
                <a:gd name="T75" fmla="*/ 436411 h 515"/>
                <a:gd name="T76" fmla="*/ 233122 w 410"/>
                <a:gd name="T77" fmla="*/ 443899 h 515"/>
                <a:gd name="T78" fmla="*/ 251816 w 410"/>
                <a:gd name="T79" fmla="*/ 456734 h 515"/>
                <a:gd name="T80" fmla="*/ 230923 w 410"/>
                <a:gd name="T81" fmla="*/ 488823 h 515"/>
                <a:gd name="T82" fmla="*/ 203432 w 410"/>
                <a:gd name="T83" fmla="*/ 523051 h 515"/>
                <a:gd name="T84" fmla="*/ 190237 w 410"/>
                <a:gd name="T85" fmla="*/ 518773 h 515"/>
                <a:gd name="T86" fmla="*/ 163845 w 410"/>
                <a:gd name="T87" fmla="*/ 549792 h 515"/>
                <a:gd name="T88" fmla="*/ 130856 w 410"/>
                <a:gd name="T89" fmla="*/ 481336 h 515"/>
                <a:gd name="T90" fmla="*/ 101166 w 410"/>
                <a:gd name="T91" fmla="*/ 443899 h 515"/>
                <a:gd name="T92" fmla="*/ 82473 w 410"/>
                <a:gd name="T93" fmla="*/ 446038 h 515"/>
                <a:gd name="T94" fmla="*/ 69277 w 410"/>
                <a:gd name="T95" fmla="*/ 436411 h 515"/>
                <a:gd name="T96" fmla="*/ 0 w 410"/>
                <a:gd name="T97" fmla="*/ 420367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5" name="Freeform 35"/>
            <p:cNvSpPr/>
            <p:nvPr/>
          </p:nvSpPr>
          <p:spPr bwMode="auto">
            <a:xfrm>
              <a:off x="5455191" y="4565408"/>
              <a:ext cx="441035" cy="504799"/>
            </a:xfrm>
            <a:custGeom>
              <a:avLst/>
              <a:gdLst>
                <a:gd name="T0" fmla="*/ 285789 w 361"/>
                <a:gd name="T1" fmla="*/ 429815 h 420"/>
                <a:gd name="T2" fmla="*/ 224470 w 361"/>
                <a:gd name="T3" fmla="*/ 451360 h 420"/>
                <a:gd name="T4" fmla="*/ 188336 w 361"/>
                <a:gd name="T5" fmla="*/ 415811 h 420"/>
                <a:gd name="T6" fmla="*/ 166437 w 361"/>
                <a:gd name="T7" fmla="*/ 445974 h 420"/>
                <a:gd name="T8" fmla="*/ 129207 w 361"/>
                <a:gd name="T9" fmla="*/ 445974 h 420"/>
                <a:gd name="T10" fmla="*/ 113878 w 361"/>
                <a:gd name="T11" fmla="*/ 413657 h 420"/>
                <a:gd name="T12" fmla="*/ 96358 w 361"/>
                <a:gd name="T13" fmla="*/ 366259 h 420"/>
                <a:gd name="T14" fmla="*/ 60224 w 361"/>
                <a:gd name="T15" fmla="*/ 361950 h 420"/>
                <a:gd name="T16" fmla="*/ 24090 w 361"/>
                <a:gd name="T17" fmla="*/ 293007 h 420"/>
                <a:gd name="T18" fmla="*/ 0 w 361"/>
                <a:gd name="T19" fmla="*/ 259613 h 420"/>
                <a:gd name="T20" fmla="*/ 16425 w 361"/>
                <a:gd name="T21" fmla="*/ 243454 h 420"/>
                <a:gd name="T22" fmla="*/ 24090 w 361"/>
                <a:gd name="T23" fmla="*/ 235914 h 420"/>
                <a:gd name="T24" fmla="*/ 62414 w 361"/>
                <a:gd name="T25" fmla="*/ 180975 h 420"/>
                <a:gd name="T26" fmla="*/ 60224 w 361"/>
                <a:gd name="T27" fmla="*/ 135731 h 420"/>
                <a:gd name="T28" fmla="*/ 74458 w 361"/>
                <a:gd name="T29" fmla="*/ 116341 h 420"/>
                <a:gd name="T30" fmla="*/ 102928 w 361"/>
                <a:gd name="T31" fmla="*/ 112032 h 420"/>
                <a:gd name="T32" fmla="*/ 113878 w 361"/>
                <a:gd name="T33" fmla="*/ 99105 h 420"/>
                <a:gd name="T34" fmla="*/ 102928 w 361"/>
                <a:gd name="T35" fmla="*/ 78638 h 420"/>
                <a:gd name="T36" fmla="*/ 116068 w 361"/>
                <a:gd name="T37" fmla="*/ 54939 h 420"/>
                <a:gd name="T38" fmla="*/ 116068 w 361"/>
                <a:gd name="T39" fmla="*/ 15081 h 420"/>
                <a:gd name="T40" fmla="*/ 140157 w 361"/>
                <a:gd name="T41" fmla="*/ 4309 h 420"/>
                <a:gd name="T42" fmla="*/ 175196 w 361"/>
                <a:gd name="T43" fmla="*/ 25854 h 420"/>
                <a:gd name="T44" fmla="*/ 224470 w 361"/>
                <a:gd name="T45" fmla="*/ 33394 h 420"/>
                <a:gd name="T46" fmla="*/ 251845 w 361"/>
                <a:gd name="T47" fmla="*/ 0 h 420"/>
                <a:gd name="T48" fmla="*/ 291264 w 361"/>
                <a:gd name="T49" fmla="*/ 30162 h 420"/>
                <a:gd name="T50" fmla="*/ 273744 w 361"/>
                <a:gd name="T51" fmla="*/ 39858 h 420"/>
                <a:gd name="T52" fmla="*/ 254035 w 361"/>
                <a:gd name="T53" fmla="*/ 68943 h 420"/>
                <a:gd name="T54" fmla="*/ 224470 w 361"/>
                <a:gd name="T55" fmla="*/ 78638 h 420"/>
                <a:gd name="T56" fmla="*/ 216806 w 361"/>
                <a:gd name="T57" fmla="*/ 85101 h 420"/>
                <a:gd name="T58" fmla="*/ 240895 w 361"/>
                <a:gd name="T59" fmla="*/ 101260 h 420"/>
                <a:gd name="T60" fmla="*/ 295644 w 361"/>
                <a:gd name="T61" fmla="*/ 78638 h 420"/>
                <a:gd name="T62" fmla="*/ 383242 w 361"/>
                <a:gd name="T63" fmla="*/ 113109 h 420"/>
                <a:gd name="T64" fmla="*/ 394192 w 361"/>
                <a:gd name="T65" fmla="*/ 187438 h 420"/>
                <a:gd name="T66" fmla="*/ 356963 w 361"/>
                <a:gd name="T67" fmla="*/ 187438 h 420"/>
                <a:gd name="T68" fmla="*/ 354773 w 361"/>
                <a:gd name="T69" fmla="*/ 208983 h 420"/>
                <a:gd name="T70" fmla="*/ 372292 w 361"/>
                <a:gd name="T71" fmla="*/ 241300 h 420"/>
                <a:gd name="T72" fmla="*/ 356963 w 361"/>
                <a:gd name="T73" fmla="*/ 259613 h 420"/>
                <a:gd name="T74" fmla="*/ 375577 w 361"/>
                <a:gd name="T75" fmla="*/ 286543 h 420"/>
                <a:gd name="T76" fmla="*/ 346013 w 361"/>
                <a:gd name="T77" fmla="*/ 323169 h 420"/>
                <a:gd name="T78" fmla="*/ 335063 w 361"/>
                <a:gd name="T79" fmla="*/ 305934 h 420"/>
                <a:gd name="T80" fmla="*/ 291264 w 361"/>
                <a:gd name="T81" fmla="*/ 413657 h 420"/>
                <a:gd name="T82" fmla="*/ 285789 w 361"/>
                <a:gd name="T83" fmla="*/ 429815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6" name="Freeform 36"/>
            <p:cNvSpPr/>
            <p:nvPr/>
          </p:nvSpPr>
          <p:spPr bwMode="auto">
            <a:xfrm>
              <a:off x="5851946" y="5378401"/>
              <a:ext cx="187750" cy="371958"/>
            </a:xfrm>
            <a:custGeom>
              <a:avLst/>
              <a:gdLst>
                <a:gd name="T0" fmla="*/ 0 w 152"/>
                <a:gd name="T1" fmla="*/ 160829 h 313"/>
                <a:gd name="T2" fmla="*/ 0 w 152"/>
                <a:gd name="T3" fmla="*/ 213019 h 313"/>
                <a:gd name="T4" fmla="*/ 11071 w 152"/>
                <a:gd name="T5" fmla="*/ 268404 h 313"/>
                <a:gd name="T6" fmla="*/ 44283 w 152"/>
                <a:gd name="T7" fmla="*/ 288641 h 313"/>
                <a:gd name="T8" fmla="*/ 65317 w 152"/>
                <a:gd name="T9" fmla="*/ 332310 h 313"/>
                <a:gd name="T10" fmla="*/ 77495 w 152"/>
                <a:gd name="T11" fmla="*/ 268404 h 313"/>
                <a:gd name="T12" fmla="*/ 109600 w 152"/>
                <a:gd name="T13" fmla="*/ 231126 h 313"/>
                <a:gd name="T14" fmla="*/ 167168 w 152"/>
                <a:gd name="T15" fmla="*/ 69231 h 313"/>
                <a:gd name="T16" fmla="*/ 167168 w 152"/>
                <a:gd name="T17" fmla="*/ 17042 h 313"/>
                <a:gd name="T18" fmla="*/ 137277 w 152"/>
                <a:gd name="T19" fmla="*/ 0 h 313"/>
                <a:gd name="T20" fmla="*/ 83030 w 152"/>
                <a:gd name="T21" fmla="*/ 22367 h 313"/>
                <a:gd name="T22" fmla="*/ 0 w 152"/>
                <a:gd name="T23" fmla="*/ 160829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cap="flat" cmpd="sng">
              <a:solidFill>
                <a:sysClr val="window" lastClr="FFFFFF"/>
              </a:solidFill>
              <a:prstDash val="solid"/>
              <a:roun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7" name="Freeform 37"/>
            <p:cNvSpPr/>
            <p:nvPr/>
          </p:nvSpPr>
          <p:spPr bwMode="auto">
            <a:xfrm>
              <a:off x="5007070" y="3722304"/>
              <a:ext cx="772255" cy="499486"/>
            </a:xfrm>
            <a:custGeom>
              <a:avLst/>
              <a:gdLst>
                <a:gd name="T0" fmla="*/ 152955 w 629"/>
                <a:gd name="T1" fmla="*/ 431610 h 418"/>
                <a:gd name="T2" fmla="*/ 158457 w 629"/>
                <a:gd name="T3" fmla="*/ 406977 h 418"/>
                <a:gd name="T4" fmla="*/ 182666 w 629"/>
                <a:gd name="T5" fmla="*/ 399480 h 418"/>
                <a:gd name="T6" fmla="*/ 226682 w 629"/>
                <a:gd name="T7" fmla="*/ 431610 h 418"/>
                <a:gd name="T8" fmla="*/ 240987 w 629"/>
                <a:gd name="T9" fmla="*/ 431610 h 418"/>
                <a:gd name="T10" fmla="*/ 283903 w 629"/>
                <a:gd name="T11" fmla="*/ 429468 h 418"/>
                <a:gd name="T12" fmla="*/ 307011 w 629"/>
                <a:gd name="T13" fmla="*/ 411261 h 418"/>
                <a:gd name="T14" fmla="*/ 341123 w 629"/>
                <a:gd name="T15" fmla="*/ 436965 h 418"/>
                <a:gd name="T16" fmla="*/ 355428 w 629"/>
                <a:gd name="T17" fmla="*/ 413403 h 418"/>
                <a:gd name="T18" fmla="*/ 357629 w 629"/>
                <a:gd name="T19" fmla="*/ 402693 h 418"/>
                <a:gd name="T20" fmla="*/ 385139 w 629"/>
                <a:gd name="T21" fmla="*/ 385557 h 418"/>
                <a:gd name="T22" fmla="*/ 395043 w 629"/>
                <a:gd name="T23" fmla="*/ 350215 h 418"/>
                <a:gd name="T24" fmla="*/ 420352 w 629"/>
                <a:gd name="T25" fmla="*/ 344860 h 418"/>
                <a:gd name="T26" fmla="*/ 499580 w 629"/>
                <a:gd name="T27" fmla="*/ 222767 h 418"/>
                <a:gd name="T28" fmla="*/ 484175 w 629"/>
                <a:gd name="T29" fmla="*/ 203489 h 418"/>
                <a:gd name="T30" fmla="*/ 499580 w 629"/>
                <a:gd name="T31" fmla="*/ 190637 h 418"/>
                <a:gd name="T32" fmla="*/ 517187 w 629"/>
                <a:gd name="T33" fmla="*/ 195992 h 418"/>
                <a:gd name="T34" fmla="*/ 540295 w 629"/>
                <a:gd name="T35" fmla="*/ 184211 h 418"/>
                <a:gd name="T36" fmla="*/ 553500 w 629"/>
                <a:gd name="T37" fmla="*/ 154223 h 418"/>
                <a:gd name="T38" fmla="*/ 616223 w 629"/>
                <a:gd name="T39" fmla="*/ 100673 h 418"/>
                <a:gd name="T40" fmla="*/ 664640 w 629"/>
                <a:gd name="T41" fmla="*/ 83537 h 418"/>
                <a:gd name="T42" fmla="*/ 691050 w 629"/>
                <a:gd name="T43" fmla="*/ 63189 h 418"/>
                <a:gd name="T44" fmla="*/ 683347 w 629"/>
                <a:gd name="T45" fmla="*/ 19278 h 418"/>
                <a:gd name="T46" fmla="*/ 651435 w 629"/>
                <a:gd name="T47" fmla="*/ 16065 h 418"/>
                <a:gd name="T48" fmla="*/ 574407 w 629"/>
                <a:gd name="T49" fmla="*/ 23562 h 418"/>
                <a:gd name="T50" fmla="*/ 523789 w 629"/>
                <a:gd name="T51" fmla="*/ 0 h 418"/>
                <a:gd name="T52" fmla="*/ 494078 w 629"/>
                <a:gd name="T53" fmla="*/ 4284 h 418"/>
                <a:gd name="T54" fmla="*/ 415950 w 629"/>
                <a:gd name="T55" fmla="*/ 100673 h 418"/>
                <a:gd name="T56" fmla="*/ 395043 w 629"/>
                <a:gd name="T57" fmla="*/ 111383 h 418"/>
                <a:gd name="T58" fmla="*/ 343324 w 629"/>
                <a:gd name="T59" fmla="*/ 92105 h 418"/>
                <a:gd name="T60" fmla="*/ 341123 w 629"/>
                <a:gd name="T61" fmla="*/ 67473 h 418"/>
                <a:gd name="T62" fmla="*/ 330119 w 629"/>
                <a:gd name="T63" fmla="*/ 26775 h 418"/>
                <a:gd name="T64" fmla="*/ 301509 w 629"/>
                <a:gd name="T65" fmla="*/ 9639 h 418"/>
                <a:gd name="T66" fmla="*/ 258593 w 629"/>
                <a:gd name="T67" fmla="*/ 21420 h 418"/>
                <a:gd name="T68" fmla="*/ 229983 w 629"/>
                <a:gd name="T69" fmla="*/ 2142 h 418"/>
                <a:gd name="T70" fmla="*/ 188168 w 629"/>
                <a:gd name="T71" fmla="*/ 52479 h 418"/>
                <a:gd name="T72" fmla="*/ 144152 w 629"/>
                <a:gd name="T73" fmla="*/ 63189 h 418"/>
                <a:gd name="T74" fmla="*/ 82530 w 629"/>
                <a:gd name="T75" fmla="*/ 114596 h 418"/>
                <a:gd name="T76" fmla="*/ 17606 w 629"/>
                <a:gd name="T77" fmla="*/ 231334 h 418"/>
                <a:gd name="T78" fmla="*/ 35213 w 629"/>
                <a:gd name="T79" fmla="*/ 261322 h 418"/>
                <a:gd name="T80" fmla="*/ 30811 w 629"/>
                <a:gd name="T81" fmla="*/ 274174 h 418"/>
                <a:gd name="T82" fmla="*/ 30811 w 629"/>
                <a:gd name="T83" fmla="*/ 288097 h 418"/>
                <a:gd name="T84" fmla="*/ 39614 w 629"/>
                <a:gd name="T85" fmla="*/ 299878 h 418"/>
                <a:gd name="T86" fmla="*/ 60522 w 629"/>
                <a:gd name="T87" fmla="*/ 288097 h 418"/>
                <a:gd name="T88" fmla="*/ 96835 w 629"/>
                <a:gd name="T89" fmla="*/ 279529 h 418"/>
                <a:gd name="T90" fmla="*/ 0 w 629"/>
                <a:gd name="T91" fmla="*/ 380202 h 418"/>
                <a:gd name="T92" fmla="*/ 0 w 629"/>
                <a:gd name="T93" fmla="*/ 406977 h 418"/>
                <a:gd name="T94" fmla="*/ 19807 w 629"/>
                <a:gd name="T95" fmla="*/ 411261 h 418"/>
                <a:gd name="T96" fmla="*/ 64923 w 629"/>
                <a:gd name="T97" fmla="*/ 446604 h 418"/>
                <a:gd name="T98" fmla="*/ 133148 w 629"/>
                <a:gd name="T99" fmla="*/ 436965 h 418"/>
                <a:gd name="T100" fmla="*/ 152955 w 629"/>
                <a:gd name="T101" fmla="*/ 431610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8" name="Freeform 38"/>
            <p:cNvSpPr>
              <a:spLocks noChangeAspect="1"/>
            </p:cNvSpPr>
            <p:nvPr/>
          </p:nvSpPr>
          <p:spPr bwMode="auto">
            <a:xfrm>
              <a:off x="3926621" y="4586663"/>
              <a:ext cx="607532" cy="545538"/>
            </a:xfrm>
            <a:custGeom>
              <a:avLst/>
              <a:gdLst>
                <a:gd name="T0" fmla="*/ 134200 w 353"/>
                <a:gd name="T1" fmla="*/ 454872 h 330"/>
                <a:gd name="T2" fmla="*/ 180476 w 353"/>
                <a:gd name="T3" fmla="*/ 422275 h 330"/>
                <a:gd name="T4" fmla="*/ 240635 w 353"/>
                <a:gd name="T5" fmla="*/ 374862 h 330"/>
                <a:gd name="T6" fmla="*/ 331644 w 353"/>
                <a:gd name="T7" fmla="*/ 386715 h 330"/>
                <a:gd name="T8" fmla="*/ 337814 w 353"/>
                <a:gd name="T9" fmla="*/ 422275 h 330"/>
                <a:gd name="T10" fmla="*/ 456589 w 353"/>
                <a:gd name="T11" fmla="*/ 468207 h 330"/>
                <a:gd name="T12" fmla="*/ 393345 w 353"/>
                <a:gd name="T13" fmla="*/ 308187 h 330"/>
                <a:gd name="T14" fmla="*/ 364037 w 353"/>
                <a:gd name="T15" fmla="*/ 250402 h 330"/>
                <a:gd name="T16" fmla="*/ 368665 w 353"/>
                <a:gd name="T17" fmla="*/ 201507 h 330"/>
                <a:gd name="T18" fmla="*/ 453504 w 353"/>
                <a:gd name="T19" fmla="*/ 191135 h 330"/>
                <a:gd name="T20" fmla="*/ 518290 w 353"/>
                <a:gd name="T21" fmla="*/ 151130 h 330"/>
                <a:gd name="T22" fmla="*/ 544513 w 353"/>
                <a:gd name="T23" fmla="*/ 134832 h 330"/>
                <a:gd name="T24" fmla="*/ 530630 w 353"/>
                <a:gd name="T25" fmla="*/ 77047 h 330"/>
                <a:gd name="T26" fmla="*/ 465844 w 353"/>
                <a:gd name="T27" fmla="*/ 35560 h 330"/>
                <a:gd name="T28" fmla="*/ 401058 w 353"/>
                <a:gd name="T29" fmla="*/ 22225 h 330"/>
                <a:gd name="T30" fmla="*/ 331644 w 353"/>
                <a:gd name="T31" fmla="*/ 0 h 330"/>
                <a:gd name="T32" fmla="*/ 340899 w 353"/>
                <a:gd name="T33" fmla="*/ 45932 h 330"/>
                <a:gd name="T34" fmla="*/ 342442 w 353"/>
                <a:gd name="T35" fmla="*/ 71120 h 330"/>
                <a:gd name="T36" fmla="*/ 314676 w 353"/>
                <a:gd name="T37" fmla="*/ 97790 h 330"/>
                <a:gd name="T38" fmla="*/ 300793 w 353"/>
                <a:gd name="T39" fmla="*/ 139277 h 330"/>
                <a:gd name="T40" fmla="*/ 282283 w 353"/>
                <a:gd name="T41" fmla="*/ 170392 h 330"/>
                <a:gd name="T42" fmla="*/ 236007 w 353"/>
                <a:gd name="T43" fmla="*/ 173355 h 330"/>
                <a:gd name="T44" fmla="*/ 231379 w 353"/>
                <a:gd name="T45" fmla="*/ 204470 h 330"/>
                <a:gd name="T46" fmla="*/ 203614 w 353"/>
                <a:gd name="T47" fmla="*/ 254847 h 330"/>
                <a:gd name="T48" fmla="*/ 165051 w 353"/>
                <a:gd name="T49" fmla="*/ 263737 h 330"/>
                <a:gd name="T50" fmla="*/ 155796 w 353"/>
                <a:gd name="T51" fmla="*/ 226695 h 330"/>
                <a:gd name="T52" fmla="*/ 106435 w 353"/>
                <a:gd name="T53" fmla="*/ 248920 h 330"/>
                <a:gd name="T54" fmla="*/ 67871 w 353"/>
                <a:gd name="T55" fmla="*/ 217805 h 330"/>
                <a:gd name="T56" fmla="*/ 40106 w 353"/>
                <a:gd name="T57" fmla="*/ 241512 h 330"/>
                <a:gd name="T58" fmla="*/ 37021 w 353"/>
                <a:gd name="T59" fmla="*/ 285962 h 330"/>
                <a:gd name="T60" fmla="*/ 9255 w 353"/>
                <a:gd name="T61" fmla="*/ 308187 h 330"/>
                <a:gd name="T62" fmla="*/ 16968 w 353"/>
                <a:gd name="T63" fmla="*/ 339302 h 330"/>
                <a:gd name="T64" fmla="*/ 46276 w 353"/>
                <a:gd name="T65" fmla="*/ 360045 h 330"/>
                <a:gd name="T66" fmla="*/ 60159 w 353"/>
                <a:gd name="T67" fmla="*/ 397087 h 330"/>
                <a:gd name="T68" fmla="*/ 97179 w 353"/>
                <a:gd name="T69" fmla="*/ 404495 h 330"/>
                <a:gd name="T70" fmla="*/ 118775 w 353"/>
                <a:gd name="T71" fmla="*/ 441537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9" name="AutoShape 44"/>
            <p:cNvSpPr/>
            <p:nvPr/>
          </p:nvSpPr>
          <p:spPr bwMode="auto">
            <a:xfrm>
              <a:off x="4347134" y="4811143"/>
              <a:ext cx="11986" cy="6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25400" tIns="25400" rIns="25400" bIns="25400" anchor="ct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60" name="AutoShape 45"/>
            <p:cNvSpPr/>
            <p:nvPr/>
          </p:nvSpPr>
          <p:spPr bwMode="auto">
            <a:xfrm>
              <a:off x="4340808" y="4884060"/>
              <a:ext cx="24639" cy="36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25400" tIns="25400" rIns="25400" bIns="25400" anchor="ct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61" name="AutoShape 110"/>
            <p:cNvSpPr/>
            <p:nvPr/>
          </p:nvSpPr>
          <p:spPr bwMode="auto">
            <a:xfrm>
              <a:off x="4664788" y="3185197"/>
              <a:ext cx="145834" cy="9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cs typeface="+mn-cs"/>
                <a:sym typeface="Arial" panose="020B0604020202020204" pitchFamily="34" charset="0"/>
              </a:endParaRPr>
            </a:p>
          </p:txBody>
        </p:sp>
      </p:grpSp>
      <p:grpSp>
        <p:nvGrpSpPr>
          <p:cNvPr id="3" name="wps稻壳儿佳誉设计原创链接：http://chn.docer.com/works?userid=219874625"/>
          <p:cNvGrpSpPr/>
          <p:nvPr/>
        </p:nvGrpSpPr>
        <p:grpSpPr>
          <a:xfrm>
            <a:off x="4637353" y="4094702"/>
            <a:ext cx="193180" cy="336184"/>
            <a:chOff x="4275553" y="3010849"/>
            <a:chExt cx="205580" cy="357763"/>
          </a:xfrm>
          <a:solidFill>
            <a:schemeClr val="bg1"/>
          </a:solidFill>
          <a:effectLst>
            <a:outerShdw blurRad="76200" dir="13500000" sy="23000" kx="1200000" algn="br" rotWithShape="0">
              <a:prstClr val="black">
                <a:alpha val="20000"/>
              </a:prstClr>
            </a:outerShdw>
          </a:effectLst>
        </p:grpSpPr>
        <p:sp>
          <p:nvSpPr>
            <p:cNvPr id="22" name="椭圆 21"/>
            <p:cNvSpPr/>
            <p:nvPr/>
          </p:nvSpPr>
          <p:spPr>
            <a:xfrm>
              <a:off x="4275553" y="3010849"/>
              <a:ext cx="205580" cy="205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三角形 25"/>
            <p:cNvSpPr/>
            <p:nvPr/>
          </p:nvSpPr>
          <p:spPr>
            <a:xfrm flipV="1">
              <a:off x="4295123" y="3176079"/>
              <a:ext cx="166440" cy="19253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1" name="wps稻壳儿佳誉设计原创链接：http://chn.docer.com/works?userid=219874625"/>
          <p:cNvGrpSpPr/>
          <p:nvPr/>
        </p:nvGrpSpPr>
        <p:grpSpPr>
          <a:xfrm>
            <a:off x="3216088" y="3923000"/>
            <a:ext cx="193180" cy="336184"/>
            <a:chOff x="4275553" y="3010849"/>
            <a:chExt cx="205580" cy="357763"/>
          </a:xfrm>
          <a:solidFill>
            <a:schemeClr val="bg1"/>
          </a:solidFill>
          <a:effectLst>
            <a:outerShdw blurRad="76200" dir="13500000" sy="23000" kx="1200000" algn="br" rotWithShape="0">
              <a:prstClr val="black">
                <a:alpha val="20000"/>
              </a:prstClr>
            </a:outerShdw>
          </a:effectLst>
        </p:grpSpPr>
        <p:sp>
          <p:nvSpPr>
            <p:cNvPr id="72" name="椭圆 71"/>
            <p:cNvSpPr/>
            <p:nvPr/>
          </p:nvSpPr>
          <p:spPr>
            <a:xfrm>
              <a:off x="4275553" y="3010849"/>
              <a:ext cx="205580" cy="205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三角形 25"/>
            <p:cNvSpPr/>
            <p:nvPr/>
          </p:nvSpPr>
          <p:spPr>
            <a:xfrm flipV="1">
              <a:off x="4295123" y="3176079"/>
              <a:ext cx="166440" cy="19253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74" name="文本框 73"/>
          <p:cNvSpPr txBox="1"/>
          <p:nvPr/>
        </p:nvSpPr>
        <p:spPr>
          <a:xfrm>
            <a:off x="6302285" y="2926286"/>
            <a:ext cx="5049077" cy="193899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the concept diagram, according to the specific text of this column you click enter, concise description</a:t>
            </a:r>
            <a:endParaRPr kumimoji="0" lang="zh-CN" altLang="en-US" sz="12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ja-JP" sz="1200" b="0" i="0" u="none" strike="noStrike" kern="1200" cap="none" spc="0" normalizeH="0" baseline="0" noProof="0">
              <a:ln>
                <a:noFill/>
              </a:ln>
              <a:solidFill>
                <a:prstClr val="black"/>
              </a:solidFill>
              <a:effectLst/>
              <a:uLnTx/>
              <a:uFillTx/>
              <a:latin typeface="FZQingKeBenYueSongS-R-GB" charset="0"/>
              <a:ea typeface="FZQingKeBenYueSongS-R-GB" charset="0"/>
              <a:cs typeface="FZQingKeBenYueSongS-R-GB"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the concept diagram, according to the specific text of this column you click enter, concise description</a:t>
            </a:r>
            <a:endParaRPr kumimoji="0" lang="zh-CN" altLang="en-US" sz="12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ja-JP" sz="1200" b="0" i="0" u="none" strike="noStrike" kern="1200" cap="none" spc="0" normalizeH="0" baseline="0" noProof="0">
              <a:ln>
                <a:noFill/>
              </a:ln>
              <a:solidFill>
                <a:prstClr val="black"/>
              </a:solidFill>
              <a:effectLst/>
              <a:uLnTx/>
              <a:uFillTx/>
              <a:latin typeface="FZQingKeBenYueSongS-R-GB" charset="0"/>
              <a:ea typeface="FZQingKeBenYueSongS-R-GB" charset="0"/>
              <a:cs typeface="FZQingKeBenYueSongS-R-GB"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the concept diagram, according to the specific text of this column you click enter, concise description</a:t>
            </a:r>
            <a:endParaRPr kumimoji="0" lang="zh-CN" altLang="en-US" sz="12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ja-JP" altLang="en-US" sz="1200" b="0" i="0" u="none" strike="noStrike" kern="1200" cap="none" spc="0" normalizeH="0" baseline="0" noProof="0" dirty="0">
              <a:ln>
                <a:noFill/>
              </a:ln>
              <a:solidFill>
                <a:prstClr val="black"/>
              </a:solidFill>
              <a:effectLst/>
              <a:uLnTx/>
              <a:uFillTx/>
              <a:latin typeface="FZQingKeBenYueSongS-R-GB" charset="0"/>
              <a:ea typeface="FZQingKeBenYueSongS-R-GB" charset="0"/>
              <a:cs typeface="FZQingKeBenYueSongS-R-GB" charset="0"/>
            </a:endParaRP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randombar(horizontal)">
                                      <p:cBhvr>
                                        <p:cTn id="1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ppt文档和图片\400318608.png400318608"/>
          <p:cNvPicPr>
            <a:picLocks noChangeAspect="1"/>
          </p:cNvPicPr>
          <p:nvPr/>
        </p:nvPicPr>
        <p:blipFill>
          <a:blip r:embed="rId3"/>
          <a:srcRect/>
          <a:stretch>
            <a:fillRect/>
          </a:stretch>
        </p:blipFill>
        <p:spPr>
          <a:xfrm>
            <a:off x="-202565" y="2433955"/>
            <a:ext cx="7367270" cy="4935855"/>
          </a:xfrm>
          <a:prstGeom prst="rect">
            <a:avLst/>
          </a:prstGeom>
        </p:spPr>
      </p:pic>
      <p:sp>
        <p:nvSpPr>
          <p:cNvPr id="18" name="椭圆 17"/>
          <p:cNvSpPr/>
          <p:nvPr/>
        </p:nvSpPr>
        <p:spPr>
          <a:xfrm>
            <a:off x="1984051" y="1376621"/>
            <a:ext cx="1312534" cy="1312533"/>
          </a:xfrm>
          <a:prstGeom prst="ellipse">
            <a:avLst/>
          </a:prstGeom>
          <a:noFill/>
          <a:ln w="285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prstClr val="black">
                  <a:lumMod val="85000"/>
                  <a:lumOff val="15000"/>
                </a:prstClr>
              </a:solidFill>
              <a:effectLst/>
              <a:uLnTx/>
              <a:uFillTx/>
              <a:latin typeface="Agency FB" panose="020B0503020202020204"/>
              <a:ea typeface="微软雅黑" panose="020B0503020204020204" charset="-122"/>
              <a:cs typeface="+mn-cs"/>
            </a:endParaRPr>
          </a:p>
        </p:txBody>
      </p:sp>
      <p:sp>
        <p:nvSpPr>
          <p:cNvPr id="20" name="TextBox 338"/>
          <p:cNvSpPr txBox="1">
            <a:spLocks noChangeArrowheads="1"/>
          </p:cNvSpPr>
          <p:nvPr/>
        </p:nvSpPr>
        <p:spPr bwMode="auto">
          <a:xfrm>
            <a:off x="1976738" y="1762358"/>
            <a:ext cx="13525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0" i="0" u="none" strike="noStrike" kern="1200" cap="none" spc="0" normalizeH="0" baseline="0" noProof="0">
                <a:ln>
                  <a:noFill/>
                </a:ln>
                <a:solidFill>
                  <a:prstClr val="black"/>
                </a:solidFill>
                <a:effectLst/>
                <a:uLnTx/>
                <a:uFillTx/>
                <a:latin typeface="新蒂文徵明體" panose="03000409000000000000" pitchFamily="65" charset="-120"/>
                <a:ea typeface="新蒂文徵明體" panose="03000409000000000000" pitchFamily="65" charset="-120"/>
                <a:cs typeface="+mn-cs"/>
              </a:rPr>
              <a:t>89%</a:t>
            </a:r>
            <a:endParaRPr kumimoji="0" lang="en-US" altLang="zh-CN" sz="2800" b="0" i="0" u="none" strike="noStrike" kern="1200" cap="none" spc="0" normalizeH="0" baseline="0" noProof="0" dirty="0">
              <a:ln>
                <a:noFill/>
              </a:ln>
              <a:solidFill>
                <a:prstClr val="black"/>
              </a:solidFill>
              <a:effectLst/>
              <a:uLnTx/>
              <a:uFillTx/>
              <a:latin typeface="新蒂文徵明體" panose="03000409000000000000" pitchFamily="65" charset="-120"/>
              <a:ea typeface="新蒂文徵明體" panose="03000409000000000000" pitchFamily="65" charset="-120"/>
              <a:cs typeface="+mn-cs"/>
            </a:endParaRPr>
          </a:p>
        </p:txBody>
      </p:sp>
      <p:sp>
        <p:nvSpPr>
          <p:cNvPr id="24" name="wps稻壳儿佳誉设计原创链接：http://chn.docer.com/works?userid=219874625"/>
          <p:cNvSpPr/>
          <p:nvPr/>
        </p:nvSpPr>
        <p:spPr>
          <a:xfrm rot="19800000">
            <a:off x="1948423" y="1335904"/>
            <a:ext cx="1383790" cy="1383790"/>
          </a:xfrm>
          <a:prstGeom prst="blockArc">
            <a:avLst>
              <a:gd name="adj1" fmla="val 17938858"/>
              <a:gd name="adj2" fmla="val 14274216"/>
              <a:gd name="adj3" fmla="val 10910"/>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TextBox 340"/>
          <p:cNvSpPr txBox="1">
            <a:spLocks noChangeArrowheads="1"/>
          </p:cNvSpPr>
          <p:nvPr/>
        </p:nvSpPr>
        <p:spPr bwMode="auto">
          <a:xfrm>
            <a:off x="5698797" y="1762358"/>
            <a:ext cx="101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0" i="0" u="none" strike="noStrike" kern="1200" cap="none" spc="0" normalizeH="0" baseline="0" noProof="0">
                <a:ln>
                  <a:noFill/>
                </a:ln>
                <a:solidFill>
                  <a:prstClr val="black"/>
                </a:solidFill>
                <a:effectLst/>
                <a:uLnTx/>
                <a:uFillTx/>
                <a:latin typeface="新蒂文徵明體" panose="03000409000000000000" pitchFamily="65" charset="-120"/>
                <a:ea typeface="新蒂文徵明體" panose="03000409000000000000" pitchFamily="65" charset="-120"/>
                <a:cs typeface="+mn-cs"/>
              </a:rPr>
              <a:t>54%</a:t>
            </a:r>
            <a:endParaRPr kumimoji="0" lang="en-US" altLang="zh-CN" sz="2800" b="0" i="0" u="none" strike="noStrike" kern="1200" cap="none" spc="0" normalizeH="0" baseline="0" noProof="0" dirty="0">
              <a:ln>
                <a:noFill/>
              </a:ln>
              <a:solidFill>
                <a:prstClr val="black"/>
              </a:solidFill>
              <a:effectLst/>
              <a:uLnTx/>
              <a:uFillTx/>
              <a:latin typeface="新蒂文徵明體" panose="03000409000000000000" pitchFamily="65" charset="-120"/>
              <a:ea typeface="新蒂文徵明體" panose="03000409000000000000" pitchFamily="65" charset="-120"/>
              <a:cs typeface="+mn-cs"/>
            </a:endParaRPr>
          </a:p>
        </p:txBody>
      </p:sp>
      <p:sp>
        <p:nvSpPr>
          <p:cNvPr id="26" name="wps稻壳儿佳誉设计原创链接：http://chn.docer.com/works?userid=219874625"/>
          <p:cNvSpPr/>
          <p:nvPr/>
        </p:nvSpPr>
        <p:spPr>
          <a:xfrm>
            <a:off x="5563430" y="1335905"/>
            <a:ext cx="1312534" cy="1312533"/>
          </a:xfrm>
          <a:prstGeom prst="ellipse">
            <a:avLst/>
          </a:prstGeom>
          <a:noFill/>
          <a:ln w="285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prstClr val="black">
                  <a:lumMod val="85000"/>
                  <a:lumOff val="15000"/>
                </a:prstClr>
              </a:solidFill>
              <a:effectLst/>
              <a:uLnTx/>
              <a:uFillTx/>
              <a:latin typeface="Agency FB" panose="020B0503020202020204"/>
              <a:ea typeface="微软雅黑" panose="020B0503020204020204" charset="-122"/>
              <a:cs typeface="+mn-cs"/>
            </a:endParaRPr>
          </a:p>
        </p:txBody>
      </p:sp>
      <p:sp>
        <p:nvSpPr>
          <p:cNvPr id="35" name="wps稻壳儿佳誉设计原创链接：http://chn.docer.com/works?userid=219874625"/>
          <p:cNvSpPr/>
          <p:nvPr/>
        </p:nvSpPr>
        <p:spPr>
          <a:xfrm rot="19800000">
            <a:off x="5527802" y="1308229"/>
            <a:ext cx="1383790" cy="1383790"/>
          </a:xfrm>
          <a:prstGeom prst="blockArc">
            <a:avLst>
              <a:gd name="adj1" fmla="val 18153874"/>
              <a:gd name="adj2" fmla="val 7725712"/>
              <a:gd name="adj3" fmla="val 9162"/>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wps稻壳儿佳誉设计原创链接：http://chn.docer.com/works?userid=219874625"/>
          <p:cNvSpPr/>
          <p:nvPr/>
        </p:nvSpPr>
        <p:spPr>
          <a:xfrm>
            <a:off x="8918543" y="1373265"/>
            <a:ext cx="1250583" cy="1250583"/>
          </a:xfrm>
          <a:prstGeom prst="ellipse">
            <a:avLst/>
          </a:prstGeom>
          <a:noFill/>
          <a:ln w="285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prstClr val="black">
                  <a:lumMod val="85000"/>
                  <a:lumOff val="15000"/>
                </a:prstClr>
              </a:solidFill>
              <a:effectLst/>
              <a:uLnTx/>
              <a:uFillTx/>
              <a:latin typeface="Agency FB" panose="020B0503020202020204"/>
              <a:ea typeface="微软雅黑" panose="020B0503020204020204" charset="-122"/>
              <a:cs typeface="+mn-cs"/>
            </a:endParaRPr>
          </a:p>
        </p:txBody>
      </p:sp>
      <p:sp>
        <p:nvSpPr>
          <p:cNvPr id="37" name="TextBox 341"/>
          <p:cNvSpPr txBox="1">
            <a:spLocks noChangeArrowheads="1"/>
          </p:cNvSpPr>
          <p:nvPr/>
        </p:nvSpPr>
        <p:spPr bwMode="auto">
          <a:xfrm>
            <a:off x="9035885" y="1762358"/>
            <a:ext cx="10158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base" latinLnBrk="0" hangingPunct="1">
              <a:lnSpc>
                <a:spcPct val="100000"/>
              </a:lnSpc>
              <a:spcBef>
                <a:spcPts val="0"/>
              </a:spcBef>
              <a:spcAft>
                <a:spcPct val="0"/>
              </a:spcAft>
              <a:buClrTx/>
              <a:buSzTx/>
              <a:buFont typeface="Arial" panose="020B0604020202020204" pitchFamily="34" charset="0"/>
              <a:buNone/>
              <a:defRPr/>
            </a:pPr>
            <a:r>
              <a:rPr kumimoji="0" lang="en-US" altLang="zh-CN" sz="2800" b="0" i="0" u="none" strike="noStrike" kern="1200" cap="none" spc="0" normalizeH="0" baseline="0" noProof="0">
                <a:ln>
                  <a:noFill/>
                </a:ln>
                <a:solidFill>
                  <a:prstClr val="black"/>
                </a:solidFill>
                <a:effectLst/>
                <a:uLnTx/>
                <a:uFillTx/>
                <a:latin typeface="新蒂文徵明體" panose="03000409000000000000" pitchFamily="65" charset="-120"/>
                <a:ea typeface="新蒂文徵明體" panose="03000409000000000000" pitchFamily="65" charset="-120"/>
                <a:cs typeface="+mn-cs"/>
              </a:rPr>
              <a:t>32%</a:t>
            </a:r>
            <a:endParaRPr kumimoji="0" lang="en-US" altLang="zh-CN" sz="2800" b="0" i="0" u="none" strike="noStrike" kern="1200" cap="none" spc="0" normalizeH="0" baseline="0" noProof="0" dirty="0">
              <a:ln>
                <a:noFill/>
              </a:ln>
              <a:solidFill>
                <a:prstClr val="black"/>
              </a:solidFill>
              <a:effectLst/>
              <a:uLnTx/>
              <a:uFillTx/>
              <a:latin typeface="新蒂文徵明體" panose="03000409000000000000" pitchFamily="65" charset="-120"/>
              <a:ea typeface="新蒂文徵明體" panose="03000409000000000000" pitchFamily="65" charset="-120"/>
              <a:cs typeface="+mn-cs"/>
            </a:endParaRPr>
          </a:p>
        </p:txBody>
      </p:sp>
      <p:sp>
        <p:nvSpPr>
          <p:cNvPr id="38" name="wps稻壳儿佳誉设计原创链接：http://chn.docer.com/works?userid=219874625"/>
          <p:cNvSpPr/>
          <p:nvPr/>
        </p:nvSpPr>
        <p:spPr>
          <a:xfrm rot="19800000">
            <a:off x="8851939" y="1334896"/>
            <a:ext cx="1383790" cy="1383790"/>
          </a:xfrm>
          <a:prstGeom prst="blockArc">
            <a:avLst>
              <a:gd name="adj1" fmla="val 18153874"/>
              <a:gd name="adj2" fmla="val 6218688"/>
              <a:gd name="adj3" fmla="val 9681"/>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wps稻壳儿佳誉设计原创链接：http://chn.docer.com/works?userid=219874625"/>
          <p:cNvSpPr txBox="1"/>
          <p:nvPr/>
        </p:nvSpPr>
        <p:spPr>
          <a:xfrm>
            <a:off x="5965782" y="2857505"/>
            <a:ext cx="877163" cy="3277227"/>
          </a:xfrm>
          <a:prstGeom prst="rect">
            <a:avLst/>
          </a:prstGeom>
          <a:noFill/>
        </p:spPr>
        <p:txBody>
          <a:bodyPr vert="eaVert"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a concept diagram, according to your specific modifications</a:t>
            </a:r>
            <a:endParaRPr kumimoji="0" lang="zh-CN" altLang="en-US" sz="12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0" name="wps稻壳儿佳誉设计原创链接：http://chn.docer.com/works?userid=219874625"/>
          <p:cNvSpPr txBox="1"/>
          <p:nvPr/>
        </p:nvSpPr>
        <p:spPr>
          <a:xfrm>
            <a:off x="9289919" y="2857505"/>
            <a:ext cx="877163" cy="3277227"/>
          </a:xfrm>
          <a:prstGeom prst="rect">
            <a:avLst/>
          </a:prstGeom>
          <a:noFill/>
        </p:spPr>
        <p:txBody>
          <a:bodyPr vert="eaVert"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a concept diagram, according to your specific modifications</a:t>
            </a:r>
            <a:endParaRPr kumimoji="0" lang="zh-CN" altLang="en-US" sz="12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wps稻壳儿佳誉设计原创链接：http://chn.docer.com/works?userid=219874625"/>
          <p:cNvSpPr txBox="1"/>
          <p:nvPr/>
        </p:nvSpPr>
        <p:spPr>
          <a:xfrm>
            <a:off x="2386403" y="2886506"/>
            <a:ext cx="877163" cy="3168424"/>
          </a:xfrm>
          <a:prstGeom prst="rect">
            <a:avLst/>
          </a:prstGeom>
          <a:noFill/>
        </p:spPr>
        <p:txBody>
          <a:bodyPr vert="eaVert"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a concept diagram, according to your specific modifications</a:t>
            </a:r>
            <a:endParaRPr kumimoji="0" lang="zh-CN" altLang="en-US" sz="12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randombar(horizontal)">
                                      <p:cBhvr>
                                        <p:cTn id="39" dur="500"/>
                                        <p:tgtEl>
                                          <p:spTgt spid="3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randombar(horizontal)">
                                      <p:cBhvr>
                                        <p:cTn id="42" dur="500"/>
                                        <p:tgtEl>
                                          <p:spTgt spid="38"/>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randombar(horizontal)">
                                      <p:cBhvr>
                                        <p:cTn id="45" dur="500"/>
                                        <p:tgtEl>
                                          <p:spTgt spid="36"/>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randombar(horizontal)">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4" grpId="0" animBg="1"/>
      <p:bldP spid="25" grpId="0"/>
      <p:bldP spid="26" grpId="0" animBg="1"/>
      <p:bldP spid="35" grpId="0" animBg="1"/>
      <p:bldP spid="36" grpId="0" animBg="1"/>
      <p:bldP spid="37" grpId="0"/>
      <p:bldP spid="38" grpId="0" animBg="1"/>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3"/>
          <a:srcRect/>
          <a:stretch>
            <a:fillRect/>
          </a:stretch>
        </p:blipFill>
        <p:spPr>
          <a:xfrm>
            <a:off x="0" y="-36195"/>
            <a:ext cx="12204700" cy="6894195"/>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18575" r="37498" b="63524"/>
          <a:stretch>
            <a:fillRect/>
          </a:stretch>
        </p:blipFill>
        <p:spPr>
          <a:xfrm flipH="1">
            <a:off x="-217757" y="-242220"/>
            <a:ext cx="5355586" cy="2779486"/>
          </a:xfrm>
          <a:prstGeom prst="rect">
            <a:avLst/>
          </a:prstGeom>
        </p:spPr>
      </p:pic>
      <p:pic>
        <p:nvPicPr>
          <p:cNvPr id="12" name="wps稻壳儿佳誉设计原创链接：http://chn.docer.com/works?userid=219874625"/>
          <p:cNvPicPr>
            <a:picLocks noChangeAspect="1"/>
          </p:cNvPicPr>
          <p:nvPr/>
        </p:nvPicPr>
        <p:blipFill>
          <a:blip r:embed="rId5"/>
          <a:srcRect/>
          <a:stretch>
            <a:fillRect/>
          </a:stretch>
        </p:blipFill>
        <p:spPr>
          <a:xfrm>
            <a:off x="5008406" y="1147523"/>
            <a:ext cx="1153244" cy="3424211"/>
          </a:xfrm>
          <a:custGeom>
            <a:avLst/>
            <a:gdLst>
              <a:gd name="connsiteX0" fmla="*/ 0 w 778512"/>
              <a:gd name="connsiteY0" fmla="*/ 0 h 3184583"/>
              <a:gd name="connsiteX1" fmla="*/ 778512 w 778512"/>
              <a:gd name="connsiteY1" fmla="*/ 0 h 3184583"/>
              <a:gd name="connsiteX2" fmla="*/ 778512 w 778512"/>
              <a:gd name="connsiteY2" fmla="*/ 415984 h 3184583"/>
              <a:gd name="connsiteX3" fmla="*/ 632880 w 778512"/>
              <a:gd name="connsiteY3" fmla="*/ 415984 h 3184583"/>
              <a:gd name="connsiteX4" fmla="*/ 632880 w 778512"/>
              <a:gd name="connsiteY4" fmla="*/ 1187369 h 3184583"/>
              <a:gd name="connsiteX5" fmla="*/ 129662 w 778512"/>
              <a:gd name="connsiteY5" fmla="*/ 1187369 h 3184583"/>
              <a:gd name="connsiteX6" fmla="*/ 129662 w 778512"/>
              <a:gd name="connsiteY6" fmla="*/ 3184583 h 3184583"/>
              <a:gd name="connsiteX7" fmla="*/ 0 w 778512"/>
              <a:gd name="connsiteY7" fmla="*/ 3184583 h 318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512" h="3184583">
                <a:moveTo>
                  <a:pt x="0" y="0"/>
                </a:moveTo>
                <a:lnTo>
                  <a:pt x="778512" y="0"/>
                </a:lnTo>
                <a:lnTo>
                  <a:pt x="778512" y="415984"/>
                </a:lnTo>
                <a:lnTo>
                  <a:pt x="632880" y="415984"/>
                </a:lnTo>
                <a:lnTo>
                  <a:pt x="632880" y="1187369"/>
                </a:lnTo>
                <a:lnTo>
                  <a:pt x="129662" y="1187369"/>
                </a:lnTo>
                <a:lnTo>
                  <a:pt x="129662" y="3184583"/>
                </a:lnTo>
                <a:lnTo>
                  <a:pt x="0" y="3184583"/>
                </a:lnTo>
                <a:close/>
              </a:path>
            </a:pathLst>
          </a:custGeom>
        </p:spPr>
      </p:pic>
      <p:sp>
        <p:nvSpPr>
          <p:cNvPr id="16" name="wps稻壳儿佳誉设计原创链接：http://chn.docer.com/works?userid=219874625"/>
          <p:cNvSpPr txBox="1"/>
          <p:nvPr/>
        </p:nvSpPr>
        <p:spPr>
          <a:xfrm>
            <a:off x="5792318" y="1570279"/>
            <a:ext cx="738664" cy="2586031"/>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新蒂文徵明體" panose="03000409000000000000" pitchFamily="65" charset="-120"/>
                <a:ea typeface="新蒂文徵明體" panose="03000409000000000000" pitchFamily="65" charset="-120"/>
                <a:cs typeface="+mn-cs"/>
              </a:rPr>
              <a:t>CHAPTER </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新蒂文徵明體" panose="03000409000000000000" pitchFamily="65" charset="-120"/>
                <a:ea typeface="新蒂文徵明體" panose="03000409000000000000" pitchFamily="65" charset="-120"/>
                <a:cs typeface="+mn-cs"/>
              </a:rPr>
              <a:t>3</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新蒂文徵明體" panose="03000409000000000000" pitchFamily="65" charset="-120"/>
              <a:ea typeface="新蒂文徵明體" panose="03000409000000000000" pitchFamily="65" charset="-120"/>
              <a:cs typeface="+mn-cs"/>
            </a:endParaRPr>
          </a:p>
        </p:txBody>
      </p:sp>
      <p:sp>
        <p:nvSpPr>
          <p:cNvPr id="17" name="矩形 16"/>
          <p:cNvSpPr/>
          <p:nvPr/>
        </p:nvSpPr>
        <p:spPr>
          <a:xfrm>
            <a:off x="5188629" y="1529608"/>
            <a:ext cx="507831" cy="3238335"/>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宋体" panose="02010600030101010101" pitchFamily="2" charset="-122"/>
                <a:cs typeface="+mn-cs"/>
              </a:rPr>
              <a:t>BRIEF SUMMARY / REPORT GENERACHINESE SLE GRADUATION REPLY PPT TEMPLATE </a:t>
            </a:r>
          </a:p>
        </p:txBody>
      </p:sp>
      <p:pic>
        <p:nvPicPr>
          <p:cNvPr id="18" name="wps稻壳儿佳誉设计原创链接：http://chn.docer.com/works?userid=219874625"/>
          <p:cNvPicPr>
            <a:picLocks noChangeAspect="1"/>
          </p:cNvPicPr>
          <p:nvPr/>
        </p:nvPicPr>
        <p:blipFill>
          <a:blip r:embed="rId6" cstate="email"/>
          <a:stretch>
            <a:fillRect/>
          </a:stretch>
        </p:blipFill>
        <p:spPr>
          <a:xfrm>
            <a:off x="6027771" y="4109332"/>
            <a:ext cx="216846" cy="209615"/>
          </a:xfrm>
          <a:prstGeom prst="rect">
            <a:avLst/>
          </a:prstGeom>
        </p:spPr>
      </p:pic>
    </p:spTree>
  </p:cSld>
  <p:clrMapOvr>
    <a:masterClrMapping/>
  </p:clrMapOvr>
  <p:transition spd="slow" advClick="0"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p:nvPr/>
        </p:nvSpPr>
        <p:spPr bwMode="auto">
          <a:xfrm>
            <a:off x="1180562" y="2289290"/>
            <a:ext cx="1942001" cy="90570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lstStyle/>
          <a:p>
            <a:pPr marL="0" marR="0" lvl="0" indent="0" algn="l" defTabSz="91313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0" name="wps稻壳儿佳誉设计原创链接：http://chn.docer.com/works?userid=219874625"/>
          <p:cNvSpPr/>
          <p:nvPr/>
        </p:nvSpPr>
        <p:spPr bwMode="auto">
          <a:xfrm>
            <a:off x="4990997" y="2289290"/>
            <a:ext cx="1942001" cy="90570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lstStyle/>
          <a:p>
            <a:pPr marL="0" marR="0" lvl="0" indent="0" algn="l" defTabSz="91313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1" name="wps稻壳儿佳誉设计原创链接：http://chn.docer.com/works?userid=219874625"/>
          <p:cNvSpPr/>
          <p:nvPr/>
        </p:nvSpPr>
        <p:spPr bwMode="auto">
          <a:xfrm>
            <a:off x="8889116" y="2289290"/>
            <a:ext cx="1947045" cy="90570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lstStyle/>
          <a:p>
            <a:pPr marL="0" marR="0" lvl="0" indent="0" algn="l" defTabSz="91313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2" name="wps稻壳儿佳誉设计原创链接：http://chn.docer.com/works?userid=219874625"/>
          <p:cNvSpPr txBox="1"/>
          <p:nvPr/>
        </p:nvSpPr>
        <p:spPr>
          <a:xfrm>
            <a:off x="1034946" y="3520003"/>
            <a:ext cx="2429978" cy="461665"/>
          </a:xfrm>
          <a:prstGeom prst="rect">
            <a:avLst/>
          </a:prstGeom>
          <a:noFill/>
        </p:spPr>
        <p:txBody>
          <a:bodyPr vert="horz" wrap="square" rtlCol="0">
            <a:spAutoFit/>
          </a:bodyPr>
          <a:lstStyle/>
          <a:p>
            <a:pPr marL="0" marR="0" lvl="0" indent="0" defTabSz="913765" rtl="0" eaLnBrk="1" fontAlgn="auto" latinLnBrk="0" hangingPunct="1">
              <a:lnSpc>
                <a:spcPct val="100000"/>
              </a:lnSpc>
              <a:spcBef>
                <a:spcPts val="0"/>
              </a:spcBef>
              <a:spcAft>
                <a:spcPts val="0"/>
              </a:spcAft>
              <a:buClrTx/>
              <a:buSzTx/>
              <a:buFontTx/>
              <a:buNone/>
              <a:defRPr/>
            </a:pPr>
            <a:r>
              <a:rPr lang="zh-CN" altLang="en-US" sz="2400" dirty="0">
                <a:solidFill>
                  <a:srgbClr val="222A35"/>
                </a:solidFill>
                <a:latin typeface="FZSuXinShiLiuKaiS-R-GB" panose="02000000000000000000" pitchFamily="2" charset="-122"/>
                <a:ea typeface="FZSuXinShiLiuKaiS-R-GB" panose="02000000000000000000" pitchFamily="2" charset="-122"/>
              </a:rPr>
              <a:t>Enter the title</a:t>
            </a:r>
          </a:p>
        </p:txBody>
      </p:sp>
      <p:sp>
        <p:nvSpPr>
          <p:cNvPr id="23" name="TextBox 14"/>
          <p:cNvSpPr txBox="1"/>
          <p:nvPr/>
        </p:nvSpPr>
        <p:spPr>
          <a:xfrm>
            <a:off x="838200" y="4074351"/>
            <a:ext cx="2626724" cy="688202"/>
          </a:xfrm>
          <a:prstGeom prst="rect">
            <a:avLst/>
          </a:prstGeom>
          <a:noFill/>
        </p:spPr>
        <p:txBody>
          <a:bodyPr wrap="square" rtlCol="0">
            <a:spAutoFit/>
          </a:bodyPr>
          <a:lstStyle/>
          <a:p>
            <a:pPr marL="0" marR="0" lvl="0" indent="0" algn="ctr" defTabSz="913130" rtl="0" eaLnBrk="1" fontAlgn="auto" latinLnBrk="0" hangingPunct="1">
              <a:lnSpc>
                <a:spcPct val="150000"/>
              </a:lnSpc>
              <a:spcBef>
                <a:spcPts val="0"/>
              </a:spcBef>
              <a:spcAft>
                <a:spcPts val="0"/>
              </a:spcAft>
              <a:buClrTx/>
              <a:buSzTx/>
              <a:buFontTx/>
              <a:buNone/>
              <a:defRPr/>
            </a:pPr>
            <a:r>
              <a:rPr lang="zh-CN" altLang="en-US" sz="1400" kern="0">
                <a:solidFill>
                  <a:prstClr val="black"/>
                </a:solidFill>
                <a:latin typeface="楷体" panose="02010609060101010101" pitchFamily="49" charset="-122"/>
                <a:ea typeface="楷体" panose="02010609060101010101" pitchFamily="49" charset="-122"/>
              </a:rPr>
              <a:t>The mood refers to the literary typical of the fusion of the situation presented in the lyrical works</a:t>
            </a:r>
          </a:p>
        </p:txBody>
      </p:sp>
      <p:sp>
        <p:nvSpPr>
          <p:cNvPr id="24" name="wps稻壳儿佳誉设计原创链接：http://chn.docer.com/works?userid=219874625"/>
          <p:cNvSpPr txBox="1"/>
          <p:nvPr/>
        </p:nvSpPr>
        <p:spPr>
          <a:xfrm>
            <a:off x="4845381" y="3520003"/>
            <a:ext cx="2429978" cy="461665"/>
          </a:xfrm>
          <a:prstGeom prst="rect">
            <a:avLst/>
          </a:prstGeom>
          <a:noFill/>
        </p:spPr>
        <p:txBody>
          <a:bodyPr vert="horz" wrap="square" rtlCol="0">
            <a:spAutoFit/>
          </a:bodyPr>
          <a:lstStyle/>
          <a:p>
            <a:pPr defTabSz="913765">
              <a:defRPr/>
            </a:pPr>
            <a:r>
              <a:rPr lang="zh-CN" altLang="en-US" sz="2400">
                <a:solidFill>
                  <a:srgbClr val="222A35"/>
                </a:solidFill>
                <a:latin typeface="FZSuXinShiLiuKaiS-R-GB" panose="02000000000000000000" pitchFamily="2" charset="-122"/>
                <a:ea typeface="FZSuXinShiLiuKaiS-R-GB" panose="02000000000000000000" pitchFamily="2" charset="-122"/>
              </a:rPr>
              <a:t>Enter the title</a:t>
            </a:r>
            <a:endParaRPr lang="zh-CN" altLang="en-US" sz="2400" dirty="0">
              <a:solidFill>
                <a:srgbClr val="222A35"/>
              </a:solidFill>
              <a:latin typeface="FZSuXinShiLiuKaiS-R-GB" panose="02000000000000000000" pitchFamily="2" charset="-122"/>
              <a:ea typeface="FZSuXinShiLiuKaiS-R-GB" panose="02000000000000000000" pitchFamily="2" charset="-122"/>
            </a:endParaRPr>
          </a:p>
        </p:txBody>
      </p:sp>
      <p:sp>
        <p:nvSpPr>
          <p:cNvPr id="32" name="wps稻壳儿佳誉设计原创链接：http://chn.docer.com/works?userid=219874625"/>
          <p:cNvSpPr txBox="1"/>
          <p:nvPr/>
        </p:nvSpPr>
        <p:spPr>
          <a:xfrm>
            <a:off x="4648635" y="4074351"/>
            <a:ext cx="2626724" cy="688202"/>
          </a:xfrm>
          <a:prstGeom prst="rect">
            <a:avLst/>
          </a:prstGeom>
          <a:noFill/>
        </p:spPr>
        <p:txBody>
          <a:bodyPr wrap="square" rtlCol="0">
            <a:spAutoFit/>
          </a:bodyPr>
          <a:lstStyle/>
          <a:p>
            <a:pPr lvl="0" algn="ctr" defTabSz="913130">
              <a:lnSpc>
                <a:spcPct val="150000"/>
              </a:lnSpc>
              <a:defRPr/>
            </a:pPr>
            <a:r>
              <a:rPr lang="zh-CN" altLang="en-US" sz="1400" kern="0">
                <a:solidFill>
                  <a:prstClr val="black"/>
                </a:solidFill>
                <a:latin typeface="楷体" panose="02010609060101010101" pitchFamily="49" charset="-122"/>
                <a:ea typeface="楷体" panose="02010609060101010101" pitchFamily="49" charset="-122"/>
              </a:rPr>
              <a:t>The mood refers to the literary typical of the fusion of the situation presented in the lyrical works</a:t>
            </a:r>
          </a:p>
        </p:txBody>
      </p:sp>
      <p:sp>
        <p:nvSpPr>
          <p:cNvPr id="39" name="文本框 38"/>
          <p:cNvSpPr txBox="1"/>
          <p:nvPr/>
        </p:nvSpPr>
        <p:spPr>
          <a:xfrm>
            <a:off x="8746021" y="3520003"/>
            <a:ext cx="2429978" cy="461665"/>
          </a:xfrm>
          <a:prstGeom prst="rect">
            <a:avLst/>
          </a:prstGeom>
          <a:noFill/>
        </p:spPr>
        <p:txBody>
          <a:bodyPr vert="horz" wrap="square" rtlCol="0">
            <a:spAutoFit/>
          </a:bodyPr>
          <a:lstStyle/>
          <a:p>
            <a:pPr marR="0" lvl="0" indent="0" defTabSz="913765" fontAlgn="auto">
              <a:lnSpc>
                <a:spcPct val="100000"/>
              </a:lnSpc>
              <a:spcBef>
                <a:spcPts val="0"/>
              </a:spcBef>
              <a:spcAft>
                <a:spcPts val="0"/>
              </a:spcAft>
              <a:buClrTx/>
              <a:buSzTx/>
              <a:buFontTx/>
              <a:buNone/>
              <a:defRPr/>
            </a:pPr>
            <a:r>
              <a:rPr lang="zh-CN" altLang="en-US" sz="2400">
                <a:solidFill>
                  <a:srgbClr val="222A35"/>
                </a:solidFill>
                <a:latin typeface="FZSuXinShiLiuKaiS-R-GB" panose="02000000000000000000" pitchFamily="2" charset="-122"/>
                <a:ea typeface="FZSuXinShiLiuKaiS-R-GB" panose="02000000000000000000" pitchFamily="2" charset="-122"/>
              </a:rPr>
              <a:t>Enter the title</a:t>
            </a:r>
            <a:endParaRPr lang="zh-CN" altLang="en-US" sz="2400" dirty="0">
              <a:solidFill>
                <a:srgbClr val="222A35"/>
              </a:solidFill>
              <a:latin typeface="FZSuXinShiLiuKaiS-R-GB" panose="02000000000000000000" pitchFamily="2" charset="-122"/>
              <a:ea typeface="FZSuXinShiLiuKaiS-R-GB" panose="02000000000000000000" pitchFamily="2" charset="-122"/>
            </a:endParaRPr>
          </a:p>
        </p:txBody>
      </p:sp>
      <p:sp>
        <p:nvSpPr>
          <p:cNvPr id="40" name="wps稻壳儿佳誉设计原创链接：http://chn.docer.com/works?userid=219874625"/>
          <p:cNvSpPr txBox="1"/>
          <p:nvPr/>
        </p:nvSpPr>
        <p:spPr>
          <a:xfrm>
            <a:off x="8549276" y="4074351"/>
            <a:ext cx="2626724" cy="688202"/>
          </a:xfrm>
          <a:prstGeom prst="rect">
            <a:avLst/>
          </a:prstGeom>
          <a:noFill/>
        </p:spPr>
        <p:txBody>
          <a:bodyPr wrap="square" rtlCol="0">
            <a:spAutoFit/>
          </a:bodyPr>
          <a:lstStyle/>
          <a:p>
            <a:pPr lvl="0" algn="ctr" defTabSz="913130">
              <a:lnSpc>
                <a:spcPct val="150000"/>
              </a:lnSpc>
              <a:defRPr/>
            </a:pPr>
            <a:r>
              <a:rPr lang="zh-CN" altLang="en-US" sz="1400" kern="0">
                <a:solidFill>
                  <a:prstClr val="black"/>
                </a:solidFill>
                <a:latin typeface="楷体" panose="02010609060101010101" pitchFamily="49" charset="-122"/>
                <a:ea typeface="楷体" panose="02010609060101010101" pitchFamily="49" charset="-122"/>
              </a:rPr>
              <a:t>The mood refers to the literary typical of the fusion of the situation presented in the lyrical works</a:t>
            </a:r>
          </a:p>
        </p:txBody>
      </p:sp>
      <p:cxnSp>
        <p:nvCxnSpPr>
          <p:cNvPr id="41" name="直接连接符 40"/>
          <p:cNvCxnSpPr/>
          <p:nvPr/>
        </p:nvCxnSpPr>
        <p:spPr>
          <a:xfrm>
            <a:off x="1598069" y="4022738"/>
            <a:ext cx="1106986" cy="0"/>
          </a:xfrm>
          <a:prstGeom prst="line">
            <a:avLst/>
          </a:prstGeom>
          <a:noFill/>
          <a:ln w="12700" cap="flat" cmpd="sng" algn="ctr">
            <a:solidFill>
              <a:srgbClr val="222A35"/>
            </a:solidFill>
            <a:prstDash val="dash"/>
            <a:miter lim="800000"/>
          </a:ln>
          <a:effectLst/>
        </p:spPr>
      </p:cxnSp>
      <p:cxnSp>
        <p:nvCxnSpPr>
          <p:cNvPr id="42" name="wps稻壳儿佳誉设计原创链接：http://chn.docer.com/works?userid=219874625"/>
          <p:cNvCxnSpPr/>
          <p:nvPr/>
        </p:nvCxnSpPr>
        <p:spPr>
          <a:xfrm>
            <a:off x="5408504" y="4022738"/>
            <a:ext cx="1106986" cy="0"/>
          </a:xfrm>
          <a:prstGeom prst="line">
            <a:avLst/>
          </a:prstGeom>
          <a:noFill/>
          <a:ln w="12700" cap="flat" cmpd="sng" algn="ctr">
            <a:solidFill>
              <a:srgbClr val="222A35"/>
            </a:solidFill>
            <a:prstDash val="dash"/>
            <a:miter lim="800000"/>
          </a:ln>
          <a:effectLst/>
        </p:spPr>
      </p:cxnSp>
      <p:cxnSp>
        <p:nvCxnSpPr>
          <p:cNvPr id="43" name="wps稻壳儿佳誉设计原创链接：http://chn.docer.com/works?userid=219874625"/>
          <p:cNvCxnSpPr/>
          <p:nvPr/>
        </p:nvCxnSpPr>
        <p:spPr>
          <a:xfrm>
            <a:off x="9309145" y="4028009"/>
            <a:ext cx="1106986" cy="0"/>
          </a:xfrm>
          <a:prstGeom prst="line">
            <a:avLst/>
          </a:prstGeom>
          <a:noFill/>
          <a:ln w="12700" cap="flat" cmpd="sng" algn="ctr">
            <a:solidFill>
              <a:srgbClr val="222A35"/>
            </a:solidFill>
            <a:prstDash val="dash"/>
            <a:miter lim="800000"/>
          </a:ln>
          <a:effectLst/>
        </p:spPr>
      </p:cxnSp>
      <p:sp>
        <p:nvSpPr>
          <p:cNvPr id="44" name="文本框 43"/>
          <p:cNvSpPr txBox="1"/>
          <p:nvPr/>
        </p:nvSpPr>
        <p:spPr>
          <a:xfrm>
            <a:off x="1770252" y="2286001"/>
            <a:ext cx="762621" cy="707886"/>
          </a:xfrm>
          <a:prstGeom prst="rect">
            <a:avLst/>
          </a:prstGeom>
          <a:noFill/>
        </p:spPr>
        <p:txBody>
          <a:bodyPr wrap="square" rtlCol="0">
            <a:spAutoFit/>
          </a:bodyPr>
          <a:lstStyle/>
          <a:p>
            <a:pPr algn="ctr">
              <a:defRPr/>
            </a:pPr>
            <a:r>
              <a:rPr lang="en-US" altLang="zh-CN" sz="4000" spc="600" dirty="0">
                <a:solidFill>
                  <a:schemeClr val="bg1"/>
                </a:solidFill>
                <a:latin typeface="FZSuXinShiLiuKaiS-R-GB" panose="02000000000000000000" pitchFamily="2" charset="-122"/>
                <a:ea typeface="FZSuXinShiLiuKaiS-R-GB" panose="02000000000000000000" pitchFamily="2" charset="-122"/>
              </a:rPr>
              <a:t>1</a:t>
            </a:r>
            <a:endParaRPr lang="zh-CN" altLang="en-US" sz="4000" spc="600" dirty="0">
              <a:solidFill>
                <a:schemeClr val="bg1"/>
              </a:solidFill>
              <a:latin typeface="FZSuXinShiLiuKaiS-R-GB" panose="02000000000000000000" pitchFamily="2" charset="-122"/>
              <a:ea typeface="FZSuXinShiLiuKaiS-R-GB" panose="02000000000000000000" pitchFamily="2" charset="-122"/>
            </a:endParaRPr>
          </a:p>
        </p:txBody>
      </p:sp>
      <p:sp>
        <p:nvSpPr>
          <p:cNvPr id="45" name="wps稻壳儿佳誉设计原创链接：http://chn.docer.com/works?userid=219874625"/>
          <p:cNvSpPr txBox="1"/>
          <p:nvPr/>
        </p:nvSpPr>
        <p:spPr>
          <a:xfrm>
            <a:off x="5580687" y="2286001"/>
            <a:ext cx="762621" cy="707886"/>
          </a:xfrm>
          <a:prstGeom prst="rect">
            <a:avLst/>
          </a:prstGeom>
          <a:noFill/>
        </p:spPr>
        <p:txBody>
          <a:bodyPr wrap="square" rtlCol="0">
            <a:spAutoFit/>
          </a:bodyPr>
          <a:lstStyle/>
          <a:p>
            <a:pPr algn="ctr">
              <a:defRPr/>
            </a:pPr>
            <a:r>
              <a:rPr lang="en-US" altLang="zh-CN" sz="4000" spc="600" dirty="0">
                <a:solidFill>
                  <a:schemeClr val="bg1"/>
                </a:solidFill>
                <a:latin typeface="FZSuXinShiLiuKaiS-R-GB" panose="02000000000000000000" pitchFamily="2" charset="-122"/>
                <a:ea typeface="FZSuXinShiLiuKaiS-R-GB" panose="02000000000000000000" pitchFamily="2" charset="-122"/>
              </a:rPr>
              <a:t>2</a:t>
            </a:r>
            <a:endParaRPr lang="zh-CN" altLang="en-US" sz="4000" spc="600" dirty="0">
              <a:solidFill>
                <a:schemeClr val="bg1"/>
              </a:solidFill>
              <a:latin typeface="FZSuXinShiLiuKaiS-R-GB" panose="02000000000000000000" pitchFamily="2" charset="-122"/>
              <a:ea typeface="FZSuXinShiLiuKaiS-R-GB" panose="02000000000000000000" pitchFamily="2" charset="-122"/>
            </a:endParaRPr>
          </a:p>
        </p:txBody>
      </p:sp>
      <p:sp>
        <p:nvSpPr>
          <p:cNvPr id="46" name="wps稻壳儿佳誉设计原创链接：http://chn.docer.com/works?userid=219874625"/>
          <p:cNvSpPr txBox="1"/>
          <p:nvPr/>
        </p:nvSpPr>
        <p:spPr>
          <a:xfrm>
            <a:off x="9481327" y="2286001"/>
            <a:ext cx="762621" cy="707886"/>
          </a:xfrm>
          <a:prstGeom prst="rect">
            <a:avLst/>
          </a:prstGeom>
          <a:noFill/>
        </p:spPr>
        <p:txBody>
          <a:bodyPr wrap="square" rtlCol="0">
            <a:spAutoFit/>
          </a:bodyPr>
          <a:lstStyle/>
          <a:p>
            <a:pPr algn="ctr">
              <a:defRPr/>
            </a:pPr>
            <a:r>
              <a:rPr lang="en-US" altLang="zh-CN" sz="4000" spc="600" dirty="0">
                <a:solidFill>
                  <a:schemeClr val="bg1"/>
                </a:solidFill>
                <a:latin typeface="FZSuXinShiLiuKaiS-R-GB" panose="02000000000000000000" pitchFamily="2" charset="-122"/>
                <a:ea typeface="FZSuXinShiLiuKaiS-R-GB" panose="02000000000000000000" pitchFamily="2" charset="-122"/>
              </a:rPr>
              <a:t>3</a:t>
            </a:r>
            <a:endParaRPr lang="zh-CN" altLang="en-US" sz="4000" spc="600" dirty="0">
              <a:solidFill>
                <a:schemeClr val="bg1"/>
              </a:solidFill>
              <a:latin typeface="FZSuXinShiLiuKaiS-R-GB" panose="02000000000000000000" pitchFamily="2" charset="-122"/>
              <a:ea typeface="FZSuXinShiLiuKaiS-R-GB" panose="02000000000000000000" pitchFamily="2" charset="-122"/>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inVertical)">
                                      <p:cBhvr>
                                        <p:cTn id="16" dur="500"/>
                                        <p:tgtEl>
                                          <p:spTgt spid="4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circle(in)">
                                      <p:cBhvr>
                                        <p:cTn id="54" dur="2000"/>
                                        <p:tgtEl>
                                          <p:spTgt spid="39"/>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circle(in)">
                                      <p:cBhvr>
                                        <p:cTn id="57" dur="2000"/>
                                        <p:tgtEl>
                                          <p:spTgt spid="40"/>
                                        </p:tgtEl>
                                      </p:cBhvr>
                                    </p:animEffect>
                                  </p:childTnLst>
                                </p:cTn>
                              </p:par>
                              <p:par>
                                <p:cTn id="58" presetID="6" presetClass="entr" presetSubtype="16"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circle(in)">
                                      <p:cBhvr>
                                        <p:cTn id="60" dur="2000"/>
                                        <p:tgtEl>
                                          <p:spTgt spid="43"/>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circle(in)">
                                      <p:cBhvr>
                                        <p:cTn id="63"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p:bldP spid="24" grpId="0"/>
      <p:bldP spid="32" grpId="0"/>
      <p:bldP spid="39" grpId="0"/>
      <p:bldP spid="40"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ps稻壳儿佳誉设计原创链接：http://chn.docer.com/works?userid=219874625"/>
          <p:cNvSpPr/>
          <p:nvPr/>
        </p:nvSpPr>
        <p:spPr>
          <a:xfrm>
            <a:off x="7871074" y="1283618"/>
            <a:ext cx="3025526" cy="436696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1407877" y="1554468"/>
            <a:ext cx="2784295" cy="461665"/>
          </a:xfrm>
          <a:prstGeom prst="rect">
            <a:avLst/>
          </a:prstGeom>
          <a:noFill/>
        </p:spPr>
        <p:txBody>
          <a:bodyPr wrap="square" rtlCol="0">
            <a:spAutoFit/>
          </a:bodyPr>
          <a:lstStyle/>
          <a:p>
            <a:pPr defTabSz="913765">
              <a:defRPr/>
            </a:pPr>
            <a:r>
              <a:rPr lang="zh-CN" altLang="en-US" sz="2400" dirty="0">
                <a:solidFill>
                  <a:srgbClr val="222A35"/>
                </a:solidFill>
                <a:latin typeface="FZSuXinShiLiuKaiS-R-GB" panose="02000000000000000000" pitchFamily="2" charset="-122"/>
                <a:ea typeface="FZSuXinShiLiuKaiS-R-GB" panose="02000000000000000000" pitchFamily="2" charset="-122"/>
              </a:rPr>
              <a:t>Enter the title</a:t>
            </a:r>
          </a:p>
        </p:txBody>
      </p:sp>
      <p:sp>
        <p:nvSpPr>
          <p:cNvPr id="26" name="文本框 25"/>
          <p:cNvSpPr txBox="1"/>
          <p:nvPr/>
        </p:nvSpPr>
        <p:spPr>
          <a:xfrm>
            <a:off x="1407877" y="1954578"/>
            <a:ext cx="5202656" cy="61600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方正楷体简体" panose="03000509000000000000" pitchFamily="2" charset="-122"/>
                <a:ea typeface="方正楷体简体" panose="03000509000000000000" pitchFamily="2" charset="-122"/>
                <a:cs typeface="方正汉简简体" panose="03000509000000000000" pitchFamily="65" charset="-122"/>
              </a:rPr>
              <a:t>The mood refers to the kind of image system of situational fusion and virtual reality presented in the lyrical works, and the aesthetic imagination space induced and opened up by it is typical of his literature</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27" name="wps稻壳儿佳誉设计原创链接：http://chn.docer.com/works?userid=219874625"/>
          <p:cNvSpPr txBox="1"/>
          <p:nvPr/>
        </p:nvSpPr>
        <p:spPr>
          <a:xfrm>
            <a:off x="1407877" y="2904054"/>
            <a:ext cx="2784295" cy="461665"/>
          </a:xfrm>
          <a:prstGeom prst="rect">
            <a:avLst/>
          </a:prstGeom>
          <a:noFill/>
        </p:spPr>
        <p:txBody>
          <a:bodyPr wrap="square" rtlCol="0">
            <a:spAutoFit/>
          </a:bodyPr>
          <a:lstStyle/>
          <a:p>
            <a:pPr marR="0" lvl="0" indent="0" defTabSz="913765" fontAlgn="auto">
              <a:lnSpc>
                <a:spcPct val="100000"/>
              </a:lnSpc>
              <a:spcBef>
                <a:spcPts val="0"/>
              </a:spcBef>
              <a:spcAft>
                <a:spcPts val="0"/>
              </a:spcAft>
              <a:buClrTx/>
              <a:buSzTx/>
              <a:buFontTx/>
              <a:buNone/>
              <a:defRPr/>
            </a:pPr>
            <a:r>
              <a:rPr lang="zh-CN" altLang="en-US" sz="2400">
                <a:solidFill>
                  <a:srgbClr val="222A35"/>
                </a:solidFill>
                <a:latin typeface="FZSuXinShiLiuKaiS-R-GB" panose="02000000000000000000" pitchFamily="2" charset="-122"/>
                <a:ea typeface="FZSuXinShiLiuKaiS-R-GB" panose="02000000000000000000" pitchFamily="2" charset="-122"/>
              </a:rPr>
              <a:t>Enter the title</a:t>
            </a:r>
            <a:endParaRPr lang="zh-CN" altLang="en-US" sz="2400" dirty="0">
              <a:solidFill>
                <a:srgbClr val="222A35"/>
              </a:solidFill>
              <a:latin typeface="FZSuXinShiLiuKaiS-R-GB" panose="02000000000000000000" pitchFamily="2" charset="-122"/>
              <a:ea typeface="FZSuXinShiLiuKaiS-R-GB" panose="02000000000000000000" pitchFamily="2" charset="-122"/>
            </a:endParaRPr>
          </a:p>
        </p:txBody>
      </p:sp>
      <p:sp>
        <p:nvSpPr>
          <p:cNvPr id="28" name="文本框 27"/>
          <p:cNvSpPr txBox="1"/>
          <p:nvPr/>
        </p:nvSpPr>
        <p:spPr>
          <a:xfrm>
            <a:off x="1407877" y="3279493"/>
            <a:ext cx="5202656" cy="616002"/>
          </a:xfrm>
          <a:prstGeom prst="rect">
            <a:avLst/>
          </a:prstGeom>
          <a:noFill/>
        </p:spPr>
        <p:txBody>
          <a:bodyPr wrap="square" rtlCol="0">
            <a:spAutoFit/>
          </a:bodyPr>
          <a:lstStyle/>
          <a:p>
            <a:pPr lvl="0" algn="just">
              <a:lnSpc>
                <a:spcPct val="150000"/>
              </a:lnSpc>
              <a:defRPr/>
            </a:pPr>
            <a:r>
              <a:rPr lang="zh-CN" altLang="en-US" sz="12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The mood refers to the kind of image system of situational fusion and virtual reality presented in the lyrical works, and the aesthetic imagination space induced and opened up by it is typical of his literature</a:t>
            </a:r>
            <a:endParaRPr lang="zh-CN" altLang="en-US" sz="12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29" name="wps稻壳儿佳誉设计原创链接：http://chn.docer.com/works?userid=219874625"/>
          <p:cNvSpPr txBox="1"/>
          <p:nvPr/>
        </p:nvSpPr>
        <p:spPr>
          <a:xfrm>
            <a:off x="1407877" y="4305916"/>
            <a:ext cx="278429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2400">
                <a:solidFill>
                  <a:srgbClr val="222A35"/>
                </a:solidFill>
                <a:latin typeface="FZSuXinShiLiuKaiS-R-GB" panose="02000000000000000000" pitchFamily="2" charset="-122"/>
                <a:ea typeface="FZSuXinShiLiuKaiS-R-GB" panose="02000000000000000000" pitchFamily="2" charset="-122"/>
              </a:rPr>
              <a:t>Enter the title</a:t>
            </a:r>
            <a:endParaRPr lang="zh-CN" altLang="en-US" sz="2400" dirty="0">
              <a:solidFill>
                <a:srgbClr val="222A35"/>
              </a:solidFill>
              <a:latin typeface="FZSuXinShiLiuKaiS-R-GB" panose="02000000000000000000" pitchFamily="2" charset="-122"/>
              <a:ea typeface="FZSuXinShiLiuKaiS-R-GB" panose="02000000000000000000" pitchFamily="2" charset="-122"/>
            </a:endParaRPr>
          </a:p>
        </p:txBody>
      </p:sp>
      <p:sp>
        <p:nvSpPr>
          <p:cNvPr id="30" name="wps稻壳儿佳誉设计原创链接：http://chn.docer.com/works?userid=219874625"/>
          <p:cNvSpPr txBox="1"/>
          <p:nvPr/>
        </p:nvSpPr>
        <p:spPr>
          <a:xfrm>
            <a:off x="1407877" y="4681355"/>
            <a:ext cx="5202656" cy="616002"/>
          </a:xfrm>
          <a:prstGeom prst="rect">
            <a:avLst/>
          </a:prstGeom>
          <a:noFill/>
        </p:spPr>
        <p:txBody>
          <a:bodyPr wrap="square" rtlCol="0">
            <a:spAutoFit/>
          </a:bodyPr>
          <a:lstStyle/>
          <a:p>
            <a:pPr lvl="0" algn="just">
              <a:lnSpc>
                <a:spcPct val="150000"/>
              </a:lnSpc>
              <a:defRPr/>
            </a:pPr>
            <a:r>
              <a:rPr lang="zh-CN" altLang="en-US" sz="12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The mood refers to the kind of image system of situational fusion and virtual reality presented in the lyrical works, and the aesthetic imagination space induced and opened up by it is typical of his literature</a:t>
            </a:r>
            <a:endParaRPr lang="zh-CN" altLang="en-US" sz="12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Tree>
    <p:custDataLst>
      <p:tags r:id="rId1"/>
    </p:custDataLst>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6" grpId="0"/>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ps稻壳儿佳誉设计原创链接：http://chn.docer.com/works?userid=219874625"/>
          <p:cNvSpPr/>
          <p:nvPr/>
        </p:nvSpPr>
        <p:spPr>
          <a:xfrm>
            <a:off x="13970" y="1730375"/>
            <a:ext cx="5394325" cy="53365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6071952" y="1743698"/>
            <a:ext cx="2565611" cy="461665"/>
          </a:xfrm>
          <a:prstGeom prst="rect">
            <a:avLst/>
          </a:prstGeom>
          <a:noFill/>
        </p:spPr>
        <p:txBody>
          <a:bodyPr wrap="square" rtlCol="0">
            <a:spAutoFit/>
          </a:bodyPr>
          <a:lstStyle/>
          <a:p>
            <a:pPr defTabSz="913765">
              <a:defRPr/>
            </a:pPr>
            <a:r>
              <a:rPr lang="zh-CN" altLang="en-US" sz="2400" dirty="0">
                <a:solidFill>
                  <a:srgbClr val="222A35"/>
                </a:solidFill>
                <a:latin typeface="FZSuXinShiLiuKaiS-R-GB" panose="02000000000000000000" pitchFamily="2" charset="-122"/>
                <a:ea typeface="FZSuXinShiLiuKaiS-R-GB" panose="02000000000000000000" pitchFamily="2" charset="-122"/>
              </a:rPr>
              <a:t>Enter the title</a:t>
            </a:r>
          </a:p>
        </p:txBody>
      </p:sp>
      <p:sp>
        <p:nvSpPr>
          <p:cNvPr id="26" name="文本框 25"/>
          <p:cNvSpPr txBox="1"/>
          <p:nvPr/>
        </p:nvSpPr>
        <p:spPr>
          <a:xfrm>
            <a:off x="6071952" y="2143808"/>
            <a:ext cx="5202656" cy="61600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方正楷体简体" panose="03000509000000000000" pitchFamily="2" charset="-122"/>
                <a:ea typeface="方正楷体简体" panose="03000509000000000000" pitchFamily="2" charset="-122"/>
                <a:cs typeface="方正汉简简体" panose="03000509000000000000" pitchFamily="65" charset="-122"/>
              </a:rPr>
              <a:t>The mood refers to the kind of image system of situational fusion and virtual reality presented in the lyrical works, and the aesthetic imagination space induced and opened up by it is typical of his literature</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27" name="wps稻壳儿佳誉设计原创链接：http://chn.docer.com/works?userid=219874625"/>
          <p:cNvSpPr txBox="1"/>
          <p:nvPr/>
        </p:nvSpPr>
        <p:spPr>
          <a:xfrm>
            <a:off x="6071952" y="3093284"/>
            <a:ext cx="2565611" cy="461665"/>
          </a:xfrm>
          <a:prstGeom prst="rect">
            <a:avLst/>
          </a:prstGeom>
          <a:noFill/>
        </p:spPr>
        <p:txBody>
          <a:bodyPr wrap="square" rtlCol="0">
            <a:spAutoFit/>
          </a:bodyPr>
          <a:lstStyle/>
          <a:p>
            <a:pPr marR="0" lvl="0" indent="0" defTabSz="913765" fontAlgn="auto">
              <a:lnSpc>
                <a:spcPct val="100000"/>
              </a:lnSpc>
              <a:spcBef>
                <a:spcPts val="0"/>
              </a:spcBef>
              <a:spcAft>
                <a:spcPts val="0"/>
              </a:spcAft>
              <a:buClrTx/>
              <a:buSzTx/>
              <a:buFontTx/>
              <a:buNone/>
              <a:defRPr/>
            </a:pPr>
            <a:r>
              <a:rPr lang="zh-CN" altLang="en-US" sz="2400">
                <a:solidFill>
                  <a:srgbClr val="222A35"/>
                </a:solidFill>
                <a:latin typeface="FZSuXinShiLiuKaiS-R-GB" panose="02000000000000000000" pitchFamily="2" charset="-122"/>
                <a:ea typeface="FZSuXinShiLiuKaiS-R-GB" panose="02000000000000000000" pitchFamily="2" charset="-122"/>
              </a:rPr>
              <a:t>Enter the title</a:t>
            </a:r>
            <a:endParaRPr lang="zh-CN" altLang="en-US" sz="2400" dirty="0">
              <a:solidFill>
                <a:srgbClr val="222A35"/>
              </a:solidFill>
              <a:latin typeface="FZSuXinShiLiuKaiS-R-GB" panose="02000000000000000000" pitchFamily="2" charset="-122"/>
              <a:ea typeface="FZSuXinShiLiuKaiS-R-GB" panose="02000000000000000000" pitchFamily="2" charset="-122"/>
            </a:endParaRPr>
          </a:p>
        </p:txBody>
      </p:sp>
      <p:sp>
        <p:nvSpPr>
          <p:cNvPr id="28" name="文本框 27"/>
          <p:cNvSpPr txBox="1"/>
          <p:nvPr/>
        </p:nvSpPr>
        <p:spPr>
          <a:xfrm>
            <a:off x="6071952" y="3468723"/>
            <a:ext cx="5202656" cy="616002"/>
          </a:xfrm>
          <a:prstGeom prst="rect">
            <a:avLst/>
          </a:prstGeom>
          <a:noFill/>
        </p:spPr>
        <p:txBody>
          <a:bodyPr wrap="square" rtlCol="0">
            <a:spAutoFit/>
          </a:bodyPr>
          <a:lstStyle/>
          <a:p>
            <a:pPr lvl="0" algn="just">
              <a:lnSpc>
                <a:spcPct val="150000"/>
              </a:lnSpc>
              <a:defRPr/>
            </a:pPr>
            <a:r>
              <a:rPr lang="zh-CN" altLang="en-US" sz="12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The mood refers to the kind of image system of situational fusion and virtual reality presented in the lyrical works, and the aesthetic imagination space induced and opened up by it is typical of his literature</a:t>
            </a:r>
            <a:endParaRPr lang="zh-CN" altLang="en-US" sz="12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29" name="wps稻壳儿佳誉设计原创链接：http://chn.docer.com/works?userid=219874625"/>
          <p:cNvSpPr txBox="1"/>
          <p:nvPr/>
        </p:nvSpPr>
        <p:spPr>
          <a:xfrm>
            <a:off x="6071952" y="4495146"/>
            <a:ext cx="256561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2400">
                <a:solidFill>
                  <a:srgbClr val="222A35"/>
                </a:solidFill>
                <a:latin typeface="FZSuXinShiLiuKaiS-R-GB" panose="02000000000000000000" pitchFamily="2" charset="-122"/>
                <a:ea typeface="FZSuXinShiLiuKaiS-R-GB" panose="02000000000000000000" pitchFamily="2" charset="-122"/>
              </a:rPr>
              <a:t>Enter the title</a:t>
            </a:r>
            <a:endParaRPr lang="zh-CN" altLang="en-US" sz="2400" dirty="0">
              <a:solidFill>
                <a:srgbClr val="222A35"/>
              </a:solidFill>
              <a:latin typeface="FZSuXinShiLiuKaiS-R-GB" panose="02000000000000000000" pitchFamily="2" charset="-122"/>
              <a:ea typeface="FZSuXinShiLiuKaiS-R-GB" panose="02000000000000000000" pitchFamily="2" charset="-122"/>
            </a:endParaRPr>
          </a:p>
        </p:txBody>
      </p:sp>
      <p:sp>
        <p:nvSpPr>
          <p:cNvPr id="30" name="wps稻壳儿佳誉设计原创链接：http://chn.docer.com/works?userid=219874625"/>
          <p:cNvSpPr txBox="1"/>
          <p:nvPr/>
        </p:nvSpPr>
        <p:spPr>
          <a:xfrm>
            <a:off x="6071952" y="4870585"/>
            <a:ext cx="5202656" cy="616002"/>
          </a:xfrm>
          <a:prstGeom prst="rect">
            <a:avLst/>
          </a:prstGeom>
          <a:noFill/>
        </p:spPr>
        <p:txBody>
          <a:bodyPr wrap="square" rtlCol="0">
            <a:spAutoFit/>
          </a:bodyPr>
          <a:lstStyle/>
          <a:p>
            <a:pPr lvl="0" algn="just">
              <a:lnSpc>
                <a:spcPct val="150000"/>
              </a:lnSpc>
              <a:defRPr/>
            </a:pPr>
            <a:r>
              <a:rPr lang="zh-CN" altLang="en-US" sz="12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The mood refers to the kind of image system of situational fusion and virtual reality presented in the lyrical works, and the aesthetic imagination space induced and opened up by it is typical of his literature</a:t>
            </a:r>
            <a:endParaRPr lang="zh-CN" altLang="en-US" sz="12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Tree>
    <p:custDataLst>
      <p:tags r:id="rId1"/>
    </p:custDataLst>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ircle(in)">
                                      <p:cBhvr>
                                        <p:cTn id="14" dur="2000"/>
                                        <p:tgtEl>
                                          <p:spTgt spid="2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ircle(in)">
                                      <p:cBhvr>
                                        <p:cTn id="17" dur="2000"/>
                                        <p:tgtEl>
                                          <p:spTgt spid="2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20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ircle(in)">
                                      <p:cBhvr>
                                        <p:cTn id="23" dur="2000"/>
                                        <p:tgtEl>
                                          <p:spTgt spid="2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circle(in)">
                                      <p:cBhvr>
                                        <p:cTn id="26" dur="2000"/>
                                        <p:tgtEl>
                                          <p:spTgt spid="30"/>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6" grpId="0"/>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18608"/>
          <p:cNvPicPr>
            <a:picLocks noChangeAspect="1"/>
          </p:cNvPicPr>
          <p:nvPr/>
        </p:nvPicPr>
        <p:blipFill>
          <a:blip r:embed="rId3"/>
          <a:stretch>
            <a:fillRect/>
          </a:stretch>
        </p:blipFill>
        <p:spPr>
          <a:xfrm>
            <a:off x="-312420" y="417830"/>
            <a:ext cx="10058400" cy="6738620"/>
          </a:xfrm>
          <a:prstGeom prst="rect">
            <a:avLst/>
          </a:prstGeom>
        </p:spPr>
      </p:pic>
      <p:sp>
        <p:nvSpPr>
          <p:cNvPr id="9" name="wps稻壳儿佳誉设计原创链接：http://chn.docer.com/works?userid=219874625"/>
          <p:cNvSpPr txBox="1">
            <a:spLocks noChangeArrowheads="1"/>
          </p:cNvSpPr>
          <p:nvPr/>
        </p:nvSpPr>
        <p:spPr bwMode="auto">
          <a:xfrm>
            <a:off x="6527225" y="2858427"/>
            <a:ext cx="4535985" cy="266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the concept diagram, according to the specific text of this column you click enter, concise description</a:t>
            </a:r>
            <a:endParaRPr kumimoji="0" lang="zh-CN" altLang="en-US" sz="14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ja-JP" sz="1400" b="0" i="0" u="none" strike="noStrike" kern="1200" cap="none" spc="0" normalizeH="0" baseline="0" noProof="0" dirty="0">
              <a:ln>
                <a:noFill/>
              </a:ln>
              <a:solidFill>
                <a:prstClr val="black"/>
              </a:solidFill>
              <a:effectLst/>
              <a:uLnTx/>
              <a:uFillTx/>
              <a:latin typeface="FZQingKeBenYueSongS-R-GB" charset="0"/>
              <a:ea typeface="FZQingKeBenYueSongS-R-GB" charset="0"/>
              <a:cs typeface="FZQingKeBenYueSongS-R-GB"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the concept diagram, according to the specific text of this column you click enter, concise description</a:t>
            </a:r>
            <a:endParaRPr kumimoji="0" lang="zh-CN" altLang="en-US" sz="14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ja-JP" sz="1400" b="0" i="0" u="none" strike="noStrike" kern="1200" cap="none" spc="0" normalizeH="0" baseline="0" noProof="0" dirty="0">
              <a:ln>
                <a:noFill/>
              </a:ln>
              <a:solidFill>
                <a:prstClr val="black"/>
              </a:solidFill>
              <a:effectLst/>
              <a:uLnTx/>
              <a:uFillTx/>
              <a:latin typeface="FZQingKeBenYueSongS-R-GB" charset="0"/>
              <a:ea typeface="FZQingKeBenYueSongS-R-GB" charset="0"/>
              <a:cs typeface="FZQingKeBenYueSongS-R-GB"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the concept diagram, according to the specific text of this column you click enter, concise description</a:t>
            </a:r>
            <a:endParaRPr kumimoji="0" lang="zh-CN" altLang="en-US" sz="14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ja-JP" altLang="en-US" sz="1400" b="0" i="0" u="none" strike="noStrike" kern="1200" cap="none" spc="0" normalizeH="0" baseline="0" noProof="0" dirty="0">
              <a:ln>
                <a:noFill/>
              </a:ln>
              <a:solidFill>
                <a:prstClr val="black"/>
              </a:solidFill>
              <a:effectLst/>
              <a:uLnTx/>
              <a:uFillTx/>
              <a:latin typeface="FZQingKeBenYueSongS-R-GB" charset="0"/>
              <a:ea typeface="FZQingKeBenYueSongS-R-GB" charset="0"/>
              <a:cs typeface="FZQingKeBenYueSongS-R-GB" charset="0"/>
            </a:endParaRPr>
          </a:p>
        </p:txBody>
      </p:sp>
      <p:sp>
        <p:nvSpPr>
          <p:cNvPr id="10" name="文本框 9"/>
          <p:cNvSpPr txBox="1">
            <a:spLocks noChangeArrowheads="1"/>
          </p:cNvSpPr>
          <p:nvPr/>
        </p:nvSpPr>
        <p:spPr bwMode="auto">
          <a:xfrm>
            <a:off x="6527224" y="2108423"/>
            <a:ext cx="2953256" cy="5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prstClr val="black">
                    <a:lumMod val="75000"/>
                    <a:lumOff val="25000"/>
                  </a:prstClr>
                </a:solidFill>
                <a:effectLst/>
                <a:uLnTx/>
                <a:uFillTx/>
                <a:latin typeface="FZSuXinShiLiuKaiS-R-GB" panose="02000000000000000000" pitchFamily="2" charset="-122"/>
                <a:ea typeface="FZSuXinShiLiuKaiS-R-GB" panose="02000000000000000000" pitchFamily="2" charset="-122"/>
                <a:cs typeface="+mn-cs"/>
              </a:rPr>
              <a:t>Click to add a title</a:t>
            </a:r>
            <a:endParaRPr kumimoji="0" lang="en-US" altLang="zh-CN" sz="2400" b="0" i="0" u="none" strike="noStrike" kern="1200" cap="none" spc="600" normalizeH="0" baseline="0" noProof="0" dirty="0">
              <a:ln>
                <a:noFill/>
              </a:ln>
              <a:solidFill>
                <a:prstClr val="black">
                  <a:lumMod val="75000"/>
                  <a:lumOff val="25000"/>
                </a:prstClr>
              </a:solidFill>
              <a:effectLst/>
              <a:uLnTx/>
              <a:uFillTx/>
              <a:latin typeface="FZSuXinShiLiuKaiS-R-GB" panose="02000000000000000000" pitchFamily="2" charset="-122"/>
              <a:ea typeface="FZSuXinShiLiuKaiS-R-GB" panose="02000000000000000000" pitchFamily="2" charset="-122"/>
              <a:cs typeface="+mn-cs"/>
            </a:endParaRPr>
          </a:p>
        </p:txBody>
      </p:sp>
    </p:spTree>
  </p:cSld>
  <p:clrMapOvr>
    <a:masterClrMapping/>
  </p:clrMapOvr>
  <p:transition spd="slow" advClick="0"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3"/>
          <a:srcRect/>
          <a:stretch>
            <a:fillRect/>
          </a:stretch>
        </p:blipFill>
        <p:spPr>
          <a:xfrm>
            <a:off x="0" y="-36195"/>
            <a:ext cx="12204700" cy="6894195"/>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18575" r="37498" b="63524"/>
          <a:stretch>
            <a:fillRect/>
          </a:stretch>
        </p:blipFill>
        <p:spPr>
          <a:xfrm flipH="1">
            <a:off x="-217757" y="-242220"/>
            <a:ext cx="5355586" cy="2779486"/>
          </a:xfrm>
          <a:prstGeom prst="rect">
            <a:avLst/>
          </a:prstGeom>
        </p:spPr>
      </p:pic>
      <p:pic>
        <p:nvPicPr>
          <p:cNvPr id="12" name="wps稻壳儿佳誉设计原创链接：http://chn.docer.com/works?userid=219874625"/>
          <p:cNvPicPr>
            <a:picLocks noChangeAspect="1"/>
          </p:cNvPicPr>
          <p:nvPr/>
        </p:nvPicPr>
        <p:blipFill>
          <a:blip r:embed="rId5"/>
          <a:srcRect/>
          <a:stretch>
            <a:fillRect/>
          </a:stretch>
        </p:blipFill>
        <p:spPr>
          <a:xfrm>
            <a:off x="5008406" y="1147523"/>
            <a:ext cx="1153244" cy="3424211"/>
          </a:xfrm>
          <a:custGeom>
            <a:avLst/>
            <a:gdLst>
              <a:gd name="connsiteX0" fmla="*/ 0 w 778512"/>
              <a:gd name="connsiteY0" fmla="*/ 0 h 3184583"/>
              <a:gd name="connsiteX1" fmla="*/ 778512 w 778512"/>
              <a:gd name="connsiteY1" fmla="*/ 0 h 3184583"/>
              <a:gd name="connsiteX2" fmla="*/ 778512 w 778512"/>
              <a:gd name="connsiteY2" fmla="*/ 415984 h 3184583"/>
              <a:gd name="connsiteX3" fmla="*/ 632880 w 778512"/>
              <a:gd name="connsiteY3" fmla="*/ 415984 h 3184583"/>
              <a:gd name="connsiteX4" fmla="*/ 632880 w 778512"/>
              <a:gd name="connsiteY4" fmla="*/ 1187369 h 3184583"/>
              <a:gd name="connsiteX5" fmla="*/ 129662 w 778512"/>
              <a:gd name="connsiteY5" fmla="*/ 1187369 h 3184583"/>
              <a:gd name="connsiteX6" fmla="*/ 129662 w 778512"/>
              <a:gd name="connsiteY6" fmla="*/ 3184583 h 3184583"/>
              <a:gd name="connsiteX7" fmla="*/ 0 w 778512"/>
              <a:gd name="connsiteY7" fmla="*/ 3184583 h 318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512" h="3184583">
                <a:moveTo>
                  <a:pt x="0" y="0"/>
                </a:moveTo>
                <a:lnTo>
                  <a:pt x="778512" y="0"/>
                </a:lnTo>
                <a:lnTo>
                  <a:pt x="778512" y="415984"/>
                </a:lnTo>
                <a:lnTo>
                  <a:pt x="632880" y="415984"/>
                </a:lnTo>
                <a:lnTo>
                  <a:pt x="632880" y="1187369"/>
                </a:lnTo>
                <a:lnTo>
                  <a:pt x="129662" y="1187369"/>
                </a:lnTo>
                <a:lnTo>
                  <a:pt x="129662" y="3184583"/>
                </a:lnTo>
                <a:lnTo>
                  <a:pt x="0" y="3184583"/>
                </a:lnTo>
                <a:close/>
              </a:path>
            </a:pathLst>
          </a:custGeom>
        </p:spPr>
      </p:pic>
      <p:sp>
        <p:nvSpPr>
          <p:cNvPr id="16" name="wps稻壳儿佳誉设计原创链接：http://chn.docer.com/works?userid=219874625"/>
          <p:cNvSpPr txBox="1"/>
          <p:nvPr/>
        </p:nvSpPr>
        <p:spPr>
          <a:xfrm>
            <a:off x="5792318" y="1566612"/>
            <a:ext cx="738664" cy="2586031"/>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新蒂文徵明體" panose="03000409000000000000" pitchFamily="65" charset="-120"/>
                <a:ea typeface="新蒂文徵明體" panose="03000409000000000000" pitchFamily="65" charset="-120"/>
              </a:rPr>
              <a:t>CHAPTER</a:t>
            </a:r>
            <a:r>
              <a:rPr lang="zh-CN" altLang="en-US" sz="3600" dirty="0">
                <a:solidFill>
                  <a:prstClr val="black">
                    <a:lumMod val="75000"/>
                    <a:lumOff val="25000"/>
                  </a:prstClr>
                </a:solidFill>
                <a:latin typeface="新蒂文徵明體" panose="03000409000000000000" pitchFamily="65" charset="-120"/>
                <a:ea typeface="新蒂文徵明體" panose="03000409000000000000" pitchFamily="65" charset="-120"/>
              </a:rPr>
              <a:t> </a:t>
            </a:r>
            <a:r>
              <a:rPr lang="en-US" altLang="zh-CN" sz="3600" dirty="0">
                <a:solidFill>
                  <a:prstClr val="black">
                    <a:lumMod val="75000"/>
                    <a:lumOff val="25000"/>
                  </a:prstClr>
                </a:solidFill>
                <a:latin typeface="新蒂文徵明體" panose="03000409000000000000" pitchFamily="65" charset="-120"/>
                <a:ea typeface="新蒂文徵明體" panose="03000409000000000000" pitchFamily="65" charset="-120"/>
              </a:rPr>
              <a:t>4</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新蒂文徵明體" panose="03000409000000000000" pitchFamily="65" charset="-120"/>
              <a:ea typeface="新蒂文徵明體" panose="03000409000000000000" pitchFamily="65" charset="-120"/>
            </a:endParaRPr>
          </a:p>
        </p:txBody>
      </p:sp>
      <p:sp>
        <p:nvSpPr>
          <p:cNvPr id="17" name="矩形 16"/>
          <p:cNvSpPr/>
          <p:nvPr/>
        </p:nvSpPr>
        <p:spPr>
          <a:xfrm>
            <a:off x="5188629" y="1529608"/>
            <a:ext cx="507831" cy="3238335"/>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宋体" panose="02010600030101010101" pitchFamily="2" charset="-122"/>
                <a:cs typeface="+mn-cs"/>
              </a:rPr>
              <a:t>BRIEF SUMMARY / REPORT GENERACHINESE SLE GRADUATION REPLY PPT TEMPLATE </a:t>
            </a:r>
          </a:p>
        </p:txBody>
      </p:sp>
      <p:pic>
        <p:nvPicPr>
          <p:cNvPr id="18" name="wps稻壳儿佳誉设计原创链接：http://chn.docer.com/works?userid=219874625"/>
          <p:cNvPicPr>
            <a:picLocks noChangeAspect="1"/>
          </p:cNvPicPr>
          <p:nvPr/>
        </p:nvPicPr>
        <p:blipFill>
          <a:blip r:embed="rId6" cstate="email"/>
          <a:stretch>
            <a:fillRect/>
          </a:stretch>
        </p:blipFill>
        <p:spPr>
          <a:xfrm>
            <a:off x="6027771" y="4109332"/>
            <a:ext cx="216846" cy="2096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a14="http://schemas.microsoft.com/office/drawing/2010/main"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ps稻壳儿佳誉设计原创链接：http://chn.docer.com/works?userid=219874625"/>
          <p:cNvSpPr/>
          <p:nvPr/>
        </p:nvSpPr>
        <p:spPr>
          <a:xfrm>
            <a:off x="8427022" y="569686"/>
            <a:ext cx="1166209" cy="324663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18" name="文本框 17"/>
          <p:cNvSpPr txBox="1"/>
          <p:nvPr/>
        </p:nvSpPr>
        <p:spPr>
          <a:xfrm>
            <a:off x="8547409" y="691054"/>
            <a:ext cx="923330" cy="3213885"/>
          </a:xfrm>
          <a:prstGeom prst="rect">
            <a:avLst/>
          </a:prstGeom>
          <a:noFill/>
        </p:spPr>
        <p:txBody>
          <a:bodyPr vert="eaVert" wrap="square" rtlCol="0">
            <a:spAutoFit/>
          </a:bodyPr>
          <a:lstStyle/>
          <a:p>
            <a:pPr lvl="0">
              <a:defRPr/>
            </a:pPr>
            <a:r>
              <a:rPr lang="en-US" altLang="zh-CN" sz="4800" dirty="0">
                <a:solidFill>
                  <a:schemeClr val="bg1"/>
                </a:solidFill>
                <a:latin typeface="新蒂文徵明體" panose="03000409000000000000" pitchFamily="65" charset="-120"/>
                <a:ea typeface="新蒂文徵明體" panose="03000409000000000000" pitchFamily="65" charset="-120"/>
              </a:rPr>
              <a:t>PREFACE</a:t>
            </a:r>
            <a:endParaRPr kumimoji="0" lang="zh-CN" altLang="en-US" sz="4800" b="0" i="0" u="none" strike="noStrike" kern="1200" cap="none" spc="0" normalizeH="0" baseline="0" noProof="0" dirty="0">
              <a:ln>
                <a:noFill/>
              </a:ln>
              <a:solidFill>
                <a:schemeClr val="bg1"/>
              </a:solidFill>
              <a:effectLst/>
              <a:uLnTx/>
              <a:uFillTx/>
              <a:latin typeface="新蒂文徵明體" panose="03000409000000000000" pitchFamily="65" charset="-120"/>
              <a:ea typeface="新蒂文徵明體" panose="03000409000000000000" pitchFamily="65" charset="-120"/>
            </a:endParaRPr>
          </a:p>
        </p:txBody>
      </p:sp>
      <p:sp>
        <p:nvSpPr>
          <p:cNvPr id="19" name="wps稻壳儿佳誉设计原创链接：http://chn.docer.com/works?userid=219874625"/>
          <p:cNvSpPr txBox="1">
            <a:spLocks noChangeArrowheads="1"/>
          </p:cNvSpPr>
          <p:nvPr/>
        </p:nvSpPr>
        <p:spPr bwMode="auto">
          <a:xfrm>
            <a:off x="5866128" y="1367845"/>
            <a:ext cx="1477328" cy="355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concise description of the sub-item content, this is a concept diagram, please modify according to your specific content as appropriate.</a:t>
            </a:r>
          </a:p>
        </p:txBody>
      </p:sp>
      <p:sp>
        <p:nvSpPr>
          <p:cNvPr id="20" name="文本框 19"/>
          <p:cNvSpPr txBox="1">
            <a:spLocks noChangeArrowheads="1"/>
          </p:cNvSpPr>
          <p:nvPr/>
        </p:nvSpPr>
        <p:spPr bwMode="auto">
          <a:xfrm>
            <a:off x="3228389" y="1367844"/>
            <a:ext cx="1477328" cy="355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concise description of the sub-item content, this is a concept diagram, please modify according to your specific content as appropriate.</a:t>
            </a:r>
          </a:p>
        </p:txBody>
      </p:sp>
      <p:pic>
        <p:nvPicPr>
          <p:cNvPr id="34" name="wps稻壳儿佳誉设计原创链接：http://chn.docer.com/works?userid=219874625"/>
          <p:cNvPicPr>
            <a:picLocks noChangeAspect="1"/>
          </p:cNvPicPr>
          <p:nvPr/>
        </p:nvPicPr>
        <p:blipFill rotWithShape="1">
          <a:blip r:embed="rId4" cstate="print">
            <a:extLst>
              <a:ext uri="{28A0092B-C50C-407E-A947-70E740481C1C}">
                <a14:useLocalDpi xmlns:a14="http://schemas.microsoft.com/office/drawing/2010/main" val="0"/>
              </a:ext>
            </a:extLst>
          </a:blip>
          <a:srcRect l="62041" t="43577" r="4987" b="33695"/>
          <a:stretch>
            <a:fillRect/>
          </a:stretch>
        </p:blipFill>
        <p:spPr>
          <a:xfrm>
            <a:off x="8784528" y="3436155"/>
            <a:ext cx="1588378" cy="680198"/>
          </a:xfrm>
          <a:prstGeom prst="rect">
            <a:avLst/>
          </a:prstGeom>
        </p:spPr>
      </p:pic>
      <p:pic>
        <p:nvPicPr>
          <p:cNvPr id="7" name="wps稻壳儿佳誉设计原创链接：http://chn.docer.com/works?userid=219874625"/>
          <p:cNvPicPr>
            <a:picLocks noChangeAspect="1"/>
          </p:cNvPicPr>
          <p:nvPr/>
        </p:nvPicPr>
        <p:blipFill rotWithShape="1">
          <a:blip r:embed="rId5">
            <a:extLst>
              <a:ext uri="{28A0092B-C50C-407E-A947-70E740481C1C}">
                <a14:useLocalDpi xmlns:a14="http://schemas.microsoft.com/office/drawing/2010/main" val="0"/>
              </a:ext>
            </a:extLst>
          </a:blip>
          <a:srcRect t="9692" r="2143" b="52097"/>
          <a:stretch>
            <a:fillRect/>
          </a:stretch>
        </p:blipFill>
        <p:spPr>
          <a:xfrm>
            <a:off x="0" y="3886024"/>
            <a:ext cx="12192000" cy="2975430"/>
          </a:xfrm>
          <a:prstGeom prst="rect">
            <a:avLst/>
          </a:prstGeom>
        </p:spPr>
      </p:pic>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266277"/>
          <p:cNvPicPr>
            <a:picLocks noChangeAspect="1"/>
          </p:cNvPicPr>
          <p:nvPr/>
        </p:nvPicPr>
        <p:blipFill>
          <a:blip r:embed="rId3"/>
          <a:stretch>
            <a:fillRect/>
          </a:stretch>
        </p:blipFill>
        <p:spPr>
          <a:xfrm>
            <a:off x="670560" y="1558290"/>
            <a:ext cx="10058400" cy="3741420"/>
          </a:xfrm>
          <a:prstGeom prst="rect">
            <a:avLst/>
          </a:prstGeom>
        </p:spPr>
      </p:pic>
      <p:sp>
        <p:nvSpPr>
          <p:cNvPr id="19" name="wps稻壳儿佳誉设计原创链接：http://chn.docer.com/works?userid=219874625"/>
          <p:cNvSpPr/>
          <p:nvPr/>
        </p:nvSpPr>
        <p:spPr>
          <a:xfrm>
            <a:off x="1225480" y="1914166"/>
            <a:ext cx="1619484" cy="1686835"/>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0" name="任意多边形: 形状 19"/>
          <p:cNvSpPr/>
          <p:nvPr/>
        </p:nvSpPr>
        <p:spPr>
          <a:xfrm>
            <a:off x="5002271" y="1914166"/>
            <a:ext cx="1619484" cy="1686835"/>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1" name="wps稻壳儿佳誉设计原创链接：http://chn.docer.com/works?userid=219874625"/>
          <p:cNvSpPr/>
          <p:nvPr/>
        </p:nvSpPr>
        <p:spPr>
          <a:xfrm>
            <a:off x="8729591" y="1914166"/>
            <a:ext cx="1619484" cy="1686835"/>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4" name="wps稻壳儿佳誉设计原创链接：http://chn.docer.com/works?userid=219874625"/>
          <p:cNvSpPr txBox="1"/>
          <p:nvPr/>
        </p:nvSpPr>
        <p:spPr>
          <a:xfrm>
            <a:off x="1770252" y="2362201"/>
            <a:ext cx="762621" cy="707886"/>
          </a:xfrm>
          <a:prstGeom prst="rect">
            <a:avLst/>
          </a:prstGeom>
          <a:noFill/>
        </p:spPr>
        <p:txBody>
          <a:bodyPr wrap="square" rtlCol="0">
            <a:spAutoFit/>
          </a:bodyPr>
          <a:lstStyle/>
          <a:p>
            <a:pPr algn="ctr">
              <a:defRPr/>
            </a:pPr>
            <a:r>
              <a:rPr lang="en-US" altLang="zh-CN" sz="4000" spc="600" dirty="0">
                <a:solidFill>
                  <a:schemeClr val="bg1"/>
                </a:solidFill>
                <a:latin typeface="FZSuXinShiLiuKaiS-R-GB" panose="02000000000000000000" pitchFamily="2" charset="-122"/>
                <a:ea typeface="FZSuXinShiLiuKaiS-R-GB" panose="02000000000000000000" pitchFamily="2" charset="-122"/>
              </a:rPr>
              <a:t>1</a:t>
            </a:r>
            <a:endParaRPr lang="zh-CN" altLang="en-US" sz="4000" spc="600" dirty="0">
              <a:solidFill>
                <a:schemeClr val="bg1"/>
              </a:solidFill>
              <a:latin typeface="FZSuXinShiLiuKaiS-R-GB" panose="02000000000000000000" pitchFamily="2" charset="-122"/>
              <a:ea typeface="FZSuXinShiLiuKaiS-R-GB" panose="02000000000000000000" pitchFamily="2" charset="-122"/>
            </a:endParaRPr>
          </a:p>
        </p:txBody>
      </p:sp>
      <p:sp>
        <p:nvSpPr>
          <p:cNvPr id="45" name="文本框 44"/>
          <p:cNvSpPr txBox="1"/>
          <p:nvPr/>
        </p:nvSpPr>
        <p:spPr>
          <a:xfrm>
            <a:off x="5580687" y="2362201"/>
            <a:ext cx="762621" cy="707886"/>
          </a:xfrm>
          <a:prstGeom prst="rect">
            <a:avLst/>
          </a:prstGeom>
          <a:noFill/>
        </p:spPr>
        <p:txBody>
          <a:bodyPr wrap="square" rtlCol="0">
            <a:spAutoFit/>
          </a:bodyPr>
          <a:lstStyle/>
          <a:p>
            <a:pPr algn="ctr">
              <a:defRPr/>
            </a:pPr>
            <a:r>
              <a:rPr lang="en-US" altLang="zh-CN" sz="4000" spc="600" dirty="0">
                <a:solidFill>
                  <a:schemeClr val="bg1"/>
                </a:solidFill>
                <a:latin typeface="FZSuXinShiLiuKaiS-R-GB" panose="02000000000000000000" pitchFamily="2" charset="-122"/>
                <a:ea typeface="FZSuXinShiLiuKaiS-R-GB" panose="02000000000000000000" pitchFamily="2" charset="-122"/>
              </a:rPr>
              <a:t>2</a:t>
            </a:r>
            <a:endParaRPr lang="zh-CN" altLang="en-US" sz="4000" spc="600" dirty="0">
              <a:solidFill>
                <a:schemeClr val="bg1"/>
              </a:solidFill>
              <a:latin typeface="FZSuXinShiLiuKaiS-R-GB" panose="02000000000000000000" pitchFamily="2" charset="-122"/>
              <a:ea typeface="FZSuXinShiLiuKaiS-R-GB" panose="02000000000000000000" pitchFamily="2" charset="-122"/>
            </a:endParaRPr>
          </a:p>
        </p:txBody>
      </p:sp>
      <p:sp>
        <p:nvSpPr>
          <p:cNvPr id="46" name="矩形 95"/>
          <p:cNvSpPr txBox="1"/>
          <p:nvPr/>
        </p:nvSpPr>
        <p:spPr>
          <a:xfrm>
            <a:off x="9481327" y="2362201"/>
            <a:ext cx="762621" cy="707886"/>
          </a:xfrm>
          <a:prstGeom prst="rect">
            <a:avLst/>
          </a:prstGeom>
          <a:noFill/>
        </p:spPr>
        <p:txBody>
          <a:bodyPr wrap="square" rtlCol="0">
            <a:spAutoFit/>
          </a:bodyPr>
          <a:lstStyle/>
          <a:p>
            <a:pPr algn="ctr">
              <a:defRPr/>
            </a:pPr>
            <a:r>
              <a:rPr lang="en-US" altLang="zh-CN" sz="4000" spc="600" dirty="0">
                <a:solidFill>
                  <a:schemeClr val="bg1"/>
                </a:solidFill>
                <a:latin typeface="FZSuXinShiLiuKaiS-R-GB" panose="02000000000000000000" pitchFamily="2" charset="-122"/>
                <a:ea typeface="FZSuXinShiLiuKaiS-R-GB" panose="02000000000000000000" pitchFamily="2" charset="-122"/>
              </a:rPr>
              <a:t>3</a:t>
            </a:r>
            <a:endParaRPr lang="zh-CN" altLang="en-US" sz="4000" spc="600" dirty="0">
              <a:solidFill>
                <a:schemeClr val="bg1"/>
              </a:solidFill>
              <a:latin typeface="FZSuXinShiLiuKaiS-R-GB" panose="02000000000000000000" pitchFamily="2" charset="-122"/>
              <a:ea typeface="FZSuXinShiLiuKaiS-R-GB" panose="02000000000000000000" pitchFamily="2" charset="-122"/>
            </a:endParaRPr>
          </a:p>
        </p:txBody>
      </p:sp>
      <p:sp>
        <p:nvSpPr>
          <p:cNvPr id="47" name="文本框 46"/>
          <p:cNvSpPr txBox="1"/>
          <p:nvPr/>
        </p:nvSpPr>
        <p:spPr>
          <a:xfrm>
            <a:off x="1117564" y="3956877"/>
            <a:ext cx="2252177" cy="461665"/>
          </a:xfrm>
          <a:prstGeom prst="rect">
            <a:avLst/>
          </a:prstGeom>
          <a:noFill/>
        </p:spPr>
        <p:txBody>
          <a:bodyPr vert="horz" wrap="square" rtlCol="0">
            <a:spAutoFit/>
          </a:bodyPr>
          <a:lstStyle/>
          <a:p>
            <a:pPr marL="0" marR="0" lvl="0" indent="0" defTabSz="913765" rtl="0" eaLnBrk="1" fontAlgn="auto" latinLnBrk="0" hangingPunct="1">
              <a:lnSpc>
                <a:spcPct val="100000"/>
              </a:lnSpc>
              <a:spcBef>
                <a:spcPts val="0"/>
              </a:spcBef>
              <a:spcAft>
                <a:spcPts val="0"/>
              </a:spcAft>
              <a:buClrTx/>
              <a:buSzTx/>
              <a:buFontTx/>
              <a:buNone/>
              <a:defRPr/>
            </a:pPr>
            <a:r>
              <a:rPr lang="zh-CN" altLang="en-US" sz="2400" dirty="0">
                <a:solidFill>
                  <a:srgbClr val="222A35"/>
                </a:solidFill>
                <a:latin typeface="FZSuXinShiLiuKaiS-R-GB" panose="02000000000000000000" pitchFamily="2" charset="-122"/>
                <a:ea typeface="FZSuXinShiLiuKaiS-R-GB" panose="02000000000000000000" pitchFamily="2" charset="-122"/>
              </a:rPr>
              <a:t>Enter the title</a:t>
            </a:r>
          </a:p>
        </p:txBody>
      </p:sp>
      <p:sp>
        <p:nvSpPr>
          <p:cNvPr id="48" name="TextBox 14"/>
          <p:cNvSpPr txBox="1"/>
          <p:nvPr/>
        </p:nvSpPr>
        <p:spPr>
          <a:xfrm>
            <a:off x="838200" y="4506151"/>
            <a:ext cx="2626724" cy="688202"/>
          </a:xfrm>
          <a:prstGeom prst="rect">
            <a:avLst/>
          </a:prstGeom>
          <a:noFill/>
        </p:spPr>
        <p:txBody>
          <a:bodyPr wrap="square" rtlCol="0">
            <a:spAutoFit/>
          </a:bodyPr>
          <a:lstStyle/>
          <a:p>
            <a:pPr marL="0" marR="0" lvl="0" indent="0" algn="ctr" defTabSz="913130" rtl="0" eaLnBrk="1" fontAlgn="auto" latinLnBrk="0" hangingPunct="1">
              <a:lnSpc>
                <a:spcPct val="150000"/>
              </a:lnSpc>
              <a:spcBef>
                <a:spcPts val="0"/>
              </a:spcBef>
              <a:spcAft>
                <a:spcPts val="0"/>
              </a:spcAft>
              <a:buClrTx/>
              <a:buSzTx/>
              <a:buFontTx/>
              <a:buNone/>
              <a:defRPr/>
            </a:pPr>
            <a:r>
              <a:rPr lang="zh-CN" altLang="en-US" sz="1400" kern="0">
                <a:solidFill>
                  <a:prstClr val="black"/>
                </a:solidFill>
                <a:latin typeface="楷体" panose="02010609060101010101" pitchFamily="49" charset="-122"/>
                <a:ea typeface="楷体" panose="02010609060101010101" pitchFamily="49" charset="-122"/>
              </a:rPr>
              <a:t>The mood refers to the literary typical of the fusion of the situation presented in the lyrical works</a:t>
            </a:r>
          </a:p>
        </p:txBody>
      </p:sp>
      <p:sp>
        <p:nvSpPr>
          <p:cNvPr id="49" name="wps稻壳儿佳誉设计原创链接：http://chn.docer.com/works?userid=219874625"/>
          <p:cNvSpPr txBox="1"/>
          <p:nvPr/>
        </p:nvSpPr>
        <p:spPr>
          <a:xfrm>
            <a:off x="4927999" y="3956877"/>
            <a:ext cx="2252177" cy="461665"/>
          </a:xfrm>
          <a:prstGeom prst="rect">
            <a:avLst/>
          </a:prstGeom>
          <a:noFill/>
        </p:spPr>
        <p:txBody>
          <a:bodyPr vert="horz" wrap="square" rtlCol="0">
            <a:spAutoFit/>
          </a:bodyPr>
          <a:lstStyle/>
          <a:p>
            <a:pPr defTabSz="913765">
              <a:defRPr/>
            </a:pPr>
            <a:r>
              <a:rPr lang="zh-CN" altLang="en-US" sz="2400">
                <a:solidFill>
                  <a:srgbClr val="222A35"/>
                </a:solidFill>
                <a:latin typeface="FZSuXinShiLiuKaiS-R-GB" panose="02000000000000000000" pitchFamily="2" charset="-122"/>
                <a:ea typeface="FZSuXinShiLiuKaiS-R-GB" panose="02000000000000000000" pitchFamily="2" charset="-122"/>
              </a:rPr>
              <a:t>Enter the title</a:t>
            </a:r>
            <a:endParaRPr lang="zh-CN" altLang="en-US" sz="2400" dirty="0">
              <a:solidFill>
                <a:srgbClr val="222A35"/>
              </a:solidFill>
              <a:latin typeface="FZSuXinShiLiuKaiS-R-GB" panose="02000000000000000000" pitchFamily="2" charset="-122"/>
              <a:ea typeface="FZSuXinShiLiuKaiS-R-GB" panose="02000000000000000000" pitchFamily="2" charset="-122"/>
            </a:endParaRPr>
          </a:p>
        </p:txBody>
      </p:sp>
      <p:sp>
        <p:nvSpPr>
          <p:cNvPr id="50" name="矩形 95"/>
          <p:cNvSpPr txBox="1"/>
          <p:nvPr/>
        </p:nvSpPr>
        <p:spPr>
          <a:xfrm>
            <a:off x="4648635" y="4506151"/>
            <a:ext cx="2626724" cy="688202"/>
          </a:xfrm>
          <a:prstGeom prst="rect">
            <a:avLst/>
          </a:prstGeom>
          <a:noFill/>
        </p:spPr>
        <p:txBody>
          <a:bodyPr wrap="square" rtlCol="0">
            <a:spAutoFit/>
          </a:bodyPr>
          <a:lstStyle/>
          <a:p>
            <a:pPr lvl="0" algn="ctr" defTabSz="913130">
              <a:lnSpc>
                <a:spcPct val="150000"/>
              </a:lnSpc>
              <a:defRPr/>
            </a:pPr>
            <a:r>
              <a:rPr lang="zh-CN" altLang="en-US" sz="1400" kern="0">
                <a:solidFill>
                  <a:prstClr val="black"/>
                </a:solidFill>
                <a:latin typeface="楷体" panose="02010609060101010101" pitchFamily="49" charset="-122"/>
                <a:ea typeface="楷体" panose="02010609060101010101" pitchFamily="49" charset="-122"/>
              </a:rPr>
              <a:t>The mood refers to the literary typical of the fusion of the situation presented in the lyrical works</a:t>
            </a:r>
          </a:p>
        </p:txBody>
      </p:sp>
      <p:sp>
        <p:nvSpPr>
          <p:cNvPr id="51" name="文本框 50"/>
          <p:cNvSpPr txBox="1"/>
          <p:nvPr/>
        </p:nvSpPr>
        <p:spPr>
          <a:xfrm>
            <a:off x="8828639" y="3956877"/>
            <a:ext cx="2252177" cy="461665"/>
          </a:xfrm>
          <a:prstGeom prst="rect">
            <a:avLst/>
          </a:prstGeom>
          <a:noFill/>
        </p:spPr>
        <p:txBody>
          <a:bodyPr vert="horz" wrap="square" rtlCol="0">
            <a:spAutoFit/>
          </a:bodyPr>
          <a:lstStyle/>
          <a:p>
            <a:pPr marR="0" lvl="0" indent="0" defTabSz="913765" fontAlgn="auto">
              <a:lnSpc>
                <a:spcPct val="100000"/>
              </a:lnSpc>
              <a:spcBef>
                <a:spcPts val="0"/>
              </a:spcBef>
              <a:spcAft>
                <a:spcPts val="0"/>
              </a:spcAft>
              <a:buClrTx/>
              <a:buSzTx/>
              <a:buFontTx/>
              <a:buNone/>
              <a:defRPr/>
            </a:pPr>
            <a:r>
              <a:rPr lang="zh-CN" altLang="en-US" sz="2400">
                <a:solidFill>
                  <a:srgbClr val="222A35"/>
                </a:solidFill>
                <a:latin typeface="FZSuXinShiLiuKaiS-R-GB" panose="02000000000000000000" pitchFamily="2" charset="-122"/>
                <a:ea typeface="FZSuXinShiLiuKaiS-R-GB" panose="02000000000000000000" pitchFamily="2" charset="-122"/>
              </a:rPr>
              <a:t>Enter the title</a:t>
            </a:r>
            <a:endParaRPr lang="zh-CN" altLang="en-US" sz="2400" dirty="0">
              <a:solidFill>
                <a:srgbClr val="222A35"/>
              </a:solidFill>
              <a:latin typeface="FZSuXinShiLiuKaiS-R-GB" panose="02000000000000000000" pitchFamily="2" charset="-122"/>
              <a:ea typeface="FZSuXinShiLiuKaiS-R-GB" panose="02000000000000000000" pitchFamily="2" charset="-122"/>
            </a:endParaRPr>
          </a:p>
        </p:txBody>
      </p:sp>
      <p:sp>
        <p:nvSpPr>
          <p:cNvPr id="52" name="wps稻壳儿佳誉设计原创链接：http://chn.docer.com/works?userid=219874625"/>
          <p:cNvSpPr txBox="1"/>
          <p:nvPr/>
        </p:nvSpPr>
        <p:spPr>
          <a:xfrm>
            <a:off x="8549276" y="4506151"/>
            <a:ext cx="2626724" cy="688202"/>
          </a:xfrm>
          <a:prstGeom prst="rect">
            <a:avLst/>
          </a:prstGeom>
          <a:noFill/>
        </p:spPr>
        <p:txBody>
          <a:bodyPr wrap="square" rtlCol="0">
            <a:spAutoFit/>
          </a:bodyPr>
          <a:lstStyle/>
          <a:p>
            <a:pPr lvl="0" algn="ctr" defTabSz="913130">
              <a:lnSpc>
                <a:spcPct val="150000"/>
              </a:lnSpc>
              <a:defRPr/>
            </a:pPr>
            <a:r>
              <a:rPr lang="zh-CN" altLang="en-US" sz="1400" kern="0">
                <a:solidFill>
                  <a:prstClr val="black"/>
                </a:solidFill>
                <a:latin typeface="楷体" panose="02010609060101010101" pitchFamily="49" charset="-122"/>
                <a:ea typeface="楷体" panose="02010609060101010101" pitchFamily="49" charset="-122"/>
              </a:rPr>
              <a:t>The mood refers to the literary typical of the fusion of the situation presented in the lyrical works</a:t>
            </a:r>
          </a:p>
        </p:txBody>
      </p:sp>
      <p:cxnSp>
        <p:nvCxnSpPr>
          <p:cNvPr id="53" name="直接连接符 52"/>
          <p:cNvCxnSpPr/>
          <p:nvPr/>
        </p:nvCxnSpPr>
        <p:spPr>
          <a:xfrm>
            <a:off x="1598069" y="4454538"/>
            <a:ext cx="1106986" cy="0"/>
          </a:xfrm>
          <a:prstGeom prst="line">
            <a:avLst/>
          </a:prstGeom>
          <a:noFill/>
          <a:ln w="12700" cap="flat" cmpd="sng" algn="ctr">
            <a:solidFill>
              <a:srgbClr val="222A35"/>
            </a:solidFill>
            <a:prstDash val="dash"/>
            <a:miter lim="800000"/>
          </a:ln>
          <a:effectLst/>
        </p:spPr>
      </p:cxnSp>
      <p:cxnSp>
        <p:nvCxnSpPr>
          <p:cNvPr id="54" name="矩形 95"/>
          <p:cNvCxnSpPr/>
          <p:nvPr/>
        </p:nvCxnSpPr>
        <p:spPr>
          <a:xfrm>
            <a:off x="5408504" y="4454538"/>
            <a:ext cx="1106986" cy="0"/>
          </a:xfrm>
          <a:prstGeom prst="line">
            <a:avLst/>
          </a:prstGeom>
          <a:noFill/>
          <a:ln w="12700" cap="flat" cmpd="sng" algn="ctr">
            <a:solidFill>
              <a:srgbClr val="222A35"/>
            </a:solidFill>
            <a:prstDash val="dash"/>
            <a:miter lim="800000"/>
          </a:ln>
          <a:effectLst/>
        </p:spPr>
      </p:cxnSp>
      <p:cxnSp>
        <p:nvCxnSpPr>
          <p:cNvPr id="55" name="wps稻壳儿佳誉设计原创链接：http://chn.docer.com/works?userid=219874625"/>
          <p:cNvCxnSpPr/>
          <p:nvPr/>
        </p:nvCxnSpPr>
        <p:spPr>
          <a:xfrm>
            <a:off x="9309145" y="4459809"/>
            <a:ext cx="1106986" cy="0"/>
          </a:xfrm>
          <a:prstGeom prst="line">
            <a:avLst/>
          </a:prstGeom>
          <a:noFill/>
          <a:ln w="12700" cap="flat" cmpd="sng" algn="ctr">
            <a:solidFill>
              <a:srgbClr val="222A35"/>
            </a:solidFill>
            <a:prstDash val="dash"/>
            <a:miter lim="800000"/>
          </a:ln>
          <a:effectLst/>
        </p:spPr>
      </p:cxnSp>
    </p:spTree>
  </p:cSld>
  <p:clrMapOvr>
    <a:masterClrMapping/>
  </p:clrMapOvr>
  <p:transition spd="slow" advClick="0"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Vertical)">
                                      <p:cBhvr>
                                        <p:cTn id="13" dur="500"/>
                                        <p:tgtEl>
                                          <p:spTgt spid="4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arn(inVertical)">
                                      <p:cBhvr>
                                        <p:cTn id="16" dur="500"/>
                                        <p:tgtEl>
                                          <p:spTgt spid="48"/>
                                        </p:tgtEl>
                                      </p:cBhvr>
                                    </p:animEffect>
                                  </p:childTnLst>
                                </p:cTn>
                              </p:par>
                              <p:par>
                                <p:cTn id="17" presetID="16" presetClass="entr" presetSubtype="21"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inVertical)">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ppt_x"/>
                                          </p:val>
                                        </p:tav>
                                        <p:tav tm="100000">
                                          <p:val>
                                            <p:strVal val="#ppt_x"/>
                                          </p:val>
                                        </p:tav>
                                      </p:tavLst>
                                    </p:anim>
                                    <p:anim calcmode="lin" valueType="num">
                                      <p:cBhvr additive="base">
                                        <p:cTn id="33" dur="500" fill="hold"/>
                                        <p:tgtEl>
                                          <p:spTgt spid="4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ppt_x"/>
                                          </p:val>
                                        </p:tav>
                                        <p:tav tm="100000">
                                          <p:val>
                                            <p:strVal val="#ppt_x"/>
                                          </p:val>
                                        </p:tav>
                                      </p:tavLst>
                                    </p:anim>
                                    <p:anim calcmode="lin" valueType="num">
                                      <p:cBhvr additive="base">
                                        <p:cTn id="3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down)">
                                      <p:cBhvr>
                                        <p:cTn id="48" dur="500"/>
                                        <p:tgtEl>
                                          <p:spTgt spid="5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44"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215122" y="1897964"/>
            <a:ext cx="2230830" cy="1616990"/>
          </a:xfrm>
          <a:prstGeom prst="rect">
            <a:avLst/>
          </a:prstGeom>
          <a:no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4970193" y="1954885"/>
            <a:ext cx="2327581" cy="161699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wps稻壳儿佳誉设计原创链接：http://chn.docer.com/works?userid=219874625"/>
          <p:cNvSpPr/>
          <p:nvPr/>
        </p:nvSpPr>
        <p:spPr>
          <a:xfrm>
            <a:off x="8633920" y="1897964"/>
            <a:ext cx="2230830" cy="1616990"/>
          </a:xfrm>
          <a:prstGeom prst="rect">
            <a:avLst/>
          </a:prstGeom>
          <a:no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6" name="矩形 25"/>
          <p:cNvSpPr/>
          <p:nvPr/>
        </p:nvSpPr>
        <p:spPr>
          <a:xfrm>
            <a:off x="8388991" y="1954885"/>
            <a:ext cx="2327581" cy="161699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矩形 26"/>
          <p:cNvSpPr/>
          <p:nvPr/>
        </p:nvSpPr>
        <p:spPr>
          <a:xfrm>
            <a:off x="1546779" y="1897964"/>
            <a:ext cx="2230830" cy="1616990"/>
          </a:xfrm>
          <a:prstGeom prst="rect">
            <a:avLst/>
          </a:prstGeom>
          <a:no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8" name="wps稻壳儿佳誉设计原创链接：http://chn.docer.com/works?userid=219874625"/>
          <p:cNvSpPr/>
          <p:nvPr/>
        </p:nvSpPr>
        <p:spPr>
          <a:xfrm>
            <a:off x="1301850" y="1954885"/>
            <a:ext cx="2327581" cy="161699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3" name="Title 4"/>
          <p:cNvSpPr txBox="1"/>
          <p:nvPr/>
        </p:nvSpPr>
        <p:spPr>
          <a:xfrm>
            <a:off x="4936598" y="3925687"/>
            <a:ext cx="2213502"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defTabSz="913765">
              <a:lnSpc>
                <a:spcPct val="100000"/>
              </a:lnSpc>
              <a:spcBef>
                <a:spcPts val="0"/>
              </a:spcBef>
              <a:defRPr/>
            </a:pPr>
            <a:r>
              <a:rPr lang="zh-CN" altLang="en-US" sz="2400">
                <a:solidFill>
                  <a:srgbClr val="222A35"/>
                </a:solidFill>
                <a:latin typeface="FZSuXinShiLiuKaiS-R-GB" panose="02000000000000000000" pitchFamily="2" charset="-122"/>
                <a:ea typeface="FZSuXinShiLiuKaiS-R-GB" panose="02000000000000000000" pitchFamily="2" charset="-122"/>
              </a:rPr>
              <a:t>Enter the title</a:t>
            </a:r>
            <a:endParaRPr lang="zh-CN" altLang="en-US" sz="2400" dirty="0">
              <a:solidFill>
                <a:srgbClr val="222A35"/>
              </a:solidFill>
              <a:latin typeface="FZSuXinShiLiuKaiS-R-GB" panose="02000000000000000000" pitchFamily="2" charset="-122"/>
              <a:ea typeface="FZSuXinShiLiuKaiS-R-GB" panose="02000000000000000000" pitchFamily="2" charset="-122"/>
            </a:endParaRPr>
          </a:p>
        </p:txBody>
      </p:sp>
      <p:sp>
        <p:nvSpPr>
          <p:cNvPr id="34" name="TextBox 15"/>
          <p:cNvSpPr txBox="1"/>
          <p:nvPr/>
        </p:nvSpPr>
        <p:spPr>
          <a:xfrm>
            <a:off x="1249710" y="4198453"/>
            <a:ext cx="2393682" cy="560474"/>
          </a:xfrm>
          <a:prstGeom prst="rect">
            <a:avLst/>
          </a:prstGeom>
          <a:noFill/>
        </p:spPr>
        <p:txBody>
          <a:bodyPr wrap="square" rtlCol="0">
            <a:spAutoFit/>
          </a:bodyPr>
          <a:lstStyle/>
          <a:p>
            <a:pPr lvl="0" algn="ctr" defTabSz="913130">
              <a:lnSpc>
                <a:spcPct val="150000"/>
              </a:lnSpc>
              <a:defRPr/>
            </a:pPr>
            <a:r>
              <a:rPr lang="zh-CN" altLang="en-US" sz="1100" kern="0">
                <a:solidFill>
                  <a:prstClr val="black"/>
                </a:solidFill>
                <a:latin typeface="楷体" panose="02010609060101010101" pitchFamily="49" charset="-122"/>
                <a:ea typeface="楷体" panose="02010609060101010101" pitchFamily="49" charset="-122"/>
              </a:rPr>
              <a:t>The mood refers to the kind of emotional image system presented in the lyrical works and the inducement</a:t>
            </a:r>
          </a:p>
        </p:txBody>
      </p:sp>
      <p:sp>
        <p:nvSpPr>
          <p:cNvPr id="35" name="wps稻壳儿佳誉设计原创链接：http://chn.docer.com/works?userid=219874625"/>
          <p:cNvSpPr txBox="1"/>
          <p:nvPr/>
        </p:nvSpPr>
        <p:spPr>
          <a:xfrm>
            <a:off x="1288049" y="3860374"/>
            <a:ext cx="2317004"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3765" rtl="0" eaLnBrk="1" fontAlgn="auto" latinLnBrk="0" hangingPunct="1">
              <a:lnSpc>
                <a:spcPct val="100000"/>
              </a:lnSpc>
              <a:spcBef>
                <a:spcPts val="0"/>
              </a:spcBef>
              <a:spcAft>
                <a:spcPts val="0"/>
              </a:spcAft>
              <a:buClrTx/>
              <a:buSzTx/>
              <a:buFontTx/>
              <a:buNone/>
              <a:defRPr/>
            </a:pPr>
            <a:r>
              <a:rPr lang="zh-CN" altLang="en-US" sz="2400" dirty="0">
                <a:solidFill>
                  <a:srgbClr val="222A35"/>
                </a:solidFill>
                <a:latin typeface="FZSuXinShiLiuKaiS-R-GB" panose="02000000000000000000" pitchFamily="2" charset="-122"/>
                <a:ea typeface="FZSuXinShiLiuKaiS-R-GB" panose="02000000000000000000" pitchFamily="2" charset="-122"/>
                <a:cs typeface="+mn-cs"/>
              </a:rPr>
              <a:t>Enter the title</a:t>
            </a:r>
          </a:p>
        </p:txBody>
      </p:sp>
      <p:sp>
        <p:nvSpPr>
          <p:cNvPr id="36" name="Title 4"/>
          <p:cNvSpPr txBox="1"/>
          <p:nvPr/>
        </p:nvSpPr>
        <p:spPr>
          <a:xfrm>
            <a:off x="8561158" y="3851062"/>
            <a:ext cx="2213502"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defTabSz="913765">
              <a:lnSpc>
                <a:spcPct val="100000"/>
              </a:lnSpc>
              <a:spcBef>
                <a:spcPts val="0"/>
              </a:spcBef>
              <a:defRPr/>
            </a:pPr>
            <a:r>
              <a:rPr lang="zh-CN" altLang="en-US" sz="2400">
                <a:solidFill>
                  <a:srgbClr val="222A35"/>
                </a:solidFill>
                <a:latin typeface="FZSuXinShiLiuKaiS-R-GB" panose="02000000000000000000" pitchFamily="2" charset="-122"/>
                <a:ea typeface="FZSuXinShiLiuKaiS-R-GB" panose="02000000000000000000" pitchFamily="2" charset="-122"/>
              </a:rPr>
              <a:t>Enter the title</a:t>
            </a:r>
            <a:endParaRPr lang="zh-CN" altLang="en-US" sz="2400" dirty="0">
              <a:solidFill>
                <a:srgbClr val="222A35"/>
              </a:solidFill>
              <a:latin typeface="FZSuXinShiLiuKaiS-R-GB" panose="02000000000000000000" pitchFamily="2" charset="-122"/>
              <a:ea typeface="FZSuXinShiLiuKaiS-R-GB" panose="02000000000000000000" pitchFamily="2" charset="-122"/>
            </a:endParaRPr>
          </a:p>
        </p:txBody>
      </p:sp>
      <p:sp>
        <p:nvSpPr>
          <p:cNvPr id="37" name="TextBox 15"/>
          <p:cNvSpPr txBox="1"/>
          <p:nvPr/>
        </p:nvSpPr>
        <p:spPr>
          <a:xfrm>
            <a:off x="4846508" y="4263766"/>
            <a:ext cx="2393682" cy="560474"/>
          </a:xfrm>
          <a:prstGeom prst="rect">
            <a:avLst/>
          </a:prstGeom>
          <a:noFill/>
        </p:spPr>
        <p:txBody>
          <a:bodyPr wrap="square" rtlCol="0">
            <a:spAutoFit/>
          </a:bodyPr>
          <a:lstStyle/>
          <a:p>
            <a:pPr lvl="0" algn="ctr" defTabSz="913130">
              <a:lnSpc>
                <a:spcPct val="150000"/>
              </a:lnSpc>
              <a:defRPr/>
            </a:pPr>
            <a:r>
              <a:rPr lang="zh-CN" altLang="en-US" sz="1100" kern="0">
                <a:solidFill>
                  <a:prstClr val="black"/>
                </a:solidFill>
                <a:latin typeface="楷体" panose="02010609060101010101" pitchFamily="49" charset="-122"/>
                <a:ea typeface="楷体" panose="02010609060101010101" pitchFamily="49" charset="-122"/>
              </a:rPr>
              <a:t>The mood refers to the kind of emotional image system presented in the lyrical works and the inducement</a:t>
            </a:r>
          </a:p>
        </p:txBody>
      </p:sp>
      <p:sp>
        <p:nvSpPr>
          <p:cNvPr id="38" name="wps稻壳儿佳誉设计原创链接：http://chn.docer.com/works?userid=219874625"/>
          <p:cNvSpPr txBox="1"/>
          <p:nvPr/>
        </p:nvSpPr>
        <p:spPr>
          <a:xfrm>
            <a:off x="8471068" y="4227481"/>
            <a:ext cx="2393682" cy="560474"/>
          </a:xfrm>
          <a:prstGeom prst="rect">
            <a:avLst/>
          </a:prstGeom>
          <a:noFill/>
        </p:spPr>
        <p:txBody>
          <a:bodyPr wrap="square" rtlCol="0">
            <a:spAutoFit/>
          </a:bodyPr>
          <a:lstStyle/>
          <a:p>
            <a:pPr lvl="0" algn="ctr" defTabSz="913130">
              <a:lnSpc>
                <a:spcPct val="150000"/>
              </a:lnSpc>
              <a:defRPr/>
            </a:pPr>
            <a:r>
              <a:rPr lang="zh-CN" altLang="en-US" sz="1100" kern="0">
                <a:solidFill>
                  <a:prstClr val="black"/>
                </a:solidFill>
                <a:latin typeface="楷体" panose="02010609060101010101" pitchFamily="49" charset="-122"/>
                <a:ea typeface="楷体" panose="02010609060101010101" pitchFamily="49" charset="-122"/>
              </a:rPr>
              <a:t>The mood refers to the kind of emotional image system presented in the lyrical works and the inducement</a:t>
            </a: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a14="http://schemas.microsoft.com/office/drawing/2010/main"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animBg="1"/>
      <p:bldP spid="26" grpId="0" animBg="1"/>
      <p:bldP spid="27" grpId="0" animBg="1"/>
      <p:bldP spid="28" grpId="0" animBg="1"/>
      <p:bldP spid="33" grpId="0"/>
      <p:bldP spid="34" grpId="0"/>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18608"/>
          <p:cNvPicPr>
            <a:picLocks noChangeAspect="1"/>
          </p:cNvPicPr>
          <p:nvPr/>
        </p:nvPicPr>
        <p:blipFill>
          <a:blip r:embed="rId3"/>
          <a:stretch>
            <a:fillRect/>
          </a:stretch>
        </p:blipFill>
        <p:spPr>
          <a:xfrm>
            <a:off x="-312420" y="417830"/>
            <a:ext cx="10058400" cy="6738620"/>
          </a:xfrm>
          <a:prstGeom prst="rect">
            <a:avLst/>
          </a:prstGeom>
        </p:spPr>
      </p:pic>
      <p:sp>
        <p:nvSpPr>
          <p:cNvPr id="9" name="wps稻壳儿佳誉设计原创链接：http://chn.docer.com/works?userid=219874625"/>
          <p:cNvSpPr txBox="1">
            <a:spLocks noChangeArrowheads="1"/>
          </p:cNvSpPr>
          <p:nvPr/>
        </p:nvSpPr>
        <p:spPr bwMode="auto">
          <a:xfrm>
            <a:off x="6527225" y="2858427"/>
            <a:ext cx="453598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the concept diagram, according to the specific text of this column you click enter, concise description</a:t>
            </a:r>
            <a:endParaRPr kumimoji="0" lang="zh-CN" altLang="en-US" sz="14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ja-JP" sz="1400" b="0" i="0" u="none" strike="noStrike" kern="1200" cap="none" spc="0" normalizeH="0" baseline="0" noProof="0" dirty="0">
              <a:ln>
                <a:noFill/>
              </a:ln>
              <a:solidFill>
                <a:prstClr val="black"/>
              </a:solidFill>
              <a:effectLst/>
              <a:uLnTx/>
              <a:uFillTx/>
              <a:latin typeface="FZQingKeBenYueSongS-R-GB" charset="0"/>
              <a:ea typeface="FZQingKeBenYueSongS-R-GB" charset="0"/>
              <a:cs typeface="FZQingKeBenYueSongS-R-GB"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Click to enter the specific text of this column, this is the concept diagram, according to the specific text of this column you click enter, concise description</a:t>
            </a:r>
            <a:endParaRPr kumimoji="0" lang="zh-CN" altLang="en-US" sz="14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ja-JP" sz="1400" b="0" i="0" u="none" strike="noStrike" kern="1200" cap="none" spc="0" normalizeH="0" baseline="0" noProof="0" dirty="0">
              <a:ln>
                <a:noFill/>
              </a:ln>
              <a:solidFill>
                <a:prstClr val="black"/>
              </a:solidFill>
              <a:effectLst/>
              <a:uLnTx/>
              <a:uFillTx/>
              <a:latin typeface="FZQingKeBenYueSongS-R-GB" charset="0"/>
              <a:ea typeface="FZQingKeBenYueSongS-R-GB" charset="0"/>
              <a:cs typeface="FZQingKeBenYueSongS-R-GB"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ja-JP" altLang="en-US" sz="1400" b="0" i="0" u="none" strike="noStrike" kern="1200" cap="none" spc="0" normalizeH="0" baseline="0" noProof="0" dirty="0">
              <a:ln>
                <a:noFill/>
              </a:ln>
              <a:solidFill>
                <a:prstClr val="black"/>
              </a:solidFill>
              <a:effectLst/>
              <a:uLnTx/>
              <a:uFillTx/>
              <a:latin typeface="FZQingKeBenYueSongS-R-GB" charset="0"/>
              <a:ea typeface="FZQingKeBenYueSongS-R-GB" charset="0"/>
              <a:cs typeface="FZQingKeBenYueSongS-R-GB" charset="0"/>
            </a:endParaRPr>
          </a:p>
        </p:txBody>
      </p:sp>
      <p:sp>
        <p:nvSpPr>
          <p:cNvPr id="10" name="文本框 9"/>
          <p:cNvSpPr txBox="1">
            <a:spLocks noChangeArrowheads="1"/>
          </p:cNvSpPr>
          <p:nvPr/>
        </p:nvSpPr>
        <p:spPr bwMode="auto">
          <a:xfrm>
            <a:off x="6527224" y="2108423"/>
            <a:ext cx="2953256" cy="5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prstClr val="black">
                    <a:lumMod val="75000"/>
                    <a:lumOff val="25000"/>
                  </a:prstClr>
                </a:solidFill>
                <a:effectLst/>
                <a:uLnTx/>
                <a:uFillTx/>
                <a:latin typeface="FZSuXinShiLiuKaiS-R-GB" panose="02000000000000000000" pitchFamily="2" charset="-122"/>
                <a:ea typeface="FZSuXinShiLiuKaiS-R-GB" panose="02000000000000000000" pitchFamily="2" charset="-122"/>
                <a:cs typeface="+mn-cs"/>
              </a:rPr>
              <a:t>Click to add a title</a:t>
            </a:r>
            <a:endParaRPr kumimoji="0" lang="en-US" altLang="zh-CN" sz="2400" b="0" i="0" u="none" strike="noStrike" kern="1200" cap="none" spc="600" normalizeH="0" baseline="0" noProof="0" dirty="0">
              <a:ln>
                <a:noFill/>
              </a:ln>
              <a:solidFill>
                <a:prstClr val="black">
                  <a:lumMod val="75000"/>
                  <a:lumOff val="25000"/>
                </a:prstClr>
              </a:solidFill>
              <a:effectLst/>
              <a:uLnTx/>
              <a:uFillTx/>
              <a:latin typeface="FZSuXinShiLiuKaiS-R-GB" panose="02000000000000000000" pitchFamily="2" charset="-122"/>
              <a:ea typeface="FZSuXinShiLiuKaiS-R-GB" panose="02000000000000000000"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a14="http://schemas.microsoft.com/office/drawing/2010/main"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wps稻壳儿佳誉设计原创链接：http://chn.docer.com/works?userid=219874625"/>
          <p:cNvSpPr/>
          <p:nvPr/>
        </p:nvSpPr>
        <p:spPr>
          <a:xfrm>
            <a:off x="1425681" y="985504"/>
            <a:ext cx="9240023" cy="362948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迷你简小隶书" panose="02010609000101010101" pitchFamily="49" charset="-122"/>
              <a:ea typeface="迷你简小隶书" panose="02010609000101010101" pitchFamily="49" charset="-122"/>
              <a:cs typeface="+mn-ea"/>
            </a:endParaRPr>
          </a:p>
        </p:txBody>
      </p:sp>
      <p:sp>
        <p:nvSpPr>
          <p:cNvPr id="20" name="wps稻壳儿佳誉设计原创链接：http://chn.docer.com/works?userid=219874625"/>
          <p:cNvSpPr/>
          <p:nvPr/>
        </p:nvSpPr>
        <p:spPr>
          <a:xfrm>
            <a:off x="1551696" y="1093056"/>
            <a:ext cx="8960950" cy="341437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迷你简小隶书" panose="02010609000101010101" pitchFamily="49" charset="-122"/>
              <a:ea typeface="迷你简小隶书" panose="02010609000101010101" pitchFamily="49" charset="-122"/>
              <a:cs typeface="+mn-ea"/>
            </a:endParaRPr>
          </a:p>
        </p:txBody>
      </p:sp>
      <p:sp>
        <p:nvSpPr>
          <p:cNvPr id="28" name="文本框 27"/>
          <p:cNvSpPr txBox="1"/>
          <p:nvPr/>
        </p:nvSpPr>
        <p:spPr>
          <a:xfrm>
            <a:off x="6817457" y="1481071"/>
            <a:ext cx="1908215" cy="2544830"/>
          </a:xfrm>
          <a:prstGeom prst="rect">
            <a:avLst/>
          </a:prstGeom>
          <a:noFill/>
        </p:spPr>
        <p:txBody>
          <a:bodyPr vert="eaVert" wrap="square" rtlCol="0">
            <a:spAutoFit/>
          </a:bodyPr>
          <a:lstStyle/>
          <a:p>
            <a:pPr lvl="0">
              <a:lnSpc>
                <a:spcPct val="200000"/>
              </a:lnSpc>
              <a:defRPr/>
            </a:pPr>
            <a:r>
              <a:rPr lang="zh-CN" altLang="en-US" sz="1400" kern="0" dirty="0">
                <a:solidFill>
                  <a:prstClr val="black"/>
                </a:solidFill>
                <a:latin typeface="迷你简小隶书" panose="02010609000101010101" pitchFamily="49" charset="-122"/>
                <a:ea typeface="迷你简小隶书" panose="02010609000101010101" pitchFamily="49" charset="-122"/>
              </a:rPr>
              <a:t>Click to enter the specific text of this column, concise description of the sub-item content, this is a concept diagram, please modify according to your specific content as appropriate</a:t>
            </a:r>
          </a:p>
        </p:txBody>
      </p:sp>
      <p:sp>
        <p:nvSpPr>
          <p:cNvPr id="29" name="wps稻壳儿佳誉设计原创链接：http://chn.docer.com/works?userid=219874625"/>
          <p:cNvSpPr txBox="1"/>
          <p:nvPr/>
        </p:nvSpPr>
        <p:spPr>
          <a:xfrm>
            <a:off x="8762462" y="1632918"/>
            <a:ext cx="800219" cy="2088182"/>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迷你简小隶书" panose="02010609000101010101" pitchFamily="49" charset="-122"/>
                <a:ea typeface="迷你简小隶书" panose="02010609000101010101" pitchFamily="49" charset="-122"/>
              </a:rPr>
              <a:t>Title</a:t>
            </a:r>
          </a:p>
        </p:txBody>
      </p:sp>
      <p:pic>
        <p:nvPicPr>
          <p:cNvPr id="10" name="wps稻壳儿佳誉设计原创链接：http://chn.docer.com/works?userid=219874625"/>
          <p:cNvPicPr>
            <a:picLocks noChangeAspect="1"/>
          </p:cNvPicPr>
          <p:nvPr/>
        </p:nvPicPr>
        <p:blipFill rotWithShape="1">
          <a:blip r:embed="rId4" cstate="print">
            <a:extLst>
              <a:ext uri="{28A0092B-C50C-407E-A947-70E740481C1C}">
                <a14:useLocalDpi xmlns:a14="http://schemas.microsoft.com/office/drawing/2010/main" val="0"/>
              </a:ext>
            </a:extLst>
          </a:blip>
          <a:srcRect l="83994" b="47346"/>
          <a:stretch>
            <a:fillRect/>
          </a:stretch>
        </p:blipFill>
        <p:spPr>
          <a:xfrm>
            <a:off x="2085981" y="3145153"/>
            <a:ext cx="687765" cy="1202525"/>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9692" r="2143" b="52097"/>
          <a:stretch>
            <a:fillRect/>
          </a:stretch>
        </p:blipFill>
        <p:spPr>
          <a:xfrm>
            <a:off x="0" y="3886024"/>
            <a:ext cx="12192000" cy="2975430"/>
          </a:xfrm>
          <a:prstGeom prst="rect">
            <a:avLst/>
          </a:prstGeom>
        </p:spPr>
      </p:pic>
      <p:sp>
        <p:nvSpPr>
          <p:cNvPr id="11" name="wps稻壳儿佳誉设计原创链接：http://chn.docer.com/works?userid=219874625"/>
          <p:cNvSpPr txBox="1"/>
          <p:nvPr/>
        </p:nvSpPr>
        <p:spPr>
          <a:xfrm>
            <a:off x="3553574" y="1481071"/>
            <a:ext cx="1908215" cy="2544830"/>
          </a:xfrm>
          <a:prstGeom prst="rect">
            <a:avLst/>
          </a:prstGeom>
          <a:noFill/>
        </p:spPr>
        <p:txBody>
          <a:bodyPr vert="eaVert" wrap="square" rtlCol="0">
            <a:spAutoFit/>
          </a:bodyPr>
          <a:lstStyle/>
          <a:p>
            <a:pPr lvl="0">
              <a:lnSpc>
                <a:spcPct val="200000"/>
              </a:lnSpc>
              <a:defRPr/>
            </a:pPr>
            <a:r>
              <a:rPr lang="zh-CN" altLang="en-US" sz="1400" kern="0" dirty="0">
                <a:solidFill>
                  <a:prstClr val="black"/>
                </a:solidFill>
                <a:latin typeface="迷你简小隶书" panose="02010609000101010101" pitchFamily="49" charset="-122"/>
                <a:ea typeface="迷你简小隶书" panose="02010609000101010101" pitchFamily="49" charset="-122"/>
              </a:rPr>
              <a:t>Click to enter the specific text of this column, concise description of the sub-item content, this is a concept diagram, please modify according to your specific content as appropriate.</a:t>
            </a: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80cc#U9762.jpg#U80cc#U9762"/>
          <p:cNvPicPr>
            <a:picLocks noChangeAspect="1"/>
          </p:cNvPicPr>
          <p:nvPr/>
        </p:nvPicPr>
        <p:blipFill rotWithShape="1">
          <a:blip r:embed="rId3"/>
          <a:srcRect/>
          <a:stretch>
            <a:fillRect/>
          </a:stretch>
        </p:blipFill>
        <p:spPr>
          <a:xfrm>
            <a:off x="0" y="-3175"/>
            <a:ext cx="12174855" cy="6863715"/>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18575" r="37498" b="63524"/>
          <a:stretch>
            <a:fillRect/>
          </a:stretch>
        </p:blipFill>
        <p:spPr>
          <a:xfrm>
            <a:off x="0" y="1970"/>
            <a:ext cx="5355586" cy="2779486"/>
          </a:xfrm>
          <a:prstGeom prst="rect">
            <a:avLst/>
          </a:prstGeom>
        </p:spPr>
      </p:pic>
      <p:sp>
        <p:nvSpPr>
          <p:cNvPr id="5" name="wps稻壳儿佳誉设计原创链接：http://chn.docer.com/works?userid=219874625"/>
          <p:cNvSpPr txBox="1"/>
          <p:nvPr/>
        </p:nvSpPr>
        <p:spPr>
          <a:xfrm>
            <a:off x="3332614" y="2533065"/>
            <a:ext cx="5783250" cy="1323439"/>
          </a:xfrm>
          <a:prstGeom prst="rect">
            <a:avLst/>
          </a:prstGeom>
          <a:noFill/>
        </p:spPr>
        <p:txBody>
          <a:bodyPr vert="horz" wrap="square" rtlCol="0">
            <a:spAutoFit/>
          </a:bodyPr>
          <a:lstStyle/>
          <a:p>
            <a:pPr lvl="0" algn="ctr">
              <a:defRPr/>
            </a:pPr>
            <a:r>
              <a:rPr lang="zh-CN" altLang="en-US" sz="8000" dirty="0">
                <a:solidFill>
                  <a:srgbClr val="222A35"/>
                </a:solidFill>
                <a:latin typeface="新蒂文徵明體" panose="03000409000000000000" pitchFamily="65" charset="-120"/>
                <a:ea typeface="新蒂文徵明體" panose="03000409000000000000" pitchFamily="65" charset="-120"/>
              </a:rPr>
              <a:t>Thank </a:t>
            </a:r>
            <a:r>
              <a:rPr lang="en-US" altLang="zh-CN" sz="8000" dirty="0">
                <a:solidFill>
                  <a:srgbClr val="222A35"/>
                </a:solidFill>
                <a:latin typeface="新蒂文徵明體" panose="03000409000000000000" pitchFamily="65" charset="-120"/>
                <a:ea typeface="新蒂文徵明體" panose="03000409000000000000" pitchFamily="65" charset="-120"/>
              </a:rPr>
              <a:t>you</a:t>
            </a:r>
            <a:endParaRPr lang="zh-CN" altLang="en-US" sz="8000" dirty="0">
              <a:solidFill>
                <a:srgbClr val="222A35"/>
              </a:solidFill>
              <a:latin typeface="新蒂文徵明體" panose="03000409000000000000" pitchFamily="65" charset="-120"/>
              <a:ea typeface="新蒂文徵明體" panose="03000409000000000000" pitchFamily="65" charset="-120"/>
            </a:endParaRPr>
          </a:p>
        </p:txBody>
      </p:sp>
      <p:pic>
        <p:nvPicPr>
          <p:cNvPr id="7" name="wps稻壳儿佳誉设计原创链接：http://chn.docer.com/works?userid=219874625"/>
          <p:cNvPicPr>
            <a:picLocks noChangeAspect="1"/>
          </p:cNvPicPr>
          <p:nvPr/>
        </p:nvPicPr>
        <p:blipFill>
          <a:blip r:embed="rId5" cstate="email"/>
          <a:stretch>
            <a:fillRect/>
          </a:stretch>
        </p:blipFill>
        <p:spPr>
          <a:xfrm>
            <a:off x="7259134" y="4324935"/>
            <a:ext cx="309485" cy="299165"/>
          </a:xfrm>
          <a:prstGeom prst="rect">
            <a:avLst/>
          </a:prstGeom>
        </p:spPr>
      </p:pic>
    </p:spTree>
  </p:cSld>
  <p:clrMapOvr>
    <a:masterClrMapping/>
  </p:clrMapOvr>
  <p:transition spd="slow" advClick="0" advTm="2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3"/>
          <a:srcRect/>
          <a:stretch>
            <a:fillRect/>
          </a:stretch>
        </p:blipFill>
        <p:spPr>
          <a:xfrm>
            <a:off x="0" y="-36195"/>
            <a:ext cx="12204700" cy="6894195"/>
          </a:xfrm>
          <a:prstGeom prst="rect">
            <a:avLst/>
          </a:prstGeom>
        </p:spPr>
      </p:pic>
      <p:sp>
        <p:nvSpPr>
          <p:cNvPr id="7" name="wps稻壳儿佳誉设计原创链接：http://chn.docer.com/works?userid=219874625"/>
          <p:cNvSpPr txBox="1"/>
          <p:nvPr/>
        </p:nvSpPr>
        <p:spPr>
          <a:xfrm>
            <a:off x="7395551" y="1564519"/>
            <a:ext cx="615553" cy="1815882"/>
          </a:xfrm>
          <a:prstGeom prst="rect">
            <a:avLst/>
          </a:prstGeom>
          <a:noFill/>
          <a:ln>
            <a:solidFill>
              <a:schemeClr val="bg2">
                <a:lumMod val="90000"/>
              </a:schemeClr>
            </a:solid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algn="l">
              <a:defRPr/>
            </a:pPr>
            <a:r>
              <a:rPr lang="en-US" altLang="zh-CN" sz="2800" dirty="0">
                <a:solidFill>
                  <a:schemeClr val="tx1">
                    <a:lumMod val="85000"/>
                    <a:lumOff val="15000"/>
                  </a:schemeClr>
                </a:solidFill>
                <a:latin typeface="新蒂文徵明體" panose="03000409000000000000" pitchFamily="65" charset="-120"/>
                <a:ea typeface="新蒂文徵明體" panose="03000409000000000000" pitchFamily="65" charset="-120"/>
              </a:rPr>
              <a:t>PART</a:t>
            </a:r>
            <a:r>
              <a:rPr lang="zh-CN" altLang="en-US" sz="2800" dirty="0">
                <a:solidFill>
                  <a:schemeClr val="tx1">
                    <a:lumMod val="85000"/>
                    <a:lumOff val="15000"/>
                  </a:schemeClr>
                </a:solidFill>
                <a:latin typeface="新蒂文徵明體" panose="03000409000000000000" pitchFamily="65" charset="-120"/>
                <a:ea typeface="新蒂文徵明體" panose="03000409000000000000" pitchFamily="65" charset="-120"/>
              </a:rPr>
              <a:t> 1</a:t>
            </a:r>
          </a:p>
        </p:txBody>
      </p:sp>
      <p:cxnSp>
        <p:nvCxnSpPr>
          <p:cNvPr id="9" name="直接连接符 8"/>
          <p:cNvCxnSpPr/>
          <p:nvPr/>
        </p:nvCxnSpPr>
        <p:spPr>
          <a:xfrm>
            <a:off x="7374040" y="1555070"/>
            <a:ext cx="0" cy="266978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wps稻壳儿佳誉设计原创链接：http://chn.docer.com/works?userid=219874625"/>
          <p:cNvSpPr txBox="1"/>
          <p:nvPr/>
        </p:nvSpPr>
        <p:spPr>
          <a:xfrm>
            <a:off x="6459976" y="1578657"/>
            <a:ext cx="1015663" cy="2826431"/>
          </a:xfrm>
          <a:prstGeom prst="rect">
            <a:avLst/>
          </a:prstGeom>
          <a:noFill/>
        </p:spPr>
        <p:txBody>
          <a:bodyPr vert="eaVert" wrap="square" rtlCol="0">
            <a:spAutoFit/>
          </a:bodyPr>
          <a:lstStyle/>
          <a:p>
            <a:pPr lvl="0">
              <a:lnSpc>
                <a:spcPct val="150000"/>
              </a:lnSpc>
              <a:defRPr/>
            </a:pPr>
            <a:r>
              <a:rPr lang="zh-CN" altLang="en-US" sz="1200" dirty="0">
                <a:solidFill>
                  <a:schemeClr val="tx1"/>
                </a:solidFill>
                <a:latin typeface="宋体" panose="02010600030101010101" pitchFamily="2" charset="-122"/>
                <a:ea typeface="宋体" panose="02010600030101010101" pitchFamily="2" charset="-122"/>
                <a:cs typeface="+mn-ea"/>
              </a:rPr>
              <a:t>Click to enter the specific text of this column, concise description of the sub-item content,</a:t>
            </a:r>
          </a:p>
        </p:txBody>
      </p:sp>
      <p:sp>
        <p:nvSpPr>
          <p:cNvPr id="13" name="文本框 12"/>
          <p:cNvSpPr txBox="1"/>
          <p:nvPr/>
        </p:nvSpPr>
        <p:spPr>
          <a:xfrm>
            <a:off x="5736873" y="1561991"/>
            <a:ext cx="615553" cy="2246769"/>
          </a:xfrm>
          <a:prstGeom prst="rect">
            <a:avLst/>
          </a:prstGeom>
          <a:noFill/>
          <a:ln>
            <a:solidFill>
              <a:schemeClr val="bg2">
                <a:lumMod val="90000"/>
              </a:schemeClr>
            </a:solid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algn="l">
              <a:defRPr/>
            </a:pPr>
            <a:r>
              <a:rPr lang="en-US" altLang="zh-CN" sz="2800" dirty="0">
                <a:solidFill>
                  <a:schemeClr val="tx1">
                    <a:lumMod val="85000"/>
                    <a:lumOff val="15000"/>
                  </a:schemeClr>
                </a:solidFill>
                <a:latin typeface="新蒂文徵明體" panose="03000409000000000000" pitchFamily="65" charset="-120"/>
                <a:ea typeface="新蒂文徵明體" panose="03000409000000000000" pitchFamily="65" charset="-120"/>
              </a:rPr>
              <a:t>PART</a:t>
            </a:r>
            <a:r>
              <a:rPr lang="zh-CN" altLang="en-US" sz="2800" dirty="0">
                <a:solidFill>
                  <a:schemeClr val="tx1">
                    <a:lumMod val="85000"/>
                    <a:lumOff val="15000"/>
                  </a:schemeClr>
                </a:solidFill>
                <a:latin typeface="新蒂文徵明體" panose="03000409000000000000" pitchFamily="65" charset="-120"/>
                <a:ea typeface="新蒂文徵明體" panose="03000409000000000000" pitchFamily="65" charset="-120"/>
              </a:rPr>
              <a:t> </a:t>
            </a:r>
            <a:r>
              <a:rPr lang="en-US" altLang="zh-CN" sz="2800" dirty="0">
                <a:solidFill>
                  <a:schemeClr val="tx1">
                    <a:lumMod val="85000"/>
                    <a:lumOff val="15000"/>
                  </a:schemeClr>
                </a:solidFill>
                <a:latin typeface="新蒂文徵明體" panose="03000409000000000000" pitchFamily="65" charset="-120"/>
                <a:ea typeface="新蒂文徵明體" panose="03000409000000000000" pitchFamily="65" charset="-120"/>
              </a:rPr>
              <a:t>2</a:t>
            </a:r>
            <a:endParaRPr lang="zh-CN" altLang="en-US" sz="2800" dirty="0">
              <a:solidFill>
                <a:schemeClr val="tx1">
                  <a:lumMod val="85000"/>
                  <a:lumOff val="15000"/>
                </a:schemeClr>
              </a:solidFill>
              <a:latin typeface="新蒂文徵明體" panose="03000409000000000000" pitchFamily="65" charset="-120"/>
              <a:ea typeface="新蒂文徵明體" panose="03000409000000000000" pitchFamily="65" charset="-120"/>
            </a:endParaRPr>
          </a:p>
        </p:txBody>
      </p:sp>
      <p:cxnSp>
        <p:nvCxnSpPr>
          <p:cNvPr id="14" name="直接连接符 13"/>
          <p:cNvCxnSpPr/>
          <p:nvPr/>
        </p:nvCxnSpPr>
        <p:spPr>
          <a:xfrm>
            <a:off x="5693436" y="1555070"/>
            <a:ext cx="0" cy="266978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779371" y="1561991"/>
            <a:ext cx="1015663" cy="2826431"/>
          </a:xfrm>
          <a:prstGeom prst="rect">
            <a:avLst/>
          </a:prstGeom>
          <a:noFill/>
        </p:spPr>
        <p:txBody>
          <a:bodyPr vert="eaVert" wrap="square" rtlCol="0">
            <a:spAutoFit/>
          </a:bodyPr>
          <a:lstStyle/>
          <a:p>
            <a:pPr lvl="0">
              <a:lnSpc>
                <a:spcPct val="150000"/>
              </a:lnSpc>
              <a:defRPr/>
            </a:pPr>
            <a:r>
              <a:rPr lang="zh-CN" altLang="en-US" sz="1200" dirty="0">
                <a:solidFill>
                  <a:schemeClr val="tx1"/>
                </a:solidFill>
                <a:latin typeface="宋体" panose="02010600030101010101" pitchFamily="2" charset="-122"/>
                <a:ea typeface="宋体" panose="02010600030101010101" pitchFamily="2" charset="-122"/>
                <a:cs typeface="+mn-ea"/>
              </a:rPr>
              <a:t>Click to enter the specific text of this column, concise description of the sub-item content,</a:t>
            </a:r>
          </a:p>
        </p:txBody>
      </p:sp>
      <p:sp>
        <p:nvSpPr>
          <p:cNvPr id="16" name="wps稻壳儿佳誉设计原创链接：http://chn.docer.com/works?userid=219874625"/>
          <p:cNvSpPr txBox="1"/>
          <p:nvPr/>
        </p:nvSpPr>
        <p:spPr>
          <a:xfrm>
            <a:off x="3958961" y="1561991"/>
            <a:ext cx="615553" cy="2246769"/>
          </a:xfrm>
          <a:prstGeom prst="rect">
            <a:avLst/>
          </a:prstGeom>
          <a:noFill/>
          <a:ln>
            <a:solidFill>
              <a:schemeClr val="bg2">
                <a:lumMod val="90000"/>
              </a:schemeClr>
            </a:solid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algn="l">
              <a:defRPr/>
            </a:pPr>
            <a:r>
              <a:rPr lang="en-US" altLang="zh-CN" sz="2800" dirty="0">
                <a:solidFill>
                  <a:schemeClr val="tx1">
                    <a:lumMod val="85000"/>
                    <a:lumOff val="15000"/>
                  </a:schemeClr>
                </a:solidFill>
                <a:latin typeface="新蒂文徵明體" panose="03000409000000000000" pitchFamily="65" charset="-120"/>
                <a:ea typeface="新蒂文徵明體" panose="03000409000000000000" pitchFamily="65" charset="-120"/>
              </a:rPr>
              <a:t>PART</a:t>
            </a:r>
            <a:r>
              <a:rPr lang="zh-CN" altLang="en-US" sz="2800" dirty="0">
                <a:solidFill>
                  <a:schemeClr val="tx1">
                    <a:lumMod val="85000"/>
                    <a:lumOff val="15000"/>
                  </a:schemeClr>
                </a:solidFill>
                <a:latin typeface="新蒂文徵明體" panose="03000409000000000000" pitchFamily="65" charset="-120"/>
                <a:ea typeface="新蒂文徵明體" panose="03000409000000000000" pitchFamily="65" charset="-120"/>
              </a:rPr>
              <a:t> </a:t>
            </a:r>
            <a:r>
              <a:rPr lang="en-US" altLang="zh-CN" sz="2800" dirty="0">
                <a:solidFill>
                  <a:schemeClr val="tx1">
                    <a:lumMod val="85000"/>
                    <a:lumOff val="15000"/>
                  </a:schemeClr>
                </a:solidFill>
                <a:latin typeface="新蒂文徵明體" panose="03000409000000000000" pitchFamily="65" charset="-120"/>
                <a:ea typeface="新蒂文徵明體" panose="03000409000000000000" pitchFamily="65" charset="-120"/>
              </a:rPr>
              <a:t>3</a:t>
            </a:r>
            <a:endParaRPr lang="zh-CN" altLang="en-US" sz="2800" dirty="0">
              <a:solidFill>
                <a:schemeClr val="tx1">
                  <a:lumMod val="85000"/>
                  <a:lumOff val="15000"/>
                </a:schemeClr>
              </a:solidFill>
              <a:latin typeface="新蒂文徵明體" panose="03000409000000000000" pitchFamily="65" charset="-120"/>
              <a:ea typeface="新蒂文徵明體" panose="03000409000000000000" pitchFamily="65" charset="-120"/>
            </a:endParaRPr>
          </a:p>
        </p:txBody>
      </p:sp>
      <p:cxnSp>
        <p:nvCxnSpPr>
          <p:cNvPr id="17" name="直接连接符 16"/>
          <p:cNvCxnSpPr/>
          <p:nvPr/>
        </p:nvCxnSpPr>
        <p:spPr>
          <a:xfrm flipH="1">
            <a:off x="3870559" y="1555070"/>
            <a:ext cx="36576" cy="266978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wps稻壳儿佳誉设计原创链接：http://chn.docer.com/works?userid=219874625"/>
          <p:cNvSpPr txBox="1"/>
          <p:nvPr/>
        </p:nvSpPr>
        <p:spPr>
          <a:xfrm>
            <a:off x="2993071" y="1578657"/>
            <a:ext cx="1015663" cy="2826431"/>
          </a:xfrm>
          <a:prstGeom prst="rect">
            <a:avLst/>
          </a:prstGeom>
          <a:noFill/>
        </p:spPr>
        <p:txBody>
          <a:bodyPr vert="eaVert" wrap="square" rtlCol="0">
            <a:spAutoFit/>
          </a:bodyPr>
          <a:lstStyle/>
          <a:p>
            <a:pPr lvl="0">
              <a:lnSpc>
                <a:spcPct val="150000"/>
              </a:lnSpc>
              <a:defRPr/>
            </a:pPr>
            <a:r>
              <a:rPr lang="zh-CN" altLang="en-US" sz="1200" dirty="0">
                <a:solidFill>
                  <a:schemeClr val="tx1"/>
                </a:solidFill>
                <a:latin typeface="宋体" panose="02010600030101010101" pitchFamily="2" charset="-122"/>
                <a:ea typeface="宋体" panose="02010600030101010101" pitchFamily="2" charset="-122"/>
                <a:cs typeface="+mn-ea"/>
              </a:rPr>
              <a:t>Click to enter the specific text of this column, concise description of the sub-item content,</a:t>
            </a:r>
          </a:p>
        </p:txBody>
      </p:sp>
      <p:sp>
        <p:nvSpPr>
          <p:cNvPr id="21" name="文本框 20"/>
          <p:cNvSpPr txBox="1"/>
          <p:nvPr/>
        </p:nvSpPr>
        <p:spPr>
          <a:xfrm>
            <a:off x="2173061" y="1561991"/>
            <a:ext cx="615553" cy="2246769"/>
          </a:xfrm>
          <a:prstGeom prst="rect">
            <a:avLst/>
          </a:prstGeom>
          <a:noFill/>
          <a:ln>
            <a:solidFill>
              <a:schemeClr val="bg2">
                <a:lumMod val="90000"/>
              </a:schemeClr>
            </a:solid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algn="l">
              <a:defRPr/>
            </a:pPr>
            <a:r>
              <a:rPr lang="en-US" altLang="zh-CN" sz="2800" dirty="0">
                <a:solidFill>
                  <a:schemeClr val="tx1">
                    <a:lumMod val="85000"/>
                    <a:lumOff val="15000"/>
                  </a:schemeClr>
                </a:solidFill>
                <a:latin typeface="新蒂文徵明體" panose="03000409000000000000" pitchFamily="65" charset="-120"/>
                <a:ea typeface="新蒂文徵明體" panose="03000409000000000000" pitchFamily="65" charset="-120"/>
              </a:rPr>
              <a:t>PART</a:t>
            </a:r>
            <a:r>
              <a:rPr lang="zh-CN" altLang="en-US" sz="2800" dirty="0">
                <a:solidFill>
                  <a:schemeClr val="tx1">
                    <a:lumMod val="85000"/>
                    <a:lumOff val="15000"/>
                  </a:schemeClr>
                </a:solidFill>
                <a:latin typeface="新蒂文徵明體" panose="03000409000000000000" pitchFamily="65" charset="-120"/>
                <a:ea typeface="新蒂文徵明體" panose="03000409000000000000" pitchFamily="65" charset="-120"/>
              </a:rPr>
              <a:t> </a:t>
            </a:r>
            <a:r>
              <a:rPr lang="en-US" altLang="zh-CN" sz="2800" dirty="0">
                <a:solidFill>
                  <a:schemeClr val="tx1">
                    <a:lumMod val="85000"/>
                    <a:lumOff val="15000"/>
                  </a:schemeClr>
                </a:solidFill>
                <a:latin typeface="新蒂文徵明體" panose="03000409000000000000" pitchFamily="65" charset="-120"/>
                <a:ea typeface="新蒂文徵明體" panose="03000409000000000000" pitchFamily="65" charset="-120"/>
              </a:rPr>
              <a:t>4</a:t>
            </a:r>
            <a:endParaRPr lang="zh-CN" altLang="en-US" sz="2800" dirty="0">
              <a:solidFill>
                <a:schemeClr val="tx1">
                  <a:lumMod val="85000"/>
                  <a:lumOff val="15000"/>
                </a:schemeClr>
              </a:solidFill>
              <a:latin typeface="新蒂文徵明體" panose="03000409000000000000" pitchFamily="65" charset="-120"/>
              <a:ea typeface="新蒂文徵明體" panose="03000409000000000000" pitchFamily="65" charset="-120"/>
            </a:endParaRPr>
          </a:p>
        </p:txBody>
      </p:sp>
      <p:cxnSp>
        <p:nvCxnSpPr>
          <p:cNvPr id="22" name="wps稻壳儿佳誉设计原创链接：http://chn.docer.com/works?userid=219874625"/>
          <p:cNvCxnSpPr/>
          <p:nvPr/>
        </p:nvCxnSpPr>
        <p:spPr>
          <a:xfrm flipH="1">
            <a:off x="2084658" y="1555070"/>
            <a:ext cx="36577" cy="266978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198782" y="1561991"/>
            <a:ext cx="1015663" cy="2843097"/>
          </a:xfrm>
          <a:prstGeom prst="rect">
            <a:avLst/>
          </a:prstGeom>
          <a:noFill/>
        </p:spPr>
        <p:txBody>
          <a:bodyPr vert="eaVert" wrap="square" rtlCol="0">
            <a:spAutoFit/>
          </a:bodyPr>
          <a:lstStyle/>
          <a:p>
            <a:pPr lvl="0">
              <a:lnSpc>
                <a:spcPct val="150000"/>
              </a:lnSpc>
              <a:defRPr/>
            </a:pPr>
            <a:r>
              <a:rPr lang="zh-CN" altLang="en-US" sz="1200" dirty="0">
                <a:solidFill>
                  <a:schemeClr val="tx1"/>
                </a:solidFill>
                <a:latin typeface="宋体" panose="02010600030101010101" pitchFamily="2" charset="-122"/>
                <a:ea typeface="宋体" panose="02010600030101010101" pitchFamily="2" charset="-122"/>
                <a:cs typeface="+mn-ea"/>
              </a:rPr>
              <a:t>Click to enter the specific text of this column, concise description of the sub-item content,</a:t>
            </a:r>
            <a:endParaRPr kumimoji="0" lang="zh-CN" altLang="en-US" sz="12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ea"/>
            </a:endParaRPr>
          </a:p>
        </p:txBody>
      </p:sp>
      <p:grpSp>
        <p:nvGrpSpPr>
          <p:cNvPr id="24" name="wps稻壳儿佳誉设计原创链接：http://chn.docer.com/works?userid=219874625"/>
          <p:cNvGrpSpPr/>
          <p:nvPr/>
        </p:nvGrpSpPr>
        <p:grpSpPr>
          <a:xfrm>
            <a:off x="8288021" y="1532117"/>
            <a:ext cx="2080974" cy="4770226"/>
            <a:chOff x="9544924" y="2895914"/>
            <a:chExt cx="1601038" cy="3670068"/>
          </a:xfrm>
        </p:grpSpPr>
        <p:pic>
          <p:nvPicPr>
            <p:cNvPr id="25" name="wps稻壳儿佳誉设计原创链接：http://chn.docer.com/works?userid=2198746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4924" y="2895914"/>
              <a:ext cx="1601038" cy="2196773"/>
            </a:xfrm>
            <a:prstGeom prst="rect">
              <a:avLst/>
            </a:prstGeom>
            <a:effectLst>
              <a:softEdge rad="31750"/>
            </a:effectLst>
          </p:spPr>
        </p:pic>
        <p:sp>
          <p:nvSpPr>
            <p:cNvPr id="26" name="文本框 25"/>
            <p:cNvSpPr txBox="1"/>
            <p:nvPr/>
          </p:nvSpPr>
          <p:spPr>
            <a:xfrm>
              <a:off x="10170795" y="3369263"/>
              <a:ext cx="378871" cy="3196719"/>
            </a:xfrm>
            <a:prstGeom prst="rect">
              <a:avLst/>
            </a:prstGeom>
            <a:noFill/>
            <a:ln>
              <a:no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lvl="0" algn="l">
                <a:defRPr/>
              </a:pPr>
              <a:r>
                <a:rPr lang="en-US" altLang="zh-CN" sz="2000" b="1" dirty="0">
                  <a:solidFill>
                    <a:schemeClr val="bg1"/>
                  </a:solidFill>
                  <a:latin typeface="新蒂文徵明體" panose="03000409000000000000" pitchFamily="65" charset="-120"/>
                  <a:ea typeface="新蒂文徵明體" panose="03000409000000000000" pitchFamily="65" charset="-120"/>
                </a:rPr>
                <a:t>CONTENTS</a:t>
              </a:r>
              <a:endParaRPr kumimoji="0" lang="zh-CN" altLang="en-US" sz="2000" b="1" i="0" u="none" strike="noStrike" kern="1200" cap="none" spc="0" normalizeH="0" baseline="0" noProof="0" dirty="0">
                <a:ln>
                  <a:noFill/>
                </a:ln>
                <a:solidFill>
                  <a:schemeClr val="bg1"/>
                </a:solidFill>
                <a:effectLst/>
                <a:uLnTx/>
                <a:uFillTx/>
                <a:latin typeface="新蒂文徵明體" panose="03000409000000000000" pitchFamily="65" charset="-120"/>
                <a:ea typeface="新蒂文徵明體" panose="03000409000000000000" pitchFamily="65" charset="-120"/>
              </a:endParaRPr>
            </a:p>
          </p:txBody>
        </p:sp>
      </p:grpSp>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l="31215" t="9554" r="50500" b="67412"/>
          <a:stretch>
            <a:fillRect/>
          </a:stretch>
        </p:blipFill>
        <p:spPr>
          <a:xfrm>
            <a:off x="19983" y="13377"/>
            <a:ext cx="2229302" cy="1755154"/>
          </a:xfrm>
          <a:prstGeom prst="rect">
            <a:avLst/>
          </a:prstGeom>
        </p:spPr>
      </p:pic>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3" grpId="0" animBg="1"/>
      <p:bldP spid="15" grpId="0"/>
      <p:bldP spid="16" grpId="0" animBg="1"/>
      <p:bldP spid="18" grpId="0"/>
      <p:bldP spid="21"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3"/>
          <a:srcRect/>
          <a:stretch>
            <a:fillRect/>
          </a:stretch>
        </p:blipFill>
        <p:spPr>
          <a:xfrm>
            <a:off x="0" y="-36195"/>
            <a:ext cx="12204700" cy="6894195"/>
          </a:xfrm>
          <a:prstGeom prst="rect">
            <a:avLst/>
          </a:prstGeom>
        </p:spPr>
      </p:pic>
      <p:pic>
        <p:nvPicPr>
          <p:cNvPr id="10" name="wps稻壳儿佳誉设计原创链接：http://chn.docer.com/works?userid=219874625"/>
          <p:cNvPicPr>
            <a:picLocks noChangeAspect="1"/>
          </p:cNvPicPr>
          <p:nvPr/>
        </p:nvPicPr>
        <p:blipFill rotWithShape="1">
          <a:blip r:embed="rId4">
            <a:extLst>
              <a:ext uri="{28A0092B-C50C-407E-A947-70E740481C1C}">
                <a14:useLocalDpi xmlns:a14="http://schemas.microsoft.com/office/drawing/2010/main" val="0"/>
              </a:ext>
            </a:extLst>
          </a:blip>
          <a:srcRect l="18575" r="37498" b="63524"/>
          <a:stretch>
            <a:fillRect/>
          </a:stretch>
        </p:blipFill>
        <p:spPr>
          <a:xfrm flipH="1">
            <a:off x="-279400" y="1970"/>
            <a:ext cx="5355586" cy="2779486"/>
          </a:xfrm>
          <a:prstGeom prst="rect">
            <a:avLst/>
          </a:prstGeom>
        </p:spPr>
      </p:pic>
      <p:pic>
        <p:nvPicPr>
          <p:cNvPr id="12" name="wps稻壳儿佳誉设计原创链接：http://chn.docer.com/works?userid=219874625"/>
          <p:cNvPicPr>
            <a:picLocks noChangeAspect="1"/>
          </p:cNvPicPr>
          <p:nvPr/>
        </p:nvPicPr>
        <p:blipFill>
          <a:blip r:embed="rId5"/>
          <a:srcRect/>
          <a:stretch>
            <a:fillRect/>
          </a:stretch>
        </p:blipFill>
        <p:spPr>
          <a:xfrm>
            <a:off x="5008406" y="1147523"/>
            <a:ext cx="1153244" cy="3424211"/>
          </a:xfrm>
          <a:custGeom>
            <a:avLst/>
            <a:gdLst>
              <a:gd name="connsiteX0" fmla="*/ 0 w 778512"/>
              <a:gd name="connsiteY0" fmla="*/ 0 h 3184583"/>
              <a:gd name="connsiteX1" fmla="*/ 778512 w 778512"/>
              <a:gd name="connsiteY1" fmla="*/ 0 h 3184583"/>
              <a:gd name="connsiteX2" fmla="*/ 778512 w 778512"/>
              <a:gd name="connsiteY2" fmla="*/ 415984 h 3184583"/>
              <a:gd name="connsiteX3" fmla="*/ 632880 w 778512"/>
              <a:gd name="connsiteY3" fmla="*/ 415984 h 3184583"/>
              <a:gd name="connsiteX4" fmla="*/ 632880 w 778512"/>
              <a:gd name="connsiteY4" fmla="*/ 1187369 h 3184583"/>
              <a:gd name="connsiteX5" fmla="*/ 129662 w 778512"/>
              <a:gd name="connsiteY5" fmla="*/ 1187369 h 3184583"/>
              <a:gd name="connsiteX6" fmla="*/ 129662 w 778512"/>
              <a:gd name="connsiteY6" fmla="*/ 3184583 h 3184583"/>
              <a:gd name="connsiteX7" fmla="*/ 0 w 778512"/>
              <a:gd name="connsiteY7" fmla="*/ 3184583 h 318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512" h="3184583">
                <a:moveTo>
                  <a:pt x="0" y="0"/>
                </a:moveTo>
                <a:lnTo>
                  <a:pt x="778512" y="0"/>
                </a:lnTo>
                <a:lnTo>
                  <a:pt x="778512" y="415984"/>
                </a:lnTo>
                <a:lnTo>
                  <a:pt x="632880" y="415984"/>
                </a:lnTo>
                <a:lnTo>
                  <a:pt x="632880" y="1187369"/>
                </a:lnTo>
                <a:lnTo>
                  <a:pt x="129662" y="1187369"/>
                </a:lnTo>
                <a:lnTo>
                  <a:pt x="129662" y="3184583"/>
                </a:lnTo>
                <a:lnTo>
                  <a:pt x="0" y="3184583"/>
                </a:lnTo>
                <a:close/>
              </a:path>
            </a:pathLst>
          </a:custGeom>
        </p:spPr>
      </p:pic>
      <p:sp>
        <p:nvSpPr>
          <p:cNvPr id="16" name="wps稻壳儿佳誉设计原创链接：http://chn.docer.com/works?userid=219874625"/>
          <p:cNvSpPr txBox="1"/>
          <p:nvPr/>
        </p:nvSpPr>
        <p:spPr>
          <a:xfrm>
            <a:off x="5792318" y="1529608"/>
            <a:ext cx="738664" cy="2586031"/>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新蒂文徵明體" panose="03000409000000000000" pitchFamily="65" charset="-120"/>
                <a:ea typeface="新蒂文徵明體" panose="03000409000000000000" pitchFamily="65" charset="-120"/>
                <a:cs typeface="+mn-cs"/>
              </a:rPr>
              <a:t>CHAPTER 1</a:t>
            </a:r>
          </a:p>
        </p:txBody>
      </p:sp>
      <p:sp>
        <p:nvSpPr>
          <p:cNvPr id="17" name="矩形 16"/>
          <p:cNvSpPr/>
          <p:nvPr/>
        </p:nvSpPr>
        <p:spPr>
          <a:xfrm>
            <a:off x="5191000" y="1529608"/>
            <a:ext cx="505460" cy="3238335"/>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chemeClr val="tx1"/>
                </a:solidFill>
                <a:effectLst/>
                <a:uLnTx/>
                <a:uFillTx/>
                <a:latin typeface="Century Gothic" panose="020B0502020202020204" pitchFamily="34" charset="0"/>
                <a:ea typeface="宋体" panose="02010600030101010101" pitchFamily="2" charset="-122"/>
                <a:cs typeface="+mn-cs"/>
              </a:rPr>
              <a:t>Please write the title </a:t>
            </a:r>
            <a:r>
              <a:rPr kumimoji="0" lang="en-US" altLang="zh-CN" sz="1050" b="0" i="0" u="none" strike="noStrike" kern="1200" cap="none" spc="0" normalizeH="0" baseline="0" noProof="0" dirty="0" err="1">
                <a:ln>
                  <a:noFill/>
                </a:ln>
                <a:solidFill>
                  <a:schemeClr val="tx1"/>
                </a:solidFill>
                <a:effectLst/>
                <a:uLnTx/>
                <a:uFillTx/>
                <a:latin typeface="Century Gothic" panose="020B0502020202020204" pitchFamily="34" charset="0"/>
                <a:ea typeface="宋体" panose="02010600030101010101" pitchFamily="2" charset="-122"/>
                <a:cs typeface="+mn-cs"/>
              </a:rPr>
              <a:t>HerePlease</a:t>
            </a:r>
            <a:r>
              <a:rPr kumimoji="0" lang="en-US" altLang="zh-CN" sz="1050" b="0" i="0" u="none" strike="noStrike" kern="1200" cap="none" spc="0" normalizeH="0" baseline="0" noProof="0" dirty="0">
                <a:ln>
                  <a:noFill/>
                </a:ln>
                <a:solidFill>
                  <a:schemeClr val="tx1"/>
                </a:solidFill>
                <a:effectLst/>
                <a:uLnTx/>
                <a:uFillTx/>
                <a:latin typeface="Century Gothic" panose="020B0502020202020204" pitchFamily="34" charset="0"/>
                <a:ea typeface="宋体" panose="02010600030101010101" pitchFamily="2" charset="-122"/>
                <a:cs typeface="+mn-cs"/>
              </a:rPr>
              <a:t> write the title here</a:t>
            </a:r>
          </a:p>
        </p:txBody>
      </p:sp>
      <p:pic>
        <p:nvPicPr>
          <p:cNvPr id="18" name="wps稻壳儿佳誉设计原创链接：http://chn.docer.com/works?userid=219874625"/>
          <p:cNvPicPr>
            <a:picLocks noChangeAspect="1"/>
          </p:cNvPicPr>
          <p:nvPr/>
        </p:nvPicPr>
        <p:blipFill>
          <a:blip r:embed="rId6" cstate="email"/>
          <a:stretch>
            <a:fillRect/>
          </a:stretch>
        </p:blipFill>
        <p:spPr>
          <a:xfrm>
            <a:off x="6027771" y="4109332"/>
            <a:ext cx="216846" cy="209615"/>
          </a:xfrm>
          <a:prstGeom prst="rect">
            <a:avLst/>
          </a:prstGeom>
        </p:spPr>
      </p:pic>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25109" y="1862802"/>
            <a:ext cx="4612971" cy="309274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wps稻壳儿佳誉设计原创链接：http://chn.docer.com/works?userid=219874625"/>
          <p:cNvSpPr/>
          <p:nvPr/>
        </p:nvSpPr>
        <p:spPr>
          <a:xfrm>
            <a:off x="1841420" y="1880231"/>
            <a:ext cx="738664" cy="3163971"/>
          </a:xfrm>
          <a:prstGeom prst="rect">
            <a:avLst/>
          </a:prstGeom>
        </p:spPr>
        <p:txBody>
          <a:bodyPr vert="eaVert"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22A35"/>
                </a:solidFill>
                <a:effectLst/>
                <a:uLnTx/>
                <a:uFillTx/>
                <a:latin typeface="楷体" panose="02010609060101010101" pitchFamily="49" charset="-122"/>
                <a:ea typeface="楷体" panose="02010609060101010101" pitchFamily="49" charset="-122"/>
                <a:cs typeface="+mn-cs"/>
              </a:rPr>
              <a:t>Click to enter the specific text of this column, this is a concept diagram, according to your specific modifications</a:t>
            </a:r>
            <a:endParaRPr kumimoji="0" lang="zh-CN" altLang="en-US" sz="1200" b="0" i="0" u="none" strike="noStrike" kern="1200" cap="none" spc="0" normalizeH="0" baseline="0" noProof="0" dirty="0">
              <a:ln>
                <a:noFill/>
              </a:ln>
              <a:solidFill>
                <a:srgbClr val="222A35"/>
              </a:solidFill>
              <a:effectLst/>
              <a:uLnTx/>
              <a:uFillTx/>
              <a:latin typeface="楷体" panose="02010609060101010101" pitchFamily="49" charset="-122"/>
              <a:ea typeface="楷体" panose="02010609060101010101" pitchFamily="49" charset="-122"/>
              <a:cs typeface="+mn-cs"/>
            </a:endParaRPr>
          </a:p>
        </p:txBody>
      </p:sp>
      <p:sp>
        <p:nvSpPr>
          <p:cNvPr id="9" name="矩形 8"/>
          <p:cNvSpPr/>
          <p:nvPr/>
        </p:nvSpPr>
        <p:spPr>
          <a:xfrm rot="5400000">
            <a:off x="2206271" y="2312587"/>
            <a:ext cx="1289612" cy="50897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wps稻壳儿佳誉设计原创链接：http://chn.docer.com/works?userid=219874625"/>
          <p:cNvSpPr txBox="1"/>
          <p:nvPr/>
        </p:nvSpPr>
        <p:spPr>
          <a:xfrm>
            <a:off x="2574078" y="2108200"/>
            <a:ext cx="553998" cy="887780"/>
          </a:xfrm>
          <a:prstGeom prst="rect">
            <a:avLst/>
          </a:prstGeom>
          <a:noFill/>
        </p:spPr>
        <p:txBody>
          <a:bodyPr vert="eaVert"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normalizeH="0" baseline="0" noProof="0" dirty="0">
                <a:ln>
                  <a:noFill/>
                </a:ln>
                <a:solidFill>
                  <a:prstClr val="white"/>
                </a:solidFill>
                <a:effectLst/>
                <a:uLnTx/>
                <a:uFillTx/>
                <a:latin typeface="FZSuXinShiLiuKaiS-R-GB" panose="02000000000000000000" pitchFamily="2" charset="-122"/>
                <a:ea typeface="FZSuXinShiLiuKaiS-R-GB" panose="02000000000000000000" pitchFamily="2" charset="-122"/>
                <a:cs typeface="+mn-cs"/>
              </a:rPr>
              <a:t>Title.</a:t>
            </a:r>
          </a:p>
        </p:txBody>
      </p:sp>
      <p:sp>
        <p:nvSpPr>
          <p:cNvPr id="26" name="wps稻壳儿佳誉设计原创链接：http://chn.docer.com/works?userid=219874625"/>
          <p:cNvSpPr/>
          <p:nvPr/>
        </p:nvSpPr>
        <p:spPr>
          <a:xfrm>
            <a:off x="9315847" y="1862802"/>
            <a:ext cx="738664" cy="3181401"/>
          </a:xfrm>
          <a:prstGeom prst="rect">
            <a:avLst/>
          </a:prstGeom>
        </p:spPr>
        <p:txBody>
          <a:bodyPr vert="eaVert"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22A35"/>
                </a:solidFill>
                <a:effectLst/>
                <a:uLnTx/>
                <a:uFillTx/>
                <a:latin typeface="楷体" panose="02010609060101010101" pitchFamily="49" charset="-122"/>
                <a:ea typeface="楷体" panose="02010609060101010101" pitchFamily="49" charset="-122"/>
                <a:cs typeface="+mn-cs"/>
              </a:rPr>
              <a:t>Click to enter the specific text of this column, this is a concept diagram, according to your specific modifications</a:t>
            </a:r>
            <a:endParaRPr kumimoji="0" lang="zh-CN" altLang="en-US" sz="1200" b="0" i="0" u="none" strike="noStrike" kern="1200" cap="none" spc="0" normalizeH="0" baseline="0" noProof="0" dirty="0">
              <a:ln>
                <a:noFill/>
              </a:ln>
              <a:solidFill>
                <a:srgbClr val="222A35"/>
              </a:solidFill>
              <a:effectLst/>
              <a:uLnTx/>
              <a:uFillTx/>
              <a:latin typeface="楷体" panose="02010609060101010101" pitchFamily="49" charset="-122"/>
              <a:ea typeface="楷体" panose="02010609060101010101" pitchFamily="49" charset="-122"/>
              <a:cs typeface="+mn-cs"/>
            </a:endParaRPr>
          </a:p>
        </p:txBody>
      </p:sp>
      <p:sp>
        <p:nvSpPr>
          <p:cNvPr id="28" name="矩形 27"/>
          <p:cNvSpPr/>
          <p:nvPr/>
        </p:nvSpPr>
        <p:spPr>
          <a:xfrm rot="5400000">
            <a:off x="9696576" y="2312587"/>
            <a:ext cx="1289612" cy="50897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wps稻壳儿佳誉设计原创链接：http://chn.docer.com/works?userid=219874625"/>
          <p:cNvSpPr txBox="1"/>
          <p:nvPr/>
        </p:nvSpPr>
        <p:spPr>
          <a:xfrm>
            <a:off x="10064383" y="2120900"/>
            <a:ext cx="553998" cy="887780"/>
          </a:xfrm>
          <a:prstGeom prst="rect">
            <a:avLst/>
          </a:prstGeom>
          <a:noFill/>
        </p:spPr>
        <p:txBody>
          <a:bodyPr vert="eaVert"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normalizeH="0" baseline="0" noProof="0" dirty="0">
                <a:ln>
                  <a:noFill/>
                </a:ln>
                <a:solidFill>
                  <a:prstClr val="white"/>
                </a:solidFill>
                <a:effectLst/>
                <a:uLnTx/>
                <a:uFillTx/>
                <a:latin typeface="FZSuXinShiLiuKaiS-R-GB" panose="02000000000000000000" pitchFamily="2" charset="-122"/>
                <a:ea typeface="FZSuXinShiLiuKaiS-R-GB" panose="02000000000000000000" pitchFamily="2" charset="-122"/>
                <a:cs typeface="+mn-cs"/>
              </a:rPr>
              <a:t>Title.</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ircle(in)">
                                      <p:cBhvr>
                                        <p:cTn id="23" dur="2000"/>
                                        <p:tgtEl>
                                          <p:spTgt spid="2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circle(in)">
                                      <p:cBhvr>
                                        <p:cTn id="26" dur="2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3" grpId="0"/>
      <p:bldP spid="26" grpId="0"/>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400534866"/>
          <p:cNvPicPr>
            <a:picLocks noChangeAspect="1"/>
          </p:cNvPicPr>
          <p:nvPr/>
        </p:nvPicPr>
        <p:blipFill>
          <a:blip r:embed="rId6"/>
          <a:stretch>
            <a:fillRect/>
          </a:stretch>
        </p:blipFill>
        <p:spPr>
          <a:xfrm>
            <a:off x="-152400" y="466725"/>
            <a:ext cx="11277600" cy="5346700"/>
          </a:xfrm>
          <a:prstGeom prst="rect">
            <a:avLst/>
          </a:prstGeom>
        </p:spPr>
      </p:pic>
      <p:sp>
        <p:nvSpPr>
          <p:cNvPr id="36" name="矩形 35"/>
          <p:cNvSpPr/>
          <p:nvPr>
            <p:custDataLst>
              <p:tags r:id="rId1"/>
            </p:custDataLst>
          </p:nvPr>
        </p:nvSpPr>
        <p:spPr>
          <a:xfrm>
            <a:off x="1600337" y="1536897"/>
            <a:ext cx="1504912" cy="1717479"/>
          </a:xfrm>
          <a:prstGeom prst="rect">
            <a:avLst/>
          </a:prstGeom>
        </p:spPr>
        <p:txBody>
          <a:bodyPr wrap="square" anchor="b">
            <a:normAutofit/>
          </a:bodyPr>
          <a:lstStyle/>
          <a:p>
            <a:pPr algn="just">
              <a:lnSpc>
                <a:spcPct val="130000"/>
              </a:lnSpc>
            </a:pPr>
            <a:r>
              <a:rPr lang="zh-CN" altLang="en-US" dirty="0">
                <a:sym typeface="Arial" panose="020B0604020202020204" pitchFamily="34" charset="0"/>
              </a:rPr>
              <a:t>Edit the content here</a:t>
            </a:r>
          </a:p>
          <a:p>
            <a:pPr algn="just">
              <a:lnSpc>
                <a:spcPct val="130000"/>
              </a:lnSpc>
            </a:pPr>
            <a:endParaRPr lang="zh-CN" altLang="en-US" dirty="0">
              <a:sym typeface="Arial" panose="020B0604020202020204" pitchFamily="34" charset="0"/>
            </a:endParaRPr>
          </a:p>
        </p:txBody>
      </p:sp>
      <p:sp>
        <p:nvSpPr>
          <p:cNvPr id="37" name="矩形 36"/>
          <p:cNvSpPr/>
          <p:nvPr>
            <p:custDataLst>
              <p:tags r:id="rId2"/>
            </p:custDataLst>
          </p:nvPr>
        </p:nvSpPr>
        <p:spPr>
          <a:xfrm>
            <a:off x="4906907" y="1536897"/>
            <a:ext cx="1504912" cy="1717479"/>
          </a:xfrm>
          <a:prstGeom prst="rect">
            <a:avLst/>
          </a:prstGeom>
        </p:spPr>
        <p:txBody>
          <a:bodyPr wrap="square" anchor="b">
            <a:normAutofit/>
          </a:bodyPr>
          <a:lstStyle/>
          <a:p>
            <a:pPr algn="just">
              <a:lnSpc>
                <a:spcPct val="130000"/>
              </a:lnSpc>
            </a:pPr>
            <a:r>
              <a:rPr lang="zh-CN" altLang="en-US" dirty="0">
                <a:sym typeface="Arial" panose="020B0604020202020204" pitchFamily="34" charset="0"/>
              </a:rPr>
              <a:t>Edit the content here</a:t>
            </a:r>
          </a:p>
          <a:p>
            <a:pPr algn="just">
              <a:lnSpc>
                <a:spcPct val="130000"/>
              </a:lnSpc>
            </a:pPr>
            <a:endParaRPr lang="zh-CN" altLang="en-US" dirty="0">
              <a:sym typeface="Arial" panose="020B0604020202020204" pitchFamily="34" charset="0"/>
            </a:endParaRPr>
          </a:p>
        </p:txBody>
      </p:sp>
      <p:sp>
        <p:nvSpPr>
          <p:cNvPr id="38" name="矩形 37"/>
          <p:cNvSpPr/>
          <p:nvPr>
            <p:custDataLst>
              <p:tags r:id="rId3"/>
            </p:custDataLst>
          </p:nvPr>
        </p:nvSpPr>
        <p:spPr>
          <a:xfrm>
            <a:off x="8213477" y="1536897"/>
            <a:ext cx="1504912" cy="1717479"/>
          </a:xfrm>
          <a:prstGeom prst="rect">
            <a:avLst/>
          </a:prstGeom>
        </p:spPr>
        <p:txBody>
          <a:bodyPr wrap="square" anchor="b">
            <a:normAutofit/>
          </a:bodyPr>
          <a:lstStyle/>
          <a:p>
            <a:pPr algn="just">
              <a:lnSpc>
                <a:spcPct val="130000"/>
              </a:lnSpc>
            </a:pPr>
            <a:r>
              <a:rPr lang="zh-CN" altLang="en-US" dirty="0">
                <a:sym typeface="Arial" panose="020B0604020202020204" pitchFamily="34" charset="0"/>
              </a:rPr>
              <a:t>Edit the content here</a:t>
            </a:r>
          </a:p>
          <a:p>
            <a:pPr algn="just">
              <a:lnSpc>
                <a:spcPct val="130000"/>
              </a:lnSpc>
            </a:pPr>
            <a:endParaRPr lang="zh-CN" altLang="en-US" dirty="0">
              <a:sym typeface="Arial" panose="020B0604020202020204" pitchFamily="34" charset="0"/>
            </a:endParaRPr>
          </a:p>
        </p:txBody>
      </p:sp>
      <p:sp>
        <p:nvSpPr>
          <p:cNvPr id="30" name="任意多边形: 形状 29"/>
          <p:cNvSpPr/>
          <p:nvPr/>
        </p:nvSpPr>
        <p:spPr>
          <a:xfrm>
            <a:off x="1725870" y="3837214"/>
            <a:ext cx="1252861" cy="1398120"/>
          </a:xfrm>
          <a:custGeom>
            <a:avLst/>
            <a:gdLst>
              <a:gd name="connsiteX0" fmla="*/ 290325 w 1314450"/>
              <a:gd name="connsiteY0" fmla="*/ 0 h 1466850"/>
              <a:gd name="connsiteX1" fmla="*/ 1044450 w 1314450"/>
              <a:gd name="connsiteY1" fmla="*/ 0 h 1466850"/>
              <a:gd name="connsiteX2" fmla="*/ 1314450 w 1314450"/>
              <a:gd name="connsiteY2" fmla="*/ 270000 h 1466850"/>
              <a:gd name="connsiteX3" fmla="*/ 1314450 w 1314450"/>
              <a:gd name="connsiteY3" fmla="*/ 1196850 h 1466850"/>
              <a:gd name="connsiteX4" fmla="*/ 1044450 w 1314450"/>
              <a:gd name="connsiteY4" fmla="*/ 1466850 h 1466850"/>
              <a:gd name="connsiteX5" fmla="*/ 290325 w 1314450"/>
              <a:gd name="connsiteY5" fmla="*/ 1466850 h 1466850"/>
              <a:gd name="connsiteX6" fmla="*/ 20325 w 1314450"/>
              <a:gd name="connsiteY6" fmla="*/ 1196850 h 1466850"/>
              <a:gd name="connsiteX7" fmla="*/ 0 w 1314450"/>
              <a:gd name="connsiteY7" fmla="*/ 1198899 h 1466850"/>
              <a:gd name="connsiteX8" fmla="*/ 0 w 1314450"/>
              <a:gd name="connsiteY8" fmla="*/ 267951 h 1466850"/>
              <a:gd name="connsiteX9" fmla="*/ 20325 w 1314450"/>
              <a:gd name="connsiteY9" fmla="*/ 270000 h 1466850"/>
              <a:gd name="connsiteX10" fmla="*/ 290325 w 1314450"/>
              <a:gd name="connsiteY10"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0" h="1466850">
                <a:moveTo>
                  <a:pt x="290325" y="0"/>
                </a:moveTo>
                <a:lnTo>
                  <a:pt x="1044450" y="0"/>
                </a:lnTo>
                <a:cubicBezTo>
                  <a:pt x="1044450" y="149117"/>
                  <a:pt x="1165333" y="270000"/>
                  <a:pt x="1314450" y="270000"/>
                </a:cubicBezTo>
                <a:lnTo>
                  <a:pt x="1314450" y="1196850"/>
                </a:lnTo>
                <a:cubicBezTo>
                  <a:pt x="1165333" y="1196850"/>
                  <a:pt x="1044450" y="1317733"/>
                  <a:pt x="1044450" y="1466850"/>
                </a:cubicBezTo>
                <a:lnTo>
                  <a:pt x="290325" y="1466850"/>
                </a:lnTo>
                <a:cubicBezTo>
                  <a:pt x="290325" y="1317733"/>
                  <a:pt x="169442" y="1196850"/>
                  <a:pt x="20325" y="1196850"/>
                </a:cubicBezTo>
                <a:lnTo>
                  <a:pt x="0" y="1198899"/>
                </a:lnTo>
                <a:lnTo>
                  <a:pt x="0" y="267951"/>
                </a:lnTo>
                <a:lnTo>
                  <a:pt x="20325" y="270000"/>
                </a:lnTo>
                <a:cubicBezTo>
                  <a:pt x="169442" y="270000"/>
                  <a:pt x="290325" y="149117"/>
                  <a:pt x="290325" y="0"/>
                </a:cubicBezTo>
                <a:close/>
              </a:path>
            </a:pathLst>
          </a:custGeom>
          <a:blipFill dpi="0" rotWithShape="1">
            <a:blip r:embed="rId7">
              <a:extLst>
                <a:ext uri="{28A0092B-C50C-407E-A947-70E740481C1C}">
                  <a14:useLocalDpi xmlns:a14="http://schemas.microsoft.com/office/drawing/2010/main" val="0"/>
                </a:ext>
              </a:extLst>
            </a:blip>
            <a:srcRect/>
            <a:stretch>
              <a:fillRect/>
            </a:stretch>
          </a:blip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 name="任意多边形: 形状 36"/>
          <p:cNvSpPr/>
          <p:nvPr/>
        </p:nvSpPr>
        <p:spPr>
          <a:xfrm>
            <a:off x="5032904" y="3837214"/>
            <a:ext cx="1252861" cy="1398120"/>
          </a:xfrm>
          <a:custGeom>
            <a:avLst/>
            <a:gdLst>
              <a:gd name="connsiteX0" fmla="*/ 290325 w 1314450"/>
              <a:gd name="connsiteY0" fmla="*/ 0 h 1466850"/>
              <a:gd name="connsiteX1" fmla="*/ 1044450 w 1314450"/>
              <a:gd name="connsiteY1" fmla="*/ 0 h 1466850"/>
              <a:gd name="connsiteX2" fmla="*/ 1314450 w 1314450"/>
              <a:gd name="connsiteY2" fmla="*/ 270000 h 1466850"/>
              <a:gd name="connsiteX3" fmla="*/ 1314450 w 1314450"/>
              <a:gd name="connsiteY3" fmla="*/ 1196850 h 1466850"/>
              <a:gd name="connsiteX4" fmla="*/ 1044450 w 1314450"/>
              <a:gd name="connsiteY4" fmla="*/ 1466850 h 1466850"/>
              <a:gd name="connsiteX5" fmla="*/ 290325 w 1314450"/>
              <a:gd name="connsiteY5" fmla="*/ 1466850 h 1466850"/>
              <a:gd name="connsiteX6" fmla="*/ 20325 w 1314450"/>
              <a:gd name="connsiteY6" fmla="*/ 1196850 h 1466850"/>
              <a:gd name="connsiteX7" fmla="*/ 0 w 1314450"/>
              <a:gd name="connsiteY7" fmla="*/ 1198899 h 1466850"/>
              <a:gd name="connsiteX8" fmla="*/ 0 w 1314450"/>
              <a:gd name="connsiteY8" fmla="*/ 267951 h 1466850"/>
              <a:gd name="connsiteX9" fmla="*/ 20325 w 1314450"/>
              <a:gd name="connsiteY9" fmla="*/ 270000 h 1466850"/>
              <a:gd name="connsiteX10" fmla="*/ 290325 w 1314450"/>
              <a:gd name="connsiteY10"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0" h="1466850">
                <a:moveTo>
                  <a:pt x="290325" y="0"/>
                </a:moveTo>
                <a:lnTo>
                  <a:pt x="1044450" y="0"/>
                </a:lnTo>
                <a:cubicBezTo>
                  <a:pt x="1044450" y="149117"/>
                  <a:pt x="1165333" y="270000"/>
                  <a:pt x="1314450" y="270000"/>
                </a:cubicBezTo>
                <a:lnTo>
                  <a:pt x="1314450" y="1196850"/>
                </a:lnTo>
                <a:cubicBezTo>
                  <a:pt x="1165333" y="1196850"/>
                  <a:pt x="1044450" y="1317733"/>
                  <a:pt x="1044450" y="1466850"/>
                </a:cubicBezTo>
                <a:lnTo>
                  <a:pt x="290325" y="1466850"/>
                </a:lnTo>
                <a:cubicBezTo>
                  <a:pt x="290325" y="1317733"/>
                  <a:pt x="169442" y="1196850"/>
                  <a:pt x="20325" y="1196850"/>
                </a:cubicBezTo>
                <a:lnTo>
                  <a:pt x="0" y="1198899"/>
                </a:lnTo>
                <a:lnTo>
                  <a:pt x="0" y="267951"/>
                </a:lnTo>
                <a:lnTo>
                  <a:pt x="20325" y="270000"/>
                </a:lnTo>
                <a:cubicBezTo>
                  <a:pt x="169442" y="270000"/>
                  <a:pt x="290325" y="149117"/>
                  <a:pt x="290325" y="0"/>
                </a:cubicBezTo>
                <a:close/>
              </a:path>
            </a:pathLst>
          </a:custGeom>
          <a:blipFill dpi="0" rotWithShape="1">
            <a:blip r:embed="rId7">
              <a:extLst>
                <a:ext uri="{28A0092B-C50C-407E-A947-70E740481C1C}">
                  <a14:useLocalDpi xmlns:a14="http://schemas.microsoft.com/office/drawing/2010/main" val="0"/>
                </a:ext>
              </a:extLst>
            </a:blip>
            <a:srcRect/>
            <a:stretch>
              <a:fillRect/>
            </a:stretch>
          </a:blip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4" name="任意多边形: 形状 43"/>
          <p:cNvSpPr/>
          <p:nvPr/>
        </p:nvSpPr>
        <p:spPr>
          <a:xfrm>
            <a:off x="8339776" y="3837214"/>
            <a:ext cx="1252861" cy="1398120"/>
          </a:xfrm>
          <a:custGeom>
            <a:avLst/>
            <a:gdLst>
              <a:gd name="connsiteX0" fmla="*/ 290325 w 1314450"/>
              <a:gd name="connsiteY0" fmla="*/ 0 h 1466850"/>
              <a:gd name="connsiteX1" fmla="*/ 1044450 w 1314450"/>
              <a:gd name="connsiteY1" fmla="*/ 0 h 1466850"/>
              <a:gd name="connsiteX2" fmla="*/ 1314450 w 1314450"/>
              <a:gd name="connsiteY2" fmla="*/ 270000 h 1466850"/>
              <a:gd name="connsiteX3" fmla="*/ 1314450 w 1314450"/>
              <a:gd name="connsiteY3" fmla="*/ 1196850 h 1466850"/>
              <a:gd name="connsiteX4" fmla="*/ 1044450 w 1314450"/>
              <a:gd name="connsiteY4" fmla="*/ 1466850 h 1466850"/>
              <a:gd name="connsiteX5" fmla="*/ 290325 w 1314450"/>
              <a:gd name="connsiteY5" fmla="*/ 1466850 h 1466850"/>
              <a:gd name="connsiteX6" fmla="*/ 20325 w 1314450"/>
              <a:gd name="connsiteY6" fmla="*/ 1196850 h 1466850"/>
              <a:gd name="connsiteX7" fmla="*/ 0 w 1314450"/>
              <a:gd name="connsiteY7" fmla="*/ 1198899 h 1466850"/>
              <a:gd name="connsiteX8" fmla="*/ 0 w 1314450"/>
              <a:gd name="connsiteY8" fmla="*/ 267951 h 1466850"/>
              <a:gd name="connsiteX9" fmla="*/ 20325 w 1314450"/>
              <a:gd name="connsiteY9" fmla="*/ 270000 h 1466850"/>
              <a:gd name="connsiteX10" fmla="*/ 290325 w 1314450"/>
              <a:gd name="connsiteY10"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0" h="1466850">
                <a:moveTo>
                  <a:pt x="290325" y="0"/>
                </a:moveTo>
                <a:lnTo>
                  <a:pt x="1044450" y="0"/>
                </a:lnTo>
                <a:cubicBezTo>
                  <a:pt x="1044450" y="149117"/>
                  <a:pt x="1165333" y="270000"/>
                  <a:pt x="1314450" y="270000"/>
                </a:cubicBezTo>
                <a:lnTo>
                  <a:pt x="1314450" y="1196850"/>
                </a:lnTo>
                <a:cubicBezTo>
                  <a:pt x="1165333" y="1196850"/>
                  <a:pt x="1044450" y="1317733"/>
                  <a:pt x="1044450" y="1466850"/>
                </a:cubicBezTo>
                <a:lnTo>
                  <a:pt x="290325" y="1466850"/>
                </a:lnTo>
                <a:cubicBezTo>
                  <a:pt x="290325" y="1317733"/>
                  <a:pt x="169442" y="1196850"/>
                  <a:pt x="20325" y="1196850"/>
                </a:cubicBezTo>
                <a:lnTo>
                  <a:pt x="0" y="1198899"/>
                </a:lnTo>
                <a:lnTo>
                  <a:pt x="0" y="267951"/>
                </a:lnTo>
                <a:lnTo>
                  <a:pt x="20325" y="270000"/>
                </a:lnTo>
                <a:cubicBezTo>
                  <a:pt x="169442" y="270000"/>
                  <a:pt x="290325" y="149117"/>
                  <a:pt x="290325" y="0"/>
                </a:cubicBezTo>
                <a:close/>
              </a:path>
            </a:pathLst>
          </a:custGeom>
          <a:blipFill dpi="0" rotWithShape="1">
            <a:blip r:embed="rId7">
              <a:extLst>
                <a:ext uri="{28A0092B-C50C-407E-A947-70E740481C1C}">
                  <a14:useLocalDpi xmlns:a14="http://schemas.microsoft.com/office/drawing/2010/main" val="0"/>
                </a:ext>
              </a:extLst>
            </a:blip>
            <a:srcRect/>
            <a:stretch>
              <a:fillRect/>
            </a:stretch>
          </a:blip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31" name="wps稻壳儿佳誉设计原创链接：http://chn.docer.com/works?userid=219874625"/>
          <p:cNvSpPr txBox="1"/>
          <p:nvPr/>
        </p:nvSpPr>
        <p:spPr>
          <a:xfrm>
            <a:off x="1920545" y="4068442"/>
            <a:ext cx="86351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4800" spc="600" dirty="0">
                <a:solidFill>
                  <a:schemeClr val="bg1"/>
                </a:solidFill>
                <a:latin typeface="FZSuXinShiLiuKaiS-R-GB" panose="02000000000000000000" pitchFamily="2" charset="-122"/>
                <a:ea typeface="FZSuXinShiLiuKaiS-R-GB" panose="02000000000000000000" pitchFamily="2" charset="-122"/>
              </a:rPr>
              <a:t>1</a:t>
            </a:r>
            <a:endParaRPr lang="zh-CN" altLang="en-US" sz="4800" spc="600" dirty="0">
              <a:solidFill>
                <a:schemeClr val="bg1"/>
              </a:solidFill>
              <a:latin typeface="FZSuXinShiLiuKaiS-R-GB" panose="02000000000000000000" pitchFamily="2" charset="-122"/>
              <a:ea typeface="FZSuXinShiLiuKaiS-R-GB" panose="02000000000000000000" pitchFamily="2" charset="-122"/>
            </a:endParaRPr>
          </a:p>
        </p:txBody>
      </p:sp>
      <p:sp>
        <p:nvSpPr>
          <p:cNvPr id="5" name="wps稻壳儿佳誉设计原创链接：http://chn.docer.com/works?userid=219874625"/>
          <p:cNvSpPr txBox="1"/>
          <p:nvPr/>
        </p:nvSpPr>
        <p:spPr>
          <a:xfrm>
            <a:off x="5227579" y="4068442"/>
            <a:ext cx="863510" cy="830997"/>
          </a:xfrm>
          <a:prstGeom prst="rect">
            <a:avLst/>
          </a:prstGeom>
          <a:noFill/>
        </p:spPr>
        <p:txBody>
          <a:bodyPr wrap="square" rtlCol="0">
            <a:spAutoFit/>
          </a:bodyPr>
          <a:lstStyle/>
          <a:p>
            <a:pPr algn="ctr">
              <a:defRPr/>
            </a:pPr>
            <a:r>
              <a:rPr lang="en-US" altLang="zh-CN" sz="4800" spc="600" dirty="0">
                <a:solidFill>
                  <a:schemeClr val="bg1"/>
                </a:solidFill>
                <a:latin typeface="FZSuXinShiLiuKaiS-R-GB" panose="02000000000000000000" pitchFamily="2" charset="-122"/>
                <a:ea typeface="FZSuXinShiLiuKaiS-R-GB" panose="02000000000000000000" pitchFamily="2" charset="-122"/>
              </a:rPr>
              <a:t>2</a:t>
            </a:r>
            <a:endParaRPr lang="zh-CN" altLang="en-US" sz="4800" spc="600" dirty="0">
              <a:solidFill>
                <a:schemeClr val="bg1"/>
              </a:solidFill>
              <a:latin typeface="FZSuXinShiLiuKaiS-R-GB" panose="02000000000000000000" pitchFamily="2" charset="-122"/>
              <a:ea typeface="FZSuXinShiLiuKaiS-R-GB" panose="02000000000000000000" pitchFamily="2" charset="-122"/>
            </a:endParaRPr>
          </a:p>
        </p:txBody>
      </p:sp>
      <p:sp>
        <p:nvSpPr>
          <p:cNvPr id="45" name="wps稻壳儿佳誉设计原创链接：http://chn.docer.com/works?userid=219874625"/>
          <p:cNvSpPr txBox="1"/>
          <p:nvPr/>
        </p:nvSpPr>
        <p:spPr>
          <a:xfrm>
            <a:off x="8641766" y="4068442"/>
            <a:ext cx="863510" cy="830997"/>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lang="en-US" altLang="zh-CN" sz="4800" spc="600" dirty="0">
                <a:solidFill>
                  <a:schemeClr val="bg1"/>
                </a:solidFill>
                <a:latin typeface="FZSuXinShiLiuKaiS-R-GB" panose="02000000000000000000" pitchFamily="2" charset="-122"/>
                <a:ea typeface="FZSuXinShiLiuKaiS-R-GB" panose="02000000000000000000" pitchFamily="2" charset="-122"/>
              </a:rPr>
              <a:t>3</a:t>
            </a:r>
            <a:endParaRPr lang="zh-CN" altLang="en-US" sz="4800" spc="600" dirty="0">
              <a:solidFill>
                <a:schemeClr val="bg1"/>
              </a:solidFill>
              <a:latin typeface="FZSuXinShiLiuKaiS-R-GB" panose="02000000000000000000" pitchFamily="2" charset="-122"/>
              <a:ea typeface="FZSuXinShiLiuKaiS-R-GB" panose="02000000000000000000" pitchFamily="2" charset="-122"/>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0" grpId="0" animBg="1"/>
      <p:bldP spid="4" grpId="0" animBg="1"/>
      <p:bldP spid="44" grpId="0" animBg="1"/>
      <p:bldP spid="31" grpId="0"/>
      <p:bldP spid="5"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94338"/>
          <p:cNvPicPr>
            <a:picLocks noChangeAspect="1"/>
          </p:cNvPicPr>
          <p:nvPr/>
        </p:nvPicPr>
        <p:blipFill>
          <a:blip r:embed="rId3"/>
          <a:stretch>
            <a:fillRect/>
          </a:stretch>
        </p:blipFill>
        <p:spPr>
          <a:xfrm>
            <a:off x="1155700" y="302356"/>
            <a:ext cx="10058400" cy="5460365"/>
          </a:xfrm>
          <a:prstGeom prst="rect">
            <a:avLst/>
          </a:prstGeom>
        </p:spPr>
      </p:pic>
      <p:sp>
        <p:nvSpPr>
          <p:cNvPr id="30" name="任意多边形: 形状 29"/>
          <p:cNvSpPr/>
          <p:nvPr/>
        </p:nvSpPr>
        <p:spPr>
          <a:xfrm>
            <a:off x="1776670" y="1856014"/>
            <a:ext cx="1252861" cy="1398120"/>
          </a:xfrm>
          <a:custGeom>
            <a:avLst/>
            <a:gdLst>
              <a:gd name="connsiteX0" fmla="*/ 290325 w 1314450"/>
              <a:gd name="connsiteY0" fmla="*/ 0 h 1466850"/>
              <a:gd name="connsiteX1" fmla="*/ 1044450 w 1314450"/>
              <a:gd name="connsiteY1" fmla="*/ 0 h 1466850"/>
              <a:gd name="connsiteX2" fmla="*/ 1314450 w 1314450"/>
              <a:gd name="connsiteY2" fmla="*/ 270000 h 1466850"/>
              <a:gd name="connsiteX3" fmla="*/ 1314450 w 1314450"/>
              <a:gd name="connsiteY3" fmla="*/ 1196850 h 1466850"/>
              <a:gd name="connsiteX4" fmla="*/ 1044450 w 1314450"/>
              <a:gd name="connsiteY4" fmla="*/ 1466850 h 1466850"/>
              <a:gd name="connsiteX5" fmla="*/ 290325 w 1314450"/>
              <a:gd name="connsiteY5" fmla="*/ 1466850 h 1466850"/>
              <a:gd name="connsiteX6" fmla="*/ 20325 w 1314450"/>
              <a:gd name="connsiteY6" fmla="*/ 1196850 h 1466850"/>
              <a:gd name="connsiteX7" fmla="*/ 0 w 1314450"/>
              <a:gd name="connsiteY7" fmla="*/ 1198899 h 1466850"/>
              <a:gd name="connsiteX8" fmla="*/ 0 w 1314450"/>
              <a:gd name="connsiteY8" fmla="*/ 267951 h 1466850"/>
              <a:gd name="connsiteX9" fmla="*/ 20325 w 1314450"/>
              <a:gd name="connsiteY9" fmla="*/ 270000 h 1466850"/>
              <a:gd name="connsiteX10" fmla="*/ 290325 w 1314450"/>
              <a:gd name="connsiteY10"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0" h="1466850">
                <a:moveTo>
                  <a:pt x="290325" y="0"/>
                </a:moveTo>
                <a:lnTo>
                  <a:pt x="1044450" y="0"/>
                </a:lnTo>
                <a:cubicBezTo>
                  <a:pt x="1044450" y="149117"/>
                  <a:pt x="1165333" y="270000"/>
                  <a:pt x="1314450" y="270000"/>
                </a:cubicBezTo>
                <a:lnTo>
                  <a:pt x="1314450" y="1196850"/>
                </a:lnTo>
                <a:cubicBezTo>
                  <a:pt x="1165333" y="1196850"/>
                  <a:pt x="1044450" y="1317733"/>
                  <a:pt x="1044450" y="1466850"/>
                </a:cubicBezTo>
                <a:lnTo>
                  <a:pt x="290325" y="1466850"/>
                </a:lnTo>
                <a:cubicBezTo>
                  <a:pt x="290325" y="1317733"/>
                  <a:pt x="169442" y="1196850"/>
                  <a:pt x="20325" y="1196850"/>
                </a:cubicBezTo>
                <a:lnTo>
                  <a:pt x="0" y="1198899"/>
                </a:lnTo>
                <a:lnTo>
                  <a:pt x="0" y="267951"/>
                </a:lnTo>
                <a:lnTo>
                  <a:pt x="20325" y="270000"/>
                </a:lnTo>
                <a:cubicBezTo>
                  <a:pt x="169442" y="270000"/>
                  <a:pt x="290325" y="149117"/>
                  <a:pt x="290325"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31" name="wps稻壳儿佳誉设计原创链接：http://chn.docer.com/works?userid=219874625"/>
          <p:cNvSpPr txBox="1"/>
          <p:nvPr/>
        </p:nvSpPr>
        <p:spPr>
          <a:xfrm>
            <a:off x="1971345" y="2201542"/>
            <a:ext cx="86351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4800" spc="600" dirty="0">
                <a:solidFill>
                  <a:schemeClr val="bg1"/>
                </a:solidFill>
                <a:latin typeface="FZSuXinShiLiuKaiS-R-GB" panose="02000000000000000000" pitchFamily="2" charset="-122"/>
                <a:ea typeface="FZSuXinShiLiuKaiS-R-GB" panose="02000000000000000000" pitchFamily="2" charset="-122"/>
              </a:rPr>
              <a:t>1</a:t>
            </a:r>
            <a:endParaRPr lang="zh-CN" altLang="en-US" sz="4800" spc="600" dirty="0">
              <a:solidFill>
                <a:schemeClr val="bg1"/>
              </a:solidFill>
              <a:latin typeface="FZSuXinShiLiuKaiS-R-GB" panose="02000000000000000000" pitchFamily="2" charset="-122"/>
              <a:ea typeface="FZSuXinShiLiuKaiS-R-GB" panose="02000000000000000000" pitchFamily="2" charset="-122"/>
            </a:endParaRPr>
          </a:p>
        </p:txBody>
      </p:sp>
      <p:sp>
        <p:nvSpPr>
          <p:cNvPr id="37" name="任意多边形: 形状 36"/>
          <p:cNvSpPr/>
          <p:nvPr/>
        </p:nvSpPr>
        <p:spPr>
          <a:xfrm>
            <a:off x="5472324" y="1856014"/>
            <a:ext cx="1252861" cy="1398120"/>
          </a:xfrm>
          <a:custGeom>
            <a:avLst/>
            <a:gdLst>
              <a:gd name="connsiteX0" fmla="*/ 290325 w 1314450"/>
              <a:gd name="connsiteY0" fmla="*/ 0 h 1466850"/>
              <a:gd name="connsiteX1" fmla="*/ 1044450 w 1314450"/>
              <a:gd name="connsiteY1" fmla="*/ 0 h 1466850"/>
              <a:gd name="connsiteX2" fmla="*/ 1314450 w 1314450"/>
              <a:gd name="connsiteY2" fmla="*/ 270000 h 1466850"/>
              <a:gd name="connsiteX3" fmla="*/ 1314450 w 1314450"/>
              <a:gd name="connsiteY3" fmla="*/ 1196850 h 1466850"/>
              <a:gd name="connsiteX4" fmla="*/ 1044450 w 1314450"/>
              <a:gd name="connsiteY4" fmla="*/ 1466850 h 1466850"/>
              <a:gd name="connsiteX5" fmla="*/ 290325 w 1314450"/>
              <a:gd name="connsiteY5" fmla="*/ 1466850 h 1466850"/>
              <a:gd name="connsiteX6" fmla="*/ 20325 w 1314450"/>
              <a:gd name="connsiteY6" fmla="*/ 1196850 h 1466850"/>
              <a:gd name="connsiteX7" fmla="*/ 0 w 1314450"/>
              <a:gd name="connsiteY7" fmla="*/ 1198899 h 1466850"/>
              <a:gd name="connsiteX8" fmla="*/ 0 w 1314450"/>
              <a:gd name="connsiteY8" fmla="*/ 267951 h 1466850"/>
              <a:gd name="connsiteX9" fmla="*/ 20325 w 1314450"/>
              <a:gd name="connsiteY9" fmla="*/ 270000 h 1466850"/>
              <a:gd name="connsiteX10" fmla="*/ 290325 w 1314450"/>
              <a:gd name="connsiteY10"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0" h="1466850">
                <a:moveTo>
                  <a:pt x="290325" y="0"/>
                </a:moveTo>
                <a:lnTo>
                  <a:pt x="1044450" y="0"/>
                </a:lnTo>
                <a:cubicBezTo>
                  <a:pt x="1044450" y="149117"/>
                  <a:pt x="1165333" y="270000"/>
                  <a:pt x="1314450" y="270000"/>
                </a:cubicBezTo>
                <a:lnTo>
                  <a:pt x="1314450" y="1196850"/>
                </a:lnTo>
                <a:cubicBezTo>
                  <a:pt x="1165333" y="1196850"/>
                  <a:pt x="1044450" y="1317733"/>
                  <a:pt x="1044450" y="1466850"/>
                </a:cubicBezTo>
                <a:lnTo>
                  <a:pt x="290325" y="1466850"/>
                </a:lnTo>
                <a:cubicBezTo>
                  <a:pt x="290325" y="1317733"/>
                  <a:pt x="169442" y="1196850"/>
                  <a:pt x="20325" y="1196850"/>
                </a:cubicBezTo>
                <a:lnTo>
                  <a:pt x="0" y="1198899"/>
                </a:lnTo>
                <a:lnTo>
                  <a:pt x="0" y="267951"/>
                </a:lnTo>
                <a:lnTo>
                  <a:pt x="20325" y="270000"/>
                </a:lnTo>
                <a:cubicBezTo>
                  <a:pt x="169442" y="270000"/>
                  <a:pt x="290325" y="149117"/>
                  <a:pt x="290325"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38" name="wps稻壳儿佳誉设计原创链接：http://chn.docer.com/works?userid=219874625"/>
          <p:cNvSpPr txBox="1"/>
          <p:nvPr/>
        </p:nvSpPr>
        <p:spPr>
          <a:xfrm>
            <a:off x="5666999" y="2201542"/>
            <a:ext cx="863510" cy="830997"/>
          </a:xfrm>
          <a:prstGeom prst="rect">
            <a:avLst/>
          </a:prstGeom>
          <a:noFill/>
        </p:spPr>
        <p:txBody>
          <a:bodyPr wrap="square" rtlCol="0">
            <a:spAutoFit/>
          </a:bodyPr>
          <a:lstStyle/>
          <a:p>
            <a:pPr algn="ctr">
              <a:defRPr/>
            </a:pPr>
            <a:r>
              <a:rPr lang="en-US" altLang="zh-CN" sz="4800" spc="600" dirty="0">
                <a:solidFill>
                  <a:schemeClr val="bg1"/>
                </a:solidFill>
                <a:latin typeface="FZSuXinShiLiuKaiS-R-GB" panose="02000000000000000000" pitchFamily="2" charset="-122"/>
                <a:ea typeface="FZSuXinShiLiuKaiS-R-GB" panose="02000000000000000000" pitchFamily="2" charset="-122"/>
              </a:rPr>
              <a:t>2</a:t>
            </a:r>
            <a:endParaRPr lang="zh-CN" altLang="en-US" sz="4800" spc="600" dirty="0">
              <a:solidFill>
                <a:schemeClr val="bg1"/>
              </a:solidFill>
              <a:latin typeface="FZSuXinShiLiuKaiS-R-GB" panose="02000000000000000000" pitchFamily="2" charset="-122"/>
              <a:ea typeface="FZSuXinShiLiuKaiS-R-GB" panose="02000000000000000000" pitchFamily="2" charset="-122"/>
            </a:endParaRPr>
          </a:p>
        </p:txBody>
      </p:sp>
      <p:sp>
        <p:nvSpPr>
          <p:cNvPr id="44" name="任意多边形: 形状 43"/>
          <p:cNvSpPr/>
          <p:nvPr/>
        </p:nvSpPr>
        <p:spPr>
          <a:xfrm>
            <a:off x="9054151" y="1856014"/>
            <a:ext cx="1252861" cy="1398120"/>
          </a:xfrm>
          <a:custGeom>
            <a:avLst/>
            <a:gdLst>
              <a:gd name="connsiteX0" fmla="*/ 290325 w 1314450"/>
              <a:gd name="connsiteY0" fmla="*/ 0 h 1466850"/>
              <a:gd name="connsiteX1" fmla="*/ 1044450 w 1314450"/>
              <a:gd name="connsiteY1" fmla="*/ 0 h 1466850"/>
              <a:gd name="connsiteX2" fmla="*/ 1314450 w 1314450"/>
              <a:gd name="connsiteY2" fmla="*/ 270000 h 1466850"/>
              <a:gd name="connsiteX3" fmla="*/ 1314450 w 1314450"/>
              <a:gd name="connsiteY3" fmla="*/ 1196850 h 1466850"/>
              <a:gd name="connsiteX4" fmla="*/ 1044450 w 1314450"/>
              <a:gd name="connsiteY4" fmla="*/ 1466850 h 1466850"/>
              <a:gd name="connsiteX5" fmla="*/ 290325 w 1314450"/>
              <a:gd name="connsiteY5" fmla="*/ 1466850 h 1466850"/>
              <a:gd name="connsiteX6" fmla="*/ 20325 w 1314450"/>
              <a:gd name="connsiteY6" fmla="*/ 1196850 h 1466850"/>
              <a:gd name="connsiteX7" fmla="*/ 0 w 1314450"/>
              <a:gd name="connsiteY7" fmla="*/ 1198899 h 1466850"/>
              <a:gd name="connsiteX8" fmla="*/ 0 w 1314450"/>
              <a:gd name="connsiteY8" fmla="*/ 267951 h 1466850"/>
              <a:gd name="connsiteX9" fmla="*/ 20325 w 1314450"/>
              <a:gd name="connsiteY9" fmla="*/ 270000 h 1466850"/>
              <a:gd name="connsiteX10" fmla="*/ 290325 w 1314450"/>
              <a:gd name="connsiteY10"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0" h="1466850">
                <a:moveTo>
                  <a:pt x="290325" y="0"/>
                </a:moveTo>
                <a:lnTo>
                  <a:pt x="1044450" y="0"/>
                </a:lnTo>
                <a:cubicBezTo>
                  <a:pt x="1044450" y="149117"/>
                  <a:pt x="1165333" y="270000"/>
                  <a:pt x="1314450" y="270000"/>
                </a:cubicBezTo>
                <a:lnTo>
                  <a:pt x="1314450" y="1196850"/>
                </a:lnTo>
                <a:cubicBezTo>
                  <a:pt x="1165333" y="1196850"/>
                  <a:pt x="1044450" y="1317733"/>
                  <a:pt x="1044450" y="1466850"/>
                </a:cubicBezTo>
                <a:lnTo>
                  <a:pt x="290325" y="1466850"/>
                </a:lnTo>
                <a:cubicBezTo>
                  <a:pt x="290325" y="1317733"/>
                  <a:pt x="169442" y="1196850"/>
                  <a:pt x="20325" y="1196850"/>
                </a:cubicBezTo>
                <a:lnTo>
                  <a:pt x="0" y="1198899"/>
                </a:lnTo>
                <a:lnTo>
                  <a:pt x="0" y="267951"/>
                </a:lnTo>
                <a:lnTo>
                  <a:pt x="20325" y="270000"/>
                </a:lnTo>
                <a:cubicBezTo>
                  <a:pt x="169442" y="270000"/>
                  <a:pt x="290325" y="149117"/>
                  <a:pt x="290325"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5" name="wps稻壳儿佳誉设计原创链接：http://chn.docer.com/works?userid=219874625"/>
          <p:cNvSpPr txBox="1"/>
          <p:nvPr/>
        </p:nvSpPr>
        <p:spPr>
          <a:xfrm>
            <a:off x="9248826" y="2201542"/>
            <a:ext cx="863510" cy="830997"/>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lang="en-US" altLang="zh-CN" sz="4800" spc="600" dirty="0">
                <a:solidFill>
                  <a:schemeClr val="bg1"/>
                </a:solidFill>
                <a:latin typeface="FZSuXinShiLiuKaiS-R-GB" panose="02000000000000000000" pitchFamily="2" charset="-122"/>
                <a:ea typeface="FZSuXinShiLiuKaiS-R-GB" panose="02000000000000000000" pitchFamily="2" charset="-122"/>
              </a:rPr>
              <a:t>3</a:t>
            </a:r>
            <a:endParaRPr lang="zh-CN" altLang="en-US" sz="4800" spc="600" dirty="0">
              <a:solidFill>
                <a:schemeClr val="bg1"/>
              </a:solidFill>
              <a:latin typeface="FZSuXinShiLiuKaiS-R-GB" panose="02000000000000000000" pitchFamily="2" charset="-122"/>
              <a:ea typeface="FZSuXinShiLiuKaiS-R-GB" panose="02000000000000000000" pitchFamily="2" charset="-122"/>
            </a:endParaRPr>
          </a:p>
        </p:txBody>
      </p:sp>
      <p:sp>
        <p:nvSpPr>
          <p:cNvPr id="25" name="Title 4"/>
          <p:cNvSpPr txBox="1"/>
          <p:nvPr/>
        </p:nvSpPr>
        <p:spPr>
          <a:xfrm>
            <a:off x="5036831" y="3761495"/>
            <a:ext cx="2123846"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normalizeH="0" baseline="0" noProof="0">
                <a:ln>
                  <a:noFill/>
                </a:ln>
                <a:solidFill>
                  <a:srgbClr val="222A35"/>
                </a:solidFill>
                <a:effectLst/>
                <a:uLnTx/>
                <a:uFillTx/>
                <a:latin typeface="FZSuXinShiLiuKaiS-R-GB" panose="02000000000000000000" pitchFamily="2" charset="-122"/>
                <a:ea typeface="FZSuXinShiLiuKaiS-R-GB" panose="02000000000000000000" pitchFamily="2" charset="-122"/>
              </a:rPr>
              <a:t>Add a title</a:t>
            </a:r>
            <a:endParaRPr kumimoji="0" lang="zh-CN" altLang="en-US" sz="2400" b="0" i="0" u="none" strike="noStrike" kern="1200" cap="none" normalizeH="0" baseline="0" noProof="0" dirty="0">
              <a:ln>
                <a:noFill/>
              </a:ln>
              <a:solidFill>
                <a:srgbClr val="222A35"/>
              </a:solidFill>
              <a:effectLst/>
              <a:uLnTx/>
              <a:uFillTx/>
              <a:latin typeface="迷你简小隶书" panose="02010609000101010101" pitchFamily="49" charset="-122"/>
              <a:ea typeface="迷你简小隶书" panose="02010609000101010101" pitchFamily="49" charset="-122"/>
            </a:endParaRPr>
          </a:p>
        </p:txBody>
      </p:sp>
      <p:sp>
        <p:nvSpPr>
          <p:cNvPr id="26" name="wps稻壳儿佳誉设计原创链接：http://chn.docer.com/works?userid=219874625"/>
          <p:cNvSpPr txBox="1"/>
          <p:nvPr/>
        </p:nvSpPr>
        <p:spPr>
          <a:xfrm>
            <a:off x="1277104" y="4250160"/>
            <a:ext cx="2226592" cy="53918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a:ln>
                  <a:noFill/>
                </a:ln>
                <a:solidFill>
                  <a:srgbClr val="222A35"/>
                </a:solidFill>
                <a:effectLst/>
                <a:uLnTx/>
                <a:uFillTx/>
                <a:latin typeface="楷体" panose="02010609060101010101" pitchFamily="49" charset="-122"/>
                <a:ea typeface="楷体" panose="02010609060101010101" pitchFamily="49" charset="-122"/>
                <a:cs typeface="+mn-cs"/>
              </a:rPr>
              <a:t>Click to enter the specific text of this column, this is the concept according to you click enter the specific text of this column</a:t>
            </a:r>
            <a:endParaRPr kumimoji="0" lang="zh-CN" altLang="en-US" sz="1050" b="0" i="0" u="none" strike="noStrike" kern="1200" cap="none" spc="0" normalizeH="0" baseline="0" noProof="0">
              <a:ln>
                <a:noFill/>
              </a:ln>
              <a:solidFill>
                <a:srgbClr val="222A35"/>
              </a:solidFill>
              <a:effectLst/>
              <a:uLnTx/>
              <a:uFillTx/>
              <a:latin typeface="楷体" panose="02010609060101010101" pitchFamily="49" charset="-122"/>
              <a:ea typeface="楷体" panose="02010609060101010101" pitchFamily="49" charset="-122"/>
              <a:cs typeface="+mn-cs"/>
            </a:endParaRPr>
          </a:p>
        </p:txBody>
      </p:sp>
      <p:sp>
        <p:nvSpPr>
          <p:cNvPr id="46" name="wps稻壳儿佳誉设计原创链接：http://chn.docer.com/works?userid=219874625"/>
          <p:cNvSpPr txBox="1"/>
          <p:nvPr/>
        </p:nvSpPr>
        <p:spPr>
          <a:xfrm>
            <a:off x="1341177" y="3761495"/>
            <a:ext cx="2123846"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normalizeH="0" baseline="0" noProof="0" dirty="0">
                <a:ln>
                  <a:noFill/>
                </a:ln>
                <a:solidFill>
                  <a:srgbClr val="222A35"/>
                </a:solidFill>
                <a:effectLst/>
                <a:uLnTx/>
                <a:uFillTx/>
                <a:latin typeface="FZSuXinShiLiuKaiS-R-GB" panose="02000000000000000000" pitchFamily="2" charset="-122"/>
                <a:ea typeface="FZSuXinShiLiuKaiS-R-GB" panose="02000000000000000000" pitchFamily="2" charset="-122"/>
              </a:rPr>
              <a:t>Add a title</a:t>
            </a:r>
            <a:endParaRPr kumimoji="0" lang="zh-CN" altLang="en-US" sz="2400" b="0" i="0" u="none" strike="noStrike" kern="1200" cap="none" normalizeH="0" baseline="0" noProof="0" dirty="0">
              <a:ln>
                <a:noFill/>
              </a:ln>
              <a:solidFill>
                <a:srgbClr val="222A35"/>
              </a:solidFill>
              <a:effectLst/>
              <a:uLnTx/>
              <a:uFillTx/>
              <a:latin typeface="迷你简小隶书" panose="02010609000101010101" pitchFamily="49" charset="-122"/>
              <a:ea typeface="迷你简小隶书" panose="02010609000101010101" pitchFamily="49" charset="-122"/>
            </a:endParaRPr>
          </a:p>
        </p:txBody>
      </p:sp>
      <p:sp>
        <p:nvSpPr>
          <p:cNvPr id="47" name="Title 4"/>
          <p:cNvSpPr txBox="1"/>
          <p:nvPr/>
        </p:nvSpPr>
        <p:spPr>
          <a:xfrm>
            <a:off x="8618658" y="3761495"/>
            <a:ext cx="2123846" cy="39855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normalizeH="0" baseline="0" noProof="0">
                <a:ln>
                  <a:noFill/>
                </a:ln>
                <a:solidFill>
                  <a:srgbClr val="222A35"/>
                </a:solidFill>
                <a:effectLst/>
                <a:uLnTx/>
                <a:uFillTx/>
                <a:latin typeface="FZSuXinShiLiuKaiS-R-GB" panose="02000000000000000000" pitchFamily="2" charset="-122"/>
                <a:ea typeface="FZSuXinShiLiuKaiS-R-GB" panose="02000000000000000000" pitchFamily="2" charset="-122"/>
              </a:rPr>
              <a:t>Add a title</a:t>
            </a:r>
            <a:endParaRPr kumimoji="0" lang="zh-CN" altLang="en-US" sz="2400" b="0" i="0" u="none" strike="noStrike" kern="1200" cap="none" normalizeH="0" baseline="0" noProof="0" dirty="0">
              <a:ln>
                <a:noFill/>
              </a:ln>
              <a:solidFill>
                <a:srgbClr val="222A35"/>
              </a:solidFill>
              <a:effectLst/>
              <a:uLnTx/>
              <a:uFillTx/>
              <a:latin typeface="迷你简小隶书" panose="02010609000101010101" pitchFamily="49" charset="-122"/>
              <a:ea typeface="迷你简小隶书" panose="02010609000101010101" pitchFamily="49" charset="-122"/>
            </a:endParaRPr>
          </a:p>
        </p:txBody>
      </p:sp>
      <p:sp>
        <p:nvSpPr>
          <p:cNvPr id="48" name="wps稻壳儿佳誉设计原创链接：http://chn.docer.com/works?userid=219874625"/>
          <p:cNvSpPr txBox="1"/>
          <p:nvPr/>
        </p:nvSpPr>
        <p:spPr>
          <a:xfrm>
            <a:off x="4972758" y="4250160"/>
            <a:ext cx="2226592" cy="53918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a:ln>
                  <a:noFill/>
                </a:ln>
                <a:solidFill>
                  <a:srgbClr val="222A35"/>
                </a:solidFill>
                <a:effectLst/>
                <a:uLnTx/>
                <a:uFillTx/>
                <a:latin typeface="楷体" panose="02010609060101010101" pitchFamily="49" charset="-122"/>
                <a:ea typeface="楷体" panose="02010609060101010101" pitchFamily="49" charset="-122"/>
                <a:cs typeface="+mn-cs"/>
              </a:rPr>
              <a:t>Click to enter the specific text of this column, this is the concept according to you click enter the specific text of this column</a:t>
            </a:r>
            <a:endParaRPr kumimoji="0" lang="zh-CN" altLang="en-US" sz="1050" b="0" i="0" u="none" strike="noStrike" kern="1200" cap="none" spc="0" normalizeH="0" baseline="0" noProof="0">
              <a:ln>
                <a:noFill/>
              </a:ln>
              <a:solidFill>
                <a:srgbClr val="222A35"/>
              </a:solidFill>
              <a:effectLst/>
              <a:uLnTx/>
              <a:uFillTx/>
              <a:latin typeface="楷体" panose="02010609060101010101" pitchFamily="49" charset="-122"/>
              <a:ea typeface="楷体" panose="02010609060101010101" pitchFamily="49" charset="-122"/>
              <a:cs typeface="+mn-cs"/>
            </a:endParaRPr>
          </a:p>
        </p:txBody>
      </p:sp>
      <p:sp>
        <p:nvSpPr>
          <p:cNvPr id="49" name="TextBox 15"/>
          <p:cNvSpPr txBox="1"/>
          <p:nvPr/>
        </p:nvSpPr>
        <p:spPr>
          <a:xfrm>
            <a:off x="8554585" y="4250160"/>
            <a:ext cx="2226592" cy="53918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a:ln>
                  <a:noFill/>
                </a:ln>
                <a:solidFill>
                  <a:srgbClr val="222A35"/>
                </a:solidFill>
                <a:effectLst/>
                <a:uLnTx/>
                <a:uFillTx/>
                <a:latin typeface="楷体" panose="02010609060101010101" pitchFamily="49" charset="-122"/>
                <a:ea typeface="楷体" panose="02010609060101010101" pitchFamily="49" charset="-122"/>
                <a:cs typeface="+mn-cs"/>
              </a:rPr>
              <a:t>Click to enter the specific text of this column, this is the concept according to you click enter the specific text of this column</a:t>
            </a:r>
            <a:endParaRPr kumimoji="0" lang="zh-CN" altLang="en-US" sz="1050" b="0" i="0" u="none" strike="noStrike" kern="1200" cap="none" spc="0" normalizeH="0" baseline="0" noProof="0">
              <a:ln>
                <a:noFill/>
              </a:ln>
              <a:solidFill>
                <a:srgbClr val="222A35"/>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advClick="0"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down)">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0"/>
                                        <p:tgtEl>
                                          <p:spTgt spid="45"/>
                                        </p:tgtEl>
                                      </p:cBhvr>
                                    </p:animEffect>
                                    <p:anim calcmode="lin" valueType="num">
                                      <p:cBhvr>
                                        <p:cTn id="49" dur="1000" fill="hold"/>
                                        <p:tgtEl>
                                          <p:spTgt spid="45"/>
                                        </p:tgtEl>
                                        <p:attrNameLst>
                                          <p:attrName>ppt_x</p:attrName>
                                        </p:attrNameLst>
                                      </p:cBhvr>
                                      <p:tavLst>
                                        <p:tav tm="0">
                                          <p:val>
                                            <p:strVal val="#ppt_x"/>
                                          </p:val>
                                        </p:tav>
                                        <p:tav tm="100000">
                                          <p:val>
                                            <p:strVal val="#ppt_x"/>
                                          </p:val>
                                        </p:tav>
                                      </p:tavLst>
                                    </p:anim>
                                    <p:anim calcmode="lin" valueType="num">
                                      <p:cBhvr>
                                        <p:cTn id="50" dur="1000" fill="hold"/>
                                        <p:tgtEl>
                                          <p:spTgt spid="4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1000"/>
                                        <p:tgtEl>
                                          <p:spTgt spid="47"/>
                                        </p:tgtEl>
                                      </p:cBhvr>
                                    </p:animEffect>
                                    <p:anim calcmode="lin" valueType="num">
                                      <p:cBhvr>
                                        <p:cTn id="54" dur="1000" fill="hold"/>
                                        <p:tgtEl>
                                          <p:spTgt spid="47"/>
                                        </p:tgtEl>
                                        <p:attrNameLst>
                                          <p:attrName>ppt_x</p:attrName>
                                        </p:attrNameLst>
                                      </p:cBhvr>
                                      <p:tavLst>
                                        <p:tav tm="0">
                                          <p:val>
                                            <p:strVal val="#ppt_x"/>
                                          </p:val>
                                        </p:tav>
                                        <p:tav tm="100000">
                                          <p:val>
                                            <p:strVal val="#ppt_x"/>
                                          </p:val>
                                        </p:tav>
                                      </p:tavLst>
                                    </p:anim>
                                    <p:anim calcmode="lin" valueType="num">
                                      <p:cBhvr>
                                        <p:cTn id="55" dur="1000" fill="hold"/>
                                        <p:tgtEl>
                                          <p:spTgt spid="4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1000"/>
                                        <p:tgtEl>
                                          <p:spTgt spid="49"/>
                                        </p:tgtEl>
                                      </p:cBhvr>
                                    </p:animEffect>
                                    <p:anim calcmode="lin" valueType="num">
                                      <p:cBhvr>
                                        <p:cTn id="59" dur="1000" fill="hold"/>
                                        <p:tgtEl>
                                          <p:spTgt spid="49"/>
                                        </p:tgtEl>
                                        <p:attrNameLst>
                                          <p:attrName>ppt_x</p:attrName>
                                        </p:attrNameLst>
                                      </p:cBhvr>
                                      <p:tavLst>
                                        <p:tav tm="0">
                                          <p:val>
                                            <p:strVal val="#ppt_x"/>
                                          </p:val>
                                        </p:tav>
                                        <p:tav tm="100000">
                                          <p:val>
                                            <p:strVal val="#ppt_x"/>
                                          </p:val>
                                        </p:tav>
                                      </p:tavLst>
                                    </p:anim>
                                    <p:anim calcmode="lin" valueType="num">
                                      <p:cBhvr>
                                        <p:cTn id="6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7" grpId="0" animBg="1"/>
      <p:bldP spid="38" grpId="0"/>
      <p:bldP spid="44" grpId="0" animBg="1"/>
      <p:bldP spid="45" grpId="0"/>
      <p:bldP spid="25" grpId="0"/>
      <p:bldP spid="26" grpId="0"/>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400266277"/>
          <p:cNvPicPr>
            <a:picLocks noChangeAspect="1"/>
          </p:cNvPicPr>
          <p:nvPr/>
        </p:nvPicPr>
        <p:blipFill>
          <a:blip r:embed="rId3"/>
          <a:stretch>
            <a:fillRect/>
          </a:stretch>
        </p:blipFill>
        <p:spPr>
          <a:xfrm>
            <a:off x="15875" y="1591945"/>
            <a:ext cx="12145010" cy="4518025"/>
          </a:xfrm>
          <a:prstGeom prst="rect">
            <a:avLst/>
          </a:prstGeom>
        </p:spPr>
      </p:pic>
      <p:sp>
        <p:nvSpPr>
          <p:cNvPr id="5" name="wps稻壳儿佳誉设计原创链接：http://chn.docer.com/works?userid=219874625"/>
          <p:cNvSpPr/>
          <p:nvPr/>
        </p:nvSpPr>
        <p:spPr>
          <a:xfrm>
            <a:off x="1564421" y="1880231"/>
            <a:ext cx="1015663" cy="3163971"/>
          </a:xfrm>
          <a:prstGeom prst="rect">
            <a:avLst/>
          </a:prstGeom>
        </p:spPr>
        <p:txBody>
          <a:bodyPr vert="eaVert"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222A35"/>
                </a:solidFill>
                <a:effectLst/>
                <a:uLnTx/>
                <a:uFillTx/>
                <a:latin typeface="楷体" panose="02010609060101010101" pitchFamily="49" charset="-122"/>
                <a:ea typeface="楷体" panose="02010609060101010101" pitchFamily="49" charset="-122"/>
                <a:cs typeface="+mn-cs"/>
              </a:rPr>
              <a:t>Click to enter the specific text of this column, this is the concept diagram, according to your specific modification click to enter the specific text of this column, concise description of the specific text of this column</a:t>
            </a:r>
            <a:endParaRPr kumimoji="0" lang="zh-CN" altLang="en-US" sz="1200" b="0" i="0" u="none" strike="noStrike" kern="1200" cap="none" spc="0" normalizeH="0" baseline="0" noProof="0">
              <a:ln>
                <a:noFill/>
              </a:ln>
              <a:solidFill>
                <a:srgbClr val="222A35"/>
              </a:solidFill>
              <a:effectLst/>
              <a:uLnTx/>
              <a:uFillTx/>
              <a:latin typeface="楷体" panose="02010609060101010101" pitchFamily="49" charset="-122"/>
              <a:ea typeface="楷体" panose="02010609060101010101" pitchFamily="49" charset="-122"/>
              <a:cs typeface="+mn-cs"/>
            </a:endParaRPr>
          </a:p>
        </p:txBody>
      </p:sp>
      <p:sp>
        <p:nvSpPr>
          <p:cNvPr id="9" name="矩形 8"/>
          <p:cNvSpPr/>
          <p:nvPr/>
        </p:nvSpPr>
        <p:spPr>
          <a:xfrm rot="5400000">
            <a:off x="2206271" y="2312587"/>
            <a:ext cx="1289612" cy="50897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wps稻壳儿佳誉设计原创链接：http://chn.docer.com/works?userid=219874625"/>
          <p:cNvSpPr txBox="1"/>
          <p:nvPr/>
        </p:nvSpPr>
        <p:spPr>
          <a:xfrm>
            <a:off x="2574078" y="2108200"/>
            <a:ext cx="553998" cy="88778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normalizeH="0" baseline="0" noProof="0" dirty="0">
                <a:ln>
                  <a:noFill/>
                </a:ln>
                <a:solidFill>
                  <a:prstClr val="white"/>
                </a:solidFill>
                <a:effectLst/>
                <a:uLnTx/>
                <a:uFillTx/>
                <a:latin typeface="FZSuXinShiLiuKaiS-R-GB" panose="02000000000000000000" pitchFamily="2" charset="-122"/>
                <a:ea typeface="FZSuXinShiLiuKaiS-R-GB" panose="02000000000000000000" pitchFamily="2" charset="-122"/>
                <a:cs typeface="+mn-cs"/>
              </a:rPr>
              <a:t>Title.</a:t>
            </a:r>
          </a:p>
        </p:txBody>
      </p:sp>
      <p:sp>
        <p:nvSpPr>
          <p:cNvPr id="26" name="wps稻壳儿佳誉设计原创链接：http://chn.docer.com/works?userid=219874625"/>
          <p:cNvSpPr/>
          <p:nvPr/>
        </p:nvSpPr>
        <p:spPr>
          <a:xfrm>
            <a:off x="9038848" y="1862802"/>
            <a:ext cx="1015663" cy="3181401"/>
          </a:xfrm>
          <a:prstGeom prst="rect">
            <a:avLst/>
          </a:prstGeom>
        </p:spPr>
        <p:txBody>
          <a:bodyPr vert="eaVert"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222A35"/>
                </a:solidFill>
                <a:effectLst/>
                <a:uLnTx/>
                <a:uFillTx/>
                <a:latin typeface="楷体" panose="02010609060101010101" pitchFamily="49" charset="-122"/>
                <a:ea typeface="楷体" panose="02010609060101010101" pitchFamily="49" charset="-122"/>
                <a:cs typeface="+mn-cs"/>
              </a:rPr>
              <a:t>Click to enter the specific text of this column, this is the concept diagram, according to your specific modification click to enter the specific text of this column, concise description of the specific text of this column</a:t>
            </a:r>
            <a:endParaRPr kumimoji="0" lang="zh-CN" altLang="en-US" sz="1200" b="0" i="0" u="none" strike="noStrike" kern="1200" cap="none" spc="0" normalizeH="0" baseline="0" noProof="0">
              <a:ln>
                <a:noFill/>
              </a:ln>
              <a:solidFill>
                <a:srgbClr val="222A35"/>
              </a:solidFill>
              <a:effectLst/>
              <a:uLnTx/>
              <a:uFillTx/>
              <a:latin typeface="楷体" panose="02010609060101010101" pitchFamily="49" charset="-122"/>
              <a:ea typeface="楷体" panose="02010609060101010101" pitchFamily="49" charset="-122"/>
              <a:cs typeface="+mn-cs"/>
            </a:endParaRPr>
          </a:p>
        </p:txBody>
      </p:sp>
      <p:sp>
        <p:nvSpPr>
          <p:cNvPr id="28" name="矩形 27"/>
          <p:cNvSpPr/>
          <p:nvPr/>
        </p:nvSpPr>
        <p:spPr>
          <a:xfrm rot="5400000">
            <a:off x="9696576" y="2312587"/>
            <a:ext cx="1289612" cy="50897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wps稻壳儿佳誉设计原创链接：http://chn.docer.com/works?userid=219874625"/>
          <p:cNvSpPr txBox="1"/>
          <p:nvPr/>
        </p:nvSpPr>
        <p:spPr>
          <a:xfrm>
            <a:off x="10064383" y="2120900"/>
            <a:ext cx="553998" cy="88778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normalizeH="0" baseline="0" noProof="0">
                <a:ln>
                  <a:noFill/>
                </a:ln>
                <a:solidFill>
                  <a:prstClr val="white"/>
                </a:solidFill>
                <a:effectLst/>
                <a:uLnTx/>
                <a:uFillTx/>
                <a:latin typeface="FZSuXinShiLiuKaiS-R-GB" panose="02000000000000000000" pitchFamily="2" charset="-122"/>
                <a:ea typeface="FZSuXinShiLiuKaiS-R-GB" panose="02000000000000000000" pitchFamily="2" charset="-122"/>
                <a:cs typeface="+mn-cs"/>
              </a:rPr>
              <a:t>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a14="http://schemas.microsoft.com/office/drawing/2010/main" xmlns="">
      <p:transition spd="slow" advClick="0" advTm="2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3"/>
          <a:srcRect/>
          <a:stretch>
            <a:fillRect/>
          </a:stretch>
        </p:blipFill>
        <p:spPr>
          <a:xfrm>
            <a:off x="0" y="-36195"/>
            <a:ext cx="12204700" cy="6894195"/>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18575" r="37498" b="63524"/>
          <a:stretch>
            <a:fillRect/>
          </a:stretch>
        </p:blipFill>
        <p:spPr>
          <a:xfrm flipH="1">
            <a:off x="-217757" y="-242220"/>
            <a:ext cx="5355586" cy="2779486"/>
          </a:xfrm>
          <a:prstGeom prst="rect">
            <a:avLst/>
          </a:prstGeom>
        </p:spPr>
      </p:pic>
      <p:pic>
        <p:nvPicPr>
          <p:cNvPr id="12" name="wps稻壳儿佳誉设计原创链接：http://chn.docer.com/works?userid=219874625"/>
          <p:cNvPicPr>
            <a:picLocks noChangeAspect="1"/>
          </p:cNvPicPr>
          <p:nvPr/>
        </p:nvPicPr>
        <p:blipFill>
          <a:blip r:embed="rId5"/>
          <a:srcRect/>
          <a:stretch>
            <a:fillRect/>
          </a:stretch>
        </p:blipFill>
        <p:spPr>
          <a:xfrm>
            <a:off x="5008406" y="1147523"/>
            <a:ext cx="1153244" cy="3424211"/>
          </a:xfrm>
          <a:custGeom>
            <a:avLst/>
            <a:gdLst>
              <a:gd name="connsiteX0" fmla="*/ 0 w 778512"/>
              <a:gd name="connsiteY0" fmla="*/ 0 h 3184583"/>
              <a:gd name="connsiteX1" fmla="*/ 778512 w 778512"/>
              <a:gd name="connsiteY1" fmla="*/ 0 h 3184583"/>
              <a:gd name="connsiteX2" fmla="*/ 778512 w 778512"/>
              <a:gd name="connsiteY2" fmla="*/ 415984 h 3184583"/>
              <a:gd name="connsiteX3" fmla="*/ 632880 w 778512"/>
              <a:gd name="connsiteY3" fmla="*/ 415984 h 3184583"/>
              <a:gd name="connsiteX4" fmla="*/ 632880 w 778512"/>
              <a:gd name="connsiteY4" fmla="*/ 1187369 h 3184583"/>
              <a:gd name="connsiteX5" fmla="*/ 129662 w 778512"/>
              <a:gd name="connsiteY5" fmla="*/ 1187369 h 3184583"/>
              <a:gd name="connsiteX6" fmla="*/ 129662 w 778512"/>
              <a:gd name="connsiteY6" fmla="*/ 3184583 h 3184583"/>
              <a:gd name="connsiteX7" fmla="*/ 0 w 778512"/>
              <a:gd name="connsiteY7" fmla="*/ 3184583 h 318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512" h="3184583">
                <a:moveTo>
                  <a:pt x="0" y="0"/>
                </a:moveTo>
                <a:lnTo>
                  <a:pt x="778512" y="0"/>
                </a:lnTo>
                <a:lnTo>
                  <a:pt x="778512" y="415984"/>
                </a:lnTo>
                <a:lnTo>
                  <a:pt x="632880" y="415984"/>
                </a:lnTo>
                <a:lnTo>
                  <a:pt x="632880" y="1187369"/>
                </a:lnTo>
                <a:lnTo>
                  <a:pt x="129662" y="1187369"/>
                </a:lnTo>
                <a:lnTo>
                  <a:pt x="129662" y="3184583"/>
                </a:lnTo>
                <a:lnTo>
                  <a:pt x="0" y="3184583"/>
                </a:lnTo>
                <a:close/>
              </a:path>
            </a:pathLst>
          </a:custGeom>
        </p:spPr>
      </p:pic>
      <p:sp>
        <p:nvSpPr>
          <p:cNvPr id="16" name="wps稻壳儿佳誉设计原创链接：http://chn.docer.com/works?userid=219874625"/>
          <p:cNvSpPr txBox="1"/>
          <p:nvPr/>
        </p:nvSpPr>
        <p:spPr>
          <a:xfrm>
            <a:off x="5766862" y="1529608"/>
            <a:ext cx="738664" cy="2586031"/>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新蒂文徵明體" panose="03000409000000000000" pitchFamily="65" charset="-120"/>
                <a:ea typeface="新蒂文徵明體" panose="03000409000000000000" pitchFamily="65" charset="-120"/>
                <a:cs typeface="+mn-cs"/>
              </a:rPr>
              <a:t>CHAPTER 2</a:t>
            </a:r>
          </a:p>
        </p:txBody>
      </p:sp>
      <p:sp>
        <p:nvSpPr>
          <p:cNvPr id="17" name="矩形 16"/>
          <p:cNvSpPr/>
          <p:nvPr/>
        </p:nvSpPr>
        <p:spPr>
          <a:xfrm>
            <a:off x="5188629" y="1529608"/>
            <a:ext cx="507831" cy="3238335"/>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宋体" panose="02010600030101010101" pitchFamily="2" charset="-122"/>
                <a:cs typeface="+mn-cs"/>
              </a:rPr>
              <a:t>BRIEF SUMMARY / REPORT GENERACHINESE SLE GRADUATION REPLY PPT TEMPLATE </a:t>
            </a:r>
          </a:p>
        </p:txBody>
      </p:sp>
      <p:pic>
        <p:nvPicPr>
          <p:cNvPr id="18" name="wps稻壳儿佳誉设计原创链接：http://chn.docer.com/works?userid=219874625"/>
          <p:cNvPicPr>
            <a:picLocks noChangeAspect="1"/>
          </p:cNvPicPr>
          <p:nvPr/>
        </p:nvPicPr>
        <p:blipFill>
          <a:blip r:embed="rId6" cstate="email"/>
          <a:stretch>
            <a:fillRect/>
          </a:stretch>
        </p:blipFill>
        <p:spPr>
          <a:xfrm>
            <a:off x="6027771" y="4109332"/>
            <a:ext cx="216846" cy="2096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Click="0" advTm="2000">
        <p:checker/>
      </p:transition>
    </mc:Choice>
    <mc:Fallback xmlns:a14="http://schemas.microsoft.com/office/drawing/2010/main" xmlns="">
      <p:transition spd="slow"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0"/>
  <p:tag name="KSO_WM_UNIT_TYPE" val="l_h_f"/>
  <p:tag name="KSO_WM_UNIT_INDEX" val="1_1_1"/>
  <p:tag name="KSO_WM_UNIT_ID" val="diagram680_4*l_h_f*1_1_1"/>
  <p:tag name="KSO_WM_UNIT_CLEAR" val="1"/>
  <p:tag name="KSO_WM_UNIT_LAYERLEVEL" val="1_1_1"/>
  <p:tag name="KSO_WM_UNIT_VALUE" val="20"/>
  <p:tag name="KSO_WM_UNIT_HIGHLIGHT" val="0"/>
  <p:tag name="KSO_WM_UNIT_COMPATIBLE" val="0"/>
  <p:tag name="KSO_WM_UNIT_PRESET_TEXT_INDEX" val="4"/>
  <p:tag name="KSO_WM_UNIT_PRESET_TEXT_LEN" val="26"/>
  <p:tag name="KSO_WM_DIAGRAM_GROUP_CODE" val="l1-1"/>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0"/>
  <p:tag name="KSO_WM_UNIT_TYPE" val="l_h_f"/>
  <p:tag name="KSO_WM_UNIT_INDEX" val="1_2_1"/>
  <p:tag name="KSO_WM_UNIT_ID" val="diagram680_4*l_h_f*1_2_1"/>
  <p:tag name="KSO_WM_UNIT_CLEAR" val="1"/>
  <p:tag name="KSO_WM_UNIT_LAYERLEVEL" val="1_1_1"/>
  <p:tag name="KSO_WM_UNIT_VALUE" val="20"/>
  <p:tag name="KSO_WM_UNIT_HIGHLIGHT" val="0"/>
  <p:tag name="KSO_WM_UNIT_COMPATIBLE" val="0"/>
  <p:tag name="KSO_WM_UNIT_PRESET_TEXT_INDEX" val="4"/>
  <p:tag name="KSO_WM_UNIT_PRESET_TEXT_LEN" val="26"/>
  <p:tag name="KSO_WM_DIAGRAM_GROUP_CODE" val="l1-1"/>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0"/>
  <p:tag name="KSO_WM_UNIT_TYPE" val="l_h_f"/>
  <p:tag name="KSO_WM_UNIT_INDEX" val="1_3_1"/>
  <p:tag name="KSO_WM_UNIT_ID" val="diagram680_4*l_h_f*1_3_1"/>
  <p:tag name="KSO_WM_UNIT_CLEAR" val="1"/>
  <p:tag name="KSO_WM_UNIT_LAYERLEVEL" val="1_1_1"/>
  <p:tag name="KSO_WM_UNIT_VALUE" val="20"/>
  <p:tag name="KSO_WM_UNIT_HIGHLIGHT" val="0"/>
  <p:tag name="KSO_WM_UNIT_COMPATIBLE" val="0"/>
  <p:tag name="KSO_WM_UNIT_PRESET_TEXT_INDEX" val="4"/>
  <p:tag name="KSO_WM_UNIT_PRESET_TEXT_LEN" val="26"/>
  <p:tag name="KSO_WM_DIAGRAM_GROUP_CODE" val="l1-1"/>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8A79FDD6-2179-41AF-9112-195CBEFFD948}"/>
  <p:tag name="GENSWF_ADVANCE_TIME" val="5"/>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8A79FDD6-2179-41AF-9112-195CBEFFD948}"/>
  <p:tag name="GENSWF_ADVANCE_TIME" val="5"/>
  <p:tag name="ISPRING_CUSTOM_TIMING_USED" val="1"/>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1445</Words>
  <Application>Microsoft Office PowerPoint</Application>
  <PresentationFormat>宽屏</PresentationFormat>
  <Paragraphs>156</Paragraphs>
  <Slides>27</Slides>
  <Notes>24</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27</vt:i4>
      </vt:variant>
    </vt:vector>
  </HeadingPairs>
  <TitlesOfParts>
    <vt:vector size="44" baseType="lpstr">
      <vt:lpstr>FZQingKeBenYueSongS-R-GB</vt:lpstr>
      <vt:lpstr>FZSuXinShiLiuKaiS-R-GB</vt:lpstr>
      <vt:lpstr>等线</vt:lpstr>
      <vt:lpstr>等线 Light</vt:lpstr>
      <vt:lpstr>方正楷体简体</vt:lpstr>
      <vt:lpstr>楷体</vt:lpstr>
      <vt:lpstr>迷你简小隶书</vt:lpstr>
      <vt:lpstr>宋体</vt:lpstr>
      <vt:lpstr>微软雅黑</vt:lpstr>
      <vt:lpstr>微软雅黑 Light</vt:lpstr>
      <vt:lpstr>新蒂文徵明體</vt:lpstr>
      <vt:lpstr>Agency FB</vt:lpstr>
      <vt:lpstr>Arial</vt:lpstr>
      <vt:lpstr>Calibri</vt:lpstr>
      <vt:lpstr>Century Gothic</vt:lpstr>
      <vt:lpstr>www.jpppt.com</vt:lpstr>
      <vt:lpstr>1-www.freeppt7.com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89</cp:revision>
  <dcterms:created xsi:type="dcterms:W3CDTF">2018-05-29T08:34:00Z</dcterms:created>
  <dcterms:modified xsi:type="dcterms:W3CDTF">2020-11-29T01:32:11Z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2052-10.1.0.7668</vt:lpwstr>
  </property>
  <property fmtid="{D5CDD505-2E9C-101B-9397-08002B2CF9AE}" pid="3" name="KSORubyTemplateID">
    <vt:lpwstr>13</vt:lpwstr>
  </property>
</Properties>
</file>