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2" r:id="rId1"/>
    <p:sldMasterId id="2147483708" r:id="rId2"/>
  </p:sldMasterIdLst>
  <p:notesMasterIdLst>
    <p:notesMasterId r:id="rId28"/>
  </p:notesMasterIdLst>
  <p:sldIdLst>
    <p:sldId id="587" r:id="rId3"/>
    <p:sldId id="590" r:id="rId4"/>
    <p:sldId id="591" r:id="rId5"/>
    <p:sldId id="352" r:id="rId6"/>
    <p:sldId id="496" r:id="rId7"/>
    <p:sldId id="497" r:id="rId8"/>
    <p:sldId id="597" r:id="rId9"/>
    <p:sldId id="494" r:id="rId10"/>
    <p:sldId id="495" r:id="rId11"/>
    <p:sldId id="593" r:id="rId12"/>
    <p:sldId id="501" r:id="rId13"/>
    <p:sldId id="500" r:id="rId14"/>
    <p:sldId id="498" r:id="rId15"/>
    <p:sldId id="499" r:id="rId16"/>
    <p:sldId id="515" r:id="rId17"/>
    <p:sldId id="594" r:id="rId18"/>
    <p:sldId id="502" r:id="rId19"/>
    <p:sldId id="504" r:id="rId20"/>
    <p:sldId id="503" r:id="rId21"/>
    <p:sldId id="505" r:id="rId22"/>
    <p:sldId id="595" r:id="rId23"/>
    <p:sldId id="509" r:id="rId24"/>
    <p:sldId id="507" r:id="rId25"/>
    <p:sldId id="506" r:id="rId26"/>
    <p:sldId id="596" r:id="rId27"/>
  </p:sldIdLst>
  <p:sldSz cx="12190413" cy="6859588"/>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p15:clr>
            <a:srgbClr val="A4A3A4"/>
          </p15:clr>
        </p15:guide>
        <p15:guide id="2" pos="381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3131"/>
    <a:srgbClr val="404040"/>
    <a:srgbClr val="222A35"/>
    <a:srgbClr val="BD0000"/>
    <a:srgbClr val="D3794E"/>
    <a:srgbClr val="3F9CA1"/>
    <a:srgbClr val="60C0BE"/>
    <a:srgbClr val="9EA383"/>
    <a:srgbClr val="EF919E"/>
    <a:srgbClr val="BFCD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4" autoAdjust="0"/>
    <p:restoredTop sz="93346" autoAdjust="0"/>
  </p:normalViewPr>
  <p:slideViewPr>
    <p:cSldViewPr snapToGrid="0" showGuides="1">
      <p:cViewPr varScale="1">
        <p:scale>
          <a:sx n="67" d="100"/>
          <a:sy n="67" d="100"/>
        </p:scale>
        <p:origin x="660" y="78"/>
      </p:cViewPr>
      <p:guideLst>
        <p:guide orient="horz" pos="2171"/>
        <p:guide pos="381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ltLang="en-US"/>
          </a:p>
        </c:rich>
      </c:tx>
      <c:overlay val="1"/>
    </c:title>
    <c:autoTitleDeleted val="0"/>
    <c:plotArea>
      <c:layout>
        <c:manualLayout>
          <c:layoutTarget val="inner"/>
          <c:xMode val="edge"/>
          <c:yMode val="edge"/>
          <c:x val="7.5085684342100806E-2"/>
          <c:y val="5.4327400000000602E-2"/>
          <c:w val="0.90603199999999995"/>
          <c:h val="0.85404200000000097"/>
        </c:manualLayout>
      </c:layout>
      <c:lineChart>
        <c:grouping val="standard"/>
        <c:varyColors val="0"/>
        <c:ser>
          <c:idx val="0"/>
          <c:order val="0"/>
          <c:spPr>
            <a:ln w="12700" cap="flat" cmpd="sng" algn="ctr">
              <a:solidFill>
                <a:srgbClr val="C83131"/>
              </a:solidFill>
              <a:prstDash val="solid"/>
              <a:miter lim="400000"/>
            </a:ln>
            <a:effectLst/>
          </c:spPr>
          <c:marker>
            <c:symbol val="circle"/>
            <c:size val="8"/>
            <c:spPr>
              <a:solidFill>
                <a:srgbClr val="FFFFFF"/>
              </a:solidFill>
              <a:ln w="12700" cap="flat" cmpd="sng" algn="ctr">
                <a:solidFill>
                  <a:srgbClr val="C83131"/>
                </a:solidFill>
                <a:prstDash val="solid"/>
                <a:miter lim="400000"/>
              </a:ln>
              <a:effectLst/>
            </c:spPr>
          </c:marker>
          <c:val>
            <c:numRef>
              <c:f>Sheet1!$B$2:$G$2</c:f>
              <c:numCache>
                <c:formatCode>General</c:formatCode>
                <c:ptCount val="6"/>
                <c:pt idx="0">
                  <c:v>17</c:v>
                </c:pt>
                <c:pt idx="1">
                  <c:v>26</c:v>
                </c:pt>
                <c:pt idx="2">
                  <c:v>53</c:v>
                </c:pt>
                <c:pt idx="3">
                  <c:v>96</c:v>
                </c:pt>
                <c:pt idx="4">
                  <c:v>76</c:v>
                </c:pt>
                <c:pt idx="5">
                  <c:v>87</c:v>
                </c:pt>
              </c:numCache>
            </c:numRef>
          </c:val>
          <c:smooth val="0"/>
          <c:extLst>
            <c:ext xmlns:c15="http://schemas.microsoft.com/office/drawing/2012/chart" uri="{02D57815-91ED-43cb-92C2-25804820EDAC}">
              <c15:filteredSeriesTitle>
                <c15:tx>
                  <c:strRef>
                    <c:extLst xmlns:c16="http://schemas.microsoft.com/office/drawing/2014/chart">
                      <c:ext uri="{02D57815-91ED-43cb-92C2-25804820EDAC}">
                        <c15:formulaRef>
                          <c15:sqref>Sheet1!$A$2</c15:sqref>
                        </c15:formulaRef>
                      </c:ext>
                    </c:extLst>
                    <c:strCache>
                      <c:ptCount val="1"/>
                      <c:pt idx="0">
                        <c:v>Area 1</c:v>
                      </c:pt>
                    </c:strCache>
                  </c:strRef>
                </c15:tx>
              </c15:filteredSeriesTitle>
            </c:ext>
            <c:ext xmlns:c15="http://schemas.microsoft.com/office/drawing/2012/chart" uri="{02D57815-91ED-43cb-92C2-25804820EDAC}">
              <c15:filteredCategoryTitle>
                <c15:cat>
                  <c:strRef>
                    <c:extLst>
                      <c:ext uri="{02D57815-91ED-43cb-92C2-25804820EDAC}">
                        <c15:formulaRef>
                          <c15:sqref>Sheet1!$B$1:$G$1</c15:sqref>
                        </c15:formulaRef>
                      </c:ext>
                    </c:extLst>
                    <c:strCache>
                      <c:ptCount val="6"/>
                      <c:pt idx="0">
                        <c:v>Jan</c:v>
                      </c:pt>
                      <c:pt idx="1">
                        <c:v>Feb</c:v>
                      </c:pt>
                      <c:pt idx="2">
                        <c:v>Mar</c:v>
                      </c:pt>
                      <c:pt idx="3">
                        <c:v>April</c:v>
                      </c:pt>
                      <c:pt idx="4">
                        <c:v>May</c:v>
                      </c:pt>
                      <c:pt idx="5">
                        <c:v>Jun</c:v>
                      </c:pt>
                    </c:strCache>
                  </c:strRef>
                </c15:cat>
              </c15:filteredCategoryTitle>
            </c:ext>
            <c:ext xmlns:c16="http://schemas.microsoft.com/office/drawing/2014/chart" uri="{C3380CC4-5D6E-409C-BE32-E72D297353CC}">
              <c16:uniqueId val="{00000000-03FC-4D2D-84AC-C060105A906A}"/>
            </c:ext>
          </c:extLst>
        </c:ser>
        <c:ser>
          <c:idx val="1"/>
          <c:order val="1"/>
          <c:spPr>
            <a:ln w="12700" cap="flat" cmpd="sng" algn="ctr">
              <a:solidFill>
                <a:srgbClr val="C83131"/>
              </a:solidFill>
              <a:prstDash val="solid"/>
              <a:miter lim="400000"/>
            </a:ln>
            <a:effectLst/>
          </c:spPr>
          <c:marker>
            <c:symbol val="circle"/>
            <c:size val="8"/>
            <c:spPr>
              <a:solidFill>
                <a:srgbClr val="FFFFFF"/>
              </a:solidFill>
              <a:ln w="12700" cap="flat" cmpd="sng" algn="ctr">
                <a:solidFill>
                  <a:srgbClr val="C83131"/>
                </a:solidFill>
                <a:prstDash val="solid"/>
                <a:miter lim="400000"/>
              </a:ln>
              <a:effectLst/>
            </c:spPr>
          </c:marker>
          <c:val>
            <c:numRef>
              <c:f>Sheet1!$B$3:$G$3</c:f>
              <c:numCache>
                <c:formatCode>General</c:formatCode>
                <c:ptCount val="6"/>
                <c:pt idx="0">
                  <c:v>55</c:v>
                </c:pt>
                <c:pt idx="1">
                  <c:v>43</c:v>
                </c:pt>
                <c:pt idx="2">
                  <c:v>70</c:v>
                </c:pt>
                <c:pt idx="3">
                  <c:v>58</c:v>
                </c:pt>
                <c:pt idx="4">
                  <c:v>43</c:v>
                </c:pt>
                <c:pt idx="5">
                  <c:v>23</c:v>
                </c:pt>
              </c:numCache>
            </c:numRef>
          </c:val>
          <c:smooth val="0"/>
          <c:extLst>
            <c:ext xmlns:c15="http://schemas.microsoft.com/office/drawing/2012/chart" uri="{02D57815-91ED-43cb-92C2-25804820EDAC}">
              <c15:filteredSeriesTitle>
                <c15:tx>
                  <c:strRef>
                    <c:extLst xmlns:c16="http://schemas.microsoft.com/office/drawing/2014/chart">
                      <c:ext uri="{02D57815-91ED-43cb-92C2-25804820EDAC}">
                        <c15:formulaRef>
                          <c15:sqref>Sheet1!$A$3</c15:sqref>
                        </c15:formulaRef>
                      </c:ext>
                    </c:extLst>
                    <c:strCache>
                      <c:ptCount val="1"/>
                      <c:pt idx="0">
                        <c:v>Area 2</c:v>
                      </c:pt>
                    </c:strCache>
                  </c:strRef>
                </c15:tx>
              </c15:filteredSeriesTitle>
            </c:ext>
            <c:ext xmlns:c15="http://schemas.microsoft.com/office/drawing/2012/chart" uri="{02D57815-91ED-43cb-92C2-25804820EDAC}">
              <c15:filteredCategoryTitle>
                <c15:cat>
                  <c:strRef>
                    <c:extLst>
                      <c:ext uri="{02D57815-91ED-43cb-92C2-25804820EDAC}">
                        <c15:formulaRef>
                          <c15:sqref>Sheet1!$B$1:$G$1</c15:sqref>
                        </c15:formulaRef>
                      </c:ext>
                    </c:extLst>
                    <c:strCache>
                      <c:ptCount val="6"/>
                      <c:pt idx="0">
                        <c:v>Jan</c:v>
                      </c:pt>
                      <c:pt idx="1">
                        <c:v>Feb</c:v>
                      </c:pt>
                      <c:pt idx="2">
                        <c:v>Mar</c:v>
                      </c:pt>
                      <c:pt idx="3">
                        <c:v>April</c:v>
                      </c:pt>
                      <c:pt idx="4">
                        <c:v>May</c:v>
                      </c:pt>
                      <c:pt idx="5">
                        <c:v>Jun</c:v>
                      </c:pt>
                    </c:strCache>
                  </c:strRef>
                </c15:cat>
              </c15:filteredCategoryTitle>
            </c:ext>
            <c:ext xmlns:c16="http://schemas.microsoft.com/office/drawing/2014/chart" uri="{C3380CC4-5D6E-409C-BE32-E72D297353CC}">
              <c16:uniqueId val="{00000001-03FC-4D2D-84AC-C060105A906A}"/>
            </c:ext>
          </c:extLst>
        </c:ser>
        <c:ser>
          <c:idx val="2"/>
          <c:order val="2"/>
          <c:spPr>
            <a:ln w="12700" cap="flat" cmpd="sng" algn="ctr">
              <a:solidFill>
                <a:schemeClr val="tx1">
                  <a:lumMod val="65000"/>
                  <a:lumOff val="35000"/>
                </a:schemeClr>
              </a:solidFill>
              <a:prstDash val="solid"/>
              <a:miter lim="400000"/>
            </a:ln>
            <a:effectLst/>
          </c:spPr>
          <c:marker>
            <c:symbol val="circle"/>
            <c:size val="8"/>
            <c:spPr>
              <a:solidFill>
                <a:srgbClr val="FFFFFF"/>
              </a:solidFill>
              <a:ln w="12700" cap="flat" cmpd="sng" algn="ctr">
                <a:solidFill>
                  <a:schemeClr val="tx1">
                    <a:lumMod val="65000"/>
                    <a:lumOff val="35000"/>
                  </a:schemeClr>
                </a:solidFill>
                <a:prstDash val="solid"/>
                <a:miter lim="400000"/>
              </a:ln>
              <a:effectLst/>
            </c:spPr>
          </c:marker>
          <c:val>
            <c:numRef>
              <c:f>Sheet1!$B$4:$G$4</c:f>
              <c:numCache>
                <c:formatCode>General</c:formatCode>
                <c:ptCount val="6"/>
                <c:pt idx="0">
                  <c:v>45</c:v>
                </c:pt>
                <c:pt idx="1">
                  <c:v>87</c:v>
                </c:pt>
                <c:pt idx="2">
                  <c:v>43</c:v>
                </c:pt>
                <c:pt idx="3">
                  <c:v>56</c:v>
                </c:pt>
                <c:pt idx="4">
                  <c:v>89</c:v>
                </c:pt>
                <c:pt idx="5">
                  <c:v>87</c:v>
                </c:pt>
              </c:numCache>
            </c:numRef>
          </c:val>
          <c:smooth val="0"/>
          <c:extLst>
            <c:ext xmlns:c15="http://schemas.microsoft.com/office/drawing/2012/chart" uri="{02D57815-91ED-43cb-92C2-25804820EDAC}">
              <c15:filteredSeriesTitle>
                <c15:tx>
                  <c:strRef>
                    <c:extLst xmlns:c16="http://schemas.microsoft.com/office/drawing/2014/chart">
                      <c:ext uri="{02D57815-91ED-43cb-92C2-25804820EDAC}">
                        <c15:formulaRef>
                          <c15:sqref>Sheet1!$A$4</c15:sqref>
                        </c15:formulaRef>
                      </c:ext>
                    </c:extLst>
                    <c:strCache>
                      <c:ptCount val="1"/>
                      <c:pt idx="0">
                        <c:v>Area 3</c:v>
                      </c:pt>
                    </c:strCache>
                  </c:strRef>
                </c15:tx>
              </c15:filteredSeriesTitle>
            </c:ext>
            <c:ext xmlns:c15="http://schemas.microsoft.com/office/drawing/2012/chart" uri="{02D57815-91ED-43cb-92C2-25804820EDAC}">
              <c15:filteredCategoryTitle>
                <c15:cat>
                  <c:strRef>
                    <c:extLst>
                      <c:ext uri="{02D57815-91ED-43cb-92C2-25804820EDAC}">
                        <c15:formulaRef>
                          <c15:sqref>Sheet1!$B$1:$G$1</c15:sqref>
                        </c15:formulaRef>
                      </c:ext>
                    </c:extLst>
                    <c:strCache>
                      <c:ptCount val="6"/>
                      <c:pt idx="0">
                        <c:v>Jan</c:v>
                      </c:pt>
                      <c:pt idx="1">
                        <c:v>Feb</c:v>
                      </c:pt>
                      <c:pt idx="2">
                        <c:v>Mar</c:v>
                      </c:pt>
                      <c:pt idx="3">
                        <c:v>April</c:v>
                      </c:pt>
                      <c:pt idx="4">
                        <c:v>May</c:v>
                      </c:pt>
                      <c:pt idx="5">
                        <c:v>Jun</c:v>
                      </c:pt>
                    </c:strCache>
                  </c:strRef>
                </c15:cat>
              </c15:filteredCategoryTitle>
            </c:ext>
            <c:ext xmlns:c16="http://schemas.microsoft.com/office/drawing/2014/chart" uri="{C3380CC4-5D6E-409C-BE32-E72D297353CC}">
              <c16:uniqueId val="{00000002-03FC-4D2D-84AC-C060105A906A}"/>
            </c:ext>
          </c:extLst>
        </c:ser>
        <c:ser>
          <c:idx val="3"/>
          <c:order val="3"/>
          <c:spPr>
            <a:ln w="12700" cap="flat" cmpd="sng" algn="ctr">
              <a:solidFill>
                <a:schemeClr val="tx1">
                  <a:lumMod val="65000"/>
                  <a:lumOff val="35000"/>
                </a:schemeClr>
              </a:solidFill>
              <a:prstDash val="solid"/>
              <a:miter lim="400000"/>
            </a:ln>
            <a:effectLst/>
          </c:spPr>
          <c:marker>
            <c:symbol val="circle"/>
            <c:size val="8"/>
            <c:spPr>
              <a:solidFill>
                <a:srgbClr val="FFFFFF"/>
              </a:solidFill>
              <a:ln w="12700" cap="flat" cmpd="sng" algn="ctr">
                <a:solidFill>
                  <a:schemeClr val="tx1">
                    <a:lumMod val="65000"/>
                    <a:lumOff val="35000"/>
                  </a:schemeClr>
                </a:solidFill>
                <a:prstDash val="solid"/>
                <a:miter lim="400000"/>
              </a:ln>
              <a:effectLst/>
            </c:spPr>
          </c:marker>
          <c:val>
            <c:numRef>
              <c:f>Sheet1!$B$5:$G$5</c:f>
              <c:numCache>
                <c:formatCode>General</c:formatCode>
                <c:ptCount val="6"/>
                <c:pt idx="0">
                  <c:v>20</c:v>
                </c:pt>
                <c:pt idx="1">
                  <c:v>41</c:v>
                </c:pt>
                <c:pt idx="2">
                  <c:v>45</c:v>
                </c:pt>
                <c:pt idx="3">
                  <c:v>78</c:v>
                </c:pt>
                <c:pt idx="4">
                  <c:v>23</c:v>
                </c:pt>
                <c:pt idx="5">
                  <c:v>78</c:v>
                </c:pt>
              </c:numCache>
            </c:numRef>
          </c:val>
          <c:smooth val="0"/>
          <c:extLst>
            <c:ext xmlns:c15="http://schemas.microsoft.com/office/drawing/2012/chart" uri="{02D57815-91ED-43cb-92C2-25804820EDAC}">
              <c15:filteredSeriesTitle>
                <c15:tx>
                  <c:strRef>
                    <c:extLst xmlns:c16="http://schemas.microsoft.com/office/drawing/2014/chart">
                      <c:ext uri="{02D57815-91ED-43cb-92C2-25804820EDAC}">
                        <c15:formulaRef>
                          <c15:sqref>Sheet1!$A$5</c15:sqref>
                        </c15:formulaRef>
                      </c:ext>
                    </c:extLst>
                    <c:strCache>
                      <c:ptCount val="1"/>
                      <c:pt idx="0">
                        <c:v>Area 4</c:v>
                      </c:pt>
                    </c:strCache>
                  </c:strRef>
                </c15:tx>
              </c15:filteredSeriesTitle>
            </c:ext>
            <c:ext xmlns:c15="http://schemas.microsoft.com/office/drawing/2012/chart" uri="{02D57815-91ED-43cb-92C2-25804820EDAC}">
              <c15:filteredCategoryTitle>
                <c15:cat>
                  <c:strRef>
                    <c:extLst>
                      <c:ext uri="{02D57815-91ED-43cb-92C2-25804820EDAC}">
                        <c15:formulaRef>
                          <c15:sqref>Sheet1!$B$1:$G$1</c15:sqref>
                        </c15:formulaRef>
                      </c:ext>
                    </c:extLst>
                    <c:strCache>
                      <c:ptCount val="6"/>
                      <c:pt idx="0">
                        <c:v>Jan</c:v>
                      </c:pt>
                      <c:pt idx="1">
                        <c:v>Feb</c:v>
                      </c:pt>
                      <c:pt idx="2">
                        <c:v>Mar</c:v>
                      </c:pt>
                      <c:pt idx="3">
                        <c:v>April</c:v>
                      </c:pt>
                      <c:pt idx="4">
                        <c:v>May</c:v>
                      </c:pt>
                      <c:pt idx="5">
                        <c:v>Jun</c:v>
                      </c:pt>
                    </c:strCache>
                  </c:strRef>
                </c15:cat>
              </c15:filteredCategoryTitle>
            </c:ext>
            <c:ext xmlns:c16="http://schemas.microsoft.com/office/drawing/2014/chart" uri="{C3380CC4-5D6E-409C-BE32-E72D297353CC}">
              <c16:uniqueId val="{00000003-03FC-4D2D-84AC-C060105A906A}"/>
            </c:ext>
          </c:extLst>
        </c:ser>
        <c:dLbls>
          <c:showLegendKey val="0"/>
          <c:showVal val="0"/>
          <c:showCatName val="0"/>
          <c:showSerName val="0"/>
          <c:showPercent val="0"/>
          <c:showBubbleSize val="0"/>
        </c:dLbls>
        <c:marker val="1"/>
        <c:smooth val="0"/>
        <c:axId val="61110912"/>
        <c:axId val="61133568"/>
      </c:lineChart>
      <c:catAx>
        <c:axId val="61110912"/>
        <c:scaling>
          <c:orientation val="minMax"/>
        </c:scaling>
        <c:delete val="0"/>
        <c:axPos val="b"/>
        <c:numFmt formatCode="General" sourceLinked="1"/>
        <c:majorTickMark val="none"/>
        <c:minorTickMark val="none"/>
        <c:tickLblPos val="low"/>
        <c:spPr>
          <a:ln w="12700" cap="flat" cmpd="sng" algn="ctr">
            <a:solidFill>
              <a:schemeClr val="bg1">
                <a:lumMod val="65000"/>
              </a:schemeClr>
            </a:solid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61133568"/>
        <c:crosses val="autoZero"/>
        <c:auto val="1"/>
        <c:lblAlgn val="ctr"/>
        <c:lblOffset val="100"/>
        <c:noMultiLvlLbl val="1"/>
      </c:catAx>
      <c:valAx>
        <c:axId val="61133568"/>
        <c:scaling>
          <c:orientation val="minMax"/>
        </c:scaling>
        <c:delete val="0"/>
        <c:axPos val="l"/>
        <c:majorGridlines>
          <c:spPr>
            <a:ln w="12700" cap="flat" cmpd="sng" algn="ctr">
              <a:solidFill>
                <a:schemeClr val="bg1">
                  <a:lumMod val="65000"/>
                </a:schemeClr>
              </a:solidFill>
              <a:custDash>
                <a:ds d="200000" sp="200000"/>
              </a:custDash>
              <a:miter lim="400000"/>
            </a:ln>
          </c:spPr>
        </c:majorGridlines>
        <c:numFmt formatCode="0"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endParaRPr lang="zh-CN"/>
          </a:p>
        </c:txPr>
        <c:crossAx val="61110912"/>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txPr>
    <a:bodyPr/>
    <a:lstStyle/>
    <a:p>
      <a:pPr>
        <a:defRPr lang="zh-CN">
          <a:latin typeface="+mn-lt"/>
          <a:ea typeface="+mn-ea"/>
          <a:cs typeface="+mn-ea"/>
          <a:sym typeface="+mn-lt"/>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工作表1!$B$1</c:f>
              <c:strCache>
                <c:ptCount val="1"/>
                <c:pt idx="0">
                  <c:v>销售额</c:v>
                </c:pt>
              </c:strCache>
            </c:strRef>
          </c:tx>
          <c:spPr>
            <a:ln w="19050">
              <a:noFill/>
            </a:ln>
          </c:spPr>
          <c:dPt>
            <c:idx val="0"/>
            <c:bubble3D val="0"/>
            <c:spPr>
              <a:solidFill>
                <a:schemeClr val="tx1">
                  <a:lumMod val="95000"/>
                  <a:lumOff val="5000"/>
                </a:schemeClr>
              </a:solidFill>
              <a:ln w="19050">
                <a:noFill/>
              </a:ln>
              <a:effectLst/>
            </c:spPr>
            <c:extLst>
              <c:ext xmlns:c16="http://schemas.microsoft.com/office/drawing/2014/chart" uri="{C3380CC4-5D6E-409C-BE32-E72D297353CC}">
                <c16:uniqueId val="{00000001-3564-407F-8EF6-033383DB6D17}"/>
              </c:ext>
            </c:extLst>
          </c:dPt>
          <c:dPt>
            <c:idx val="1"/>
            <c:bubble3D val="0"/>
            <c:spPr>
              <a:solidFill>
                <a:srgbClr val="C00000"/>
              </a:solidFill>
              <a:ln w="19050">
                <a:noFill/>
              </a:ln>
              <a:effectLst/>
            </c:spPr>
            <c:extLst>
              <c:ext xmlns:c16="http://schemas.microsoft.com/office/drawing/2014/chart" uri="{C3380CC4-5D6E-409C-BE32-E72D297353CC}">
                <c16:uniqueId val="{00000003-3564-407F-8EF6-033383DB6D17}"/>
              </c:ext>
            </c:extLst>
          </c:dPt>
          <c:dPt>
            <c:idx val="2"/>
            <c:bubble3D val="0"/>
            <c:spPr>
              <a:solidFill>
                <a:schemeClr val="bg1">
                  <a:lumMod val="65000"/>
                </a:schemeClr>
              </a:solidFill>
              <a:ln w="19050">
                <a:noFill/>
              </a:ln>
              <a:effectLst/>
            </c:spPr>
            <c:extLst>
              <c:ext xmlns:c16="http://schemas.microsoft.com/office/drawing/2014/chart" uri="{C3380CC4-5D6E-409C-BE32-E72D297353CC}">
                <c16:uniqueId val="{00000005-3564-407F-8EF6-033383DB6D17}"/>
              </c:ext>
            </c:extLst>
          </c:dPt>
          <c:dPt>
            <c:idx val="3"/>
            <c:bubble3D val="0"/>
            <c:spPr>
              <a:solidFill>
                <a:schemeClr val="bg1">
                  <a:lumMod val="85000"/>
                </a:schemeClr>
              </a:solidFill>
              <a:ln w="19050">
                <a:noFill/>
              </a:ln>
              <a:effectLst/>
            </c:spPr>
            <c:extLst>
              <c:ext xmlns:c16="http://schemas.microsoft.com/office/drawing/2014/chart" uri="{C3380CC4-5D6E-409C-BE32-E72D297353CC}">
                <c16:uniqueId val="{00000007-3564-407F-8EF6-033383DB6D17}"/>
              </c:ext>
            </c:extLst>
          </c:dPt>
          <c:cat>
            <c:strRef>
              <c:f>工作表1!$A$2:$A$5</c:f>
              <c:strCache>
                <c:ptCount val="4"/>
                <c:pt idx="0">
                  <c:v>第一季度</c:v>
                </c:pt>
                <c:pt idx="1">
                  <c:v>第二季度</c:v>
                </c:pt>
                <c:pt idx="2">
                  <c:v>第三季度</c:v>
                </c:pt>
                <c:pt idx="3">
                  <c:v>第四季度</c:v>
                </c:pt>
              </c:strCache>
            </c:strRef>
          </c:cat>
          <c:val>
            <c:numRef>
              <c:f>工作表1!$B$2:$B$5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64-407F-8EF6-033383DB6D1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工作表1!$B$1</c:f>
              <c:strCache>
                <c:ptCount val="1"/>
                <c:pt idx="0">
                  <c:v>系列 1</c:v>
                </c:pt>
              </c:strCache>
            </c:strRef>
          </c:tx>
          <c:spPr>
            <a:solidFill>
              <a:schemeClr val="tx1">
                <a:alpha val="95000"/>
              </a:schemeClr>
            </a:solidFill>
            <a:ln>
              <a:noFill/>
            </a:ln>
            <a:effectLst/>
          </c:spPr>
          <c:cat>
            <c:numRef>
              <c:f>工作表1!$A$2:$A$6</c:f>
              <c:numCache>
                <c:formatCode>m/d/yy</c:formatCode>
                <c:ptCount val="5"/>
                <c:pt idx="0">
                  <c:v>42009</c:v>
                </c:pt>
                <c:pt idx="1">
                  <c:v>42010</c:v>
                </c:pt>
                <c:pt idx="2">
                  <c:v>42011</c:v>
                </c:pt>
                <c:pt idx="3">
                  <c:v>42012</c:v>
                </c:pt>
                <c:pt idx="4">
                  <c:v>42013</c:v>
                </c:pt>
              </c:numCache>
            </c:numRef>
          </c:cat>
          <c:val>
            <c:numRef>
              <c:f>工作表1!$B$2:$B$6</c:f>
              <c:numCache>
                <c:formatCode>General</c:formatCode>
                <c:ptCount val="5"/>
                <c:pt idx="0">
                  <c:v>10</c:v>
                </c:pt>
                <c:pt idx="1">
                  <c:v>12</c:v>
                </c:pt>
                <c:pt idx="2">
                  <c:v>15</c:v>
                </c:pt>
                <c:pt idx="3">
                  <c:v>20</c:v>
                </c:pt>
                <c:pt idx="4">
                  <c:v>40</c:v>
                </c:pt>
              </c:numCache>
            </c:numRef>
          </c:val>
          <c:extLst>
            <c:ext xmlns:c16="http://schemas.microsoft.com/office/drawing/2014/chart" uri="{C3380CC4-5D6E-409C-BE32-E72D297353CC}">
              <c16:uniqueId val="{00000000-2C68-42B2-B220-AEFB0D2B31DF}"/>
            </c:ext>
          </c:extLst>
        </c:ser>
        <c:ser>
          <c:idx val="1"/>
          <c:order val="1"/>
          <c:tx>
            <c:strRef>
              <c:f>工作表1!$C$1</c:f>
              <c:strCache>
                <c:ptCount val="1"/>
                <c:pt idx="0">
                  <c:v>系列 2</c:v>
                </c:pt>
              </c:strCache>
            </c:strRef>
          </c:tx>
          <c:spPr>
            <a:solidFill>
              <a:schemeClr val="bg1">
                <a:lumMod val="65000"/>
                <a:alpha val="49000"/>
              </a:schemeClr>
            </a:solidFill>
            <a:ln>
              <a:noFill/>
            </a:ln>
            <a:effectLst/>
          </c:spPr>
          <c:cat>
            <c:numRef>
              <c:f>工作表1!$A$2:$A$6</c:f>
              <c:numCache>
                <c:formatCode>m/d/yy</c:formatCode>
                <c:ptCount val="5"/>
                <c:pt idx="0">
                  <c:v>42009</c:v>
                </c:pt>
                <c:pt idx="1">
                  <c:v>42010</c:v>
                </c:pt>
                <c:pt idx="2">
                  <c:v>42011</c:v>
                </c:pt>
                <c:pt idx="3">
                  <c:v>42012</c:v>
                </c:pt>
                <c:pt idx="4">
                  <c:v>42013</c:v>
                </c:pt>
              </c:numCache>
            </c:numRef>
          </c:cat>
          <c:val>
            <c:numRef>
              <c:f>工作表1!$C$2:$C$6</c:f>
              <c:numCache>
                <c:formatCode>General</c:formatCode>
                <c:ptCount val="5"/>
                <c:pt idx="0">
                  <c:v>12</c:v>
                </c:pt>
                <c:pt idx="1">
                  <c:v>15</c:v>
                </c:pt>
                <c:pt idx="2">
                  <c:v>20</c:v>
                </c:pt>
                <c:pt idx="3">
                  <c:v>30</c:v>
                </c:pt>
                <c:pt idx="4">
                  <c:v>70</c:v>
                </c:pt>
              </c:numCache>
            </c:numRef>
          </c:val>
          <c:extLst>
            <c:ext xmlns:c16="http://schemas.microsoft.com/office/drawing/2014/chart" uri="{C3380CC4-5D6E-409C-BE32-E72D297353CC}">
              <c16:uniqueId val="{00000001-2C68-42B2-B220-AEFB0D2B31DF}"/>
            </c:ext>
          </c:extLst>
        </c:ser>
        <c:dLbls>
          <c:showLegendKey val="0"/>
          <c:showVal val="0"/>
          <c:showCatName val="0"/>
          <c:showSerName val="0"/>
          <c:showPercent val="0"/>
          <c:showBubbleSize val="0"/>
        </c:dLbls>
        <c:axId val="474092672"/>
        <c:axId val="474094208"/>
      </c:areaChart>
      <c:dateAx>
        <c:axId val="474092672"/>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00" b="0" i="0" u="none" strike="noStrike" kern="1200" baseline="0">
                <a:solidFill>
                  <a:schemeClr val="tx1">
                    <a:lumMod val="65000"/>
                    <a:lumOff val="35000"/>
                  </a:schemeClr>
                </a:solidFill>
                <a:latin typeface="FZQingKeBenYueSongS-R-GB" charset="0"/>
                <a:ea typeface="FZQingKeBenYueSongS-R-GB" charset="0"/>
                <a:cs typeface="FZQingKeBenYueSongS-R-GB" charset="0"/>
              </a:defRPr>
            </a:pPr>
            <a:endParaRPr lang="zh-CN"/>
          </a:p>
        </c:txPr>
        <c:crossAx val="474094208"/>
        <c:crosses val="autoZero"/>
        <c:auto val="1"/>
        <c:lblOffset val="100"/>
        <c:baseTimeUnit val="days"/>
      </c:dateAx>
      <c:valAx>
        <c:axId val="474094208"/>
        <c:scaling>
          <c:orientation val="minMax"/>
        </c:scaling>
        <c:delete val="1"/>
        <c:axPos val="l"/>
        <c:numFmt formatCode="General" sourceLinked="1"/>
        <c:majorTickMark val="none"/>
        <c:minorTickMark val="none"/>
        <c:tickLblPos val="nextTo"/>
        <c:crossAx val="474092672"/>
        <c:crosses val="autoZero"/>
        <c:crossBetween val="midCat"/>
      </c:valAx>
      <c:spPr>
        <a:noFill/>
        <a:ln w="25400">
          <a:noFill/>
        </a:ln>
        <a:effectLst/>
      </c:spPr>
    </c:plotArea>
    <c:plotVisOnly val="1"/>
    <c:dispBlanksAs val="zero"/>
    <c:showDLblsOverMax val="0"/>
  </c:chart>
  <c:spPr>
    <a:noFill/>
    <a:ln>
      <a:noFill/>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A21011"/>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A20-4623-AE7A-4CC01EEA4584}"/>
            </c:ext>
          </c:extLst>
        </c:ser>
        <c:ser>
          <c:idx val="1"/>
          <c:order val="1"/>
          <c:tx>
            <c:strRef>
              <c:f>Sheet1!$C$1</c:f>
              <c:strCache>
                <c:ptCount val="1"/>
                <c:pt idx="0">
                  <c:v>Series 2</c:v>
                </c:pt>
              </c:strCache>
            </c:strRef>
          </c:tx>
          <c:spPr>
            <a:solidFill>
              <a:srgbClr val="404040"/>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A20-4623-AE7A-4CC01EEA4584}"/>
            </c:ext>
          </c:extLst>
        </c:ser>
        <c:ser>
          <c:idx val="2"/>
          <c:order val="2"/>
          <c:tx>
            <c:strRef>
              <c:f>Sheet1!$D$1</c:f>
              <c:strCache>
                <c:ptCount val="1"/>
                <c:pt idx="0">
                  <c:v>Series 3</c:v>
                </c:pt>
              </c:strCache>
            </c:strRef>
          </c:tx>
          <c:spPr>
            <a:solidFill>
              <a:srgbClr val="A21011"/>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A20-4623-AE7A-4CC01EEA4584}"/>
            </c:ext>
          </c:extLst>
        </c:ser>
        <c:dLbls>
          <c:showLegendKey val="0"/>
          <c:showVal val="0"/>
          <c:showCatName val="0"/>
          <c:showSerName val="0"/>
          <c:showPercent val="0"/>
          <c:showBubbleSize val="0"/>
        </c:dLbls>
        <c:gapWidth val="150"/>
        <c:axId val="475507712"/>
        <c:axId val="475509504"/>
      </c:barChart>
      <c:catAx>
        <c:axId val="475507712"/>
        <c:scaling>
          <c:orientation val="minMax"/>
        </c:scaling>
        <c:delete val="1"/>
        <c:axPos val="b"/>
        <c:numFmt formatCode="General" sourceLinked="1"/>
        <c:majorTickMark val="none"/>
        <c:minorTickMark val="none"/>
        <c:tickLblPos val="nextTo"/>
        <c:crossAx val="475509504"/>
        <c:crosses val="autoZero"/>
        <c:auto val="1"/>
        <c:lblAlgn val="ctr"/>
        <c:lblOffset val="100"/>
        <c:noMultiLvlLbl val="1"/>
      </c:catAx>
      <c:valAx>
        <c:axId val="475509504"/>
        <c:scaling>
          <c:orientation val="minMax"/>
        </c:scaling>
        <c:delete val="1"/>
        <c:axPos val="l"/>
        <c:numFmt formatCode="General" sourceLinked="1"/>
        <c:majorTickMark val="none"/>
        <c:minorTickMark val="none"/>
        <c:tickLblPos val="nextTo"/>
        <c:crossAx val="475507712"/>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2020/11/30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3723504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F405B1-C22C-4E00-AE05-1497025D7023}" type="slidenum">
              <a:rPr lang="zh-CN" altLang="en-US" smtClean="0"/>
              <a:t>1</a:t>
            </a:fld>
            <a:endParaRPr lang="zh-CN" altLang="en-US"/>
          </a:p>
        </p:txBody>
      </p:sp>
    </p:spTree>
    <p:extLst>
      <p:ext uri="{BB962C8B-B14F-4D97-AF65-F5344CB8AC3E}">
        <p14:creationId xmlns:p14="http://schemas.microsoft.com/office/powerpoint/2010/main" val="3374434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420106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268815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213352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211150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113144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78559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900940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309314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988551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83582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4088568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844655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063592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1659097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217297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4095965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F405B1-C22C-4E00-AE05-1497025D7023}" type="slidenum">
              <a:rPr lang="zh-CN" altLang="en-US" smtClean="0"/>
              <a:t>25</a:t>
            </a:fld>
            <a:endParaRPr lang="zh-CN" altLang="en-US"/>
          </a:p>
        </p:txBody>
      </p:sp>
    </p:spTree>
    <p:extLst>
      <p:ext uri="{BB962C8B-B14F-4D97-AF65-F5344CB8AC3E}">
        <p14:creationId xmlns:p14="http://schemas.microsoft.com/office/powerpoint/2010/main" val="369677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755448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3728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50786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05195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65159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079770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202510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406E9206-D2D6-4057-92D4-39C87A03E66D}" type="datetime1">
              <a:rPr lang="en-US" altLang="zh-CN" smtClean="0">
                <a:solidFill>
                  <a:prstClr val="black">
                    <a:tint val="75000"/>
                  </a:prstClr>
                </a:solidFill>
              </a:rPr>
              <a:t>11/30/2020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t>11/30/2020</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t>11/30/2020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t>11/30/2020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0095" cy="6859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521" y="6357825"/>
            <a:ext cx="2844430" cy="365210"/>
          </a:xfrm>
          <a:prstGeom prst="rect">
            <a:avLst/>
          </a:prstGeom>
        </p:spPr>
        <p:txBody>
          <a:bodyPr/>
          <a:lstStyle/>
          <a:p>
            <a:fld id="{3FC42C9F-BA7D-41D7-8EC3-B458C4469965}" type="datetimeFigureOut">
              <a:rPr lang="zh-CN" altLang="en-US" smtClean="0"/>
              <a:t>2020/11/30</a:t>
            </a:fld>
            <a:endParaRPr lang="zh-CN" altLang="en-US"/>
          </a:p>
        </p:txBody>
      </p:sp>
      <p:sp>
        <p:nvSpPr>
          <p:cNvPr id="6" name="页脚占位符 5"/>
          <p:cNvSpPr>
            <a:spLocks noGrp="1"/>
          </p:cNvSpPr>
          <p:nvPr>
            <p:ph type="ftr" sz="quarter" idx="11"/>
          </p:nvPr>
        </p:nvSpPr>
        <p:spPr>
          <a:xfrm>
            <a:off x="4165059" y="6357825"/>
            <a:ext cx="3860297"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7825"/>
            <a:ext cx="2844430" cy="365210"/>
          </a:xfrm>
          <a:prstGeom prst="rect">
            <a:avLst/>
          </a:prstGeom>
        </p:spPr>
        <p:txBody>
          <a:bodyPr/>
          <a:lstStyle/>
          <a:p>
            <a:fld id="{12C9068E-FEF9-420E-815E-F7A978C5E7DB}" type="slidenum">
              <a:rPr lang="zh-CN" altLang="en-US" smtClean="0"/>
              <a:t>‹#›</a:t>
            </a:fld>
            <a:endParaRPr lang="zh-CN" altLang="en-US"/>
          </a:p>
        </p:txBody>
      </p:sp>
      <p:pic>
        <p:nvPicPr>
          <p:cNvPr id="8" name="图片 7"/>
          <p:cNvPicPr>
            <a:picLocks noChangeAspect="1"/>
          </p:cNvPicPr>
          <p:nvPr userDrawn="1"/>
        </p:nvPicPr>
        <p:blipFill rotWithShape="1">
          <a:blip r:embed="rId2"/>
          <a:srcRect l="58909" b="50848"/>
          <a:stretch>
            <a:fillRect/>
          </a:stretch>
        </p:blipFill>
        <p:spPr>
          <a:xfrm>
            <a:off x="8171173" y="381577"/>
            <a:ext cx="3591315" cy="6078388"/>
          </a:xfrm>
          <a:prstGeom prst="rect">
            <a:avLst/>
          </a:prstGeom>
        </p:spPr>
      </p:pic>
      <p:pic>
        <p:nvPicPr>
          <p:cNvPr id="9" name="图片 8"/>
          <p:cNvPicPr>
            <a:picLocks noChangeAspect="1"/>
          </p:cNvPicPr>
          <p:nvPr userDrawn="1"/>
        </p:nvPicPr>
        <p:blipFill>
          <a:blip r:embed="rId3"/>
          <a:stretch>
            <a:fillRect/>
          </a:stretch>
        </p:blipFill>
        <p:spPr>
          <a:xfrm>
            <a:off x="426162" y="396050"/>
            <a:ext cx="11337771" cy="6067169"/>
          </a:xfrm>
          <a:prstGeom prst="rect">
            <a:avLst/>
          </a:prstGeom>
        </p:spPr>
      </p:pic>
      <p:pic>
        <p:nvPicPr>
          <p:cNvPr id="10" name="图片 9"/>
          <p:cNvPicPr>
            <a:picLocks noChangeAspect="1"/>
          </p:cNvPicPr>
          <p:nvPr userDrawn="1"/>
        </p:nvPicPr>
        <p:blipFill>
          <a:blip r:embed="rId4"/>
          <a:stretch>
            <a:fillRect/>
          </a:stretch>
        </p:blipFill>
        <p:spPr>
          <a:xfrm flipH="1">
            <a:off x="0" y="-229555"/>
            <a:ext cx="1953080" cy="2296863"/>
          </a:xfrm>
          <a:prstGeom prst="rect">
            <a:avLst/>
          </a:prstGeom>
        </p:spPr>
      </p:pic>
      <p:sp>
        <p:nvSpPr>
          <p:cNvPr id="14" name="矩形 9"/>
          <p:cNvSpPr/>
          <p:nvPr userDrawn="1"/>
        </p:nvSpPr>
        <p:spPr>
          <a:xfrm>
            <a:off x="428259" y="802389"/>
            <a:ext cx="551815" cy="2529840"/>
          </a:xfrm>
          <a:prstGeom prst="rect">
            <a:avLst/>
          </a:prstGeom>
          <a:noFill/>
          <a:ln w="9525">
            <a:noFill/>
          </a:ln>
        </p:spPr>
        <p:txBody>
          <a:bodyPr vert="eaVert"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stStyle>
          <a:p>
            <a:pPr marL="0" lvl="0" indent="0" algn="ctr" eaLnBrk="1" hangingPunct="1">
              <a:lnSpc>
                <a:spcPct val="100000"/>
              </a:lnSpc>
              <a:spcBef>
                <a:spcPct val="0"/>
              </a:spcBef>
              <a:buNone/>
            </a:pPr>
            <a:r>
              <a:rPr lang="zh-CN" altLang="en-US" sz="2400" dirty="0">
                <a:solidFill>
                  <a:srgbClr val="262626"/>
                </a:solidFill>
                <a:latin typeface="楷体" panose="02010609060101010101" charset="-122"/>
                <a:ea typeface="楷体" panose="02010609060101010101" charset="-122"/>
                <a:sym typeface="微软雅黑" panose="020B0503020204020204" pitchFamily="34" charset="-122"/>
              </a:rPr>
              <a:t>请在此处输入标题</a:t>
            </a:r>
            <a:endParaRPr lang="zh-CN" altLang="en-US" sz="2400" dirty="0">
              <a:latin typeface="楷体" panose="02010609060101010101" charset="-122"/>
              <a:ea typeface="楷体" panose="02010609060101010101" charset="-122"/>
            </a:endParaRPr>
          </a:p>
        </p:txBody>
      </p:sp>
      <p:grpSp>
        <p:nvGrpSpPr>
          <p:cNvPr id="15" name="组合 14"/>
          <p:cNvGrpSpPr/>
          <p:nvPr userDrawn="1"/>
        </p:nvGrpSpPr>
        <p:grpSpPr>
          <a:xfrm>
            <a:off x="497807" y="3477427"/>
            <a:ext cx="412750" cy="376651"/>
            <a:chOff x="4764938" y="1417646"/>
            <a:chExt cx="506084" cy="461665"/>
          </a:xfrm>
        </p:grpSpPr>
        <p:pic>
          <p:nvPicPr>
            <p:cNvPr id="16" name="图片 15"/>
            <p:cNvPicPr>
              <a:picLocks noChangeAspect="1"/>
            </p:cNvPicPr>
            <p:nvPr/>
          </p:nvPicPr>
          <p:blipFill>
            <a:blip r:embed="rId5"/>
            <a:stretch>
              <a:fillRect/>
            </a:stretch>
          </p:blipFill>
          <p:spPr>
            <a:xfrm>
              <a:off x="4796207" y="1430152"/>
              <a:ext cx="423493" cy="449159"/>
            </a:xfrm>
            <a:prstGeom prst="rect">
              <a:avLst/>
            </a:prstGeom>
          </p:spPr>
        </p:pic>
        <p:sp>
          <p:nvSpPr>
            <p:cNvPr id="17" name="矩形 13"/>
            <p:cNvSpPr>
              <a:spLocks noChangeArrowheads="1"/>
            </p:cNvSpPr>
            <p:nvPr/>
          </p:nvSpPr>
          <p:spPr bwMode="auto">
            <a:xfrm>
              <a:off x="4764938" y="1417646"/>
              <a:ext cx="506084" cy="4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Calibri Light" panose="020F0302020204030204" pitchFamily="34" charset="0"/>
                  <a:cs typeface="Calibri Light" panose="020F0302020204030204" pitchFamily="34" charset="0"/>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Calibri Light" panose="020F0302020204030204" pitchFamily="34" charset="0"/>
                  <a:cs typeface="Calibri Light" panose="020F0302020204030204" pitchFamily="34" charset="0"/>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Calibri Light" panose="020F0302020204030204" pitchFamily="34" charset="0"/>
                  <a:cs typeface="Calibri Light" panose="020F0302020204030204" pitchFamily="34" charset="0"/>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Calibri Light" panose="020F0302020204030204" pitchFamily="34" charset="0"/>
                  <a:cs typeface="Calibri Light" panose="020F0302020204030204" pitchFamily="34" charset="0"/>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Calibri Light" panose="020F0302020204030204" pitchFamily="34" charset="0"/>
                  <a:cs typeface="Calibri Light" panose="020F0302020204030204" pitchFamily="34" charset="0"/>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Calibri Light" panose="020F0302020204030204" pitchFamily="34" charset="0"/>
                  <a:cs typeface="Calibri Light" panose="020F0302020204030204" pitchFamily="34" charset="0"/>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Calibri Light" panose="020F0302020204030204" pitchFamily="34" charset="0"/>
                  <a:cs typeface="Calibri Light" panose="020F0302020204030204" pitchFamily="34" charset="0"/>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Calibri Light" panose="020F0302020204030204" pitchFamily="34" charset="0"/>
                  <a:cs typeface="Calibri Light" panose="020F0302020204030204" pitchFamily="34" charset="0"/>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Calibri Light" panose="020F0302020204030204" pitchFamily="34" charset="0"/>
                  <a:cs typeface="Calibri Light" panose="020F0302020204030204" pitchFamily="34" charset="0"/>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800" b="1" dirty="0">
                  <a:solidFill>
                    <a:srgbClr val="E90012"/>
                  </a:solidFill>
                  <a:latin typeface="叶根友新篆简体08" panose="02010601030101010101" pitchFamily="2" charset="-122"/>
                  <a:ea typeface="叶根友新篆简体08" panose="02010601030101010101" pitchFamily="2" charset="-122"/>
                </a:rPr>
                <a:t>贰</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701"/>
            <a:ext cx="10971372" cy="1143265"/>
          </a:xfrm>
          <a:prstGeom prst="rect">
            <a:avLst/>
          </a:prstGeom>
        </p:spPr>
        <p:txBody>
          <a:bodyPr lIns="108850" tIns="54425" rIns="108850" bIns="54425"/>
          <a:lstStyle/>
          <a:p>
            <a:r>
              <a:rPr lang="zh-CN" altLang="en-US"/>
              <a:t>单击此处编辑母版标题样式</a:t>
            </a:r>
          </a:p>
        </p:txBody>
      </p:sp>
      <p:sp>
        <p:nvSpPr>
          <p:cNvPr id="3" name="竖排文字占位符 2"/>
          <p:cNvSpPr>
            <a:spLocks noGrp="1"/>
          </p:cNvSpPr>
          <p:nvPr>
            <p:ph type="body" orient="vert" idx="1"/>
          </p:nvPr>
        </p:nvSpPr>
        <p:spPr>
          <a:xfrm>
            <a:off x="609521" y="1600571"/>
            <a:ext cx="10971372" cy="4527011"/>
          </a:xfrm>
          <a:prstGeom prst="rect">
            <a:avLst/>
          </a:prstGeom>
        </p:spPr>
        <p:txBody>
          <a:bodyPr vert="eaVert" lIns="108850" tIns="54425" rIns="108850" bIns="5442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0" y="6357822"/>
            <a:ext cx="2844430" cy="365210"/>
          </a:xfrm>
          <a:prstGeom prst="rect">
            <a:avLst/>
          </a:prstGeom>
        </p:spPr>
        <p:txBody>
          <a:bodyPr lIns="108850" tIns="54425" rIns="108850" bIns="54425"/>
          <a:lstStyle/>
          <a:p>
            <a:pPr defTabSz="1088502"/>
            <a:fld id="{2E3AAC11-D570-4EA9-AFC0-30FB72BA45EB}" type="datetimeFigureOut">
              <a:rPr lang="zh-CN" altLang="en-US" sz="2100" smtClean="0">
                <a:solidFill>
                  <a:prstClr val="black"/>
                </a:solidFill>
              </a:rPr>
              <a:pPr defTabSz="1088502"/>
              <a:t>2020/11/30</a:t>
            </a:fld>
            <a:endParaRPr lang="zh-CN" altLang="en-US" sz="2100">
              <a:solidFill>
                <a:prstClr val="black"/>
              </a:solidFill>
            </a:endParaRPr>
          </a:p>
        </p:txBody>
      </p:sp>
      <p:sp>
        <p:nvSpPr>
          <p:cNvPr id="5" name="页脚占位符 4"/>
          <p:cNvSpPr>
            <a:spLocks noGrp="1"/>
          </p:cNvSpPr>
          <p:nvPr>
            <p:ph type="ftr" sz="quarter" idx="11"/>
          </p:nvPr>
        </p:nvSpPr>
        <p:spPr>
          <a:xfrm>
            <a:off x="4165058" y="6357822"/>
            <a:ext cx="3860297" cy="365210"/>
          </a:xfrm>
          <a:prstGeom prst="rect">
            <a:avLst/>
          </a:prstGeom>
        </p:spPr>
        <p:txBody>
          <a:bodyPr lIns="108850" tIns="54425" rIns="108850" bIns="54425"/>
          <a:lstStyle/>
          <a:p>
            <a:pPr defTabSz="1088502"/>
            <a:endParaRPr lang="zh-CN" altLang="en-US" sz="2100">
              <a:solidFill>
                <a:prstClr val="black"/>
              </a:solidFill>
            </a:endParaRPr>
          </a:p>
        </p:txBody>
      </p:sp>
      <p:sp>
        <p:nvSpPr>
          <p:cNvPr id="6" name="灯片编号占位符 5"/>
          <p:cNvSpPr>
            <a:spLocks noGrp="1"/>
          </p:cNvSpPr>
          <p:nvPr>
            <p:ph type="sldNum" sz="quarter" idx="12"/>
          </p:nvPr>
        </p:nvSpPr>
        <p:spPr>
          <a:xfrm>
            <a:off x="8736463" y="6357822"/>
            <a:ext cx="2844430" cy="365210"/>
          </a:xfrm>
          <a:prstGeom prst="rect">
            <a:avLst/>
          </a:prstGeom>
        </p:spPr>
        <p:txBody>
          <a:bodyPr lIns="108850" tIns="54425" rIns="108850" bIns="54425"/>
          <a:lstStyle/>
          <a:p>
            <a:pPr defTabSz="1088502"/>
            <a:fld id="{55ECCFAA-F4FB-487C-9F1E-C8836D0C3DC9}" type="slidenum">
              <a:rPr lang="zh-CN" altLang="en-US" sz="2100" smtClean="0">
                <a:solidFill>
                  <a:prstClr val="black"/>
                </a:solidFill>
              </a:rPr>
              <a:pPr defTabSz="1088502"/>
              <a:t>‹#›</a:t>
            </a:fld>
            <a:endParaRPr lang="zh-CN" altLang="en-US" sz="2100">
              <a:solidFill>
                <a:prstClr val="black"/>
              </a:solidFill>
            </a:endParaRPr>
          </a:p>
        </p:txBody>
      </p:sp>
    </p:spTree>
    <p:extLst>
      <p:ext uri="{BB962C8B-B14F-4D97-AF65-F5344CB8AC3E}">
        <p14:creationId xmlns:p14="http://schemas.microsoft.com/office/powerpoint/2010/main" val="2184473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702"/>
            <a:ext cx="2742843" cy="5852880"/>
          </a:xfrm>
          <a:prstGeom prst="rect">
            <a:avLst/>
          </a:prstGeom>
        </p:spPr>
        <p:txBody>
          <a:bodyPr vert="eaVert" lIns="108850" tIns="54425" rIns="108850" bIns="54425"/>
          <a:lstStyle/>
          <a:p>
            <a:r>
              <a:rPr lang="zh-CN" altLang="en-US"/>
              <a:t>单击此处编辑母版标题样式</a:t>
            </a:r>
          </a:p>
        </p:txBody>
      </p:sp>
      <p:sp>
        <p:nvSpPr>
          <p:cNvPr id="3" name="竖排文字占位符 2"/>
          <p:cNvSpPr>
            <a:spLocks noGrp="1"/>
          </p:cNvSpPr>
          <p:nvPr>
            <p:ph type="body" orient="vert" idx="1"/>
          </p:nvPr>
        </p:nvSpPr>
        <p:spPr>
          <a:xfrm>
            <a:off x="609521" y="274702"/>
            <a:ext cx="8025355" cy="5852880"/>
          </a:xfrm>
          <a:prstGeom prst="rect">
            <a:avLst/>
          </a:prstGeom>
        </p:spPr>
        <p:txBody>
          <a:bodyPr vert="eaVert" lIns="108850" tIns="54425" rIns="108850" bIns="5442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0" y="6357822"/>
            <a:ext cx="2844430" cy="365210"/>
          </a:xfrm>
          <a:prstGeom prst="rect">
            <a:avLst/>
          </a:prstGeom>
        </p:spPr>
        <p:txBody>
          <a:bodyPr lIns="108850" tIns="54425" rIns="108850" bIns="54425"/>
          <a:lstStyle/>
          <a:p>
            <a:pPr defTabSz="1088502"/>
            <a:fld id="{2E3AAC11-D570-4EA9-AFC0-30FB72BA45EB}" type="datetimeFigureOut">
              <a:rPr lang="zh-CN" altLang="en-US" sz="2100" smtClean="0">
                <a:solidFill>
                  <a:prstClr val="black"/>
                </a:solidFill>
              </a:rPr>
              <a:pPr defTabSz="1088502"/>
              <a:t>2020/11/30</a:t>
            </a:fld>
            <a:endParaRPr lang="zh-CN" altLang="en-US" sz="2100">
              <a:solidFill>
                <a:prstClr val="black"/>
              </a:solidFill>
            </a:endParaRPr>
          </a:p>
        </p:txBody>
      </p:sp>
      <p:sp>
        <p:nvSpPr>
          <p:cNvPr id="5" name="页脚占位符 4"/>
          <p:cNvSpPr>
            <a:spLocks noGrp="1"/>
          </p:cNvSpPr>
          <p:nvPr>
            <p:ph type="ftr" sz="quarter" idx="11"/>
          </p:nvPr>
        </p:nvSpPr>
        <p:spPr>
          <a:xfrm>
            <a:off x="4165058" y="6357822"/>
            <a:ext cx="3860297" cy="365210"/>
          </a:xfrm>
          <a:prstGeom prst="rect">
            <a:avLst/>
          </a:prstGeom>
        </p:spPr>
        <p:txBody>
          <a:bodyPr lIns="108850" tIns="54425" rIns="108850" bIns="54425"/>
          <a:lstStyle/>
          <a:p>
            <a:pPr defTabSz="1088502"/>
            <a:endParaRPr lang="zh-CN" altLang="en-US" sz="2100">
              <a:solidFill>
                <a:prstClr val="black"/>
              </a:solidFill>
            </a:endParaRPr>
          </a:p>
        </p:txBody>
      </p:sp>
      <p:sp>
        <p:nvSpPr>
          <p:cNvPr id="6" name="灯片编号占位符 5"/>
          <p:cNvSpPr>
            <a:spLocks noGrp="1"/>
          </p:cNvSpPr>
          <p:nvPr>
            <p:ph type="sldNum" sz="quarter" idx="12"/>
          </p:nvPr>
        </p:nvSpPr>
        <p:spPr>
          <a:xfrm>
            <a:off x="8736463" y="6357822"/>
            <a:ext cx="2844430" cy="365210"/>
          </a:xfrm>
          <a:prstGeom prst="rect">
            <a:avLst/>
          </a:prstGeom>
        </p:spPr>
        <p:txBody>
          <a:bodyPr lIns="108850" tIns="54425" rIns="108850" bIns="54425"/>
          <a:lstStyle/>
          <a:p>
            <a:pPr defTabSz="1088502"/>
            <a:fld id="{55ECCFAA-F4FB-487C-9F1E-C8836D0C3DC9}" type="slidenum">
              <a:rPr lang="zh-CN" altLang="en-US" sz="2100" smtClean="0">
                <a:solidFill>
                  <a:prstClr val="black"/>
                </a:solidFill>
              </a:rPr>
              <a:pPr defTabSz="1088502"/>
              <a:t>‹#›</a:t>
            </a:fld>
            <a:endParaRPr lang="zh-CN" altLang="en-US" sz="2100">
              <a:solidFill>
                <a:prstClr val="black"/>
              </a:solidFill>
            </a:endParaRPr>
          </a:p>
        </p:txBody>
      </p:sp>
    </p:spTree>
    <p:extLst>
      <p:ext uri="{BB962C8B-B14F-4D97-AF65-F5344CB8AC3E}">
        <p14:creationId xmlns:p14="http://schemas.microsoft.com/office/powerpoint/2010/main" val="4043645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75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t>11/30/2020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t>11/30/2020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t>11/30/2020</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t>11/30/2020</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
        <p:nvSpPr>
          <p:cNvPr id="11" name="TextBox 10"/>
          <p:cNvSpPr txBox="1"/>
          <p:nvPr userDrawn="1"/>
        </p:nvSpPr>
        <p:spPr>
          <a:xfrm>
            <a:off x="2632323" y="5561948"/>
            <a:ext cx="1800200"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a:solidFill>
                  <a:prstClr val="black"/>
                </a:solidFill>
                <a:latin typeface="微软雅黑" panose="020B0503020204020204" pitchFamily="34" charset="-122"/>
                <a:ea typeface="微软雅黑" panose="020B0503020204020204" pitchFamily="34" charset="-122"/>
              </a:rPr>
              <a:t> </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t>11/30/2020</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t>11/30/2020</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t>11/30/2020</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4323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jpppt.com/"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chart" Target="../charts/char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jpppt.com/"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5.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9.xml"/><Relationship Id="rId5" Type="http://schemas.openxmlformats.org/officeDocument/2006/relationships/tags" Target="../tags/tag6.xml"/><Relationship Id="rId10" Type="http://schemas.openxmlformats.org/officeDocument/2006/relationships/slideLayout" Target="../slideLayouts/slideLayout8.xml"/><Relationship Id="rId4" Type="http://schemas.openxmlformats.org/officeDocument/2006/relationships/tags" Target="../tags/tag5.xml"/><Relationship Id="rId9"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146" y="-79840"/>
            <a:ext cx="6995803" cy="699580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720" t="21501" r="3607" b="24511"/>
          <a:stretch>
            <a:fillRect/>
          </a:stretch>
        </p:blipFill>
        <p:spPr>
          <a:xfrm>
            <a:off x="-2540" y="2343150"/>
            <a:ext cx="12263120" cy="2516505"/>
          </a:xfrm>
          <a:prstGeom prst="rect">
            <a:avLst/>
          </a:prstGeom>
          <a:effectLst>
            <a:outerShdw blurRad="203200" sx="99000" sy="99000" algn="ctr" rotWithShape="0">
              <a:prstClr val="black"/>
            </a:outerShdw>
          </a:effectLst>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l="84764" t="30413" b="4762"/>
          <a:stretch>
            <a:fillRect/>
          </a:stretch>
        </p:blipFill>
        <p:spPr>
          <a:xfrm>
            <a:off x="11017885" y="2221230"/>
            <a:ext cx="1177290" cy="2849880"/>
          </a:xfrm>
          <a:custGeom>
            <a:avLst/>
            <a:gdLst>
              <a:gd name="connsiteX0" fmla="*/ 1371357 w 1371357"/>
              <a:gd name="connsiteY0" fmla="*/ 0 h 3501247"/>
              <a:gd name="connsiteX1" fmla="*/ 1371357 w 1371357"/>
              <a:gd name="connsiteY1" fmla="*/ 3501247 h 3501247"/>
              <a:gd name="connsiteX2" fmla="*/ 416688 w 1371357"/>
              <a:gd name="connsiteY2" fmla="*/ 3092103 h 3501247"/>
              <a:gd name="connsiteX3" fmla="*/ 11574 w 1371357"/>
              <a:gd name="connsiteY3" fmla="*/ 2397622 h 3501247"/>
              <a:gd name="connsiteX4" fmla="*/ 0 w 1371357"/>
              <a:gd name="connsiteY4" fmla="*/ 1460073 h 3501247"/>
              <a:gd name="connsiteX5" fmla="*/ 289367 w 1371357"/>
              <a:gd name="connsiteY5" fmla="*/ 719293 h 3501247"/>
              <a:gd name="connsiteX6" fmla="*/ 555585 w 1371357"/>
              <a:gd name="connsiteY6" fmla="*/ 244731 h 350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357" h="3501247">
                <a:moveTo>
                  <a:pt x="1371357" y="0"/>
                </a:moveTo>
                <a:lnTo>
                  <a:pt x="1371357" y="3501247"/>
                </a:lnTo>
                <a:lnTo>
                  <a:pt x="416688" y="3092103"/>
                </a:lnTo>
                <a:lnTo>
                  <a:pt x="11574" y="2397622"/>
                </a:lnTo>
                <a:lnTo>
                  <a:pt x="0" y="1460073"/>
                </a:lnTo>
                <a:lnTo>
                  <a:pt x="289367" y="719293"/>
                </a:lnTo>
                <a:lnTo>
                  <a:pt x="555585" y="244731"/>
                </a:lnTo>
                <a:close/>
              </a:path>
            </a:pathLst>
          </a:custGeom>
          <a:noFill/>
          <a:ln>
            <a:noFill/>
          </a:ln>
          <a:effectLst>
            <a:outerShdw blurRad="50800" dist="50800" dir="5400000" algn="ctr" rotWithShape="0">
              <a:srgbClr val="000000">
                <a:alpha val="19000"/>
              </a:srgbClr>
            </a:outerShdw>
          </a:effectLst>
        </p:spPr>
      </p:pic>
      <p:sp>
        <p:nvSpPr>
          <p:cNvPr id="24" name="文本框 23"/>
          <p:cNvSpPr txBox="1"/>
          <p:nvPr/>
        </p:nvSpPr>
        <p:spPr>
          <a:xfrm>
            <a:off x="3020520" y="-1630604"/>
            <a:ext cx="868680" cy="368300"/>
          </a:xfrm>
          <a:prstGeom prst="rect">
            <a:avLst/>
          </a:prstGeom>
          <a:noFill/>
        </p:spPr>
        <p:txBody>
          <a:bodyPr wrap="none" rtlCol="0">
            <a:spAutoFit/>
          </a:bodyPr>
          <a:lstStyle/>
          <a:p>
            <a:r>
              <a:rPr lang="zh-CN" altLang="en-US" dirty="0"/>
              <a:t>The delay character</a:t>
            </a: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rcRect l="84764" t="30413" b="4762"/>
          <a:stretch>
            <a:fillRect/>
          </a:stretch>
        </p:blipFill>
        <p:spPr>
          <a:xfrm flipH="1">
            <a:off x="1270" y="2221230"/>
            <a:ext cx="1177290" cy="2849880"/>
          </a:xfrm>
          <a:custGeom>
            <a:avLst/>
            <a:gdLst>
              <a:gd name="connsiteX0" fmla="*/ 1371357 w 1371357"/>
              <a:gd name="connsiteY0" fmla="*/ 0 h 3501247"/>
              <a:gd name="connsiteX1" fmla="*/ 1371357 w 1371357"/>
              <a:gd name="connsiteY1" fmla="*/ 3501247 h 3501247"/>
              <a:gd name="connsiteX2" fmla="*/ 416688 w 1371357"/>
              <a:gd name="connsiteY2" fmla="*/ 3092103 h 3501247"/>
              <a:gd name="connsiteX3" fmla="*/ 11574 w 1371357"/>
              <a:gd name="connsiteY3" fmla="*/ 2397622 h 3501247"/>
              <a:gd name="connsiteX4" fmla="*/ 0 w 1371357"/>
              <a:gd name="connsiteY4" fmla="*/ 1460073 h 3501247"/>
              <a:gd name="connsiteX5" fmla="*/ 289367 w 1371357"/>
              <a:gd name="connsiteY5" fmla="*/ 719293 h 3501247"/>
              <a:gd name="connsiteX6" fmla="*/ 555585 w 1371357"/>
              <a:gd name="connsiteY6" fmla="*/ 244731 h 350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357" h="3501247">
                <a:moveTo>
                  <a:pt x="1371357" y="0"/>
                </a:moveTo>
                <a:lnTo>
                  <a:pt x="1371357" y="3501247"/>
                </a:lnTo>
                <a:lnTo>
                  <a:pt x="416688" y="3092103"/>
                </a:lnTo>
                <a:lnTo>
                  <a:pt x="11574" y="2397622"/>
                </a:lnTo>
                <a:lnTo>
                  <a:pt x="0" y="1460073"/>
                </a:lnTo>
                <a:lnTo>
                  <a:pt x="289367" y="719293"/>
                </a:lnTo>
                <a:lnTo>
                  <a:pt x="555585" y="244731"/>
                </a:lnTo>
                <a:close/>
              </a:path>
            </a:pathLst>
          </a:custGeom>
          <a:noFill/>
          <a:ln>
            <a:noFill/>
          </a:ln>
          <a:effectLst>
            <a:outerShdw blurRad="50800" dist="50800" dir="5400000" algn="ctr" rotWithShape="0">
              <a:srgbClr val="000000">
                <a:alpha val="19000"/>
              </a:srgbClr>
            </a:outerShdw>
          </a:effectLst>
        </p:spPr>
      </p:pic>
      <p:sp>
        <p:nvSpPr>
          <p:cNvPr id="3" name="TextBox 5"/>
          <p:cNvSpPr txBox="1"/>
          <p:nvPr/>
        </p:nvSpPr>
        <p:spPr>
          <a:xfrm>
            <a:off x="1344441" y="2737316"/>
            <a:ext cx="9896475"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i="0" u="none" strike="noStrike" kern="1200" cap="none" spc="0" normalizeH="0" baseline="0" noProof="0" dirty="0">
                <a:ln>
                  <a:noFill/>
                </a:ln>
                <a:solidFill>
                  <a:schemeClr val="tx1">
                    <a:lumMod val="75000"/>
                    <a:lumOff val="25000"/>
                  </a:schemeClr>
                </a:solidFill>
                <a:effectLst/>
                <a:uLnTx/>
                <a:uFillTx/>
                <a:latin typeface="楷体" panose="02010609060101010101" charset="-122"/>
                <a:ea typeface="楷体" panose="02010609060101010101" charset="-122"/>
                <a:cs typeface="+mn-cs"/>
              </a:rPr>
              <a:t>SUMMARY </a:t>
            </a:r>
            <a:r>
              <a:rPr lang="zh-CN" altLang="en-US" sz="6600" dirty="0">
                <a:solidFill>
                  <a:schemeClr val="tx1">
                    <a:lumMod val="75000"/>
                    <a:lumOff val="25000"/>
                  </a:schemeClr>
                </a:solidFill>
                <a:latin typeface="楷体" panose="02010609060101010101" charset="-122"/>
                <a:ea typeface="楷体" panose="02010609060101010101" charset="-122"/>
              </a:rPr>
              <a:t>SLIDE</a:t>
            </a:r>
            <a:r>
              <a:rPr lang="en-US" altLang="zh-CN" sz="6600" dirty="0">
                <a:solidFill>
                  <a:schemeClr val="tx1">
                    <a:lumMod val="75000"/>
                    <a:lumOff val="25000"/>
                  </a:schemeClr>
                </a:solidFill>
                <a:latin typeface="楷体" panose="02010609060101010101" charset="-122"/>
                <a:ea typeface="楷体" panose="02010609060101010101" charset="-122"/>
              </a:rPr>
              <a:t>S</a:t>
            </a:r>
            <a:endParaRPr kumimoji="0" lang="zh-CN" altLang="en-US" sz="6600" i="0" u="none" strike="noStrike" kern="1200" cap="none" spc="0" normalizeH="0" baseline="0" noProof="0" dirty="0">
              <a:ln>
                <a:noFill/>
              </a:ln>
              <a:solidFill>
                <a:schemeClr val="tx1">
                  <a:lumMod val="75000"/>
                  <a:lumOff val="25000"/>
                </a:schemeClr>
              </a:solidFill>
              <a:effectLst/>
              <a:uLnTx/>
              <a:uFillTx/>
              <a:latin typeface="楷体" panose="02010609060101010101" charset="-122"/>
              <a:ea typeface="楷体" panose="02010609060101010101" charset="-122"/>
              <a:cs typeface="+mn-cs"/>
            </a:endParaRPr>
          </a:p>
        </p:txBody>
      </p:sp>
      <p:sp>
        <p:nvSpPr>
          <p:cNvPr id="4" name="TextBox 6"/>
          <p:cNvSpPr txBox="1"/>
          <p:nvPr/>
        </p:nvSpPr>
        <p:spPr>
          <a:xfrm>
            <a:off x="3572616" y="4126364"/>
            <a:ext cx="6471715" cy="446276"/>
          </a:xfrm>
          <a:prstGeom prst="rect">
            <a:avLst/>
          </a:prstGeom>
          <a:noFill/>
        </p:spPr>
        <p:txBody>
          <a:bodyPr wrap="square" rtlCol="0">
            <a:spAutoFit/>
          </a:bodyPr>
          <a:lstStyle/>
          <a:p>
            <a:pPr lvl="0">
              <a:defRPr/>
            </a:pPr>
            <a:r>
              <a:rPr lang="en-US" altLang="zh-CN" sz="2300" dirty="0">
                <a:solidFill>
                  <a:schemeClr val="tx1">
                    <a:lumMod val="75000"/>
                    <a:lumOff val="25000"/>
                  </a:schemeClr>
                </a:solidFill>
                <a:latin typeface="微软雅黑" panose="020B0503020204020204" pitchFamily="34" charset="-122"/>
                <a:ea typeface="微软雅黑" panose="020B0503020204020204" pitchFamily="34" charset="-122"/>
              </a:rPr>
              <a:t>Insert the Subtitle of Your Presentation</a:t>
            </a:r>
          </a:p>
        </p:txBody>
      </p:sp>
      <p:sp>
        <p:nvSpPr>
          <p:cNvPr id="9" name="Rounded Rectangle 7">
            <a:extLst>
              <a:ext uri="{FF2B5EF4-FFF2-40B4-BE49-F238E27FC236}">
                <a16:creationId xmlns:a16="http://schemas.microsoft.com/office/drawing/2014/main" id="{1AB89013-94C7-43E3-AA0B-7B487B00FAA8}"/>
              </a:ext>
            </a:extLst>
          </p:cNvPr>
          <p:cNvSpPr/>
          <p:nvPr/>
        </p:nvSpPr>
        <p:spPr>
          <a:xfrm>
            <a:off x="10044331" y="454514"/>
            <a:ext cx="1684599" cy="413563"/>
          </a:xfrm>
          <a:prstGeom prst="roundRect">
            <a:avLst>
              <a:gd name="adj" fmla="val 50000"/>
            </a:avLst>
          </a:prstGeom>
          <a:solidFill>
            <a:schemeClr val="bg1">
              <a:alpha val="0"/>
            </a:schemeClr>
          </a:solid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rgbClr val="FF0000"/>
                </a:solidFill>
              </a:rPr>
              <a:t>LOGO</a:t>
            </a:r>
            <a:endParaRPr lang="ko-KR" altLang="en-US" sz="2700" dirty="0">
              <a:solidFill>
                <a:srgbClr val="FF0000"/>
              </a:solidFill>
            </a:endParaRPr>
          </a:p>
        </p:txBody>
      </p:sp>
      <p:sp>
        <p:nvSpPr>
          <p:cNvPr id="10" name="TextBox 3">
            <a:hlinkClick r:id="rId7"/>
            <a:extLst>
              <a:ext uri="{FF2B5EF4-FFF2-40B4-BE49-F238E27FC236}">
                <a16:creationId xmlns:a16="http://schemas.microsoft.com/office/drawing/2014/main" id="{6E94315D-B0C1-4BC4-990B-10106444712C}"/>
              </a:ext>
            </a:extLst>
          </p:cNvPr>
          <p:cNvSpPr txBox="1"/>
          <p:nvPr/>
        </p:nvSpPr>
        <p:spPr>
          <a:xfrm>
            <a:off x="6507254" y="6613367"/>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7">
                  <a:extLst>
                    <a:ext uri="{A12FA001-AC4F-418D-AE19-62706E023703}">
                      <ahyp:hlinkClr xmlns:ahyp="http://schemas.microsoft.com/office/drawing/2018/hyperlinkcolor" val="tx"/>
                    </a:ext>
                  </a:extLst>
                </a:hlinkClick>
              </a:rPr>
              <a:t>https://www.jpppt.com</a:t>
            </a:r>
            <a:endParaRPr lang="ko-KR" altLang="en-US" sz="1000" dirty="0">
              <a:solidFill>
                <a:schemeClr val="tx1">
                  <a:lumMod val="75000"/>
                  <a:lumOff val="25000"/>
                </a:schemeClr>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ahyp="http://schemas.microsoft.com/office/drawing/2018/hyperlinkcolor" xmlns:a16="http://schemas.microsoft.com/office/drawing/2014/main" xmlns="">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3000" fill="hold"/>
                                            <p:tgtEl>
                                              <p:spTgt spid="8"/>
                                            </p:tgtEl>
                                            <p:attrNameLst>
                                              <p:attrName>r</p:attrName>
                                            </p:attrNameLst>
                                          </p:cBhvr>
                                        </p:animRot>
                                      </p:childTnLst>
                                    </p:cTn>
                                  </p:par>
                                  <p:par>
                                    <p:cTn id="7" presetID="2" presetClass="entr" presetSubtype="4" fill="hold" nodeType="withEffect" p14:presetBounceEnd="57000">
                                      <p:stCondLst>
                                        <p:cond delay="9500"/>
                                      </p:stCondLst>
                                      <p:childTnLst>
                                        <p:set>
                                          <p:cBhvr>
                                            <p:cTn id="8" dur="1" fill="hold">
                                              <p:stCondLst>
                                                <p:cond delay="0"/>
                                              </p:stCondLst>
                                            </p:cTn>
                                            <p:tgtEl>
                                              <p:spTgt spid="5"/>
                                            </p:tgtEl>
                                            <p:attrNameLst>
                                              <p:attrName>style.visibility</p:attrName>
                                            </p:attrNameLst>
                                          </p:cBhvr>
                                          <p:to>
                                            <p:strVal val="visible"/>
                                          </p:to>
                                        </p:set>
                                        <p:anim calcmode="lin" valueType="num" p14:bounceEnd="57000">
                                          <p:cBhvr additive="base">
                                            <p:cTn id="9" dur="1000" fill="hold"/>
                                            <p:tgtEl>
                                              <p:spTgt spid="5"/>
                                            </p:tgtEl>
                                            <p:attrNameLst>
                                              <p:attrName>ppt_x</p:attrName>
                                            </p:attrNameLst>
                                          </p:cBhvr>
                                          <p:tavLst>
                                            <p:tav tm="0">
                                              <p:val>
                                                <p:strVal val="#ppt_x"/>
                                              </p:val>
                                            </p:tav>
                                            <p:tav tm="100000">
                                              <p:val>
                                                <p:strVal val="#ppt_x"/>
                                              </p:val>
                                            </p:tav>
                                          </p:tavLst>
                                        </p:anim>
                                        <p:anim calcmode="lin" valueType="num" p14:bounceEnd="57000">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2" fill="hold" nodeType="withEffect" p14:presetBounceEnd="57000">
                                      <p:stCondLst>
                                        <p:cond delay="10200"/>
                                      </p:stCondLst>
                                      <p:childTnLst>
                                        <p:set>
                                          <p:cBhvr>
                                            <p:cTn id="12" dur="1" fill="hold">
                                              <p:stCondLst>
                                                <p:cond delay="0"/>
                                              </p:stCondLst>
                                            </p:cTn>
                                            <p:tgtEl>
                                              <p:spTgt spid="11"/>
                                            </p:tgtEl>
                                            <p:attrNameLst>
                                              <p:attrName>style.visibility</p:attrName>
                                            </p:attrNameLst>
                                          </p:cBhvr>
                                          <p:to>
                                            <p:strVal val="visible"/>
                                          </p:to>
                                        </p:set>
                                        <p:anim calcmode="lin" valueType="num" p14:bounceEnd="57000">
                                          <p:cBhvr additive="base">
                                            <p:cTn id="13" dur="1000" fill="hold"/>
                                            <p:tgtEl>
                                              <p:spTgt spid="11"/>
                                            </p:tgtEl>
                                            <p:attrNameLst>
                                              <p:attrName>ppt_x</p:attrName>
                                            </p:attrNameLst>
                                          </p:cBhvr>
                                          <p:tavLst>
                                            <p:tav tm="0">
                                              <p:val>
                                                <p:strVal val="1+#ppt_w/2"/>
                                              </p:val>
                                            </p:tav>
                                            <p:tav tm="100000">
                                              <p:val>
                                                <p:strVal val="#ppt_x"/>
                                              </p:val>
                                            </p:tav>
                                          </p:tavLst>
                                        </p:anim>
                                        <p:anim calcmode="lin" valueType="num" p14:bounceEnd="57000">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a14="http://schemas.microsoft.com/office/drawing/2010/main" xmlns:ahyp="http://schemas.microsoft.com/office/drawing/2018/hyperlinkcolor" xmlns:a16="http://schemas.microsoft.com/office/drawing/2014/main"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3000" fill="hold"/>
                                            <p:tgtEl>
                                              <p:spTgt spid="8"/>
                                            </p:tgtEl>
                                            <p:attrNameLst>
                                              <p:attrName>r</p:attrName>
                                            </p:attrNameLst>
                                          </p:cBhvr>
                                        </p:animRot>
                                      </p:childTnLst>
                                    </p:cTn>
                                  </p:par>
                                  <p:par>
                                    <p:cTn id="7" presetID="2" presetClass="entr" presetSubtype="4" fill="hold" nodeType="withEffect">
                                      <p:stCondLst>
                                        <p:cond delay="9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ppt_x"/>
                                              </p:val>
                                            </p:tav>
                                            <p:tav tm="100000">
                                              <p:val>
                                                <p:strVal val="#ppt_x"/>
                                              </p:val>
                                            </p:tav>
                                          </p:tavLst>
                                        </p:anim>
                                        <p:anim calcmode="lin" valueType="num">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2" fill="hold" nodeType="withEffect">
                                      <p:stCondLst>
                                        <p:cond delay="102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6262cf4cebc7d3da27214b6fbad0b502"/>
          <p:cNvPicPr>
            <a:picLocks noChangeAspect="1"/>
          </p:cNvPicPr>
          <p:nvPr/>
        </p:nvPicPr>
        <p:blipFill>
          <a:blip r:embed="rId3"/>
          <a:srcRect l="12506" r="34765"/>
          <a:stretch>
            <a:fillRect/>
          </a:stretch>
        </p:blipFill>
        <p:spPr>
          <a:xfrm rot="16200000">
            <a:off x="1361227" y="675435"/>
            <a:ext cx="2018350" cy="2328181"/>
          </a:xfrm>
          <a:prstGeom prst="rect">
            <a:avLst/>
          </a:prstGeom>
        </p:spPr>
      </p:pic>
      <p:pic>
        <p:nvPicPr>
          <p:cNvPr id="6" name="图片 5" descr="5378c597ff4e8986e077719e9e29f0f7"/>
          <p:cNvPicPr>
            <a:picLocks noChangeAspect="1"/>
          </p:cNvPicPr>
          <p:nvPr/>
        </p:nvPicPr>
        <p:blipFill>
          <a:blip r:embed="rId4">
            <a:lum bright="-12000"/>
          </a:blip>
          <a:stretch>
            <a:fillRect/>
          </a:stretch>
        </p:blipFill>
        <p:spPr>
          <a:xfrm rot="16200000">
            <a:off x="79997" y="1037964"/>
            <a:ext cx="4700170" cy="4995399"/>
          </a:xfrm>
          <a:prstGeom prst="rect">
            <a:avLst/>
          </a:prstGeom>
        </p:spPr>
      </p:pic>
      <p:sp>
        <p:nvSpPr>
          <p:cNvPr id="4" name="文本框 3"/>
          <p:cNvSpPr txBox="1"/>
          <p:nvPr/>
        </p:nvSpPr>
        <p:spPr>
          <a:xfrm>
            <a:off x="1160599" y="2567440"/>
            <a:ext cx="2373894" cy="1938020"/>
          </a:xfrm>
          <a:prstGeom prst="rect">
            <a:avLst/>
          </a:prstGeom>
          <a:noFill/>
        </p:spPr>
        <p:txBody>
          <a:bodyPr wrap="square" rtlCol="0">
            <a:spAutoFit/>
          </a:bodyPr>
          <a:lstStyle/>
          <a:p>
            <a:pPr algn="ctr"/>
            <a:r>
              <a:rPr lang="zh-CN" altLang="en-US" sz="12000" dirty="0">
                <a:solidFill>
                  <a:schemeClr val="bg1"/>
                </a:solidFill>
                <a:latin typeface="华文行楷" panose="02010800040101010101" charset="-122"/>
                <a:ea typeface="华文行楷" panose="02010800040101010101" charset="-122"/>
              </a:rPr>
              <a:t>Two</a:t>
            </a:r>
          </a:p>
        </p:txBody>
      </p:sp>
      <p:pic>
        <p:nvPicPr>
          <p:cNvPr id="9" name="图片 8" descr="be237fa9389bcf2bfb1982858dba2b3d"/>
          <p:cNvPicPr>
            <a:picLocks noChangeAspect="1"/>
          </p:cNvPicPr>
          <p:nvPr/>
        </p:nvPicPr>
        <p:blipFill>
          <a:blip r:embed="rId5"/>
          <a:srcRect l="49060"/>
          <a:stretch>
            <a:fillRect/>
          </a:stretch>
        </p:blipFill>
        <p:spPr>
          <a:xfrm flipH="1">
            <a:off x="9279710" y="365604"/>
            <a:ext cx="2956098" cy="6128697"/>
          </a:xfrm>
          <a:prstGeom prst="rect">
            <a:avLst/>
          </a:prstGeom>
        </p:spPr>
      </p:pic>
      <p:sp>
        <p:nvSpPr>
          <p:cNvPr id="13" name="文本框 12"/>
          <p:cNvSpPr txBox="1"/>
          <p:nvPr/>
        </p:nvSpPr>
        <p:spPr>
          <a:xfrm>
            <a:off x="5197298" y="2559186"/>
            <a:ext cx="4189075" cy="707886"/>
          </a:xfrm>
          <a:prstGeom prst="rect">
            <a:avLst/>
          </a:prstGeom>
          <a:noFill/>
        </p:spPr>
        <p:txBody>
          <a:bodyPr wrap="square" rtlCol="0">
            <a:spAutoFit/>
          </a:bodyPr>
          <a:lstStyle/>
          <a:p>
            <a:r>
              <a:rPr lang="zh-CN" altLang="en-US" sz="4000" dirty="0">
                <a:solidFill>
                  <a:schemeClr val="tx1">
                    <a:lumMod val="75000"/>
                    <a:lumOff val="25000"/>
                  </a:schemeClr>
                </a:solidFill>
                <a:latin typeface="华文新魏" panose="02010800040101010101" pitchFamily="2" charset="-122"/>
                <a:ea typeface="华文新魏" panose="02010800040101010101" pitchFamily="2" charset="-122"/>
              </a:rPr>
              <a:t>Add text content</a:t>
            </a:r>
          </a:p>
        </p:txBody>
      </p:sp>
      <p:sp>
        <p:nvSpPr>
          <p:cNvPr id="11" name="文本框 10"/>
          <p:cNvSpPr txBox="1"/>
          <p:nvPr/>
        </p:nvSpPr>
        <p:spPr>
          <a:xfrm>
            <a:off x="5411259" y="4069533"/>
            <a:ext cx="3293230" cy="521970"/>
          </a:xfrm>
          <a:prstGeom prst="rect">
            <a:avLst/>
          </a:prstGeom>
          <a:noFill/>
        </p:spPr>
        <p:txBody>
          <a:bodyPr vert="horz" wrap="square" rtlCol="0" anchor="b">
            <a:spAutoFit/>
          </a:bodyPr>
          <a:lstStyle/>
          <a:p>
            <a:pPr algn="r"/>
            <a:r>
              <a:rPr lang="en-US" altLang="zh-CN" sz="1400" dirty="0">
                <a:solidFill>
                  <a:schemeClr val="tx1">
                    <a:lumMod val="75000"/>
                    <a:lumOff val="25000"/>
                  </a:schemeClr>
                </a:solidFill>
                <a:latin typeface="Arial" panose="020B0604020202020204" pitchFamily="34" charset="0"/>
                <a:ea typeface="方正清刻本悦宋简体" panose="02000000000000000000" pitchFamily="2" charset="-122"/>
                <a:cs typeface="Arial" panose="020B0604020202020204" pitchFamily="34" charset="0"/>
              </a:rPr>
              <a:t>Truth is the lifeblood of life, is the foundation of all value</a:t>
            </a:r>
            <a:r>
              <a:rPr lang="en-US" altLang="zh-CN" sz="1400" dirty="0">
                <a:solidFill>
                  <a:schemeClr val="bg1">
                    <a:lumMod val="95000"/>
                  </a:schemeClr>
                </a:solidFill>
                <a:latin typeface="Arial" panose="020B0604020202020204" pitchFamily="34" charset="0"/>
                <a:ea typeface="方正清刻本悦宋简体" panose="02000000000000000000" pitchFamily="2" charset="-122"/>
                <a:cs typeface="Arial" panose="020B0604020202020204" pitchFamily="34" charset="0"/>
              </a:rPr>
              <a:t>s</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The completion of the work</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pSp>
        <p:nvGrpSpPr>
          <p:cNvPr id="3" name="87957755-a416-4b4f-97d2-c274a2f02750"/>
          <p:cNvGrpSpPr>
            <a:grpSpLocks noChangeAspect="1"/>
          </p:cNvGrpSpPr>
          <p:nvPr/>
        </p:nvGrpSpPr>
        <p:grpSpPr>
          <a:xfrm>
            <a:off x="4500717" y="1326267"/>
            <a:ext cx="4446596" cy="4175622"/>
            <a:chOff x="3266789" y="921544"/>
            <a:chExt cx="5340351" cy="5014912"/>
          </a:xfrm>
        </p:grpSpPr>
        <p:sp>
          <p:nvSpPr>
            <p:cNvPr id="4" name="Freeform: Shape 2"/>
            <p:cNvSpPr/>
            <p:nvPr/>
          </p:nvSpPr>
          <p:spPr bwMode="auto">
            <a:xfrm>
              <a:off x="5694077" y="2859881"/>
              <a:ext cx="2913063" cy="2854325"/>
            </a:xfrm>
            <a:custGeom>
              <a:avLst/>
              <a:gdLst>
                <a:gd name="T0" fmla="*/ 1007 w 1007"/>
                <a:gd name="T1" fmla="*/ 700 h 986"/>
                <a:gd name="T2" fmla="*/ 877 w 1007"/>
                <a:gd name="T3" fmla="*/ 570 h 986"/>
                <a:gd name="T4" fmla="*/ 865 w 1007"/>
                <a:gd name="T5" fmla="*/ 658 h 986"/>
                <a:gd name="T6" fmla="*/ 208 w 1007"/>
                <a:gd name="T7" fmla="*/ 0 h 986"/>
                <a:gd name="T8" fmla="*/ 19 w 1007"/>
                <a:gd name="T9" fmla="*/ 189 h 986"/>
                <a:gd name="T10" fmla="*/ 673 w 1007"/>
                <a:gd name="T11" fmla="*/ 846 h 986"/>
                <a:gd name="T12" fmla="*/ 592 w 1007"/>
                <a:gd name="T13" fmla="*/ 856 h 986"/>
                <a:gd name="T14" fmla="*/ 722 w 1007"/>
                <a:gd name="T15" fmla="*/ 986 h 986"/>
                <a:gd name="T16" fmla="*/ 975 w 1007"/>
                <a:gd name="T17" fmla="*/ 954 h 986"/>
                <a:gd name="T18" fmla="*/ 975 w 1007"/>
                <a:gd name="T19" fmla="*/ 954 h 986"/>
                <a:gd name="T20" fmla="*/ 994 w 1007"/>
                <a:gd name="T21" fmla="*/ 806 h 986"/>
                <a:gd name="T22" fmla="*/ 993 w 1007"/>
                <a:gd name="T23" fmla="*/ 806 h 986"/>
                <a:gd name="T24" fmla="*/ 1007 w 1007"/>
                <a:gd name="T25" fmla="*/ 70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7" h="986">
                  <a:moveTo>
                    <a:pt x="1007" y="700"/>
                  </a:moveTo>
                  <a:cubicBezTo>
                    <a:pt x="877" y="570"/>
                    <a:pt x="877" y="570"/>
                    <a:pt x="877" y="570"/>
                  </a:cubicBezTo>
                  <a:cubicBezTo>
                    <a:pt x="865" y="658"/>
                    <a:pt x="865" y="658"/>
                    <a:pt x="865" y="658"/>
                  </a:cubicBezTo>
                  <a:cubicBezTo>
                    <a:pt x="705" y="498"/>
                    <a:pt x="401" y="193"/>
                    <a:pt x="208" y="0"/>
                  </a:cubicBezTo>
                  <a:cubicBezTo>
                    <a:pt x="118" y="89"/>
                    <a:pt x="43" y="164"/>
                    <a:pt x="19" y="189"/>
                  </a:cubicBezTo>
                  <a:cubicBezTo>
                    <a:pt x="0" y="170"/>
                    <a:pt x="458" y="630"/>
                    <a:pt x="673" y="846"/>
                  </a:cubicBezTo>
                  <a:cubicBezTo>
                    <a:pt x="592" y="856"/>
                    <a:pt x="592" y="856"/>
                    <a:pt x="592" y="856"/>
                  </a:cubicBezTo>
                  <a:cubicBezTo>
                    <a:pt x="722" y="986"/>
                    <a:pt x="722" y="986"/>
                    <a:pt x="722" y="986"/>
                  </a:cubicBezTo>
                  <a:cubicBezTo>
                    <a:pt x="975" y="954"/>
                    <a:pt x="975" y="954"/>
                    <a:pt x="975" y="954"/>
                  </a:cubicBezTo>
                  <a:cubicBezTo>
                    <a:pt x="975" y="954"/>
                    <a:pt x="975" y="954"/>
                    <a:pt x="975" y="954"/>
                  </a:cubicBezTo>
                  <a:cubicBezTo>
                    <a:pt x="994" y="806"/>
                    <a:pt x="994" y="806"/>
                    <a:pt x="994" y="806"/>
                  </a:cubicBezTo>
                  <a:cubicBezTo>
                    <a:pt x="993" y="806"/>
                    <a:pt x="993" y="806"/>
                    <a:pt x="993" y="806"/>
                  </a:cubicBezTo>
                  <a:lnTo>
                    <a:pt x="1007" y="700"/>
                  </a:lnTo>
                  <a:close/>
                </a:path>
              </a:pathLst>
            </a:custGeom>
            <a:solidFill>
              <a:srgbClr val="222A35"/>
            </a:solidFill>
            <a:ln>
              <a:noFill/>
            </a:ln>
          </p:spPr>
          <p:txBody>
            <a:bodyPr anchor="ctr">
              <a:scene3d>
                <a:camera prst="orthographicFront"/>
                <a:lightRig rig="threePt" dir="t"/>
              </a:scene3d>
              <a:sp3d contourW="12700"/>
            </a:bodyPr>
            <a:lstStyle/>
            <a:p>
              <a:pPr algn="ctr"/>
              <a:endParaRPr sz="1400"/>
            </a:p>
          </p:txBody>
        </p:sp>
        <p:sp>
          <p:nvSpPr>
            <p:cNvPr id="40" name="Freeform: Shape 3"/>
            <p:cNvSpPr/>
            <p:nvPr/>
          </p:nvSpPr>
          <p:spPr bwMode="auto">
            <a:xfrm>
              <a:off x="3828764" y="4012406"/>
              <a:ext cx="1970088" cy="1924050"/>
            </a:xfrm>
            <a:custGeom>
              <a:avLst/>
              <a:gdLst>
                <a:gd name="T0" fmla="*/ 665 w 681"/>
                <a:gd name="T1" fmla="*/ 173 h 665"/>
                <a:gd name="T2" fmla="*/ 492 w 681"/>
                <a:gd name="T3" fmla="*/ 0 h 665"/>
                <a:gd name="T4" fmla="*/ 142 w 681"/>
                <a:gd name="T5" fmla="*/ 350 h 665"/>
                <a:gd name="T6" fmla="*/ 130 w 681"/>
                <a:gd name="T7" fmla="*/ 251 h 665"/>
                <a:gd name="T8" fmla="*/ 0 w 681"/>
                <a:gd name="T9" fmla="*/ 381 h 665"/>
                <a:gd name="T10" fmla="*/ 31 w 681"/>
                <a:gd name="T11" fmla="*/ 633 h 665"/>
                <a:gd name="T12" fmla="*/ 180 w 681"/>
                <a:gd name="T13" fmla="*/ 652 h 665"/>
                <a:gd name="T14" fmla="*/ 180 w 681"/>
                <a:gd name="T15" fmla="*/ 651 h 665"/>
                <a:gd name="T16" fmla="*/ 286 w 681"/>
                <a:gd name="T17" fmla="*/ 665 h 665"/>
                <a:gd name="T18" fmla="*/ 415 w 681"/>
                <a:gd name="T19" fmla="*/ 535 h 665"/>
                <a:gd name="T20" fmla="*/ 347 w 681"/>
                <a:gd name="T21" fmla="*/ 526 h 665"/>
                <a:gd name="T22" fmla="*/ 681 w 681"/>
                <a:gd name="T23" fmla="*/ 192 h 665"/>
                <a:gd name="T24" fmla="*/ 665 w 681"/>
                <a:gd name="T25" fmla="*/ 173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1" h="665">
                  <a:moveTo>
                    <a:pt x="665" y="173"/>
                  </a:moveTo>
                  <a:cubicBezTo>
                    <a:pt x="656" y="164"/>
                    <a:pt x="586" y="94"/>
                    <a:pt x="492" y="0"/>
                  </a:cubicBezTo>
                  <a:cubicBezTo>
                    <a:pt x="361" y="131"/>
                    <a:pt x="225" y="267"/>
                    <a:pt x="142" y="350"/>
                  </a:cubicBezTo>
                  <a:cubicBezTo>
                    <a:pt x="130" y="251"/>
                    <a:pt x="130" y="251"/>
                    <a:pt x="130" y="251"/>
                  </a:cubicBezTo>
                  <a:cubicBezTo>
                    <a:pt x="0" y="381"/>
                    <a:pt x="0" y="381"/>
                    <a:pt x="0" y="381"/>
                  </a:cubicBezTo>
                  <a:cubicBezTo>
                    <a:pt x="31" y="633"/>
                    <a:pt x="31" y="633"/>
                    <a:pt x="31" y="633"/>
                  </a:cubicBezTo>
                  <a:cubicBezTo>
                    <a:pt x="180" y="652"/>
                    <a:pt x="180" y="652"/>
                    <a:pt x="180" y="652"/>
                  </a:cubicBezTo>
                  <a:cubicBezTo>
                    <a:pt x="180" y="651"/>
                    <a:pt x="180" y="651"/>
                    <a:pt x="180" y="651"/>
                  </a:cubicBezTo>
                  <a:cubicBezTo>
                    <a:pt x="286" y="665"/>
                    <a:pt x="286" y="665"/>
                    <a:pt x="286" y="665"/>
                  </a:cubicBezTo>
                  <a:cubicBezTo>
                    <a:pt x="415" y="535"/>
                    <a:pt x="415" y="535"/>
                    <a:pt x="415" y="535"/>
                  </a:cubicBezTo>
                  <a:cubicBezTo>
                    <a:pt x="347" y="526"/>
                    <a:pt x="347" y="526"/>
                    <a:pt x="347" y="526"/>
                  </a:cubicBezTo>
                  <a:cubicBezTo>
                    <a:pt x="431" y="442"/>
                    <a:pt x="558" y="315"/>
                    <a:pt x="681" y="192"/>
                  </a:cubicBezTo>
                  <a:cubicBezTo>
                    <a:pt x="678" y="187"/>
                    <a:pt x="673" y="180"/>
                    <a:pt x="665" y="173"/>
                  </a:cubicBezTo>
                  <a:close/>
                </a:path>
              </a:pathLst>
            </a:custGeom>
            <a:solidFill>
              <a:srgbClr val="C83131"/>
            </a:solidFill>
            <a:ln>
              <a:noFill/>
            </a:ln>
          </p:spPr>
          <p:txBody>
            <a:bodyPr anchor="ctr">
              <a:scene3d>
                <a:camera prst="orthographicFront"/>
                <a:lightRig rig="threePt" dir="t"/>
              </a:scene3d>
              <a:sp3d contourW="12700"/>
            </a:bodyPr>
            <a:lstStyle/>
            <a:p>
              <a:pPr algn="ctr"/>
              <a:endParaRPr sz="1400"/>
            </a:p>
          </p:txBody>
        </p:sp>
        <p:sp>
          <p:nvSpPr>
            <p:cNvPr id="41" name="Rectangle 4"/>
            <p:cNvSpPr/>
            <p:nvPr/>
          </p:nvSpPr>
          <p:spPr bwMode="auto">
            <a:xfrm>
              <a:off x="3917664" y="5844381"/>
              <a:ext cx="1588" cy="1587"/>
            </a:xfrm>
            <a:prstGeom prst="rect">
              <a:avLst/>
            </a:prstGeom>
            <a:solidFill>
              <a:srgbClr val="7FBC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cene3d>
                <a:camera prst="orthographicFront"/>
                <a:lightRig rig="threePt" dir="t"/>
              </a:scene3d>
              <a:sp3d contourW="12700"/>
            </a:bodyPr>
            <a:lstStyle/>
            <a:p>
              <a:pPr algn="ctr"/>
              <a:endParaRPr sz="1400"/>
            </a:p>
          </p:txBody>
        </p:sp>
        <p:sp>
          <p:nvSpPr>
            <p:cNvPr id="42" name="Freeform: Shape 5"/>
            <p:cNvSpPr/>
            <p:nvPr/>
          </p:nvSpPr>
          <p:spPr bwMode="auto">
            <a:xfrm>
              <a:off x="5120989" y="3896519"/>
              <a:ext cx="139700" cy="161925"/>
            </a:xfrm>
            <a:custGeom>
              <a:avLst/>
              <a:gdLst>
                <a:gd name="T0" fmla="*/ 0 w 48"/>
                <a:gd name="T1" fmla="*/ 28 h 56"/>
                <a:gd name="T2" fmla="*/ 3 w 48"/>
                <a:gd name="T3" fmla="*/ 0 h 56"/>
                <a:gd name="T4" fmla="*/ 48 w 48"/>
                <a:gd name="T5" fmla="*/ 41 h 56"/>
                <a:gd name="T6" fmla="*/ 23 w 48"/>
                <a:gd name="T7" fmla="*/ 52 h 56"/>
                <a:gd name="T8" fmla="*/ 0 w 48"/>
                <a:gd name="T9" fmla="*/ 28 h 56"/>
              </a:gdLst>
              <a:ahLst/>
              <a:cxnLst>
                <a:cxn ang="0">
                  <a:pos x="T0" y="T1"/>
                </a:cxn>
                <a:cxn ang="0">
                  <a:pos x="T2" y="T3"/>
                </a:cxn>
                <a:cxn ang="0">
                  <a:pos x="T4" y="T5"/>
                </a:cxn>
                <a:cxn ang="0">
                  <a:pos x="T6" y="T7"/>
                </a:cxn>
                <a:cxn ang="0">
                  <a:pos x="T8" y="T9"/>
                </a:cxn>
              </a:cxnLst>
              <a:rect l="0" t="0" r="r" b="b"/>
              <a:pathLst>
                <a:path w="48" h="56">
                  <a:moveTo>
                    <a:pt x="0" y="28"/>
                  </a:moveTo>
                  <a:cubicBezTo>
                    <a:pt x="3" y="0"/>
                    <a:pt x="3" y="0"/>
                    <a:pt x="3" y="0"/>
                  </a:cubicBezTo>
                  <a:cubicBezTo>
                    <a:pt x="48" y="41"/>
                    <a:pt x="48" y="41"/>
                    <a:pt x="48" y="41"/>
                  </a:cubicBezTo>
                  <a:cubicBezTo>
                    <a:pt x="33" y="56"/>
                    <a:pt x="23" y="52"/>
                    <a:pt x="23" y="52"/>
                  </a:cubicBezTo>
                  <a:lnTo>
                    <a:pt x="0" y="28"/>
                  </a:lnTo>
                  <a:close/>
                </a:path>
              </a:pathLst>
            </a:custGeom>
            <a:solidFill>
              <a:schemeClr val="accent3">
                <a:lumMod val="75000"/>
              </a:schemeClr>
            </a:solidFill>
            <a:ln>
              <a:noFill/>
            </a:ln>
          </p:spPr>
          <p:txBody>
            <a:bodyPr anchor="ctr">
              <a:scene3d>
                <a:camera prst="orthographicFront"/>
                <a:lightRig rig="threePt" dir="t"/>
              </a:scene3d>
              <a:sp3d contourW="12700"/>
            </a:bodyPr>
            <a:lstStyle/>
            <a:p>
              <a:pPr algn="ctr"/>
              <a:endParaRPr sz="1400"/>
            </a:p>
          </p:txBody>
        </p:sp>
        <p:sp>
          <p:nvSpPr>
            <p:cNvPr id="43" name="Freeform: Shape 6"/>
            <p:cNvSpPr/>
            <p:nvPr/>
          </p:nvSpPr>
          <p:spPr bwMode="auto">
            <a:xfrm>
              <a:off x="6828346" y="3386931"/>
              <a:ext cx="168275" cy="130175"/>
            </a:xfrm>
            <a:custGeom>
              <a:avLst/>
              <a:gdLst>
                <a:gd name="T0" fmla="*/ 51 w 58"/>
                <a:gd name="T1" fmla="*/ 23 h 45"/>
                <a:gd name="T2" fmla="*/ 43 w 58"/>
                <a:gd name="T3" fmla="*/ 45 h 45"/>
                <a:gd name="T4" fmla="*/ 0 w 58"/>
                <a:gd name="T5" fmla="*/ 2 h 45"/>
                <a:gd name="T6" fmla="*/ 28 w 58"/>
                <a:gd name="T7" fmla="*/ 0 h 45"/>
              </a:gdLst>
              <a:ahLst/>
              <a:cxnLst>
                <a:cxn ang="0">
                  <a:pos x="T0" y="T1"/>
                </a:cxn>
                <a:cxn ang="0">
                  <a:pos x="T2" y="T3"/>
                </a:cxn>
                <a:cxn ang="0">
                  <a:pos x="T4" y="T5"/>
                </a:cxn>
                <a:cxn ang="0">
                  <a:pos x="T6" y="T7"/>
                </a:cxn>
              </a:cxnLst>
              <a:rect l="0" t="0" r="r" b="b"/>
              <a:pathLst>
                <a:path w="58" h="45">
                  <a:moveTo>
                    <a:pt x="51" y="23"/>
                  </a:moveTo>
                  <a:cubicBezTo>
                    <a:pt x="51" y="23"/>
                    <a:pt x="58" y="29"/>
                    <a:pt x="43" y="45"/>
                  </a:cubicBezTo>
                  <a:cubicBezTo>
                    <a:pt x="0" y="2"/>
                    <a:pt x="0" y="2"/>
                    <a:pt x="0" y="2"/>
                  </a:cubicBezTo>
                  <a:cubicBezTo>
                    <a:pt x="28" y="0"/>
                    <a:pt x="28" y="0"/>
                    <a:pt x="28" y="0"/>
                  </a:cubicBezTo>
                </a:path>
              </a:pathLst>
            </a:custGeom>
            <a:solidFill>
              <a:schemeClr val="accent1">
                <a:lumMod val="75000"/>
              </a:schemeClr>
            </a:solidFill>
            <a:ln>
              <a:noFill/>
            </a:ln>
          </p:spPr>
          <p:txBody>
            <a:bodyPr anchor="ctr">
              <a:scene3d>
                <a:camera prst="orthographicFront"/>
                <a:lightRig rig="threePt" dir="t"/>
              </a:scene3d>
              <a:sp3d contourW="12700"/>
            </a:bodyPr>
            <a:lstStyle/>
            <a:p>
              <a:pPr algn="ctr"/>
              <a:endParaRPr sz="1400"/>
            </a:p>
          </p:txBody>
        </p:sp>
        <p:sp>
          <p:nvSpPr>
            <p:cNvPr id="44" name="Freeform: Shape 7"/>
            <p:cNvSpPr/>
            <p:nvPr/>
          </p:nvSpPr>
          <p:spPr bwMode="auto">
            <a:xfrm>
              <a:off x="5751227" y="4491831"/>
              <a:ext cx="130175" cy="168275"/>
            </a:xfrm>
            <a:custGeom>
              <a:avLst/>
              <a:gdLst>
                <a:gd name="T0" fmla="*/ 22 w 45"/>
                <a:gd name="T1" fmla="*/ 51 h 58"/>
                <a:gd name="T2" fmla="*/ 0 w 45"/>
                <a:gd name="T3" fmla="*/ 42 h 58"/>
                <a:gd name="T4" fmla="*/ 42 w 45"/>
                <a:gd name="T5" fmla="*/ 0 h 58"/>
                <a:gd name="T6" fmla="*/ 45 w 45"/>
                <a:gd name="T7" fmla="*/ 28 h 58"/>
                <a:gd name="T8" fmla="*/ 22 w 45"/>
                <a:gd name="T9" fmla="*/ 51 h 58"/>
              </a:gdLst>
              <a:ahLst/>
              <a:cxnLst>
                <a:cxn ang="0">
                  <a:pos x="T0" y="T1"/>
                </a:cxn>
                <a:cxn ang="0">
                  <a:pos x="T2" y="T3"/>
                </a:cxn>
                <a:cxn ang="0">
                  <a:pos x="T4" y="T5"/>
                </a:cxn>
                <a:cxn ang="0">
                  <a:pos x="T6" y="T7"/>
                </a:cxn>
                <a:cxn ang="0">
                  <a:pos x="T8" y="T9"/>
                </a:cxn>
              </a:cxnLst>
              <a:rect l="0" t="0" r="r" b="b"/>
              <a:pathLst>
                <a:path w="45" h="58">
                  <a:moveTo>
                    <a:pt x="22" y="51"/>
                  </a:moveTo>
                  <a:cubicBezTo>
                    <a:pt x="22" y="51"/>
                    <a:pt x="15" y="58"/>
                    <a:pt x="0" y="42"/>
                  </a:cubicBezTo>
                  <a:cubicBezTo>
                    <a:pt x="42" y="0"/>
                    <a:pt x="42" y="0"/>
                    <a:pt x="42" y="0"/>
                  </a:cubicBezTo>
                  <a:cubicBezTo>
                    <a:pt x="45" y="28"/>
                    <a:pt x="45" y="28"/>
                    <a:pt x="45" y="28"/>
                  </a:cubicBezTo>
                  <a:lnTo>
                    <a:pt x="22" y="51"/>
                  </a:lnTo>
                  <a:close/>
                </a:path>
              </a:pathLst>
            </a:custGeom>
            <a:solidFill>
              <a:schemeClr val="accent4">
                <a:lumMod val="75000"/>
              </a:schemeClr>
            </a:solidFill>
            <a:ln>
              <a:noFill/>
            </a:ln>
          </p:spPr>
          <p:txBody>
            <a:bodyPr anchor="ctr">
              <a:scene3d>
                <a:camera prst="orthographicFront"/>
                <a:lightRig rig="threePt" dir="t"/>
              </a:scene3d>
              <a:sp3d contourW="12700"/>
            </a:bodyPr>
            <a:lstStyle/>
            <a:p>
              <a:pPr algn="ctr"/>
              <a:endParaRPr sz="1400"/>
            </a:p>
          </p:txBody>
        </p:sp>
        <p:sp>
          <p:nvSpPr>
            <p:cNvPr id="45" name="Freeform: Shape 8"/>
            <p:cNvSpPr/>
            <p:nvPr/>
          </p:nvSpPr>
          <p:spPr bwMode="auto">
            <a:xfrm>
              <a:off x="3266789" y="1453356"/>
              <a:ext cx="3135313" cy="3189287"/>
            </a:xfrm>
            <a:custGeom>
              <a:avLst/>
              <a:gdLst>
                <a:gd name="T0" fmla="*/ 1050 w 1084"/>
                <a:gd name="T1" fmla="*/ 867 h 1102"/>
                <a:gd name="T2" fmla="*/ 325 w 1084"/>
                <a:gd name="T3" fmla="*/ 142 h 1102"/>
                <a:gd name="T4" fmla="*/ 415 w 1084"/>
                <a:gd name="T5" fmla="*/ 130 h 1102"/>
                <a:gd name="T6" fmla="*/ 285 w 1084"/>
                <a:gd name="T7" fmla="*/ 0 h 1102"/>
                <a:gd name="T8" fmla="*/ 31 w 1084"/>
                <a:gd name="T9" fmla="*/ 32 h 1102"/>
                <a:gd name="T10" fmla="*/ 31 w 1084"/>
                <a:gd name="T11" fmla="*/ 33 h 1102"/>
                <a:gd name="T12" fmla="*/ 12 w 1084"/>
                <a:gd name="T13" fmla="*/ 182 h 1102"/>
                <a:gd name="T14" fmla="*/ 13 w 1084"/>
                <a:gd name="T15" fmla="*/ 181 h 1102"/>
                <a:gd name="T16" fmla="*/ 0 w 1084"/>
                <a:gd name="T17" fmla="*/ 287 h 1102"/>
                <a:gd name="T18" fmla="*/ 130 w 1084"/>
                <a:gd name="T19" fmla="*/ 417 h 1102"/>
                <a:gd name="T20" fmla="*/ 140 w 1084"/>
                <a:gd name="T21" fmla="*/ 338 h 1102"/>
                <a:gd name="T22" fmla="*/ 859 w 1084"/>
                <a:gd name="T23" fmla="*/ 1057 h 1102"/>
                <a:gd name="T24" fmla="*/ 880 w 1084"/>
                <a:gd name="T25" fmla="*/ 1102 h 1102"/>
                <a:gd name="T26" fmla="*/ 987 w 1084"/>
                <a:gd name="T27" fmla="*/ 995 h 1102"/>
                <a:gd name="T28" fmla="*/ 987 w 1084"/>
                <a:gd name="T29" fmla="*/ 995 h 1102"/>
                <a:gd name="T30" fmla="*/ 1069 w 1084"/>
                <a:gd name="T31" fmla="*/ 913 h 1102"/>
                <a:gd name="T32" fmla="*/ 1050 w 1084"/>
                <a:gd name="T33" fmla="*/ 867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4" h="1102">
                  <a:moveTo>
                    <a:pt x="1050" y="867"/>
                  </a:moveTo>
                  <a:cubicBezTo>
                    <a:pt x="1022" y="839"/>
                    <a:pt x="507" y="324"/>
                    <a:pt x="325" y="142"/>
                  </a:cubicBezTo>
                  <a:cubicBezTo>
                    <a:pt x="415" y="130"/>
                    <a:pt x="415" y="130"/>
                    <a:pt x="415" y="130"/>
                  </a:cubicBezTo>
                  <a:cubicBezTo>
                    <a:pt x="285" y="0"/>
                    <a:pt x="285" y="0"/>
                    <a:pt x="285" y="0"/>
                  </a:cubicBezTo>
                  <a:cubicBezTo>
                    <a:pt x="31" y="32"/>
                    <a:pt x="31" y="32"/>
                    <a:pt x="31" y="32"/>
                  </a:cubicBezTo>
                  <a:cubicBezTo>
                    <a:pt x="31" y="33"/>
                    <a:pt x="31" y="33"/>
                    <a:pt x="31" y="33"/>
                  </a:cubicBezTo>
                  <a:cubicBezTo>
                    <a:pt x="12" y="182"/>
                    <a:pt x="12" y="182"/>
                    <a:pt x="12" y="182"/>
                  </a:cubicBezTo>
                  <a:cubicBezTo>
                    <a:pt x="13" y="181"/>
                    <a:pt x="13" y="181"/>
                    <a:pt x="13" y="181"/>
                  </a:cubicBezTo>
                  <a:cubicBezTo>
                    <a:pt x="0" y="287"/>
                    <a:pt x="0" y="287"/>
                    <a:pt x="0" y="287"/>
                  </a:cubicBezTo>
                  <a:cubicBezTo>
                    <a:pt x="130" y="417"/>
                    <a:pt x="130" y="417"/>
                    <a:pt x="130" y="417"/>
                  </a:cubicBezTo>
                  <a:cubicBezTo>
                    <a:pt x="140" y="338"/>
                    <a:pt x="140" y="338"/>
                    <a:pt x="140" y="338"/>
                  </a:cubicBezTo>
                  <a:cubicBezTo>
                    <a:pt x="326" y="524"/>
                    <a:pt x="832" y="1030"/>
                    <a:pt x="859" y="1057"/>
                  </a:cubicBezTo>
                  <a:cubicBezTo>
                    <a:pt x="891" y="1089"/>
                    <a:pt x="882" y="1100"/>
                    <a:pt x="880" y="1102"/>
                  </a:cubicBezTo>
                  <a:cubicBezTo>
                    <a:pt x="987" y="995"/>
                    <a:pt x="987" y="995"/>
                    <a:pt x="987" y="995"/>
                  </a:cubicBezTo>
                  <a:cubicBezTo>
                    <a:pt x="987" y="995"/>
                    <a:pt x="987" y="995"/>
                    <a:pt x="987" y="995"/>
                  </a:cubicBezTo>
                  <a:cubicBezTo>
                    <a:pt x="1069" y="913"/>
                    <a:pt x="1069" y="913"/>
                    <a:pt x="1069" y="913"/>
                  </a:cubicBezTo>
                  <a:cubicBezTo>
                    <a:pt x="1069" y="913"/>
                    <a:pt x="1084" y="901"/>
                    <a:pt x="1050" y="867"/>
                  </a:cubicBezTo>
                  <a:close/>
                </a:path>
              </a:pathLst>
            </a:custGeom>
            <a:solidFill>
              <a:srgbClr val="222A35"/>
            </a:solidFill>
            <a:ln>
              <a:noFill/>
            </a:ln>
            <a:effectLst>
              <a:outerShdw blurRad="50800" dist="38100" dir="5400000" algn="t" rotWithShape="0">
                <a:prstClr val="black">
                  <a:alpha val="15000"/>
                </a:prstClr>
              </a:outerShdw>
            </a:effectLst>
          </p:spPr>
          <p:txBody>
            <a:bodyPr anchor="ctr">
              <a:scene3d>
                <a:camera prst="orthographicFront"/>
                <a:lightRig rig="threePt" dir="t"/>
              </a:scene3d>
              <a:sp3d contourW="12700"/>
            </a:bodyPr>
            <a:lstStyle/>
            <a:p>
              <a:pPr algn="ctr"/>
              <a:endParaRPr sz="1400"/>
            </a:p>
          </p:txBody>
        </p:sp>
        <p:sp>
          <p:nvSpPr>
            <p:cNvPr id="46" name="Freeform: Shape 9"/>
            <p:cNvSpPr/>
            <p:nvPr/>
          </p:nvSpPr>
          <p:spPr bwMode="auto">
            <a:xfrm>
              <a:off x="4612989" y="2855119"/>
              <a:ext cx="1136650" cy="1185862"/>
            </a:xfrm>
            <a:custGeom>
              <a:avLst/>
              <a:gdLst>
                <a:gd name="T0" fmla="*/ 202 w 393"/>
                <a:gd name="T1" fmla="*/ 0 h 410"/>
                <a:gd name="T2" fmla="*/ 28 w 393"/>
                <a:gd name="T3" fmla="*/ 175 h 410"/>
                <a:gd name="T4" fmla="*/ 14 w 393"/>
                <a:gd name="T5" fmla="*/ 191 h 410"/>
                <a:gd name="T6" fmla="*/ 14 w 393"/>
                <a:gd name="T7" fmla="*/ 191 h 410"/>
                <a:gd name="T8" fmla="*/ 13 w 393"/>
                <a:gd name="T9" fmla="*/ 192 h 410"/>
                <a:gd name="T10" fmla="*/ 13 w 393"/>
                <a:gd name="T11" fmla="*/ 192 h 410"/>
                <a:gd name="T12" fmla="*/ 9 w 393"/>
                <a:gd name="T13" fmla="*/ 221 h 410"/>
                <a:gd name="T14" fmla="*/ 90 w 393"/>
                <a:gd name="T15" fmla="*/ 302 h 410"/>
                <a:gd name="T16" fmla="*/ 91 w 393"/>
                <a:gd name="T17" fmla="*/ 303 h 410"/>
                <a:gd name="T18" fmla="*/ 198 w 393"/>
                <a:gd name="T19" fmla="*/ 410 h 410"/>
                <a:gd name="T20" fmla="*/ 204 w 393"/>
                <a:gd name="T21" fmla="*/ 383 h 410"/>
                <a:gd name="T22" fmla="*/ 218 w 393"/>
                <a:gd name="T23" fmla="*/ 365 h 410"/>
                <a:gd name="T24" fmla="*/ 393 w 393"/>
                <a:gd name="T25" fmla="*/ 191 h 410"/>
                <a:gd name="T26" fmla="*/ 202 w 393"/>
                <a:gd name="T27"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3" h="410">
                  <a:moveTo>
                    <a:pt x="202" y="0"/>
                  </a:moveTo>
                  <a:cubicBezTo>
                    <a:pt x="110" y="92"/>
                    <a:pt x="39" y="164"/>
                    <a:pt x="28" y="175"/>
                  </a:cubicBezTo>
                  <a:cubicBezTo>
                    <a:pt x="22" y="181"/>
                    <a:pt x="18" y="186"/>
                    <a:pt x="14" y="191"/>
                  </a:cubicBezTo>
                  <a:cubicBezTo>
                    <a:pt x="14" y="191"/>
                    <a:pt x="14" y="191"/>
                    <a:pt x="14" y="191"/>
                  </a:cubicBezTo>
                  <a:cubicBezTo>
                    <a:pt x="14" y="191"/>
                    <a:pt x="14" y="192"/>
                    <a:pt x="13" y="192"/>
                  </a:cubicBezTo>
                  <a:cubicBezTo>
                    <a:pt x="13" y="192"/>
                    <a:pt x="13" y="192"/>
                    <a:pt x="13" y="192"/>
                  </a:cubicBezTo>
                  <a:cubicBezTo>
                    <a:pt x="0" y="213"/>
                    <a:pt x="9" y="221"/>
                    <a:pt x="9" y="221"/>
                  </a:cubicBezTo>
                  <a:cubicBezTo>
                    <a:pt x="90" y="302"/>
                    <a:pt x="90" y="302"/>
                    <a:pt x="90" y="302"/>
                  </a:cubicBezTo>
                  <a:cubicBezTo>
                    <a:pt x="91" y="303"/>
                    <a:pt x="91" y="303"/>
                    <a:pt x="91" y="303"/>
                  </a:cubicBezTo>
                  <a:cubicBezTo>
                    <a:pt x="198" y="410"/>
                    <a:pt x="198" y="410"/>
                    <a:pt x="198" y="410"/>
                  </a:cubicBezTo>
                  <a:cubicBezTo>
                    <a:pt x="196" y="408"/>
                    <a:pt x="191" y="401"/>
                    <a:pt x="204" y="383"/>
                  </a:cubicBezTo>
                  <a:cubicBezTo>
                    <a:pt x="207" y="378"/>
                    <a:pt x="212" y="372"/>
                    <a:pt x="218" y="365"/>
                  </a:cubicBezTo>
                  <a:cubicBezTo>
                    <a:pt x="229" y="354"/>
                    <a:pt x="301" y="283"/>
                    <a:pt x="393" y="191"/>
                  </a:cubicBezTo>
                  <a:cubicBezTo>
                    <a:pt x="335" y="133"/>
                    <a:pt x="269" y="67"/>
                    <a:pt x="202" y="0"/>
                  </a:cubicBezTo>
                  <a:close/>
                </a:path>
              </a:pathLst>
            </a:custGeom>
            <a:solidFill>
              <a:srgbClr val="C83131"/>
            </a:solidFill>
            <a:ln>
              <a:noFill/>
            </a:ln>
            <a:effectLst>
              <a:outerShdw blurRad="50800" dist="38100" dir="2700000" algn="tl" rotWithShape="0">
                <a:prstClr val="black">
                  <a:alpha val="15000"/>
                </a:prstClr>
              </a:outerShdw>
            </a:effectLst>
          </p:spPr>
          <p:txBody>
            <a:bodyPr anchor="ctr">
              <a:scene3d>
                <a:camera prst="orthographicFront"/>
                <a:lightRig rig="threePt" dir="t"/>
              </a:scene3d>
              <a:sp3d contourW="12700"/>
            </a:bodyPr>
            <a:lstStyle/>
            <a:p>
              <a:pPr algn="ctr"/>
              <a:endParaRPr sz="1400"/>
            </a:p>
          </p:txBody>
        </p:sp>
        <p:sp>
          <p:nvSpPr>
            <p:cNvPr id="47" name="Freeform: Shape 10"/>
            <p:cNvSpPr/>
            <p:nvPr/>
          </p:nvSpPr>
          <p:spPr bwMode="auto">
            <a:xfrm>
              <a:off x="5120989" y="921544"/>
              <a:ext cx="2540000" cy="2486025"/>
            </a:xfrm>
            <a:custGeom>
              <a:avLst/>
              <a:gdLst>
                <a:gd name="T0" fmla="*/ 878 w 878"/>
                <a:gd name="T1" fmla="*/ 285 h 859"/>
                <a:gd name="T2" fmla="*/ 846 w 878"/>
                <a:gd name="T3" fmla="*/ 32 h 859"/>
                <a:gd name="T4" fmla="*/ 698 w 878"/>
                <a:gd name="T5" fmla="*/ 13 h 859"/>
                <a:gd name="T6" fmla="*/ 698 w 878"/>
                <a:gd name="T7" fmla="*/ 14 h 859"/>
                <a:gd name="T8" fmla="*/ 591 w 878"/>
                <a:gd name="T9" fmla="*/ 0 h 859"/>
                <a:gd name="T10" fmla="*/ 461 w 878"/>
                <a:gd name="T11" fmla="*/ 130 h 859"/>
                <a:gd name="T12" fmla="*/ 552 w 878"/>
                <a:gd name="T13" fmla="*/ 142 h 859"/>
                <a:gd name="T14" fmla="*/ 26 w 878"/>
                <a:gd name="T15" fmla="*/ 668 h 859"/>
                <a:gd name="T16" fmla="*/ 217 w 878"/>
                <a:gd name="T17" fmla="*/ 859 h 859"/>
                <a:gd name="T18" fmla="*/ 738 w 878"/>
                <a:gd name="T19" fmla="*/ 338 h 859"/>
                <a:gd name="T20" fmla="*/ 748 w 878"/>
                <a:gd name="T21" fmla="*/ 415 h 859"/>
                <a:gd name="T22" fmla="*/ 878 w 878"/>
                <a:gd name="T23" fmla="*/ 28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8" h="859">
                  <a:moveTo>
                    <a:pt x="878" y="285"/>
                  </a:moveTo>
                  <a:cubicBezTo>
                    <a:pt x="846" y="32"/>
                    <a:pt x="846" y="32"/>
                    <a:pt x="846" y="32"/>
                  </a:cubicBezTo>
                  <a:cubicBezTo>
                    <a:pt x="698" y="13"/>
                    <a:pt x="698" y="13"/>
                    <a:pt x="698" y="13"/>
                  </a:cubicBezTo>
                  <a:cubicBezTo>
                    <a:pt x="698" y="14"/>
                    <a:pt x="698" y="14"/>
                    <a:pt x="698" y="14"/>
                  </a:cubicBezTo>
                  <a:cubicBezTo>
                    <a:pt x="591" y="0"/>
                    <a:pt x="591" y="0"/>
                    <a:pt x="591" y="0"/>
                  </a:cubicBezTo>
                  <a:cubicBezTo>
                    <a:pt x="461" y="130"/>
                    <a:pt x="461" y="130"/>
                    <a:pt x="461" y="130"/>
                  </a:cubicBezTo>
                  <a:cubicBezTo>
                    <a:pt x="552" y="142"/>
                    <a:pt x="552" y="142"/>
                    <a:pt x="552" y="142"/>
                  </a:cubicBezTo>
                  <a:cubicBezTo>
                    <a:pt x="389" y="306"/>
                    <a:pt x="0" y="695"/>
                    <a:pt x="26" y="668"/>
                  </a:cubicBezTo>
                  <a:cubicBezTo>
                    <a:pt x="93" y="735"/>
                    <a:pt x="159" y="801"/>
                    <a:pt x="217" y="859"/>
                  </a:cubicBezTo>
                  <a:cubicBezTo>
                    <a:pt x="273" y="803"/>
                    <a:pt x="591" y="485"/>
                    <a:pt x="738" y="338"/>
                  </a:cubicBezTo>
                  <a:cubicBezTo>
                    <a:pt x="748" y="415"/>
                    <a:pt x="748" y="415"/>
                    <a:pt x="748" y="415"/>
                  </a:cubicBezTo>
                  <a:lnTo>
                    <a:pt x="878" y="285"/>
                  </a:lnTo>
                  <a:close/>
                </a:path>
              </a:pathLst>
            </a:custGeom>
            <a:solidFill>
              <a:srgbClr val="C83131"/>
            </a:solidFill>
            <a:ln>
              <a:noFill/>
            </a:ln>
          </p:spPr>
          <p:txBody>
            <a:bodyPr anchor="ctr">
              <a:scene3d>
                <a:camera prst="orthographicFront"/>
                <a:lightRig rig="threePt" dir="t"/>
              </a:scene3d>
              <a:sp3d contourW="12700"/>
            </a:bodyPr>
            <a:lstStyle/>
            <a:p>
              <a:pPr algn="ctr"/>
              <a:endParaRPr sz="1400"/>
            </a:p>
          </p:txBody>
        </p:sp>
        <p:sp>
          <p:nvSpPr>
            <p:cNvPr id="48" name="Freeform: Shape 11"/>
            <p:cNvSpPr/>
            <p:nvPr/>
          </p:nvSpPr>
          <p:spPr bwMode="auto">
            <a:xfrm>
              <a:off x="5152739" y="2295499"/>
              <a:ext cx="1206490" cy="1178739"/>
            </a:xfrm>
            <a:custGeom>
              <a:avLst/>
              <a:gdLst>
                <a:gd name="T0" fmla="*/ 15 w 404"/>
                <a:gd name="T1" fmla="*/ 199 h 397"/>
                <a:gd name="T2" fmla="*/ 15 w 404"/>
                <a:gd name="T3" fmla="*/ 199 h 397"/>
                <a:gd name="T4" fmla="*/ 213 w 404"/>
                <a:gd name="T5" fmla="*/ 397 h 397"/>
                <a:gd name="T6" fmla="*/ 404 w 404"/>
                <a:gd name="T7" fmla="*/ 210 h 397"/>
                <a:gd name="T8" fmla="*/ 221 w 404"/>
                <a:gd name="T9" fmla="*/ 28 h 397"/>
                <a:gd name="T10" fmla="*/ 203 w 404"/>
                <a:gd name="T11" fmla="*/ 12 h 397"/>
                <a:gd name="T12" fmla="*/ 203 w 404"/>
                <a:gd name="T13" fmla="*/ 12 h 397"/>
                <a:gd name="T14" fmla="*/ 175 w 404"/>
                <a:gd name="T15" fmla="*/ 9 h 397"/>
                <a:gd name="T16" fmla="*/ 94 w 404"/>
                <a:gd name="T17" fmla="*/ 90 h 397"/>
                <a:gd name="T18" fmla="*/ 93 w 404"/>
                <a:gd name="T19" fmla="*/ 91 h 397"/>
                <a:gd name="T20" fmla="*/ 0 w 404"/>
                <a:gd name="T21" fmla="*/ 184 h 397"/>
                <a:gd name="T22" fmla="*/ 15 w 404"/>
                <a:gd name="T23" fmla="*/ 199 h 397"/>
                <a:gd name="connsiteX0" fmla="*/ 371 w 10326"/>
                <a:gd name="connsiteY0" fmla="*/ 4868 h 9855"/>
                <a:gd name="connsiteX1" fmla="*/ 371 w 10326"/>
                <a:gd name="connsiteY1" fmla="*/ 4868 h 9855"/>
                <a:gd name="connsiteX2" fmla="*/ 5272 w 10326"/>
                <a:gd name="connsiteY2" fmla="*/ 9855 h 9855"/>
                <a:gd name="connsiteX3" fmla="*/ 10326 w 10326"/>
                <a:gd name="connsiteY3" fmla="*/ 5477 h 9855"/>
                <a:gd name="connsiteX4" fmla="*/ 5470 w 10326"/>
                <a:gd name="connsiteY4" fmla="*/ 560 h 9855"/>
                <a:gd name="connsiteX5" fmla="*/ 5025 w 10326"/>
                <a:gd name="connsiteY5" fmla="*/ 157 h 9855"/>
                <a:gd name="connsiteX6" fmla="*/ 5025 w 10326"/>
                <a:gd name="connsiteY6" fmla="*/ 157 h 9855"/>
                <a:gd name="connsiteX7" fmla="*/ 4332 w 10326"/>
                <a:gd name="connsiteY7" fmla="*/ 82 h 9855"/>
                <a:gd name="connsiteX8" fmla="*/ 2327 w 10326"/>
                <a:gd name="connsiteY8" fmla="*/ 2122 h 9855"/>
                <a:gd name="connsiteX9" fmla="*/ 2302 w 10326"/>
                <a:gd name="connsiteY9" fmla="*/ 2147 h 9855"/>
                <a:gd name="connsiteX10" fmla="*/ 0 w 10326"/>
                <a:gd name="connsiteY10" fmla="*/ 4490 h 9855"/>
                <a:gd name="connsiteX11" fmla="*/ 371 w 10326"/>
                <a:gd name="connsiteY11" fmla="*/ 4868 h 9855"/>
                <a:gd name="connsiteX0-1" fmla="*/ 359 w 10000"/>
                <a:gd name="connsiteY0-2" fmla="*/ 4940 h 10421"/>
                <a:gd name="connsiteX1-3" fmla="*/ 359 w 10000"/>
                <a:gd name="connsiteY1-4" fmla="*/ 4940 h 10421"/>
                <a:gd name="connsiteX2-5" fmla="*/ 5501 w 10000"/>
                <a:gd name="connsiteY2-6" fmla="*/ 10421 h 10421"/>
                <a:gd name="connsiteX3-7" fmla="*/ 10000 w 10000"/>
                <a:gd name="connsiteY3-8" fmla="*/ 5558 h 10421"/>
                <a:gd name="connsiteX4-9" fmla="*/ 5297 w 10000"/>
                <a:gd name="connsiteY4-10" fmla="*/ 568 h 10421"/>
                <a:gd name="connsiteX5-11" fmla="*/ 4866 w 10000"/>
                <a:gd name="connsiteY5-12" fmla="*/ 159 h 10421"/>
                <a:gd name="connsiteX6-13" fmla="*/ 4866 w 10000"/>
                <a:gd name="connsiteY6-14" fmla="*/ 159 h 10421"/>
                <a:gd name="connsiteX7-15" fmla="*/ 4195 w 10000"/>
                <a:gd name="connsiteY7-16" fmla="*/ 83 h 10421"/>
                <a:gd name="connsiteX8-17" fmla="*/ 2254 w 10000"/>
                <a:gd name="connsiteY8-18" fmla="*/ 2153 h 10421"/>
                <a:gd name="connsiteX9-19" fmla="*/ 2229 w 10000"/>
                <a:gd name="connsiteY9-20" fmla="*/ 2179 h 10421"/>
                <a:gd name="connsiteX10-21" fmla="*/ 0 w 10000"/>
                <a:gd name="connsiteY10-22" fmla="*/ 4556 h 10421"/>
                <a:gd name="connsiteX11-23" fmla="*/ 359 w 10000"/>
                <a:gd name="connsiteY11-24" fmla="*/ 4940 h 104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0000" h="10421">
                  <a:moveTo>
                    <a:pt x="359" y="4940"/>
                  </a:moveTo>
                  <a:lnTo>
                    <a:pt x="359" y="4940"/>
                  </a:lnTo>
                  <a:lnTo>
                    <a:pt x="5501" y="10421"/>
                  </a:lnTo>
                  <a:cubicBezTo>
                    <a:pt x="6076" y="9807"/>
                    <a:pt x="7867" y="7858"/>
                    <a:pt x="10000" y="5558"/>
                  </a:cubicBezTo>
                  <a:lnTo>
                    <a:pt x="5297" y="568"/>
                  </a:lnTo>
                  <a:cubicBezTo>
                    <a:pt x="4442" y="-332"/>
                    <a:pt x="4986" y="262"/>
                    <a:pt x="4866" y="159"/>
                  </a:cubicBezTo>
                  <a:lnTo>
                    <a:pt x="4866" y="159"/>
                  </a:lnTo>
                  <a:cubicBezTo>
                    <a:pt x="4387" y="-147"/>
                    <a:pt x="4195" y="83"/>
                    <a:pt x="4195" y="83"/>
                  </a:cubicBezTo>
                  <a:lnTo>
                    <a:pt x="2254" y="2153"/>
                  </a:lnTo>
                  <a:cubicBezTo>
                    <a:pt x="2246" y="2162"/>
                    <a:pt x="2237" y="2170"/>
                    <a:pt x="2229" y="2179"/>
                  </a:cubicBezTo>
                  <a:lnTo>
                    <a:pt x="0" y="4556"/>
                  </a:lnTo>
                  <a:lnTo>
                    <a:pt x="359" y="4940"/>
                  </a:lnTo>
                  <a:close/>
                </a:path>
              </a:pathLst>
            </a:custGeom>
            <a:solidFill>
              <a:srgbClr val="222A35"/>
            </a:solidFill>
            <a:ln>
              <a:noFill/>
            </a:ln>
            <a:effectLst>
              <a:outerShdw blurRad="50800" dist="38100" dir="8100000" algn="tr" rotWithShape="0">
                <a:prstClr val="black">
                  <a:alpha val="15000"/>
                </a:prstClr>
              </a:outerShdw>
            </a:effectLst>
          </p:spPr>
          <p:txBody>
            <a:bodyPr anchor="ctr">
              <a:scene3d>
                <a:camera prst="orthographicFront"/>
                <a:lightRig rig="threePt" dir="t"/>
              </a:scene3d>
              <a:sp3d contourW="12700"/>
            </a:bodyPr>
            <a:lstStyle/>
            <a:p>
              <a:pPr algn="ctr"/>
              <a:endParaRPr sz="1400"/>
            </a:p>
          </p:txBody>
        </p:sp>
        <p:sp>
          <p:nvSpPr>
            <p:cNvPr id="49" name="Freeform: Shape 12"/>
            <p:cNvSpPr/>
            <p:nvPr/>
          </p:nvSpPr>
          <p:spPr bwMode="auto">
            <a:xfrm>
              <a:off x="5800439" y="2863056"/>
              <a:ext cx="1177925" cy="1152525"/>
            </a:xfrm>
            <a:custGeom>
              <a:avLst/>
              <a:gdLst>
                <a:gd name="T0" fmla="*/ 301 w 407"/>
                <a:gd name="T1" fmla="*/ 97 h 398"/>
                <a:gd name="T2" fmla="*/ 300 w 407"/>
                <a:gd name="T3" fmla="*/ 97 h 398"/>
                <a:gd name="T4" fmla="*/ 219 w 407"/>
                <a:gd name="T5" fmla="*/ 15 h 398"/>
                <a:gd name="T6" fmla="*/ 173 w 407"/>
                <a:gd name="T7" fmla="*/ 34 h 398"/>
                <a:gd name="T8" fmla="*/ 0 w 407"/>
                <a:gd name="T9" fmla="*/ 206 h 398"/>
                <a:gd name="T10" fmla="*/ 174 w 407"/>
                <a:gd name="T11" fmla="*/ 380 h 398"/>
                <a:gd name="T12" fmla="*/ 189 w 407"/>
                <a:gd name="T13" fmla="*/ 398 h 398"/>
                <a:gd name="T14" fmla="*/ 363 w 407"/>
                <a:gd name="T15" fmla="*/ 225 h 398"/>
                <a:gd name="T16" fmla="*/ 407 w 407"/>
                <a:gd name="T17" fmla="*/ 204 h 398"/>
                <a:gd name="T18" fmla="*/ 301 w 407"/>
                <a:gd name="T19" fmla="*/ 97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7" h="398">
                  <a:moveTo>
                    <a:pt x="301" y="97"/>
                  </a:moveTo>
                  <a:cubicBezTo>
                    <a:pt x="300" y="97"/>
                    <a:pt x="300" y="97"/>
                    <a:pt x="300" y="97"/>
                  </a:cubicBezTo>
                  <a:cubicBezTo>
                    <a:pt x="219" y="15"/>
                    <a:pt x="219" y="15"/>
                    <a:pt x="219" y="15"/>
                  </a:cubicBezTo>
                  <a:cubicBezTo>
                    <a:pt x="219" y="15"/>
                    <a:pt x="206" y="0"/>
                    <a:pt x="173" y="34"/>
                  </a:cubicBezTo>
                  <a:cubicBezTo>
                    <a:pt x="163" y="44"/>
                    <a:pt x="94" y="113"/>
                    <a:pt x="0" y="206"/>
                  </a:cubicBezTo>
                  <a:cubicBezTo>
                    <a:pt x="95" y="301"/>
                    <a:pt x="164" y="370"/>
                    <a:pt x="174" y="380"/>
                  </a:cubicBezTo>
                  <a:cubicBezTo>
                    <a:pt x="181" y="387"/>
                    <a:pt x="186" y="393"/>
                    <a:pt x="189" y="398"/>
                  </a:cubicBezTo>
                  <a:cubicBezTo>
                    <a:pt x="284" y="304"/>
                    <a:pt x="353" y="234"/>
                    <a:pt x="363" y="225"/>
                  </a:cubicBezTo>
                  <a:cubicBezTo>
                    <a:pt x="394" y="193"/>
                    <a:pt x="406" y="202"/>
                    <a:pt x="407" y="204"/>
                  </a:cubicBezTo>
                  <a:lnTo>
                    <a:pt x="301" y="97"/>
                  </a:lnTo>
                  <a:close/>
                </a:path>
              </a:pathLst>
            </a:custGeom>
            <a:solidFill>
              <a:srgbClr val="C83131"/>
            </a:solidFill>
            <a:ln>
              <a:noFill/>
            </a:ln>
            <a:effectLst>
              <a:outerShdw blurRad="50800" dist="38100" dir="2700000" algn="tl" rotWithShape="0">
                <a:prstClr val="black">
                  <a:alpha val="15000"/>
                </a:prstClr>
              </a:outerShdw>
            </a:effectLst>
          </p:spPr>
          <p:txBody>
            <a:bodyPr anchor="ctr">
              <a:scene3d>
                <a:camera prst="orthographicFront"/>
                <a:lightRig rig="threePt" dir="t"/>
              </a:scene3d>
              <a:sp3d contourW="12700"/>
            </a:bodyPr>
            <a:lstStyle/>
            <a:p>
              <a:pPr algn="ctr"/>
              <a:endParaRPr sz="1400"/>
            </a:p>
          </p:txBody>
        </p:sp>
        <p:sp>
          <p:nvSpPr>
            <p:cNvPr id="50" name="Freeform: Shape 13"/>
            <p:cNvSpPr/>
            <p:nvPr/>
          </p:nvSpPr>
          <p:spPr bwMode="auto">
            <a:xfrm rot="20995595">
              <a:off x="6121271" y="3279742"/>
              <a:ext cx="430433" cy="348448"/>
            </a:xfrm>
            <a:custGeom>
              <a:avLst/>
              <a:gdLst>
                <a:gd name="T0" fmla="*/ 444 w 462"/>
                <a:gd name="T1" fmla="*/ 9 h 373"/>
                <a:gd name="T2" fmla="*/ 444 w 462"/>
                <a:gd name="T3" fmla="*/ 9 h 373"/>
                <a:gd name="T4" fmla="*/ 9 w 462"/>
                <a:gd name="T5" fmla="*/ 160 h 373"/>
                <a:gd name="T6" fmla="*/ 9 w 462"/>
                <a:gd name="T7" fmla="*/ 169 h 373"/>
                <a:gd name="T8" fmla="*/ 98 w 462"/>
                <a:gd name="T9" fmla="*/ 213 h 373"/>
                <a:gd name="T10" fmla="*/ 98 w 462"/>
                <a:gd name="T11" fmla="*/ 213 h 373"/>
                <a:gd name="T12" fmla="*/ 160 w 462"/>
                <a:gd name="T13" fmla="*/ 230 h 373"/>
                <a:gd name="T14" fmla="*/ 434 w 462"/>
                <a:gd name="T15" fmla="*/ 35 h 373"/>
                <a:gd name="T16" fmla="*/ 434 w 462"/>
                <a:gd name="T17" fmla="*/ 35 h 373"/>
                <a:gd name="T18" fmla="*/ 240 w 462"/>
                <a:gd name="T19" fmla="*/ 248 h 373"/>
                <a:gd name="T20" fmla="*/ 240 w 462"/>
                <a:gd name="T21" fmla="*/ 248 h 373"/>
                <a:gd name="T22" fmla="*/ 231 w 462"/>
                <a:gd name="T23" fmla="*/ 257 h 373"/>
                <a:gd name="T24" fmla="*/ 240 w 462"/>
                <a:gd name="T25" fmla="*/ 266 h 373"/>
                <a:gd name="T26" fmla="*/ 240 w 462"/>
                <a:gd name="T27" fmla="*/ 266 h 373"/>
                <a:gd name="T28" fmla="*/ 363 w 462"/>
                <a:gd name="T29" fmla="*/ 337 h 373"/>
                <a:gd name="T30" fmla="*/ 390 w 462"/>
                <a:gd name="T31" fmla="*/ 328 h 373"/>
                <a:gd name="T32" fmla="*/ 461 w 462"/>
                <a:gd name="T33" fmla="*/ 18 h 373"/>
                <a:gd name="T34" fmla="*/ 444 w 462"/>
                <a:gd name="T35" fmla="*/ 9 h 373"/>
                <a:gd name="T36" fmla="*/ 160 w 462"/>
                <a:gd name="T37" fmla="*/ 363 h 373"/>
                <a:gd name="T38" fmla="*/ 160 w 462"/>
                <a:gd name="T39" fmla="*/ 363 h 373"/>
                <a:gd name="T40" fmla="*/ 169 w 462"/>
                <a:gd name="T41" fmla="*/ 372 h 373"/>
                <a:gd name="T42" fmla="*/ 240 w 462"/>
                <a:gd name="T43" fmla="*/ 310 h 373"/>
                <a:gd name="T44" fmla="*/ 160 w 462"/>
                <a:gd name="T45" fmla="*/ 266 h 373"/>
                <a:gd name="T46" fmla="*/ 160 w 462"/>
                <a:gd name="T47" fmla="*/ 36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lnTo>
                    <a:pt x="98" y="213"/>
                  </a:lnTo>
                  <a:cubicBezTo>
                    <a:pt x="160" y="230"/>
                    <a:pt x="160" y="230"/>
                    <a:pt x="160" y="230"/>
                  </a:cubicBezTo>
                  <a:cubicBezTo>
                    <a:pt x="160" y="230"/>
                    <a:pt x="425" y="35"/>
                    <a:pt x="434" y="35"/>
                  </a:cubicBezTo>
                  <a:cubicBezTo>
                    <a:pt x="434" y="26"/>
                    <a:pt x="434" y="35"/>
                    <a:pt x="434" y="35"/>
                  </a:cubicBezTo>
                  <a:lnTo>
                    <a:pt x="240" y="248"/>
                  </a:lnTo>
                  <a:lnTo>
                    <a:pt x="240" y="248"/>
                  </a:lnTo>
                  <a:cubicBezTo>
                    <a:pt x="231" y="257"/>
                    <a:pt x="231" y="257"/>
                    <a:pt x="231" y="257"/>
                  </a:cubicBezTo>
                  <a:cubicBezTo>
                    <a:pt x="240" y="266"/>
                    <a:pt x="240" y="266"/>
                    <a:pt x="240" y="266"/>
                  </a:cubicBezTo>
                  <a:lnTo>
                    <a:pt x="240" y="266"/>
                  </a:ln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p:spPr>
          <p:txBody>
            <a:bodyPr anchor="ctr">
              <a:scene3d>
                <a:camera prst="orthographicFront"/>
                <a:lightRig rig="threePt" dir="t"/>
              </a:scene3d>
              <a:sp3d contourW="12700"/>
            </a:bodyPr>
            <a:lstStyle/>
            <a:p>
              <a:pPr algn="ctr"/>
              <a:endParaRPr sz="1400"/>
            </a:p>
          </p:txBody>
        </p:sp>
        <p:sp>
          <p:nvSpPr>
            <p:cNvPr id="51" name="Freeform: Shape 14"/>
            <p:cNvSpPr/>
            <p:nvPr/>
          </p:nvSpPr>
          <p:spPr bwMode="auto">
            <a:xfrm rot="21287655">
              <a:off x="5604021" y="3766406"/>
              <a:ext cx="414039" cy="430433"/>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anchor="ctr">
              <a:scene3d>
                <a:camera prst="orthographicFront"/>
                <a:lightRig rig="threePt" dir="t"/>
              </a:scene3d>
              <a:sp3d contourW="12700"/>
            </a:bodyPr>
            <a:lstStyle/>
            <a:p>
              <a:pPr algn="ctr"/>
              <a:endParaRPr sz="1400"/>
            </a:p>
          </p:txBody>
        </p:sp>
        <p:sp>
          <p:nvSpPr>
            <p:cNvPr id="52" name="Freeform: Shape 15"/>
            <p:cNvSpPr/>
            <p:nvPr/>
          </p:nvSpPr>
          <p:spPr bwMode="auto">
            <a:xfrm>
              <a:off x="5536832" y="2629061"/>
              <a:ext cx="430436" cy="463229"/>
            </a:xfrm>
            <a:custGeom>
              <a:avLst/>
              <a:gdLst>
                <a:gd name="T0" fmla="*/ 79 w 461"/>
                <a:gd name="T1" fmla="*/ 9 h 497"/>
                <a:gd name="T2" fmla="*/ 79 w 461"/>
                <a:gd name="T3" fmla="*/ 9 h 497"/>
                <a:gd name="T4" fmla="*/ 71 w 461"/>
                <a:gd name="T5" fmla="*/ 9 h 497"/>
                <a:gd name="T6" fmla="*/ 0 w 461"/>
                <a:gd name="T7" fmla="*/ 195 h 497"/>
                <a:gd name="T8" fmla="*/ 79 w 461"/>
                <a:gd name="T9" fmla="*/ 274 h 497"/>
                <a:gd name="T10" fmla="*/ 159 w 461"/>
                <a:gd name="T11" fmla="*/ 195 h 497"/>
                <a:gd name="T12" fmla="*/ 79 w 461"/>
                <a:gd name="T13" fmla="*/ 9 h 497"/>
                <a:gd name="T14" fmla="*/ 390 w 461"/>
                <a:gd name="T15" fmla="*/ 9 h 497"/>
                <a:gd name="T16" fmla="*/ 390 w 461"/>
                <a:gd name="T17" fmla="*/ 9 h 497"/>
                <a:gd name="T18" fmla="*/ 381 w 461"/>
                <a:gd name="T19" fmla="*/ 9 h 497"/>
                <a:gd name="T20" fmla="*/ 301 w 461"/>
                <a:gd name="T21" fmla="*/ 195 h 497"/>
                <a:gd name="T22" fmla="*/ 381 w 461"/>
                <a:gd name="T23" fmla="*/ 274 h 497"/>
                <a:gd name="T24" fmla="*/ 460 w 461"/>
                <a:gd name="T25" fmla="*/ 195 h 497"/>
                <a:gd name="T26" fmla="*/ 390 w 461"/>
                <a:gd name="T27" fmla="*/ 9 h 497"/>
                <a:gd name="T28" fmla="*/ 230 w 461"/>
                <a:gd name="T29" fmla="*/ 221 h 497"/>
                <a:gd name="T30" fmla="*/ 230 w 461"/>
                <a:gd name="T31" fmla="*/ 221 h 497"/>
                <a:gd name="T32" fmla="*/ 150 w 461"/>
                <a:gd name="T33" fmla="*/ 417 h 497"/>
                <a:gd name="T34" fmla="*/ 230 w 461"/>
                <a:gd name="T35" fmla="*/ 496 h 497"/>
                <a:gd name="T36" fmla="*/ 310 w 461"/>
                <a:gd name="T37" fmla="*/ 417 h 497"/>
                <a:gd name="T38" fmla="*/ 230 w 461"/>
                <a:gd name="T39" fmla="*/ 22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97">
                  <a:moveTo>
                    <a:pt x="79" y="9"/>
                  </a:moveTo>
                  <a:lnTo>
                    <a:pt x="79" y="9"/>
                  </a:lnTo>
                  <a:cubicBezTo>
                    <a:pt x="79" y="0"/>
                    <a:pt x="71" y="0"/>
                    <a:pt x="71" y="9"/>
                  </a:cubicBezTo>
                  <a:cubicBezTo>
                    <a:pt x="62" y="107"/>
                    <a:pt x="0" y="124"/>
                    <a:pt x="0" y="195"/>
                  </a:cubicBezTo>
                  <a:cubicBezTo>
                    <a:pt x="0" y="239"/>
                    <a:pt x="35" y="274"/>
                    <a:pt x="79" y="274"/>
                  </a:cubicBezTo>
                  <a:cubicBezTo>
                    <a:pt x="124" y="274"/>
                    <a:pt x="159" y="239"/>
                    <a:pt x="159" y="195"/>
                  </a:cubicBezTo>
                  <a:cubicBezTo>
                    <a:pt x="159" y="124"/>
                    <a:pt x="88" y="107"/>
                    <a:pt x="79" y="9"/>
                  </a:cubicBezTo>
                  <a:close/>
                  <a:moveTo>
                    <a:pt x="390" y="9"/>
                  </a:moveTo>
                  <a:lnTo>
                    <a:pt x="390" y="9"/>
                  </a:lnTo>
                  <a:cubicBezTo>
                    <a:pt x="390" y="0"/>
                    <a:pt x="381" y="0"/>
                    <a:pt x="381" y="9"/>
                  </a:cubicBezTo>
                  <a:cubicBezTo>
                    <a:pt x="363" y="107"/>
                    <a:pt x="301" y="124"/>
                    <a:pt x="301" y="195"/>
                  </a:cubicBezTo>
                  <a:cubicBezTo>
                    <a:pt x="301" y="239"/>
                    <a:pt x="336" y="274"/>
                    <a:pt x="381" y="274"/>
                  </a:cubicBezTo>
                  <a:cubicBezTo>
                    <a:pt x="425" y="274"/>
                    <a:pt x="460" y="239"/>
                    <a:pt x="460" y="195"/>
                  </a:cubicBezTo>
                  <a:cubicBezTo>
                    <a:pt x="460" y="124"/>
                    <a:pt x="398" y="107"/>
                    <a:pt x="390" y="9"/>
                  </a:cubicBezTo>
                  <a:close/>
                  <a:moveTo>
                    <a:pt x="230" y="221"/>
                  </a:moveTo>
                  <a:lnTo>
                    <a:pt x="230" y="221"/>
                  </a:lnTo>
                  <a:cubicBezTo>
                    <a:pt x="212" y="328"/>
                    <a:pt x="150" y="345"/>
                    <a:pt x="150" y="417"/>
                  </a:cubicBezTo>
                  <a:cubicBezTo>
                    <a:pt x="150" y="461"/>
                    <a:pt x="185" y="496"/>
                    <a:pt x="230" y="496"/>
                  </a:cubicBezTo>
                  <a:cubicBezTo>
                    <a:pt x="275" y="496"/>
                    <a:pt x="310" y="461"/>
                    <a:pt x="310" y="417"/>
                  </a:cubicBezTo>
                  <a:cubicBezTo>
                    <a:pt x="310" y="345"/>
                    <a:pt x="247" y="328"/>
                    <a:pt x="230" y="221"/>
                  </a:cubicBezTo>
                  <a:close/>
                </a:path>
              </a:pathLst>
            </a:custGeom>
            <a:solidFill>
              <a:schemeClr val="bg1"/>
            </a:solidFill>
            <a:ln>
              <a:noFill/>
            </a:ln>
            <a:effectLst/>
          </p:spPr>
          <p:txBody>
            <a:bodyPr anchor="ctr">
              <a:scene3d>
                <a:camera prst="orthographicFront"/>
                <a:lightRig rig="threePt" dir="t"/>
              </a:scene3d>
              <a:sp3d contourW="12700"/>
            </a:bodyPr>
            <a:lstStyle/>
            <a:p>
              <a:pPr algn="ctr"/>
              <a:endParaRPr sz="1400"/>
            </a:p>
          </p:txBody>
        </p:sp>
        <p:sp>
          <p:nvSpPr>
            <p:cNvPr id="53" name="Freeform: Shape 16"/>
            <p:cNvSpPr/>
            <p:nvPr/>
          </p:nvSpPr>
          <p:spPr bwMode="auto">
            <a:xfrm rot="20995595">
              <a:off x="4928296" y="3285779"/>
              <a:ext cx="430433" cy="348448"/>
            </a:xfrm>
            <a:custGeom>
              <a:avLst/>
              <a:gdLst>
                <a:gd name="T0" fmla="*/ 444 w 462"/>
                <a:gd name="T1" fmla="*/ 9 h 373"/>
                <a:gd name="T2" fmla="*/ 444 w 462"/>
                <a:gd name="T3" fmla="*/ 9 h 373"/>
                <a:gd name="T4" fmla="*/ 9 w 462"/>
                <a:gd name="T5" fmla="*/ 160 h 373"/>
                <a:gd name="T6" fmla="*/ 9 w 462"/>
                <a:gd name="T7" fmla="*/ 169 h 373"/>
                <a:gd name="T8" fmla="*/ 98 w 462"/>
                <a:gd name="T9" fmla="*/ 213 h 373"/>
                <a:gd name="T10" fmla="*/ 98 w 462"/>
                <a:gd name="T11" fmla="*/ 213 h 373"/>
                <a:gd name="T12" fmla="*/ 160 w 462"/>
                <a:gd name="T13" fmla="*/ 230 h 373"/>
                <a:gd name="T14" fmla="*/ 434 w 462"/>
                <a:gd name="T15" fmla="*/ 35 h 373"/>
                <a:gd name="T16" fmla="*/ 434 w 462"/>
                <a:gd name="T17" fmla="*/ 35 h 373"/>
                <a:gd name="T18" fmla="*/ 240 w 462"/>
                <a:gd name="T19" fmla="*/ 248 h 373"/>
                <a:gd name="T20" fmla="*/ 240 w 462"/>
                <a:gd name="T21" fmla="*/ 248 h 373"/>
                <a:gd name="T22" fmla="*/ 231 w 462"/>
                <a:gd name="T23" fmla="*/ 257 h 373"/>
                <a:gd name="T24" fmla="*/ 240 w 462"/>
                <a:gd name="T25" fmla="*/ 266 h 373"/>
                <a:gd name="T26" fmla="*/ 240 w 462"/>
                <a:gd name="T27" fmla="*/ 266 h 373"/>
                <a:gd name="T28" fmla="*/ 363 w 462"/>
                <a:gd name="T29" fmla="*/ 337 h 373"/>
                <a:gd name="T30" fmla="*/ 390 w 462"/>
                <a:gd name="T31" fmla="*/ 328 h 373"/>
                <a:gd name="T32" fmla="*/ 461 w 462"/>
                <a:gd name="T33" fmla="*/ 18 h 373"/>
                <a:gd name="T34" fmla="*/ 444 w 462"/>
                <a:gd name="T35" fmla="*/ 9 h 373"/>
                <a:gd name="T36" fmla="*/ 160 w 462"/>
                <a:gd name="T37" fmla="*/ 363 h 373"/>
                <a:gd name="T38" fmla="*/ 160 w 462"/>
                <a:gd name="T39" fmla="*/ 363 h 373"/>
                <a:gd name="T40" fmla="*/ 169 w 462"/>
                <a:gd name="T41" fmla="*/ 372 h 373"/>
                <a:gd name="T42" fmla="*/ 240 w 462"/>
                <a:gd name="T43" fmla="*/ 310 h 373"/>
                <a:gd name="T44" fmla="*/ 160 w 462"/>
                <a:gd name="T45" fmla="*/ 266 h 373"/>
                <a:gd name="T46" fmla="*/ 160 w 462"/>
                <a:gd name="T47" fmla="*/ 36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lnTo>
                    <a:pt x="98" y="213"/>
                  </a:lnTo>
                  <a:cubicBezTo>
                    <a:pt x="160" y="230"/>
                    <a:pt x="160" y="230"/>
                    <a:pt x="160" y="230"/>
                  </a:cubicBezTo>
                  <a:cubicBezTo>
                    <a:pt x="160" y="230"/>
                    <a:pt x="425" y="35"/>
                    <a:pt x="434" y="35"/>
                  </a:cubicBezTo>
                  <a:cubicBezTo>
                    <a:pt x="434" y="26"/>
                    <a:pt x="434" y="35"/>
                    <a:pt x="434" y="35"/>
                  </a:cubicBezTo>
                  <a:lnTo>
                    <a:pt x="240" y="248"/>
                  </a:lnTo>
                  <a:lnTo>
                    <a:pt x="240" y="248"/>
                  </a:lnTo>
                  <a:cubicBezTo>
                    <a:pt x="231" y="257"/>
                    <a:pt x="231" y="257"/>
                    <a:pt x="231" y="257"/>
                  </a:cubicBezTo>
                  <a:cubicBezTo>
                    <a:pt x="240" y="266"/>
                    <a:pt x="240" y="266"/>
                    <a:pt x="240" y="266"/>
                  </a:cubicBezTo>
                  <a:lnTo>
                    <a:pt x="240" y="266"/>
                  </a:ln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chemeClr val="bg1"/>
            </a:solidFill>
            <a:ln>
              <a:noFill/>
            </a:ln>
            <a:effectLst/>
          </p:spPr>
          <p:txBody>
            <a:bodyPr anchor="ctr">
              <a:scene3d>
                <a:camera prst="orthographicFront"/>
                <a:lightRig rig="threePt" dir="t"/>
              </a:scene3d>
              <a:sp3d contourW="12700"/>
            </a:bodyPr>
            <a:lstStyle/>
            <a:p>
              <a:pPr algn="ctr"/>
              <a:endParaRPr sz="1400"/>
            </a:p>
          </p:txBody>
        </p:sp>
        <p:sp>
          <p:nvSpPr>
            <p:cNvPr id="54" name="TextBox 17"/>
            <p:cNvSpPr txBox="1"/>
            <p:nvPr/>
          </p:nvSpPr>
          <p:spPr>
            <a:xfrm rot="2700000">
              <a:off x="3351184" y="2095881"/>
              <a:ext cx="1569660" cy="424732"/>
            </a:xfrm>
            <a:prstGeom prst="rect">
              <a:avLst/>
            </a:prstGeom>
            <a:noFill/>
          </p:spPr>
          <p:txBody>
            <a:bodyPr wrap="none">
              <a:normAutofit/>
              <a:scene3d>
                <a:camera prst="orthographicFront"/>
                <a:lightRig rig="threePt" dir="t"/>
              </a:scene3d>
              <a:sp3d contourW="12700"/>
            </a:bodyPr>
            <a:lstStyle/>
            <a:p>
              <a:pPr algn="r"/>
              <a:r>
                <a:rPr lang="zh-CN" altLang="en-US" sz="1400" b="1">
                  <a:solidFill>
                    <a:schemeClr val="bg1"/>
                  </a:solidFill>
                </a:rPr>
                <a:t>The title text preset</a:t>
              </a:r>
            </a:p>
          </p:txBody>
        </p:sp>
        <p:sp>
          <p:nvSpPr>
            <p:cNvPr id="55" name="TextBox 18"/>
            <p:cNvSpPr txBox="1"/>
            <p:nvPr/>
          </p:nvSpPr>
          <p:spPr>
            <a:xfrm rot="2700000">
              <a:off x="6595577" y="4275043"/>
              <a:ext cx="1569660" cy="424732"/>
            </a:xfrm>
            <a:prstGeom prst="rect">
              <a:avLst/>
            </a:prstGeom>
            <a:noFill/>
          </p:spPr>
          <p:txBody>
            <a:bodyPr wrap="none">
              <a:normAutofit/>
              <a:scene3d>
                <a:camera prst="orthographicFront"/>
                <a:lightRig rig="threePt" dir="t"/>
              </a:scene3d>
              <a:sp3d contourW="12700"/>
            </a:bodyPr>
            <a:lstStyle/>
            <a:p>
              <a:r>
                <a:rPr lang="zh-CN" altLang="en-US" sz="1400" b="1">
                  <a:solidFill>
                    <a:schemeClr val="bg1"/>
                  </a:solidFill>
                </a:rPr>
                <a:t>The title text preset</a:t>
              </a:r>
            </a:p>
          </p:txBody>
        </p:sp>
        <p:sp>
          <p:nvSpPr>
            <p:cNvPr id="56" name="TextBox 19"/>
            <p:cNvSpPr txBox="1"/>
            <p:nvPr/>
          </p:nvSpPr>
          <p:spPr>
            <a:xfrm rot="18900000">
              <a:off x="3970213" y="4799800"/>
              <a:ext cx="1569660" cy="424732"/>
            </a:xfrm>
            <a:prstGeom prst="rect">
              <a:avLst/>
            </a:prstGeom>
            <a:noFill/>
          </p:spPr>
          <p:txBody>
            <a:bodyPr wrap="none">
              <a:normAutofit/>
              <a:scene3d>
                <a:camera prst="orthographicFront"/>
                <a:lightRig rig="threePt" dir="t"/>
              </a:scene3d>
              <a:sp3d contourW="12700"/>
            </a:bodyPr>
            <a:lstStyle/>
            <a:p>
              <a:pPr algn="r"/>
              <a:r>
                <a:rPr lang="zh-CN" altLang="en-US" sz="1400" b="1">
                  <a:solidFill>
                    <a:schemeClr val="bg1"/>
                  </a:solidFill>
                </a:rPr>
                <a:t>The title text preset</a:t>
              </a:r>
            </a:p>
          </p:txBody>
        </p:sp>
        <p:sp>
          <p:nvSpPr>
            <p:cNvPr id="57" name="TextBox 20"/>
            <p:cNvSpPr txBox="1"/>
            <p:nvPr/>
          </p:nvSpPr>
          <p:spPr>
            <a:xfrm rot="18900000">
              <a:off x="5979691" y="1649677"/>
              <a:ext cx="1569660" cy="424732"/>
            </a:xfrm>
            <a:prstGeom prst="rect">
              <a:avLst/>
            </a:prstGeom>
            <a:noFill/>
          </p:spPr>
          <p:txBody>
            <a:bodyPr wrap="none">
              <a:normAutofit/>
              <a:scene3d>
                <a:camera prst="orthographicFront"/>
                <a:lightRig rig="threePt" dir="t"/>
              </a:scene3d>
              <a:sp3d contourW="12700"/>
            </a:bodyPr>
            <a:lstStyle/>
            <a:p>
              <a:r>
                <a:rPr lang="zh-CN" altLang="en-US" sz="1400" b="1" dirty="0">
                  <a:solidFill>
                    <a:schemeClr val="bg1"/>
                  </a:solidFill>
                </a:rPr>
                <a:t>The title text preset</a:t>
              </a:r>
            </a:p>
          </p:txBody>
        </p:sp>
      </p:grpSp>
      <p:grpSp>
        <p:nvGrpSpPr>
          <p:cNvPr id="58" name="组合 57"/>
          <p:cNvGrpSpPr/>
          <p:nvPr/>
        </p:nvGrpSpPr>
        <p:grpSpPr>
          <a:xfrm>
            <a:off x="8342565" y="1158799"/>
            <a:ext cx="3232574" cy="1220554"/>
            <a:chOff x="6302885" y="1678126"/>
            <a:chExt cx="3232574" cy="1220554"/>
          </a:xfrm>
        </p:grpSpPr>
        <p:sp>
          <p:nvSpPr>
            <p:cNvPr id="59" name="矩形 58"/>
            <p:cNvSpPr/>
            <p:nvPr/>
          </p:nvSpPr>
          <p:spPr>
            <a:xfrm>
              <a:off x="6302885" y="2030750"/>
              <a:ext cx="3232574"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Users can make presentations on a projector or computer, or they can print the presentation into film for use in a wider range of areas</a:t>
              </a:r>
            </a:p>
          </p:txBody>
        </p:sp>
        <p:sp>
          <p:nvSpPr>
            <p:cNvPr id="60" name="矩形 59"/>
            <p:cNvSpPr/>
            <p:nvPr/>
          </p:nvSpPr>
          <p:spPr>
            <a:xfrm>
              <a:off x="6302885"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The title text is added</a:t>
              </a:r>
            </a:p>
          </p:txBody>
        </p:sp>
      </p:grpSp>
      <p:grpSp>
        <p:nvGrpSpPr>
          <p:cNvPr id="61" name="组合 60"/>
          <p:cNvGrpSpPr/>
          <p:nvPr/>
        </p:nvGrpSpPr>
        <p:grpSpPr>
          <a:xfrm>
            <a:off x="9037846" y="4439148"/>
            <a:ext cx="3232574" cy="1220554"/>
            <a:chOff x="6302885" y="1678126"/>
            <a:chExt cx="3232574" cy="1220554"/>
          </a:xfrm>
        </p:grpSpPr>
        <p:sp>
          <p:nvSpPr>
            <p:cNvPr id="62" name="矩形 61"/>
            <p:cNvSpPr/>
            <p:nvPr/>
          </p:nvSpPr>
          <p:spPr>
            <a:xfrm>
              <a:off x="6302885" y="2030750"/>
              <a:ext cx="3232574"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50000"/>
                      <a:lumOff val="50000"/>
                    </a:schemeClr>
                  </a:solidFill>
                </a:rPr>
                <a:t>Users can make presentations on a projector or computer, or they can print the presentation into film for use in a wider range of areas</a:t>
              </a:r>
            </a:p>
          </p:txBody>
        </p:sp>
        <p:sp>
          <p:nvSpPr>
            <p:cNvPr id="63" name="矩形 62"/>
            <p:cNvSpPr/>
            <p:nvPr/>
          </p:nvSpPr>
          <p:spPr>
            <a:xfrm>
              <a:off x="6302885"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65000"/>
                      <a:lumOff val="35000"/>
                    </a:schemeClr>
                  </a:solidFill>
                </a:rPr>
                <a:t>The title text is added</a:t>
              </a:r>
            </a:p>
          </p:txBody>
        </p:sp>
      </p:grpSp>
      <p:grpSp>
        <p:nvGrpSpPr>
          <p:cNvPr id="64" name="组合 63"/>
          <p:cNvGrpSpPr/>
          <p:nvPr/>
        </p:nvGrpSpPr>
        <p:grpSpPr>
          <a:xfrm>
            <a:off x="1607761" y="4562028"/>
            <a:ext cx="3232574" cy="1220554"/>
            <a:chOff x="6302885" y="1678126"/>
            <a:chExt cx="3232574" cy="1220554"/>
          </a:xfrm>
        </p:grpSpPr>
        <p:sp>
          <p:nvSpPr>
            <p:cNvPr id="65" name="矩形 64"/>
            <p:cNvSpPr/>
            <p:nvPr/>
          </p:nvSpPr>
          <p:spPr>
            <a:xfrm>
              <a:off x="6302885" y="2030750"/>
              <a:ext cx="3232574" cy="8679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Users can make presentations on a projector or computer, or they can print the presentation into film for use in a wider range of areas</a:t>
              </a:r>
            </a:p>
          </p:txBody>
        </p:sp>
        <p:sp>
          <p:nvSpPr>
            <p:cNvPr id="66" name="矩形 65"/>
            <p:cNvSpPr/>
            <p:nvPr/>
          </p:nvSpPr>
          <p:spPr>
            <a:xfrm>
              <a:off x="7293485" y="1678126"/>
              <a:ext cx="2241974"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The title text is added</a:t>
              </a:r>
            </a:p>
          </p:txBody>
        </p:sp>
      </p:grpSp>
      <p:grpSp>
        <p:nvGrpSpPr>
          <p:cNvPr id="67" name="组合 66"/>
          <p:cNvGrpSpPr/>
          <p:nvPr/>
        </p:nvGrpSpPr>
        <p:grpSpPr>
          <a:xfrm>
            <a:off x="1200140" y="1391310"/>
            <a:ext cx="3232574" cy="1220554"/>
            <a:chOff x="6302885" y="1678126"/>
            <a:chExt cx="3232574" cy="1220554"/>
          </a:xfrm>
        </p:grpSpPr>
        <p:sp>
          <p:nvSpPr>
            <p:cNvPr id="68" name="矩形 67"/>
            <p:cNvSpPr/>
            <p:nvPr/>
          </p:nvSpPr>
          <p:spPr>
            <a:xfrm>
              <a:off x="6302885" y="2030750"/>
              <a:ext cx="3232574" cy="8679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50000"/>
                      <a:lumOff val="50000"/>
                    </a:schemeClr>
                  </a:solidFill>
                </a:rPr>
                <a:t>Users can make presentations on a projector or computer, or they can print the presentation into film for use in a wider range of areas</a:t>
              </a:r>
            </a:p>
          </p:txBody>
        </p:sp>
        <p:sp>
          <p:nvSpPr>
            <p:cNvPr id="69" name="矩形 68"/>
            <p:cNvSpPr/>
            <p:nvPr/>
          </p:nvSpPr>
          <p:spPr>
            <a:xfrm>
              <a:off x="7293485" y="1678126"/>
              <a:ext cx="2241974"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65000"/>
                      <a:lumOff val="35000"/>
                    </a:schemeClr>
                  </a:solidFill>
                </a:rPr>
                <a:t>The title text is added</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The completion of the work</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sp>
        <p:nvSpPr>
          <p:cNvPr id="2" name="文本框 1"/>
          <p:cNvSpPr txBox="1"/>
          <p:nvPr/>
        </p:nvSpPr>
        <p:spPr>
          <a:xfrm>
            <a:off x="1966194" y="1991650"/>
            <a:ext cx="4571325" cy="564297"/>
          </a:xfrm>
          <a:prstGeom prst="rect">
            <a:avLst/>
          </a:prstGeom>
          <a:noFill/>
        </p:spPr>
        <p:txBody>
          <a:bodyPr wrap="square" lIns="91419" tIns="45708" rIns="91419" bIns="45708"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chemeClr val="bg1">
                    <a:lumMod val="50000"/>
                  </a:schemeClr>
                </a:solidFill>
                <a:cs typeface="+mn-ea"/>
                <a:sym typeface="+mn-lt"/>
              </a:rPr>
              <a:t>Add a title description</a:t>
            </a:r>
            <a:endParaRPr lang="en-US" altLang="zh-CN" sz="1600" b="1" dirty="0">
              <a:solidFill>
                <a:schemeClr val="bg1">
                  <a:lumMod val="50000"/>
                </a:schemeClr>
              </a:solidFill>
              <a:cs typeface="+mn-ea"/>
              <a:sym typeface="+mn-lt"/>
            </a:endParaRPr>
          </a:p>
          <a:p>
            <a:r>
              <a:rPr lang="en-US" altLang="zh-CN" sz="1465" dirty="0">
                <a:solidFill>
                  <a:schemeClr val="bg1">
                    <a:lumMod val="50000"/>
                  </a:schemeClr>
                </a:solidFill>
                <a:cs typeface="+mn-ea"/>
                <a:sym typeface="+mn-lt"/>
              </a:rPr>
              <a:t> </a:t>
            </a:r>
            <a:r>
              <a:rPr lang="zh-CN" altLang="en-US" sz="1465" dirty="0">
                <a:solidFill>
                  <a:schemeClr val="bg1">
                    <a:lumMod val="50000"/>
                  </a:schemeClr>
                </a:solidFill>
                <a:cs typeface="+mn-ea"/>
                <a:sym typeface="+mn-lt"/>
              </a:rPr>
              <a:t>Click here to edit the content</a:t>
            </a:r>
            <a:r>
              <a:rPr lang="en-US" altLang="zh-CN" sz="1465" dirty="0">
                <a:solidFill>
                  <a:schemeClr val="bg1">
                    <a:lumMod val="50000"/>
                  </a:schemeClr>
                </a:solidFill>
                <a:cs typeface="+mn-ea"/>
                <a:sym typeface="+mn-lt"/>
              </a:rPr>
              <a:t>, consectetuer adipiscing elit. </a:t>
            </a:r>
          </a:p>
        </p:txBody>
      </p:sp>
      <p:sp>
        <p:nvSpPr>
          <p:cNvPr id="4" name="文本框 3"/>
          <p:cNvSpPr txBox="1"/>
          <p:nvPr/>
        </p:nvSpPr>
        <p:spPr>
          <a:xfrm>
            <a:off x="1966193" y="2894333"/>
            <a:ext cx="4810103" cy="564297"/>
          </a:xfrm>
          <a:prstGeom prst="rect">
            <a:avLst/>
          </a:prstGeom>
          <a:noFill/>
        </p:spPr>
        <p:txBody>
          <a:bodyPr wrap="square" lIns="91419" tIns="45708" rIns="91419" bIns="45708"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1600" b="1" dirty="0">
                <a:solidFill>
                  <a:schemeClr val="bg1">
                    <a:lumMod val="50000"/>
                  </a:schemeClr>
                </a:solidFill>
                <a:cs typeface="+mn-ea"/>
                <a:sym typeface="+mn-lt"/>
              </a:rPr>
              <a:t>Add a title description</a:t>
            </a:r>
            <a:endParaRPr lang="en-US" altLang="zh-CN" sz="1600" b="1" dirty="0">
              <a:solidFill>
                <a:schemeClr val="bg1">
                  <a:lumMod val="50000"/>
                </a:schemeClr>
              </a:solidFill>
              <a:cs typeface="+mn-ea"/>
              <a:sym typeface="+mn-lt"/>
            </a:endParaRPr>
          </a:p>
          <a:p>
            <a:pPr lvl="0"/>
            <a:r>
              <a:rPr lang="en-US" altLang="zh-CN" sz="1465" dirty="0">
                <a:solidFill>
                  <a:schemeClr val="bg1">
                    <a:lumMod val="50000"/>
                  </a:schemeClr>
                </a:solidFill>
                <a:cs typeface="+mn-ea"/>
                <a:sym typeface="+mn-lt"/>
              </a:rPr>
              <a:t> </a:t>
            </a:r>
            <a:r>
              <a:rPr lang="zh-CN" altLang="en-US" sz="1465" dirty="0">
                <a:solidFill>
                  <a:schemeClr val="bg1">
                    <a:lumMod val="50000"/>
                  </a:schemeClr>
                </a:solidFill>
                <a:cs typeface="+mn-ea"/>
                <a:sym typeface="+mn-lt"/>
              </a:rPr>
              <a:t>Click here to edit the content</a:t>
            </a:r>
            <a:r>
              <a:rPr lang="en-US" altLang="zh-CN" sz="1465" dirty="0">
                <a:solidFill>
                  <a:schemeClr val="bg1">
                    <a:lumMod val="50000"/>
                  </a:schemeClr>
                </a:solidFill>
                <a:cs typeface="+mn-ea"/>
                <a:sym typeface="+mn-lt"/>
              </a:rPr>
              <a:t>, </a:t>
            </a:r>
            <a:r>
              <a:rPr lang="en-US" altLang="zh-CN" sz="1465" dirty="0" err="1">
                <a:solidFill>
                  <a:schemeClr val="bg1">
                    <a:lumMod val="50000"/>
                  </a:schemeClr>
                </a:solidFill>
                <a:cs typeface="+mn-ea"/>
                <a:sym typeface="+mn-lt"/>
              </a:rPr>
              <a:t>consectetuer</a:t>
            </a:r>
            <a:r>
              <a:rPr lang="en-US" altLang="zh-CN" sz="1465" dirty="0">
                <a:solidFill>
                  <a:schemeClr val="bg1">
                    <a:lumMod val="50000"/>
                  </a:schemeClr>
                </a:solidFill>
                <a:cs typeface="+mn-ea"/>
                <a:sym typeface="+mn-lt"/>
              </a:rPr>
              <a:t> </a:t>
            </a:r>
            <a:r>
              <a:rPr lang="en-US" altLang="zh-CN" sz="1465" dirty="0" err="1">
                <a:solidFill>
                  <a:schemeClr val="bg1">
                    <a:lumMod val="50000"/>
                  </a:schemeClr>
                </a:solidFill>
                <a:cs typeface="+mn-ea"/>
                <a:sym typeface="+mn-lt"/>
              </a:rPr>
              <a:t>adipiscing</a:t>
            </a:r>
            <a:r>
              <a:rPr lang="en-US" altLang="zh-CN" sz="1465" dirty="0">
                <a:solidFill>
                  <a:schemeClr val="bg1">
                    <a:lumMod val="50000"/>
                  </a:schemeClr>
                </a:solidFill>
                <a:cs typeface="+mn-ea"/>
                <a:sym typeface="+mn-lt"/>
              </a:rPr>
              <a:t> </a:t>
            </a:r>
            <a:r>
              <a:rPr lang="en-US" altLang="zh-CN" sz="1465" dirty="0" err="1">
                <a:solidFill>
                  <a:schemeClr val="bg1">
                    <a:lumMod val="50000"/>
                  </a:schemeClr>
                </a:solidFill>
                <a:cs typeface="+mn-ea"/>
                <a:sym typeface="+mn-lt"/>
              </a:rPr>
              <a:t>elit</a:t>
            </a:r>
            <a:r>
              <a:rPr lang="en-US" altLang="zh-CN" sz="1465" dirty="0">
                <a:solidFill>
                  <a:schemeClr val="bg1">
                    <a:lumMod val="50000"/>
                  </a:schemeClr>
                </a:solidFill>
                <a:cs typeface="+mn-ea"/>
                <a:sym typeface="+mn-lt"/>
              </a:rPr>
              <a:t>. </a:t>
            </a:r>
          </a:p>
        </p:txBody>
      </p:sp>
      <p:sp>
        <p:nvSpPr>
          <p:cNvPr id="3" name="文本框 2"/>
          <p:cNvSpPr txBox="1"/>
          <p:nvPr/>
        </p:nvSpPr>
        <p:spPr>
          <a:xfrm>
            <a:off x="1966193" y="3797014"/>
            <a:ext cx="4810103" cy="564297"/>
          </a:xfrm>
          <a:prstGeom prst="rect">
            <a:avLst/>
          </a:prstGeom>
          <a:noFill/>
        </p:spPr>
        <p:txBody>
          <a:bodyPr wrap="square" lIns="91419" tIns="45708" rIns="91419" bIns="45708"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1600" b="1" dirty="0">
                <a:solidFill>
                  <a:schemeClr val="bg1">
                    <a:lumMod val="50000"/>
                  </a:schemeClr>
                </a:solidFill>
                <a:cs typeface="+mn-ea"/>
                <a:sym typeface="+mn-lt"/>
              </a:rPr>
              <a:t>Add a title description</a:t>
            </a:r>
            <a:endParaRPr lang="en-US" altLang="zh-CN" sz="1600" b="1" dirty="0">
              <a:solidFill>
                <a:schemeClr val="bg1">
                  <a:lumMod val="50000"/>
                </a:schemeClr>
              </a:solidFill>
              <a:cs typeface="+mn-ea"/>
              <a:sym typeface="+mn-lt"/>
            </a:endParaRPr>
          </a:p>
          <a:p>
            <a:pPr lvl="0"/>
            <a:r>
              <a:rPr lang="en-US" altLang="zh-CN" sz="1465" dirty="0">
                <a:solidFill>
                  <a:schemeClr val="bg1">
                    <a:lumMod val="50000"/>
                  </a:schemeClr>
                </a:solidFill>
                <a:cs typeface="+mn-ea"/>
                <a:sym typeface="+mn-lt"/>
              </a:rPr>
              <a:t> </a:t>
            </a:r>
            <a:r>
              <a:rPr lang="zh-CN" altLang="en-US" sz="1465" dirty="0">
                <a:solidFill>
                  <a:schemeClr val="bg1">
                    <a:lumMod val="50000"/>
                  </a:schemeClr>
                </a:solidFill>
                <a:cs typeface="+mn-ea"/>
                <a:sym typeface="+mn-lt"/>
              </a:rPr>
              <a:t>Click here to edit the content</a:t>
            </a:r>
            <a:r>
              <a:rPr lang="en-US" altLang="zh-CN" sz="1465" dirty="0">
                <a:solidFill>
                  <a:schemeClr val="bg1">
                    <a:lumMod val="50000"/>
                  </a:schemeClr>
                </a:solidFill>
                <a:cs typeface="+mn-ea"/>
                <a:sym typeface="+mn-lt"/>
              </a:rPr>
              <a:t>, </a:t>
            </a:r>
            <a:r>
              <a:rPr lang="en-US" altLang="zh-CN" sz="1465" dirty="0" err="1">
                <a:solidFill>
                  <a:schemeClr val="bg1">
                    <a:lumMod val="50000"/>
                  </a:schemeClr>
                </a:solidFill>
                <a:cs typeface="+mn-ea"/>
                <a:sym typeface="+mn-lt"/>
              </a:rPr>
              <a:t>consectetuer</a:t>
            </a:r>
            <a:r>
              <a:rPr lang="en-US" altLang="zh-CN" sz="1465" dirty="0">
                <a:solidFill>
                  <a:schemeClr val="bg1">
                    <a:lumMod val="50000"/>
                  </a:schemeClr>
                </a:solidFill>
                <a:cs typeface="+mn-ea"/>
                <a:sym typeface="+mn-lt"/>
              </a:rPr>
              <a:t> </a:t>
            </a:r>
            <a:r>
              <a:rPr lang="en-US" altLang="zh-CN" sz="1465" dirty="0" err="1">
                <a:solidFill>
                  <a:schemeClr val="bg1">
                    <a:lumMod val="50000"/>
                  </a:schemeClr>
                </a:solidFill>
                <a:cs typeface="+mn-ea"/>
                <a:sym typeface="+mn-lt"/>
              </a:rPr>
              <a:t>adipiscing</a:t>
            </a:r>
            <a:r>
              <a:rPr lang="en-US" altLang="zh-CN" sz="1465" dirty="0">
                <a:solidFill>
                  <a:schemeClr val="bg1">
                    <a:lumMod val="50000"/>
                  </a:schemeClr>
                </a:solidFill>
                <a:cs typeface="+mn-ea"/>
                <a:sym typeface="+mn-lt"/>
              </a:rPr>
              <a:t> </a:t>
            </a:r>
            <a:r>
              <a:rPr lang="en-US" altLang="zh-CN" sz="1465" dirty="0" err="1">
                <a:solidFill>
                  <a:schemeClr val="bg1">
                    <a:lumMod val="50000"/>
                  </a:schemeClr>
                </a:solidFill>
                <a:cs typeface="+mn-ea"/>
                <a:sym typeface="+mn-lt"/>
              </a:rPr>
              <a:t>elit</a:t>
            </a:r>
            <a:r>
              <a:rPr lang="en-US" altLang="zh-CN" sz="1465" dirty="0">
                <a:solidFill>
                  <a:schemeClr val="bg1">
                    <a:lumMod val="50000"/>
                  </a:schemeClr>
                </a:solidFill>
                <a:cs typeface="+mn-ea"/>
                <a:sym typeface="+mn-lt"/>
              </a:rPr>
              <a:t>. </a:t>
            </a:r>
          </a:p>
        </p:txBody>
      </p:sp>
      <p:sp>
        <p:nvSpPr>
          <p:cNvPr id="36" name="文本框 35"/>
          <p:cNvSpPr txBox="1"/>
          <p:nvPr/>
        </p:nvSpPr>
        <p:spPr>
          <a:xfrm>
            <a:off x="1966193" y="4699696"/>
            <a:ext cx="4810103" cy="564297"/>
          </a:xfrm>
          <a:prstGeom prst="rect">
            <a:avLst/>
          </a:prstGeom>
          <a:noFill/>
        </p:spPr>
        <p:txBody>
          <a:bodyPr wrap="square" lIns="91419" tIns="45708" rIns="91419" bIns="45708"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1600" b="1" dirty="0">
                <a:solidFill>
                  <a:schemeClr val="bg1">
                    <a:lumMod val="50000"/>
                  </a:schemeClr>
                </a:solidFill>
                <a:cs typeface="+mn-ea"/>
                <a:sym typeface="+mn-lt"/>
              </a:rPr>
              <a:t>Add a title description</a:t>
            </a:r>
            <a:endParaRPr lang="en-US" altLang="zh-CN" sz="1600" b="1" dirty="0">
              <a:solidFill>
                <a:schemeClr val="bg1">
                  <a:lumMod val="50000"/>
                </a:schemeClr>
              </a:solidFill>
              <a:cs typeface="+mn-ea"/>
              <a:sym typeface="+mn-lt"/>
            </a:endParaRPr>
          </a:p>
          <a:p>
            <a:pPr lvl="0"/>
            <a:r>
              <a:rPr lang="en-US" altLang="zh-CN" sz="1465" dirty="0">
                <a:solidFill>
                  <a:schemeClr val="bg1">
                    <a:lumMod val="50000"/>
                  </a:schemeClr>
                </a:solidFill>
                <a:cs typeface="+mn-ea"/>
                <a:sym typeface="+mn-lt"/>
              </a:rPr>
              <a:t> </a:t>
            </a:r>
            <a:r>
              <a:rPr lang="zh-CN" altLang="en-US" sz="1465" dirty="0">
                <a:solidFill>
                  <a:schemeClr val="bg1">
                    <a:lumMod val="50000"/>
                  </a:schemeClr>
                </a:solidFill>
                <a:cs typeface="+mn-ea"/>
                <a:sym typeface="+mn-lt"/>
              </a:rPr>
              <a:t>Click here to edit the content</a:t>
            </a:r>
            <a:r>
              <a:rPr lang="en-US" altLang="zh-CN" sz="1465" dirty="0">
                <a:solidFill>
                  <a:schemeClr val="bg1">
                    <a:lumMod val="50000"/>
                  </a:schemeClr>
                </a:solidFill>
                <a:cs typeface="+mn-ea"/>
                <a:sym typeface="+mn-lt"/>
              </a:rPr>
              <a:t>, </a:t>
            </a:r>
            <a:r>
              <a:rPr lang="en-US" altLang="zh-CN" sz="1465" dirty="0" err="1">
                <a:solidFill>
                  <a:schemeClr val="bg1">
                    <a:lumMod val="50000"/>
                  </a:schemeClr>
                </a:solidFill>
                <a:cs typeface="+mn-ea"/>
                <a:sym typeface="+mn-lt"/>
              </a:rPr>
              <a:t>consectetuer</a:t>
            </a:r>
            <a:r>
              <a:rPr lang="en-US" altLang="zh-CN" sz="1465" dirty="0">
                <a:solidFill>
                  <a:schemeClr val="bg1">
                    <a:lumMod val="50000"/>
                  </a:schemeClr>
                </a:solidFill>
                <a:cs typeface="+mn-ea"/>
                <a:sym typeface="+mn-lt"/>
              </a:rPr>
              <a:t> </a:t>
            </a:r>
            <a:r>
              <a:rPr lang="en-US" altLang="zh-CN" sz="1465" dirty="0" err="1">
                <a:solidFill>
                  <a:schemeClr val="bg1">
                    <a:lumMod val="50000"/>
                  </a:schemeClr>
                </a:solidFill>
                <a:cs typeface="+mn-ea"/>
                <a:sym typeface="+mn-lt"/>
              </a:rPr>
              <a:t>adipiscing</a:t>
            </a:r>
            <a:r>
              <a:rPr lang="en-US" altLang="zh-CN" sz="1465" dirty="0">
                <a:solidFill>
                  <a:schemeClr val="bg1">
                    <a:lumMod val="50000"/>
                  </a:schemeClr>
                </a:solidFill>
                <a:cs typeface="+mn-ea"/>
                <a:sym typeface="+mn-lt"/>
              </a:rPr>
              <a:t> </a:t>
            </a:r>
            <a:r>
              <a:rPr lang="en-US" altLang="zh-CN" sz="1465" dirty="0" err="1">
                <a:solidFill>
                  <a:schemeClr val="bg1">
                    <a:lumMod val="50000"/>
                  </a:schemeClr>
                </a:solidFill>
                <a:cs typeface="+mn-ea"/>
                <a:sym typeface="+mn-lt"/>
              </a:rPr>
              <a:t>elit</a:t>
            </a:r>
            <a:r>
              <a:rPr lang="en-US" altLang="zh-CN" sz="1465" dirty="0">
                <a:solidFill>
                  <a:schemeClr val="bg1">
                    <a:lumMod val="50000"/>
                  </a:schemeClr>
                </a:solidFill>
                <a:cs typeface="+mn-ea"/>
                <a:sym typeface="+mn-lt"/>
              </a:rPr>
              <a:t>. </a:t>
            </a:r>
          </a:p>
        </p:txBody>
      </p:sp>
      <p:grpSp>
        <p:nvGrpSpPr>
          <p:cNvPr id="37" name="组合 11"/>
          <p:cNvGrpSpPr/>
          <p:nvPr/>
        </p:nvGrpSpPr>
        <p:grpSpPr>
          <a:xfrm>
            <a:off x="6776295" y="1955993"/>
            <a:ext cx="3340904" cy="3340147"/>
            <a:chOff x="2601227" y="2771221"/>
            <a:chExt cx="2241550" cy="2241550"/>
          </a:xfrm>
        </p:grpSpPr>
        <p:sp>
          <p:nvSpPr>
            <p:cNvPr id="38" name="Freeform 22"/>
            <p:cNvSpPr/>
            <p:nvPr/>
          </p:nvSpPr>
          <p:spPr bwMode="auto">
            <a:xfrm>
              <a:off x="3774389" y="2771221"/>
              <a:ext cx="1068388" cy="1281113"/>
            </a:xfrm>
            <a:custGeom>
              <a:avLst/>
              <a:gdLst>
                <a:gd name="T0" fmla="*/ 0 w 285"/>
                <a:gd name="T1" fmla="*/ 0 h 342"/>
                <a:gd name="T2" fmla="*/ 0 w 285"/>
                <a:gd name="T3" fmla="*/ 68 h 342"/>
                <a:gd name="T4" fmla="*/ 52 w 285"/>
                <a:gd name="T5" fmla="*/ 143 h 342"/>
                <a:gd name="T6" fmla="*/ 0 w 285"/>
                <a:gd name="T7" fmla="*/ 217 h 342"/>
                <a:gd name="T8" fmla="*/ 0 w 285"/>
                <a:gd name="T9" fmla="*/ 285 h 342"/>
                <a:gd name="T10" fmla="*/ 86 w 285"/>
                <a:gd name="T11" fmla="*/ 285 h 342"/>
                <a:gd name="T12" fmla="*/ 142 w 285"/>
                <a:gd name="T13" fmla="*/ 342 h 342"/>
                <a:gd name="T14" fmla="*/ 199 w 285"/>
                <a:gd name="T15" fmla="*/ 285 h 342"/>
                <a:gd name="T16" fmla="*/ 285 w 285"/>
                <a:gd name="T17" fmla="*/ 285 h 342"/>
                <a:gd name="T18" fmla="*/ 285 w 285"/>
                <a:gd name="T19" fmla="*/ 0 h 342"/>
                <a:gd name="T20" fmla="*/ 0 w 285"/>
                <a:gd name="T2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0" y="0"/>
                  </a:moveTo>
                  <a:cubicBezTo>
                    <a:pt x="0" y="68"/>
                    <a:pt x="0" y="68"/>
                    <a:pt x="0" y="68"/>
                  </a:cubicBezTo>
                  <a:cubicBezTo>
                    <a:pt x="30" y="79"/>
                    <a:pt x="52" y="108"/>
                    <a:pt x="52" y="143"/>
                  </a:cubicBezTo>
                  <a:cubicBezTo>
                    <a:pt x="52" y="177"/>
                    <a:pt x="30" y="206"/>
                    <a:pt x="0" y="217"/>
                  </a:cubicBezTo>
                  <a:cubicBezTo>
                    <a:pt x="0" y="285"/>
                    <a:pt x="0" y="285"/>
                    <a:pt x="0" y="285"/>
                  </a:cubicBezTo>
                  <a:cubicBezTo>
                    <a:pt x="86" y="285"/>
                    <a:pt x="86" y="285"/>
                    <a:pt x="86" y="285"/>
                  </a:cubicBezTo>
                  <a:cubicBezTo>
                    <a:pt x="86" y="316"/>
                    <a:pt x="111" y="342"/>
                    <a:pt x="142" y="342"/>
                  </a:cubicBezTo>
                  <a:cubicBezTo>
                    <a:pt x="173" y="342"/>
                    <a:pt x="199" y="316"/>
                    <a:pt x="199" y="285"/>
                  </a:cubicBezTo>
                  <a:cubicBezTo>
                    <a:pt x="285" y="285"/>
                    <a:pt x="285" y="285"/>
                    <a:pt x="285" y="285"/>
                  </a:cubicBezTo>
                  <a:cubicBezTo>
                    <a:pt x="285" y="0"/>
                    <a:pt x="285" y="0"/>
                    <a:pt x="285" y="0"/>
                  </a:cubicBezTo>
                  <a:lnTo>
                    <a:pt x="0" y="0"/>
                  </a:lnTo>
                  <a:close/>
                </a:path>
              </a:pathLst>
            </a:custGeom>
            <a:solidFill>
              <a:schemeClr val="tx1">
                <a:lumMod val="75000"/>
                <a:lumOff val="25000"/>
              </a:schemeClr>
            </a:solidFill>
            <a:ln w="6350">
              <a:noFill/>
            </a:ln>
          </p:spPr>
          <p:txBody>
            <a:bodyPr/>
            <a:lstStyle/>
            <a:p>
              <a:endParaRPr lang="zh-CN" altLang="en-US" sz="2400">
                <a:cs typeface="+mn-ea"/>
                <a:sym typeface="+mn-lt"/>
              </a:endParaRPr>
            </a:p>
          </p:txBody>
        </p:sp>
        <p:sp>
          <p:nvSpPr>
            <p:cNvPr id="39" name="Freeform 23"/>
            <p:cNvSpPr/>
            <p:nvPr/>
          </p:nvSpPr>
          <p:spPr bwMode="auto">
            <a:xfrm>
              <a:off x="3561664" y="3944384"/>
              <a:ext cx="1281113" cy="1068387"/>
            </a:xfrm>
            <a:custGeom>
              <a:avLst/>
              <a:gdLst>
                <a:gd name="T0" fmla="*/ 274 w 342"/>
                <a:gd name="T1" fmla="*/ 0 h 285"/>
                <a:gd name="T2" fmla="*/ 199 w 342"/>
                <a:gd name="T3" fmla="*/ 52 h 285"/>
                <a:gd name="T4" fmla="*/ 124 w 342"/>
                <a:gd name="T5" fmla="*/ 0 h 285"/>
                <a:gd name="T6" fmla="*/ 57 w 342"/>
                <a:gd name="T7" fmla="*/ 0 h 285"/>
                <a:gd name="T8" fmla="*/ 57 w 342"/>
                <a:gd name="T9" fmla="*/ 86 h 285"/>
                <a:gd name="T10" fmla="*/ 0 w 342"/>
                <a:gd name="T11" fmla="*/ 142 h 285"/>
                <a:gd name="T12" fmla="*/ 57 w 342"/>
                <a:gd name="T13" fmla="*/ 199 h 285"/>
                <a:gd name="T14" fmla="*/ 57 w 342"/>
                <a:gd name="T15" fmla="*/ 285 h 285"/>
                <a:gd name="T16" fmla="*/ 342 w 342"/>
                <a:gd name="T17" fmla="*/ 285 h 285"/>
                <a:gd name="T18" fmla="*/ 342 w 342"/>
                <a:gd name="T19" fmla="*/ 0 h 285"/>
                <a:gd name="T20" fmla="*/ 274 w 342"/>
                <a:gd name="T2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2" h="285">
                  <a:moveTo>
                    <a:pt x="274" y="0"/>
                  </a:moveTo>
                  <a:cubicBezTo>
                    <a:pt x="263" y="30"/>
                    <a:pt x="234" y="52"/>
                    <a:pt x="199" y="52"/>
                  </a:cubicBezTo>
                  <a:cubicBezTo>
                    <a:pt x="165" y="52"/>
                    <a:pt x="136" y="30"/>
                    <a:pt x="124" y="0"/>
                  </a:cubicBezTo>
                  <a:cubicBezTo>
                    <a:pt x="57" y="0"/>
                    <a:pt x="57" y="0"/>
                    <a:pt x="57" y="0"/>
                  </a:cubicBezTo>
                  <a:cubicBezTo>
                    <a:pt x="57" y="86"/>
                    <a:pt x="57" y="86"/>
                    <a:pt x="57" y="86"/>
                  </a:cubicBezTo>
                  <a:cubicBezTo>
                    <a:pt x="25" y="86"/>
                    <a:pt x="0" y="111"/>
                    <a:pt x="0" y="142"/>
                  </a:cubicBezTo>
                  <a:cubicBezTo>
                    <a:pt x="0" y="173"/>
                    <a:pt x="25" y="199"/>
                    <a:pt x="57" y="199"/>
                  </a:cubicBezTo>
                  <a:cubicBezTo>
                    <a:pt x="57" y="285"/>
                    <a:pt x="57" y="285"/>
                    <a:pt x="57" y="285"/>
                  </a:cubicBezTo>
                  <a:cubicBezTo>
                    <a:pt x="342" y="285"/>
                    <a:pt x="342" y="285"/>
                    <a:pt x="342" y="285"/>
                  </a:cubicBezTo>
                  <a:cubicBezTo>
                    <a:pt x="342" y="0"/>
                    <a:pt x="342" y="0"/>
                    <a:pt x="342" y="0"/>
                  </a:cubicBezTo>
                  <a:lnTo>
                    <a:pt x="274" y="0"/>
                  </a:lnTo>
                  <a:close/>
                </a:path>
              </a:pathLst>
            </a:custGeom>
            <a:solidFill>
              <a:srgbClr val="C00000"/>
            </a:solidFill>
            <a:ln>
              <a:noFill/>
            </a:ln>
          </p:spPr>
          <p:txBody>
            <a:bodyPr/>
            <a:lstStyle/>
            <a:p>
              <a:endParaRPr lang="zh-CN" altLang="en-US" sz="2400" dirty="0">
                <a:cs typeface="+mn-ea"/>
                <a:sym typeface="+mn-lt"/>
              </a:endParaRPr>
            </a:p>
          </p:txBody>
        </p:sp>
        <p:sp>
          <p:nvSpPr>
            <p:cNvPr id="40" name="Freeform 24"/>
            <p:cNvSpPr/>
            <p:nvPr/>
          </p:nvSpPr>
          <p:spPr bwMode="auto">
            <a:xfrm>
              <a:off x="2601227" y="3730071"/>
              <a:ext cx="1068387" cy="1282700"/>
            </a:xfrm>
            <a:custGeom>
              <a:avLst/>
              <a:gdLst>
                <a:gd name="T0" fmla="*/ 285 w 285"/>
                <a:gd name="T1" fmla="*/ 124 h 342"/>
                <a:gd name="T2" fmla="*/ 285 w 285"/>
                <a:gd name="T3" fmla="*/ 57 h 342"/>
                <a:gd name="T4" fmla="*/ 199 w 285"/>
                <a:gd name="T5" fmla="*/ 57 h 342"/>
                <a:gd name="T6" fmla="*/ 142 w 285"/>
                <a:gd name="T7" fmla="*/ 0 h 342"/>
                <a:gd name="T8" fmla="*/ 86 w 285"/>
                <a:gd name="T9" fmla="*/ 57 h 342"/>
                <a:gd name="T10" fmla="*/ 0 w 285"/>
                <a:gd name="T11" fmla="*/ 57 h 342"/>
                <a:gd name="T12" fmla="*/ 0 w 285"/>
                <a:gd name="T13" fmla="*/ 342 h 342"/>
                <a:gd name="T14" fmla="*/ 285 w 285"/>
                <a:gd name="T15" fmla="*/ 342 h 342"/>
                <a:gd name="T16" fmla="*/ 285 w 285"/>
                <a:gd name="T17" fmla="*/ 274 h 342"/>
                <a:gd name="T18" fmla="*/ 233 w 285"/>
                <a:gd name="T19" fmla="*/ 199 h 342"/>
                <a:gd name="T20" fmla="*/ 285 w 285"/>
                <a:gd name="T21" fmla="*/ 1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285" y="124"/>
                  </a:moveTo>
                  <a:cubicBezTo>
                    <a:pt x="285" y="57"/>
                    <a:pt x="285" y="57"/>
                    <a:pt x="285" y="57"/>
                  </a:cubicBezTo>
                  <a:cubicBezTo>
                    <a:pt x="199" y="57"/>
                    <a:pt x="199" y="57"/>
                    <a:pt x="199" y="57"/>
                  </a:cubicBezTo>
                  <a:cubicBezTo>
                    <a:pt x="199" y="25"/>
                    <a:pt x="174" y="0"/>
                    <a:pt x="142" y="0"/>
                  </a:cubicBezTo>
                  <a:cubicBezTo>
                    <a:pt x="111" y="0"/>
                    <a:pt x="86" y="25"/>
                    <a:pt x="86" y="57"/>
                  </a:cubicBezTo>
                  <a:cubicBezTo>
                    <a:pt x="0" y="57"/>
                    <a:pt x="0" y="57"/>
                    <a:pt x="0" y="57"/>
                  </a:cubicBezTo>
                  <a:cubicBezTo>
                    <a:pt x="0" y="342"/>
                    <a:pt x="0" y="342"/>
                    <a:pt x="0" y="342"/>
                  </a:cubicBezTo>
                  <a:cubicBezTo>
                    <a:pt x="285" y="342"/>
                    <a:pt x="285" y="342"/>
                    <a:pt x="285" y="342"/>
                  </a:cubicBezTo>
                  <a:cubicBezTo>
                    <a:pt x="285" y="274"/>
                    <a:pt x="285" y="274"/>
                    <a:pt x="285" y="274"/>
                  </a:cubicBezTo>
                  <a:cubicBezTo>
                    <a:pt x="255" y="263"/>
                    <a:pt x="233" y="234"/>
                    <a:pt x="233" y="199"/>
                  </a:cubicBezTo>
                  <a:cubicBezTo>
                    <a:pt x="233" y="165"/>
                    <a:pt x="255" y="136"/>
                    <a:pt x="285" y="124"/>
                  </a:cubicBezTo>
                  <a:close/>
                </a:path>
              </a:pathLst>
            </a:custGeom>
            <a:solidFill>
              <a:schemeClr val="tx1">
                <a:lumMod val="75000"/>
                <a:lumOff val="25000"/>
              </a:schemeClr>
            </a:solidFill>
            <a:ln w="6350">
              <a:noFill/>
            </a:ln>
          </p:spPr>
          <p:txBody>
            <a:bodyPr/>
            <a:lstStyle/>
            <a:p>
              <a:endParaRPr lang="zh-CN" altLang="en-US" sz="2400">
                <a:cs typeface="+mn-ea"/>
                <a:sym typeface="+mn-lt"/>
              </a:endParaRPr>
            </a:p>
          </p:txBody>
        </p:sp>
        <p:sp>
          <p:nvSpPr>
            <p:cNvPr id="41" name="Freeform 25"/>
            <p:cNvSpPr/>
            <p:nvPr/>
          </p:nvSpPr>
          <p:spPr bwMode="auto">
            <a:xfrm>
              <a:off x="2601227" y="2771221"/>
              <a:ext cx="1277937" cy="1068388"/>
            </a:xfrm>
            <a:custGeom>
              <a:avLst/>
              <a:gdLst>
                <a:gd name="T0" fmla="*/ 217 w 341"/>
                <a:gd name="T1" fmla="*/ 285 h 285"/>
                <a:gd name="T2" fmla="*/ 285 w 341"/>
                <a:gd name="T3" fmla="*/ 285 h 285"/>
                <a:gd name="T4" fmla="*/ 285 w 341"/>
                <a:gd name="T5" fmla="*/ 199 h 285"/>
                <a:gd name="T6" fmla="*/ 341 w 341"/>
                <a:gd name="T7" fmla="*/ 143 h 285"/>
                <a:gd name="T8" fmla="*/ 285 w 341"/>
                <a:gd name="T9" fmla="*/ 86 h 285"/>
                <a:gd name="T10" fmla="*/ 285 w 341"/>
                <a:gd name="T11" fmla="*/ 0 h 285"/>
                <a:gd name="T12" fmla="*/ 0 w 341"/>
                <a:gd name="T13" fmla="*/ 0 h 285"/>
                <a:gd name="T14" fmla="*/ 0 w 341"/>
                <a:gd name="T15" fmla="*/ 285 h 285"/>
                <a:gd name="T16" fmla="*/ 68 w 341"/>
                <a:gd name="T17" fmla="*/ 285 h 285"/>
                <a:gd name="T18" fmla="*/ 142 w 341"/>
                <a:gd name="T19" fmla="*/ 233 h 285"/>
                <a:gd name="T20" fmla="*/ 217 w 341"/>
                <a:gd name="T21"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1" h="285">
                  <a:moveTo>
                    <a:pt x="217" y="285"/>
                  </a:moveTo>
                  <a:cubicBezTo>
                    <a:pt x="285" y="285"/>
                    <a:pt x="285" y="285"/>
                    <a:pt x="285" y="285"/>
                  </a:cubicBezTo>
                  <a:cubicBezTo>
                    <a:pt x="285" y="199"/>
                    <a:pt x="285" y="199"/>
                    <a:pt x="285" y="199"/>
                  </a:cubicBezTo>
                  <a:cubicBezTo>
                    <a:pt x="316" y="199"/>
                    <a:pt x="341" y="174"/>
                    <a:pt x="341" y="143"/>
                  </a:cubicBezTo>
                  <a:cubicBezTo>
                    <a:pt x="341" y="111"/>
                    <a:pt x="316" y="86"/>
                    <a:pt x="285" y="86"/>
                  </a:cubicBezTo>
                  <a:cubicBezTo>
                    <a:pt x="285" y="0"/>
                    <a:pt x="285" y="0"/>
                    <a:pt x="285" y="0"/>
                  </a:cubicBezTo>
                  <a:cubicBezTo>
                    <a:pt x="0" y="0"/>
                    <a:pt x="0" y="0"/>
                    <a:pt x="0" y="0"/>
                  </a:cubicBezTo>
                  <a:cubicBezTo>
                    <a:pt x="0" y="285"/>
                    <a:pt x="0" y="285"/>
                    <a:pt x="0" y="285"/>
                  </a:cubicBezTo>
                  <a:cubicBezTo>
                    <a:pt x="68" y="285"/>
                    <a:pt x="68" y="285"/>
                    <a:pt x="68" y="285"/>
                  </a:cubicBezTo>
                  <a:cubicBezTo>
                    <a:pt x="79" y="255"/>
                    <a:pt x="108" y="233"/>
                    <a:pt x="142" y="233"/>
                  </a:cubicBezTo>
                  <a:cubicBezTo>
                    <a:pt x="177" y="233"/>
                    <a:pt x="206" y="255"/>
                    <a:pt x="217" y="285"/>
                  </a:cubicBezTo>
                  <a:close/>
                </a:path>
              </a:pathLst>
            </a:custGeom>
            <a:solidFill>
              <a:srgbClr val="C00000"/>
            </a:solidFill>
            <a:ln>
              <a:noFill/>
            </a:ln>
          </p:spPr>
          <p:txBody>
            <a:bodyPr/>
            <a:lstStyle/>
            <a:p>
              <a:endParaRPr lang="zh-CN" altLang="en-US" sz="2400" dirty="0">
                <a:cs typeface="+mn-ea"/>
                <a:sym typeface="+mn-lt"/>
              </a:endParaRPr>
            </a:p>
          </p:txBody>
        </p:sp>
        <p:sp>
          <p:nvSpPr>
            <p:cNvPr id="42" name="矩形 41"/>
            <p:cNvSpPr/>
            <p:nvPr/>
          </p:nvSpPr>
          <p:spPr>
            <a:xfrm>
              <a:off x="2817207" y="3025563"/>
              <a:ext cx="636425" cy="45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cs typeface="+mn-ea"/>
                  <a:sym typeface="+mn-lt"/>
                </a:rPr>
                <a:t>01</a:t>
              </a:r>
              <a:endParaRPr lang="zh-CN" altLang="en-US" sz="3200" b="1" dirty="0">
                <a:cs typeface="+mn-ea"/>
                <a:sym typeface="+mn-lt"/>
              </a:endParaRPr>
            </a:p>
          </p:txBody>
        </p:sp>
        <p:sp>
          <p:nvSpPr>
            <p:cNvPr id="43" name="矩形 42"/>
            <p:cNvSpPr/>
            <p:nvPr/>
          </p:nvSpPr>
          <p:spPr>
            <a:xfrm>
              <a:off x="4050646" y="3031135"/>
              <a:ext cx="636425" cy="45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cs typeface="+mn-ea"/>
                  <a:sym typeface="+mn-lt"/>
                </a:rPr>
                <a:t>02</a:t>
              </a:r>
              <a:endParaRPr lang="zh-CN" altLang="en-US" sz="3200" b="1" dirty="0">
                <a:solidFill>
                  <a:schemeClr val="bg1"/>
                </a:solidFill>
                <a:cs typeface="+mn-ea"/>
                <a:sym typeface="+mn-lt"/>
              </a:endParaRPr>
            </a:p>
          </p:txBody>
        </p:sp>
        <p:sp>
          <p:nvSpPr>
            <p:cNvPr id="44" name="矩形 43"/>
            <p:cNvSpPr/>
            <p:nvPr/>
          </p:nvSpPr>
          <p:spPr>
            <a:xfrm>
              <a:off x="2817206" y="4253494"/>
              <a:ext cx="636425" cy="45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cs typeface="+mn-ea"/>
                  <a:sym typeface="+mn-lt"/>
                </a:rPr>
                <a:t>03</a:t>
              </a:r>
              <a:endParaRPr lang="zh-CN" altLang="en-US" sz="3200" b="1" dirty="0">
                <a:solidFill>
                  <a:schemeClr val="bg1"/>
                </a:solidFill>
                <a:cs typeface="+mn-ea"/>
                <a:sym typeface="+mn-lt"/>
              </a:endParaRPr>
            </a:p>
          </p:txBody>
        </p:sp>
        <p:sp>
          <p:nvSpPr>
            <p:cNvPr id="45" name="矩形 44"/>
            <p:cNvSpPr/>
            <p:nvPr/>
          </p:nvSpPr>
          <p:spPr>
            <a:xfrm>
              <a:off x="3993626" y="4253494"/>
              <a:ext cx="636425" cy="45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cs typeface="+mn-ea"/>
                  <a:sym typeface="+mn-lt"/>
                </a:rPr>
                <a:t>04</a:t>
              </a:r>
              <a:endParaRPr lang="zh-CN" altLang="en-US" sz="3200" b="1" dirty="0">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50" fill="hold"/>
                                        <p:tgtEl>
                                          <p:spTgt spid="2"/>
                                        </p:tgtEl>
                                        <p:attrNameLst>
                                          <p:attrName>ppt_x</p:attrName>
                                        </p:attrNameLst>
                                      </p:cBhvr>
                                      <p:tavLst>
                                        <p:tav tm="0">
                                          <p:val>
                                            <p:strVal val="#ppt_x"/>
                                          </p:val>
                                        </p:tav>
                                        <p:tav tm="100000">
                                          <p:val>
                                            <p:strVal val="#ppt_x"/>
                                          </p:val>
                                        </p:tav>
                                      </p:tavLst>
                                    </p:anim>
                                    <p:anim calcmode="lin" valueType="num">
                                      <p:cBhvr additive="base">
                                        <p:cTn id="12" dur="25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50" fill="hold"/>
                                        <p:tgtEl>
                                          <p:spTgt spid="4"/>
                                        </p:tgtEl>
                                        <p:attrNameLst>
                                          <p:attrName>ppt_x</p:attrName>
                                        </p:attrNameLst>
                                      </p:cBhvr>
                                      <p:tavLst>
                                        <p:tav tm="0">
                                          <p:val>
                                            <p:strVal val="#ppt_x"/>
                                          </p:val>
                                        </p:tav>
                                        <p:tav tm="100000">
                                          <p:val>
                                            <p:strVal val="#ppt_x"/>
                                          </p:val>
                                        </p:tav>
                                      </p:tavLst>
                                    </p:anim>
                                    <p:anim calcmode="lin" valueType="num">
                                      <p:cBhvr additive="base">
                                        <p:cTn id="17" dur="25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50" fill="hold"/>
                                        <p:tgtEl>
                                          <p:spTgt spid="3"/>
                                        </p:tgtEl>
                                        <p:attrNameLst>
                                          <p:attrName>ppt_x</p:attrName>
                                        </p:attrNameLst>
                                      </p:cBhvr>
                                      <p:tavLst>
                                        <p:tav tm="0">
                                          <p:val>
                                            <p:strVal val="#ppt_x"/>
                                          </p:val>
                                        </p:tav>
                                        <p:tav tm="100000">
                                          <p:val>
                                            <p:strVal val="#ppt_x"/>
                                          </p:val>
                                        </p:tav>
                                      </p:tavLst>
                                    </p:anim>
                                    <p:anim calcmode="lin" valueType="num">
                                      <p:cBhvr additive="base">
                                        <p:cTn id="22" dur="25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250" fill="hold"/>
                                        <p:tgtEl>
                                          <p:spTgt spid="36"/>
                                        </p:tgtEl>
                                        <p:attrNameLst>
                                          <p:attrName>ppt_x</p:attrName>
                                        </p:attrNameLst>
                                      </p:cBhvr>
                                      <p:tavLst>
                                        <p:tav tm="0">
                                          <p:val>
                                            <p:strVal val="#ppt_x"/>
                                          </p:val>
                                        </p:tav>
                                        <p:tav tm="100000">
                                          <p:val>
                                            <p:strVal val="#ppt_x"/>
                                          </p:val>
                                        </p:tav>
                                      </p:tavLst>
                                    </p:anim>
                                    <p:anim calcmode="lin" valueType="num">
                                      <p:cBhvr additive="base">
                                        <p:cTn id="27" dur="250" fill="hold"/>
                                        <p:tgtEl>
                                          <p:spTgt spid="36"/>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The completion of the work</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pSp>
        <p:nvGrpSpPr>
          <p:cNvPr id="2" name="组合 1"/>
          <p:cNvGrpSpPr/>
          <p:nvPr/>
        </p:nvGrpSpPr>
        <p:grpSpPr>
          <a:xfrm>
            <a:off x="4744029" y="1533710"/>
            <a:ext cx="3078593" cy="3897896"/>
            <a:chOff x="4556704" y="2114031"/>
            <a:chExt cx="3078593" cy="3897896"/>
          </a:xfrm>
        </p:grpSpPr>
        <p:sp>
          <p:nvSpPr>
            <p:cNvPr id="3" name="ïšḻïďê-任意多边形: 形状 29"/>
            <p:cNvSpPr/>
            <p:nvPr/>
          </p:nvSpPr>
          <p:spPr>
            <a:xfrm rot="19336879">
              <a:off x="4871665" y="3361259"/>
              <a:ext cx="1111044" cy="2650668"/>
            </a:xfrm>
            <a:custGeom>
              <a:avLst/>
              <a:gdLst>
                <a:gd name="connsiteX0" fmla="*/ 423869 w 1242834"/>
                <a:gd name="connsiteY0" fmla="*/ 0 h 2965084"/>
                <a:gd name="connsiteX1" fmla="*/ 800778 w 1242834"/>
                <a:gd name="connsiteY1" fmla="*/ 2965084 h 2965084"/>
                <a:gd name="connsiteX2" fmla="*/ 253636 w 1242834"/>
                <a:gd name="connsiteY2" fmla="*/ 2541919 h 2965084"/>
                <a:gd name="connsiteX3" fmla="*/ 0 w 1242834"/>
                <a:gd name="connsiteY3" fmla="*/ 546595 h 2965084"/>
                <a:gd name="connsiteX4" fmla="*/ 423869 w 1242834"/>
                <a:gd name="connsiteY4" fmla="*/ 0 h 296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834" h="2965084">
                  <a:moveTo>
                    <a:pt x="423869" y="0"/>
                  </a:moveTo>
                  <a:cubicBezTo>
                    <a:pt x="1346027" y="715108"/>
                    <a:pt x="1514696" y="2042004"/>
                    <a:pt x="800778" y="2965084"/>
                  </a:cubicBezTo>
                  <a:lnTo>
                    <a:pt x="253636" y="2541919"/>
                  </a:lnTo>
                  <a:cubicBezTo>
                    <a:pt x="734061" y="1920741"/>
                    <a:pt x="620557" y="1027821"/>
                    <a:pt x="0" y="546595"/>
                  </a:cubicBezTo>
                  <a:cubicBezTo>
                    <a:pt x="141289" y="364397"/>
                    <a:pt x="282580" y="182198"/>
                    <a:pt x="423869" y="0"/>
                  </a:cubicBezTo>
                  <a:close/>
                </a:path>
              </a:pathLst>
            </a:cu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ïšḻïďê-任意多边形: 形状 28"/>
            <p:cNvSpPr/>
            <p:nvPr/>
          </p:nvSpPr>
          <p:spPr>
            <a:xfrm rot="1800000">
              <a:off x="4765504" y="2114031"/>
              <a:ext cx="1254790" cy="2580505"/>
            </a:xfrm>
            <a:custGeom>
              <a:avLst/>
              <a:gdLst>
                <a:gd name="connsiteX0" fmla="*/ 521837 w 1403630"/>
                <a:gd name="connsiteY0" fmla="*/ 345072 h 2886598"/>
                <a:gd name="connsiteX1" fmla="*/ 1121301 w 1403630"/>
                <a:gd name="connsiteY1" fmla="*/ 0 h 2886598"/>
                <a:gd name="connsiteX2" fmla="*/ 345844 w 1403630"/>
                <a:gd name="connsiteY2" fmla="*/ 2886598 h 2886598"/>
                <a:gd name="connsiteX3" fmla="*/ 0 w 1403630"/>
                <a:gd name="connsiteY3" fmla="*/ 2287579 h 2886598"/>
                <a:gd name="connsiteX4" fmla="*/ 521837 w 1403630"/>
                <a:gd name="connsiteY4" fmla="*/ 345072 h 288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0" h="2886598">
                  <a:moveTo>
                    <a:pt x="521837" y="345072"/>
                  </a:moveTo>
                  <a:cubicBezTo>
                    <a:pt x="721658" y="230048"/>
                    <a:pt x="921480" y="115024"/>
                    <a:pt x="1121301" y="0"/>
                  </a:cubicBezTo>
                  <a:cubicBezTo>
                    <a:pt x="1703469" y="1011354"/>
                    <a:pt x="1356446" y="2303127"/>
                    <a:pt x="345844" y="2886598"/>
                  </a:cubicBezTo>
                  <a:lnTo>
                    <a:pt x="0" y="2287579"/>
                  </a:lnTo>
                  <a:cubicBezTo>
                    <a:pt x="680075" y="1894937"/>
                    <a:pt x="913601" y="1025652"/>
                    <a:pt x="521837" y="345072"/>
                  </a:cubicBezTo>
                  <a:close/>
                </a:path>
              </a:pathLst>
            </a:cu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ïšḻïďê-任意多边形: 形状 23"/>
            <p:cNvSpPr/>
            <p:nvPr/>
          </p:nvSpPr>
          <p:spPr>
            <a:xfrm>
              <a:off x="5746332" y="3755770"/>
              <a:ext cx="1888965" cy="1890606"/>
            </a:xfrm>
            <a:custGeom>
              <a:avLst/>
              <a:gdLst>
                <a:gd name="connsiteX0" fmla="*/ 2112138 w 2113030"/>
                <a:gd name="connsiteY0" fmla="*/ 0 h 2114865"/>
                <a:gd name="connsiteX1" fmla="*/ 2113030 w 2113030"/>
                <a:gd name="connsiteY1" fmla="*/ 691687 h 2114865"/>
                <a:gd name="connsiteX2" fmla="*/ 691688 w 2113030"/>
                <a:gd name="connsiteY2" fmla="*/ 2114865 h 2114865"/>
                <a:gd name="connsiteX3" fmla="*/ 0 w 2113030"/>
                <a:gd name="connsiteY3" fmla="*/ 2114865 h 2114865"/>
                <a:gd name="connsiteX4" fmla="*/ 2112138 w 2113030"/>
                <a:gd name="connsiteY4" fmla="*/ 0 h 2114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030" h="2114865">
                  <a:moveTo>
                    <a:pt x="2112138" y="0"/>
                  </a:moveTo>
                  <a:cubicBezTo>
                    <a:pt x="2112435" y="230562"/>
                    <a:pt x="2112733" y="461125"/>
                    <a:pt x="2113030" y="691687"/>
                  </a:cubicBezTo>
                  <a:cubicBezTo>
                    <a:pt x="1327748" y="692700"/>
                    <a:pt x="691688" y="1329582"/>
                    <a:pt x="691688" y="2114865"/>
                  </a:cubicBezTo>
                  <a:lnTo>
                    <a:pt x="0" y="2114865"/>
                  </a:lnTo>
                  <a:cubicBezTo>
                    <a:pt x="0" y="947922"/>
                    <a:pt x="945196" y="1505"/>
                    <a:pt x="2112138" y="0"/>
                  </a:cubicBezTo>
                  <a:close/>
                </a:path>
              </a:pathLst>
            </a:cu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ïšḻïďê-任意多边形: 形状 27"/>
            <p:cNvSpPr/>
            <p:nvPr/>
          </p:nvSpPr>
          <p:spPr>
            <a:xfrm rot="10800000">
              <a:off x="5746332" y="2474389"/>
              <a:ext cx="1888965" cy="1890606"/>
            </a:xfrm>
            <a:custGeom>
              <a:avLst/>
              <a:gdLst>
                <a:gd name="connsiteX0" fmla="*/ 2113030 w 2113030"/>
                <a:gd name="connsiteY0" fmla="*/ 2114865 h 2114865"/>
                <a:gd name="connsiteX1" fmla="*/ 1421342 w 2113030"/>
                <a:gd name="connsiteY1" fmla="*/ 2114865 h 2114865"/>
                <a:gd name="connsiteX2" fmla="*/ 0 w 2113030"/>
                <a:gd name="connsiteY2" fmla="*/ 691687 h 2114865"/>
                <a:gd name="connsiteX3" fmla="*/ 892 w 2113030"/>
                <a:gd name="connsiteY3" fmla="*/ 0 h 2114865"/>
                <a:gd name="connsiteX4" fmla="*/ 2113030 w 2113030"/>
                <a:gd name="connsiteY4" fmla="*/ 2114865 h 2114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030" h="2114865">
                  <a:moveTo>
                    <a:pt x="2113030" y="2114865"/>
                  </a:moveTo>
                  <a:lnTo>
                    <a:pt x="1421342" y="2114865"/>
                  </a:lnTo>
                  <a:cubicBezTo>
                    <a:pt x="1421342" y="1329582"/>
                    <a:pt x="785282" y="692700"/>
                    <a:pt x="0" y="691687"/>
                  </a:cubicBezTo>
                  <a:cubicBezTo>
                    <a:pt x="297" y="461125"/>
                    <a:pt x="595" y="230562"/>
                    <a:pt x="892" y="0"/>
                  </a:cubicBezTo>
                  <a:cubicBezTo>
                    <a:pt x="1167834" y="1505"/>
                    <a:pt x="2113030" y="947922"/>
                    <a:pt x="2113030" y="2114865"/>
                  </a:cubicBezTo>
                  <a:close/>
                </a:path>
              </a:pathLst>
            </a:cu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ïšḻïďê-Freeform 428"/>
            <p:cNvSpPr/>
            <p:nvPr/>
          </p:nvSpPr>
          <p:spPr bwMode="auto">
            <a:xfrm>
              <a:off x="5953146" y="5188967"/>
              <a:ext cx="339967" cy="327450"/>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US" sz="7200"/>
            </a:p>
          </p:txBody>
        </p:sp>
        <p:sp>
          <p:nvSpPr>
            <p:cNvPr id="14" name="ïšḻïďê-Freeform 70"/>
            <p:cNvSpPr>
              <a:spLocks noEditPoints="1"/>
            </p:cNvSpPr>
            <p:nvPr/>
          </p:nvSpPr>
          <p:spPr bwMode="auto">
            <a:xfrm>
              <a:off x="4556704" y="3892789"/>
              <a:ext cx="339967" cy="327450"/>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vert="horz" wrap="square" lIns="288000" tIns="91416" rIns="182832" bIns="91416"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1828165">
                <a:lnSpc>
                  <a:spcPct val="150000"/>
                </a:lnSpc>
              </a:pPr>
              <a:endParaRPr lang="en-GB" sz="3600" kern="0" dirty="0">
                <a:solidFill>
                  <a:sysClr val="windowText" lastClr="000000"/>
                </a:solidFill>
                <a:cs typeface="+mn-ea"/>
                <a:sym typeface="+mn-lt"/>
              </a:endParaRPr>
            </a:p>
          </p:txBody>
        </p:sp>
        <p:sp>
          <p:nvSpPr>
            <p:cNvPr id="15" name="ïšḻïďê-university7"/>
            <p:cNvSpPr/>
            <p:nvPr/>
          </p:nvSpPr>
          <p:spPr bwMode="auto">
            <a:xfrm>
              <a:off x="5953146" y="2578482"/>
              <a:ext cx="339967" cy="327450"/>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chemeClr val="bg1"/>
            </a:solidFill>
            <a:ln>
              <a:noFill/>
            </a:ln>
          </p:spPr>
          <p:txBody>
            <a:bodyPr vert="horz" wrap="square" lIns="91440" tIns="45720" rIns="91440" bIns="45720" numCol="1" anchor="t" anchorCtr="0" compatLnSpc="1">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dirty="0"/>
            </a:p>
          </p:txBody>
        </p:sp>
        <p:sp>
          <p:nvSpPr>
            <p:cNvPr id="16" name="ïšḻïďê-AutoShape 75"/>
            <p:cNvSpPr/>
            <p:nvPr/>
          </p:nvSpPr>
          <p:spPr bwMode="auto">
            <a:xfrm>
              <a:off x="7213997" y="3896918"/>
              <a:ext cx="339967" cy="327450"/>
            </a:xfrm>
            <a:custGeom>
              <a:avLst/>
              <a:gdLst>
                <a:gd name="connsiteX0" fmla="*/ 0 w 582235"/>
                <a:gd name="connsiteY0" fmla="*/ 404481 h 606722"/>
                <a:gd name="connsiteX1" fmla="*/ 101261 w 582235"/>
                <a:gd name="connsiteY1" fmla="*/ 404481 h 606722"/>
                <a:gd name="connsiteX2" fmla="*/ 101261 w 582235"/>
                <a:gd name="connsiteY2" fmla="*/ 606722 h 606722"/>
                <a:gd name="connsiteX3" fmla="*/ 0 w 582235"/>
                <a:gd name="connsiteY3" fmla="*/ 606722 h 606722"/>
                <a:gd name="connsiteX4" fmla="*/ 151927 w 582235"/>
                <a:gd name="connsiteY4" fmla="*/ 328623 h 606722"/>
                <a:gd name="connsiteX5" fmla="*/ 253188 w 582235"/>
                <a:gd name="connsiteY5" fmla="*/ 328623 h 606722"/>
                <a:gd name="connsiteX6" fmla="*/ 253188 w 582235"/>
                <a:gd name="connsiteY6" fmla="*/ 606722 h 606722"/>
                <a:gd name="connsiteX7" fmla="*/ 151927 w 582235"/>
                <a:gd name="connsiteY7" fmla="*/ 606722 h 606722"/>
                <a:gd name="connsiteX8" fmla="*/ 303855 w 582235"/>
                <a:gd name="connsiteY8" fmla="*/ 252766 h 606722"/>
                <a:gd name="connsiteX9" fmla="*/ 405046 w 582235"/>
                <a:gd name="connsiteY9" fmla="*/ 252766 h 606722"/>
                <a:gd name="connsiteX10" fmla="*/ 405046 w 582235"/>
                <a:gd name="connsiteY10" fmla="*/ 606722 h 606722"/>
                <a:gd name="connsiteX11" fmla="*/ 303855 w 582235"/>
                <a:gd name="connsiteY11" fmla="*/ 606722 h 606722"/>
                <a:gd name="connsiteX12" fmla="*/ 455711 w 582235"/>
                <a:gd name="connsiteY12" fmla="*/ 202241 h 606722"/>
                <a:gd name="connsiteX13" fmla="*/ 556972 w 582235"/>
                <a:gd name="connsiteY13" fmla="*/ 202241 h 606722"/>
                <a:gd name="connsiteX14" fmla="*/ 556972 w 582235"/>
                <a:gd name="connsiteY14" fmla="*/ 606722 h 606722"/>
                <a:gd name="connsiteX15" fmla="*/ 455711 w 582235"/>
                <a:gd name="connsiteY15" fmla="*/ 606722 h 606722"/>
                <a:gd name="connsiteX16" fmla="*/ 455697 w 582235"/>
                <a:gd name="connsiteY16" fmla="*/ 0 h 606722"/>
                <a:gd name="connsiteX17" fmla="*/ 556785 w 582235"/>
                <a:gd name="connsiteY17" fmla="*/ 0 h 606722"/>
                <a:gd name="connsiteX18" fmla="*/ 556874 w 582235"/>
                <a:gd name="connsiteY18" fmla="*/ 0 h 606722"/>
                <a:gd name="connsiteX19" fmla="*/ 556963 w 582235"/>
                <a:gd name="connsiteY19" fmla="*/ 0 h 606722"/>
                <a:gd name="connsiteX20" fmla="*/ 557675 w 582235"/>
                <a:gd name="connsiteY20" fmla="*/ 0 h 606722"/>
                <a:gd name="connsiteX21" fmla="*/ 559366 w 582235"/>
                <a:gd name="connsiteY21" fmla="*/ 89 h 606722"/>
                <a:gd name="connsiteX22" fmla="*/ 560611 w 582235"/>
                <a:gd name="connsiteY22" fmla="*/ 267 h 606722"/>
                <a:gd name="connsiteX23" fmla="*/ 561857 w 582235"/>
                <a:gd name="connsiteY23" fmla="*/ 444 h 606722"/>
                <a:gd name="connsiteX24" fmla="*/ 563192 w 582235"/>
                <a:gd name="connsiteY24" fmla="*/ 800 h 606722"/>
                <a:gd name="connsiteX25" fmla="*/ 564171 w 582235"/>
                <a:gd name="connsiteY25" fmla="*/ 1067 h 606722"/>
                <a:gd name="connsiteX26" fmla="*/ 565506 w 582235"/>
                <a:gd name="connsiteY26" fmla="*/ 1511 h 606722"/>
                <a:gd name="connsiteX27" fmla="*/ 566574 w 582235"/>
                <a:gd name="connsiteY27" fmla="*/ 1867 h 606722"/>
                <a:gd name="connsiteX28" fmla="*/ 567730 w 582235"/>
                <a:gd name="connsiteY28" fmla="*/ 2400 h 606722"/>
                <a:gd name="connsiteX29" fmla="*/ 568798 w 582235"/>
                <a:gd name="connsiteY29" fmla="*/ 2933 h 606722"/>
                <a:gd name="connsiteX30" fmla="*/ 569777 w 582235"/>
                <a:gd name="connsiteY30" fmla="*/ 3467 h 606722"/>
                <a:gd name="connsiteX31" fmla="*/ 570934 w 582235"/>
                <a:gd name="connsiteY31" fmla="*/ 4178 h 606722"/>
                <a:gd name="connsiteX32" fmla="*/ 571824 w 582235"/>
                <a:gd name="connsiteY32" fmla="*/ 4800 h 606722"/>
                <a:gd name="connsiteX33" fmla="*/ 572891 w 582235"/>
                <a:gd name="connsiteY33" fmla="*/ 5689 h 606722"/>
                <a:gd name="connsiteX34" fmla="*/ 573781 w 582235"/>
                <a:gd name="connsiteY34" fmla="*/ 6489 h 606722"/>
                <a:gd name="connsiteX35" fmla="*/ 574760 w 582235"/>
                <a:gd name="connsiteY35" fmla="*/ 7289 h 606722"/>
                <a:gd name="connsiteX36" fmla="*/ 575917 w 582235"/>
                <a:gd name="connsiteY36" fmla="*/ 8533 h 606722"/>
                <a:gd name="connsiteX37" fmla="*/ 576451 w 582235"/>
                <a:gd name="connsiteY37" fmla="*/ 9066 h 606722"/>
                <a:gd name="connsiteX38" fmla="*/ 576451 w 582235"/>
                <a:gd name="connsiteY38" fmla="*/ 9155 h 606722"/>
                <a:gd name="connsiteX39" fmla="*/ 577964 w 582235"/>
                <a:gd name="connsiteY39" fmla="*/ 11200 h 606722"/>
                <a:gd name="connsiteX40" fmla="*/ 578053 w 582235"/>
                <a:gd name="connsiteY40" fmla="*/ 11289 h 606722"/>
                <a:gd name="connsiteX41" fmla="*/ 579209 w 582235"/>
                <a:gd name="connsiteY41" fmla="*/ 13244 h 606722"/>
                <a:gd name="connsiteX42" fmla="*/ 579743 w 582235"/>
                <a:gd name="connsiteY42" fmla="*/ 14222 h 606722"/>
                <a:gd name="connsiteX43" fmla="*/ 580277 w 582235"/>
                <a:gd name="connsiteY43" fmla="*/ 15555 h 606722"/>
                <a:gd name="connsiteX44" fmla="*/ 580722 w 582235"/>
                <a:gd name="connsiteY44" fmla="*/ 16711 h 606722"/>
                <a:gd name="connsiteX45" fmla="*/ 581167 w 582235"/>
                <a:gd name="connsiteY45" fmla="*/ 17866 h 606722"/>
                <a:gd name="connsiteX46" fmla="*/ 581523 w 582235"/>
                <a:gd name="connsiteY46" fmla="*/ 19199 h 606722"/>
                <a:gd name="connsiteX47" fmla="*/ 581790 w 582235"/>
                <a:gd name="connsiteY47" fmla="*/ 20266 h 606722"/>
                <a:gd name="connsiteX48" fmla="*/ 582146 w 582235"/>
                <a:gd name="connsiteY48" fmla="*/ 22488 h 606722"/>
                <a:gd name="connsiteX49" fmla="*/ 582146 w 582235"/>
                <a:gd name="connsiteY49" fmla="*/ 22666 h 606722"/>
                <a:gd name="connsiteX50" fmla="*/ 582235 w 582235"/>
                <a:gd name="connsiteY50" fmla="*/ 25244 h 606722"/>
                <a:gd name="connsiteX51" fmla="*/ 582235 w 582235"/>
                <a:gd name="connsiteY51" fmla="*/ 126396 h 606722"/>
                <a:gd name="connsiteX52" fmla="*/ 556963 w 582235"/>
                <a:gd name="connsiteY52" fmla="*/ 151728 h 606722"/>
                <a:gd name="connsiteX53" fmla="*/ 531691 w 582235"/>
                <a:gd name="connsiteY53" fmla="*/ 126396 h 606722"/>
                <a:gd name="connsiteX54" fmla="*/ 531691 w 582235"/>
                <a:gd name="connsiteY54" fmla="*/ 79286 h 606722"/>
                <a:gd name="connsiteX55" fmla="*/ 421260 w 582235"/>
                <a:gd name="connsiteY55" fmla="*/ 171106 h 606722"/>
                <a:gd name="connsiteX56" fmla="*/ 385666 w 582235"/>
                <a:gd name="connsiteY56" fmla="*/ 167906 h 606722"/>
                <a:gd name="connsiteX57" fmla="*/ 388869 w 582235"/>
                <a:gd name="connsiteY57" fmla="*/ 132262 h 606722"/>
                <a:gd name="connsiteX58" fmla="*/ 487020 w 582235"/>
                <a:gd name="connsiteY58" fmla="*/ 50576 h 606722"/>
                <a:gd name="connsiteX59" fmla="*/ 455697 w 582235"/>
                <a:gd name="connsiteY59" fmla="*/ 50576 h 606722"/>
                <a:gd name="connsiteX60" fmla="*/ 430425 w 582235"/>
                <a:gd name="connsiteY60" fmla="*/ 25244 h 606722"/>
                <a:gd name="connsiteX61" fmla="*/ 455697 w 582235"/>
                <a:gd name="connsiteY6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2235" h="606722">
                  <a:moveTo>
                    <a:pt x="0" y="404481"/>
                  </a:moveTo>
                  <a:lnTo>
                    <a:pt x="101261" y="404481"/>
                  </a:lnTo>
                  <a:lnTo>
                    <a:pt x="101261" y="606722"/>
                  </a:lnTo>
                  <a:lnTo>
                    <a:pt x="0" y="606722"/>
                  </a:lnTo>
                  <a:close/>
                  <a:moveTo>
                    <a:pt x="151927" y="328623"/>
                  </a:moveTo>
                  <a:lnTo>
                    <a:pt x="253188" y="328623"/>
                  </a:lnTo>
                  <a:lnTo>
                    <a:pt x="253188" y="606722"/>
                  </a:lnTo>
                  <a:lnTo>
                    <a:pt x="151927" y="606722"/>
                  </a:lnTo>
                  <a:close/>
                  <a:moveTo>
                    <a:pt x="303855" y="252766"/>
                  </a:moveTo>
                  <a:lnTo>
                    <a:pt x="405046" y="252766"/>
                  </a:lnTo>
                  <a:lnTo>
                    <a:pt x="405046" y="606722"/>
                  </a:lnTo>
                  <a:lnTo>
                    <a:pt x="303855" y="606722"/>
                  </a:lnTo>
                  <a:close/>
                  <a:moveTo>
                    <a:pt x="455711" y="202241"/>
                  </a:moveTo>
                  <a:lnTo>
                    <a:pt x="556972" y="202241"/>
                  </a:lnTo>
                  <a:lnTo>
                    <a:pt x="556972" y="606722"/>
                  </a:lnTo>
                  <a:lnTo>
                    <a:pt x="455711" y="606722"/>
                  </a:lnTo>
                  <a:close/>
                  <a:moveTo>
                    <a:pt x="455697" y="0"/>
                  </a:moveTo>
                  <a:lnTo>
                    <a:pt x="556785" y="0"/>
                  </a:lnTo>
                  <a:lnTo>
                    <a:pt x="556874" y="0"/>
                  </a:lnTo>
                  <a:lnTo>
                    <a:pt x="556963" y="0"/>
                  </a:lnTo>
                  <a:cubicBezTo>
                    <a:pt x="557230" y="0"/>
                    <a:pt x="557408" y="0"/>
                    <a:pt x="557675" y="0"/>
                  </a:cubicBezTo>
                  <a:cubicBezTo>
                    <a:pt x="558298" y="89"/>
                    <a:pt x="558832" y="89"/>
                    <a:pt x="559366" y="89"/>
                  </a:cubicBezTo>
                  <a:cubicBezTo>
                    <a:pt x="559811" y="178"/>
                    <a:pt x="560256" y="267"/>
                    <a:pt x="560611" y="267"/>
                  </a:cubicBezTo>
                  <a:cubicBezTo>
                    <a:pt x="561056" y="356"/>
                    <a:pt x="561412" y="444"/>
                    <a:pt x="561857" y="444"/>
                  </a:cubicBezTo>
                  <a:cubicBezTo>
                    <a:pt x="562302" y="533"/>
                    <a:pt x="562747" y="711"/>
                    <a:pt x="563192" y="800"/>
                  </a:cubicBezTo>
                  <a:cubicBezTo>
                    <a:pt x="563548" y="889"/>
                    <a:pt x="563904" y="978"/>
                    <a:pt x="564171" y="1067"/>
                  </a:cubicBezTo>
                  <a:cubicBezTo>
                    <a:pt x="564616" y="1156"/>
                    <a:pt x="565061" y="1333"/>
                    <a:pt x="565506" y="1511"/>
                  </a:cubicBezTo>
                  <a:cubicBezTo>
                    <a:pt x="565862" y="1600"/>
                    <a:pt x="566218" y="1778"/>
                    <a:pt x="566574" y="1867"/>
                  </a:cubicBezTo>
                  <a:cubicBezTo>
                    <a:pt x="566929" y="2044"/>
                    <a:pt x="567285" y="2222"/>
                    <a:pt x="567730" y="2400"/>
                  </a:cubicBezTo>
                  <a:cubicBezTo>
                    <a:pt x="568086" y="2578"/>
                    <a:pt x="568442" y="2755"/>
                    <a:pt x="568798" y="2933"/>
                  </a:cubicBezTo>
                  <a:cubicBezTo>
                    <a:pt x="569154" y="3111"/>
                    <a:pt x="569421" y="3289"/>
                    <a:pt x="569777" y="3467"/>
                  </a:cubicBezTo>
                  <a:cubicBezTo>
                    <a:pt x="570133" y="3733"/>
                    <a:pt x="570578" y="4000"/>
                    <a:pt x="570934" y="4178"/>
                  </a:cubicBezTo>
                  <a:cubicBezTo>
                    <a:pt x="571201" y="4444"/>
                    <a:pt x="571557" y="4622"/>
                    <a:pt x="571824" y="4800"/>
                  </a:cubicBezTo>
                  <a:cubicBezTo>
                    <a:pt x="572180" y="5155"/>
                    <a:pt x="572536" y="5422"/>
                    <a:pt x="572891" y="5689"/>
                  </a:cubicBezTo>
                  <a:cubicBezTo>
                    <a:pt x="573247" y="5955"/>
                    <a:pt x="573514" y="6222"/>
                    <a:pt x="573781" y="6489"/>
                  </a:cubicBezTo>
                  <a:cubicBezTo>
                    <a:pt x="574137" y="6755"/>
                    <a:pt x="574493" y="7022"/>
                    <a:pt x="574760" y="7289"/>
                  </a:cubicBezTo>
                  <a:cubicBezTo>
                    <a:pt x="575205" y="7733"/>
                    <a:pt x="575561" y="8178"/>
                    <a:pt x="575917" y="8533"/>
                  </a:cubicBezTo>
                  <a:cubicBezTo>
                    <a:pt x="576095" y="8711"/>
                    <a:pt x="576273" y="8889"/>
                    <a:pt x="576451" y="9066"/>
                  </a:cubicBezTo>
                  <a:cubicBezTo>
                    <a:pt x="576451" y="9155"/>
                    <a:pt x="576451" y="9155"/>
                    <a:pt x="576451" y="9155"/>
                  </a:cubicBezTo>
                  <a:cubicBezTo>
                    <a:pt x="576985" y="9777"/>
                    <a:pt x="577519" y="10489"/>
                    <a:pt x="577964" y="11200"/>
                  </a:cubicBezTo>
                  <a:cubicBezTo>
                    <a:pt x="577964" y="11200"/>
                    <a:pt x="578053" y="11289"/>
                    <a:pt x="578053" y="11289"/>
                  </a:cubicBezTo>
                  <a:cubicBezTo>
                    <a:pt x="578498" y="12000"/>
                    <a:pt x="578854" y="12622"/>
                    <a:pt x="579209" y="13244"/>
                  </a:cubicBezTo>
                  <a:cubicBezTo>
                    <a:pt x="579387" y="13600"/>
                    <a:pt x="579565" y="13955"/>
                    <a:pt x="579743" y="14222"/>
                  </a:cubicBezTo>
                  <a:cubicBezTo>
                    <a:pt x="579921" y="14666"/>
                    <a:pt x="580099" y="15111"/>
                    <a:pt x="580277" y="15555"/>
                  </a:cubicBezTo>
                  <a:cubicBezTo>
                    <a:pt x="580455" y="15911"/>
                    <a:pt x="580633" y="16266"/>
                    <a:pt x="580722" y="16711"/>
                  </a:cubicBezTo>
                  <a:cubicBezTo>
                    <a:pt x="580900" y="17066"/>
                    <a:pt x="581078" y="17422"/>
                    <a:pt x="581167" y="17866"/>
                  </a:cubicBezTo>
                  <a:cubicBezTo>
                    <a:pt x="581256" y="18311"/>
                    <a:pt x="581434" y="18755"/>
                    <a:pt x="581523" y="19199"/>
                  </a:cubicBezTo>
                  <a:cubicBezTo>
                    <a:pt x="581612" y="19555"/>
                    <a:pt x="581701" y="19910"/>
                    <a:pt x="581790" y="20266"/>
                  </a:cubicBezTo>
                  <a:cubicBezTo>
                    <a:pt x="581879" y="20977"/>
                    <a:pt x="582057" y="21777"/>
                    <a:pt x="582146" y="22488"/>
                  </a:cubicBezTo>
                  <a:cubicBezTo>
                    <a:pt x="582146" y="22577"/>
                    <a:pt x="582146" y="22666"/>
                    <a:pt x="582146" y="22666"/>
                  </a:cubicBezTo>
                  <a:cubicBezTo>
                    <a:pt x="582235" y="23555"/>
                    <a:pt x="582235" y="24355"/>
                    <a:pt x="582235" y="25244"/>
                  </a:cubicBezTo>
                  <a:lnTo>
                    <a:pt x="582235" y="126396"/>
                  </a:lnTo>
                  <a:cubicBezTo>
                    <a:pt x="582235" y="140351"/>
                    <a:pt x="570934" y="151728"/>
                    <a:pt x="556963" y="151728"/>
                  </a:cubicBezTo>
                  <a:cubicBezTo>
                    <a:pt x="542992" y="151728"/>
                    <a:pt x="531691" y="140351"/>
                    <a:pt x="531691" y="126396"/>
                  </a:cubicBezTo>
                  <a:lnTo>
                    <a:pt x="531691" y="79286"/>
                  </a:lnTo>
                  <a:lnTo>
                    <a:pt x="421260" y="171106"/>
                  </a:lnTo>
                  <a:cubicBezTo>
                    <a:pt x="410582" y="180083"/>
                    <a:pt x="394564" y="178572"/>
                    <a:pt x="385666" y="167906"/>
                  </a:cubicBezTo>
                  <a:cubicBezTo>
                    <a:pt x="376678" y="157150"/>
                    <a:pt x="378191" y="141240"/>
                    <a:pt x="388869" y="132262"/>
                  </a:cubicBezTo>
                  <a:lnTo>
                    <a:pt x="487020" y="50576"/>
                  </a:lnTo>
                  <a:lnTo>
                    <a:pt x="455697" y="50576"/>
                  </a:lnTo>
                  <a:cubicBezTo>
                    <a:pt x="441727" y="50576"/>
                    <a:pt x="430425" y="39288"/>
                    <a:pt x="430425" y="25244"/>
                  </a:cubicBezTo>
                  <a:cubicBezTo>
                    <a:pt x="430425" y="11289"/>
                    <a:pt x="441727" y="0"/>
                    <a:pt x="455697" y="0"/>
                  </a:cubicBezTo>
                  <a:close/>
                </a:path>
              </a:pathLst>
            </a:custGeom>
            <a:solidFill>
              <a:schemeClr val="bg1"/>
            </a:solidFill>
            <a:ln>
              <a:noFill/>
            </a:ln>
            <a:effectLst/>
          </p:spPr>
          <p:txBody>
            <a:bodyPr lIns="121888" tIns="121888" rIns="121888" bIns="121888"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fontAlgn="base" hangingPunct="0">
                <a:spcBef>
                  <a:spcPct val="0"/>
                </a:spcBef>
                <a:spcAft>
                  <a:spcPct val="0"/>
                </a:spcAft>
              </a:pPr>
              <a:endParaRPr lang="zh-CN" altLang="zh-CN" sz="64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4" name="组合 3"/>
          <p:cNvGrpSpPr/>
          <p:nvPr/>
        </p:nvGrpSpPr>
        <p:grpSpPr>
          <a:xfrm>
            <a:off x="7214252" y="1622220"/>
            <a:ext cx="4224337" cy="988437"/>
            <a:chOff x="5354322" y="1967781"/>
            <a:chExt cx="4224337" cy="988437"/>
          </a:xfrm>
        </p:grpSpPr>
        <p:sp>
          <p:nvSpPr>
            <p:cNvPr id="5" name="矩形 4"/>
            <p:cNvSpPr/>
            <p:nvPr/>
          </p:nvSpPr>
          <p:spPr>
            <a:xfrm>
              <a:off x="5354322" y="2346820"/>
              <a:ext cx="4224337"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65000"/>
                      <a:lumOff val="35000"/>
                    </a:schemeClr>
                  </a:solidFill>
                </a:rPr>
                <a:t>Users can print presentations into film on a projector or computer for use in a wider range of fields</a:t>
              </a:r>
            </a:p>
          </p:txBody>
        </p:sp>
        <p:sp>
          <p:nvSpPr>
            <p:cNvPr id="6" name="矩形 5"/>
            <p:cNvSpPr/>
            <p:nvPr/>
          </p:nvSpPr>
          <p:spPr>
            <a:xfrm>
              <a:off x="5354323" y="1967781"/>
              <a:ext cx="3172760" cy="437043"/>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65000"/>
                      <a:lumOff val="35000"/>
                    </a:schemeClr>
                  </a:solidFill>
                </a:rPr>
                <a:t>The title text is added</a:t>
              </a:r>
            </a:p>
          </p:txBody>
        </p:sp>
      </p:grpSp>
      <p:grpSp>
        <p:nvGrpSpPr>
          <p:cNvPr id="17" name="组合 16"/>
          <p:cNvGrpSpPr/>
          <p:nvPr/>
        </p:nvGrpSpPr>
        <p:grpSpPr>
          <a:xfrm>
            <a:off x="7214252" y="4255052"/>
            <a:ext cx="4224337" cy="988437"/>
            <a:chOff x="5354322" y="1967781"/>
            <a:chExt cx="4224337" cy="988437"/>
          </a:xfrm>
        </p:grpSpPr>
        <p:sp>
          <p:nvSpPr>
            <p:cNvPr id="18" name="矩形 17"/>
            <p:cNvSpPr/>
            <p:nvPr/>
          </p:nvSpPr>
          <p:spPr>
            <a:xfrm>
              <a:off x="5354322" y="2346820"/>
              <a:ext cx="4224337"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tx1">
                      <a:lumMod val="65000"/>
                      <a:lumOff val="35000"/>
                    </a:schemeClr>
                  </a:solidFill>
                </a:rPr>
                <a:t>Users can print presentations into film on a projector or computer for use in a wider range of fields</a:t>
              </a:r>
            </a:p>
          </p:txBody>
        </p:sp>
        <p:sp>
          <p:nvSpPr>
            <p:cNvPr id="19" name="矩形 18"/>
            <p:cNvSpPr/>
            <p:nvPr/>
          </p:nvSpPr>
          <p:spPr>
            <a:xfrm>
              <a:off x="5354323" y="1967781"/>
              <a:ext cx="3783527" cy="437043"/>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tx1">
                      <a:lumMod val="65000"/>
                      <a:lumOff val="35000"/>
                    </a:schemeClr>
                  </a:solidFill>
                </a:rPr>
                <a:t>The title text is added</a:t>
              </a:r>
            </a:p>
          </p:txBody>
        </p:sp>
      </p:grpSp>
      <p:grpSp>
        <p:nvGrpSpPr>
          <p:cNvPr id="20" name="组合 19"/>
          <p:cNvGrpSpPr/>
          <p:nvPr/>
        </p:nvGrpSpPr>
        <p:grpSpPr>
          <a:xfrm>
            <a:off x="1192633" y="1622220"/>
            <a:ext cx="4224337" cy="988437"/>
            <a:chOff x="5354322" y="1967781"/>
            <a:chExt cx="4224337" cy="988437"/>
          </a:xfrm>
        </p:grpSpPr>
        <p:sp>
          <p:nvSpPr>
            <p:cNvPr id="21" name="矩形 20"/>
            <p:cNvSpPr/>
            <p:nvPr/>
          </p:nvSpPr>
          <p:spPr>
            <a:xfrm>
              <a:off x="5354322" y="2346820"/>
              <a:ext cx="4224337"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65000"/>
                      <a:lumOff val="35000"/>
                    </a:schemeClr>
                  </a:solidFill>
                </a:rPr>
                <a:t>Users can print presentations into film on a projector or computer for use in a wider range of fields</a:t>
              </a:r>
            </a:p>
          </p:txBody>
        </p:sp>
        <p:sp>
          <p:nvSpPr>
            <p:cNvPr id="22" name="矩形 21"/>
            <p:cNvSpPr/>
            <p:nvPr/>
          </p:nvSpPr>
          <p:spPr>
            <a:xfrm>
              <a:off x="7053462" y="1967781"/>
              <a:ext cx="2525197" cy="437043"/>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chemeClr val="tx1">
                      <a:lumMod val="65000"/>
                      <a:lumOff val="35000"/>
                    </a:schemeClr>
                  </a:solidFill>
                </a:rPr>
                <a:t>The title text is added</a:t>
              </a:r>
            </a:p>
          </p:txBody>
        </p:sp>
      </p:grpSp>
      <p:grpSp>
        <p:nvGrpSpPr>
          <p:cNvPr id="23" name="组合 22"/>
          <p:cNvGrpSpPr/>
          <p:nvPr/>
        </p:nvGrpSpPr>
        <p:grpSpPr>
          <a:xfrm>
            <a:off x="1192633" y="4255052"/>
            <a:ext cx="4224337" cy="988437"/>
            <a:chOff x="5354322" y="1967781"/>
            <a:chExt cx="4224337" cy="988437"/>
          </a:xfrm>
        </p:grpSpPr>
        <p:sp>
          <p:nvSpPr>
            <p:cNvPr id="48" name="矩形 47"/>
            <p:cNvSpPr/>
            <p:nvPr/>
          </p:nvSpPr>
          <p:spPr>
            <a:xfrm>
              <a:off x="5354322" y="2346820"/>
              <a:ext cx="4224337"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65000"/>
                      <a:lumOff val="35000"/>
                    </a:schemeClr>
                  </a:solidFill>
                </a:rPr>
                <a:t>Users can print presentations into film on a projector or computer for use in a wider range of fields</a:t>
              </a:r>
            </a:p>
          </p:txBody>
        </p:sp>
        <p:sp>
          <p:nvSpPr>
            <p:cNvPr id="49" name="矩形 48"/>
            <p:cNvSpPr/>
            <p:nvPr/>
          </p:nvSpPr>
          <p:spPr>
            <a:xfrm>
              <a:off x="6876314" y="1967781"/>
              <a:ext cx="2702345" cy="437043"/>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chemeClr val="tx1">
                      <a:lumMod val="65000"/>
                      <a:lumOff val="35000"/>
                    </a:schemeClr>
                  </a:solidFill>
                </a:rPr>
                <a:t>The title text is added</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The completion of the work</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pSp>
        <p:nvGrpSpPr>
          <p:cNvPr id="5" name="组合 25"/>
          <p:cNvGrpSpPr/>
          <p:nvPr/>
        </p:nvGrpSpPr>
        <p:grpSpPr>
          <a:xfrm>
            <a:off x="7036266" y="1345636"/>
            <a:ext cx="4790810" cy="916131"/>
            <a:chOff x="-5761048" y="2866539"/>
            <a:chExt cx="3204356" cy="644228"/>
          </a:xfrm>
        </p:grpSpPr>
        <p:sp>
          <p:nvSpPr>
            <p:cNvPr id="2" name="矩形 26"/>
            <p:cNvSpPr/>
            <p:nvPr/>
          </p:nvSpPr>
          <p:spPr>
            <a:xfrm>
              <a:off x="-5761048" y="3149779"/>
              <a:ext cx="3204356" cy="360988"/>
            </a:xfrm>
            <a:prstGeom prst="rect">
              <a:avLst/>
            </a:prstGeom>
          </p:spPr>
          <p:txBody>
            <a:bodyPr wrap="square">
              <a:spAutoFit/>
            </a:bodyPr>
            <a:lstStyle/>
            <a:p>
              <a:pPr algn="just">
                <a:lnSpc>
                  <a:spcPct val="114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Tap here to enter the text,</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Template All text pictures can be edited, and data charts can modify color size shapes.</a:t>
              </a:r>
            </a:p>
          </p:txBody>
        </p:sp>
        <p:sp>
          <p:nvSpPr>
            <p:cNvPr id="3" name="矩形 27"/>
            <p:cNvSpPr/>
            <p:nvPr/>
          </p:nvSpPr>
          <p:spPr>
            <a:xfrm>
              <a:off x="-5761048" y="2866539"/>
              <a:ext cx="986961" cy="281359"/>
            </a:xfrm>
            <a:prstGeom prst="rect">
              <a:avLst/>
            </a:prstGeom>
          </p:spPr>
          <p:txBody>
            <a:bodyPr wrap="none">
              <a:spAutoFit/>
            </a:bodyPr>
            <a:lstStyle/>
            <a:p>
              <a:pPr>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Click to add a title</a:t>
              </a:r>
              <a:endParaRPr lang="en-US" altLang="zh-CN" sz="20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 name="组合 37"/>
          <p:cNvGrpSpPr/>
          <p:nvPr/>
        </p:nvGrpSpPr>
        <p:grpSpPr>
          <a:xfrm>
            <a:off x="7036266" y="2450867"/>
            <a:ext cx="4790810" cy="916134"/>
            <a:chOff x="-5761048" y="2866537"/>
            <a:chExt cx="3204356" cy="644230"/>
          </a:xfrm>
        </p:grpSpPr>
        <p:sp>
          <p:nvSpPr>
            <p:cNvPr id="19" name="矩形 38"/>
            <p:cNvSpPr/>
            <p:nvPr/>
          </p:nvSpPr>
          <p:spPr>
            <a:xfrm>
              <a:off x="-5761048" y="3149779"/>
              <a:ext cx="3204356" cy="360988"/>
            </a:xfrm>
            <a:prstGeom prst="rect">
              <a:avLst/>
            </a:prstGeom>
          </p:spPr>
          <p:txBody>
            <a:bodyPr wrap="square">
              <a:spAutoFit/>
            </a:bodyPr>
            <a:lstStyle/>
            <a:p>
              <a:pPr algn="just">
                <a:lnSpc>
                  <a:spcPct val="114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Tap here to enter the text,</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Template All text pictures can be edited, and data charts can modify color size shapes.</a:t>
              </a:r>
            </a:p>
          </p:txBody>
        </p:sp>
        <p:sp>
          <p:nvSpPr>
            <p:cNvPr id="20" name="矩形 39"/>
            <p:cNvSpPr/>
            <p:nvPr/>
          </p:nvSpPr>
          <p:spPr>
            <a:xfrm>
              <a:off x="-5761048" y="2866537"/>
              <a:ext cx="986961" cy="281359"/>
            </a:xfrm>
            <a:prstGeom prst="rect">
              <a:avLst/>
            </a:prstGeom>
          </p:spPr>
          <p:txBody>
            <a:bodyPr wrap="none">
              <a:spAutoFit/>
            </a:bodyPr>
            <a:lstStyle/>
            <a:p>
              <a:pPr>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Click to add a title</a:t>
              </a:r>
              <a:endParaRPr lang="en-US" altLang="zh-CN" sz="20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1" name="组合 40"/>
          <p:cNvGrpSpPr/>
          <p:nvPr/>
        </p:nvGrpSpPr>
        <p:grpSpPr>
          <a:xfrm>
            <a:off x="7036266" y="3556102"/>
            <a:ext cx="4790810" cy="916132"/>
            <a:chOff x="-5761048" y="2866538"/>
            <a:chExt cx="3204356" cy="644229"/>
          </a:xfrm>
        </p:grpSpPr>
        <p:sp>
          <p:nvSpPr>
            <p:cNvPr id="22" name="矩形 41"/>
            <p:cNvSpPr/>
            <p:nvPr/>
          </p:nvSpPr>
          <p:spPr>
            <a:xfrm>
              <a:off x="-5761048" y="3149779"/>
              <a:ext cx="3204356" cy="360988"/>
            </a:xfrm>
            <a:prstGeom prst="rect">
              <a:avLst/>
            </a:prstGeom>
          </p:spPr>
          <p:txBody>
            <a:bodyPr wrap="square">
              <a:spAutoFit/>
            </a:bodyPr>
            <a:lstStyle/>
            <a:p>
              <a:pPr algn="just">
                <a:lnSpc>
                  <a:spcPct val="114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Tap here to enter the text,</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Template All text pictures can be edited, and data charts can modify color size shapes.</a:t>
              </a:r>
              <a:endPar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矩形 42"/>
            <p:cNvSpPr/>
            <p:nvPr/>
          </p:nvSpPr>
          <p:spPr>
            <a:xfrm>
              <a:off x="-5761048" y="2866538"/>
              <a:ext cx="986961" cy="281359"/>
            </a:xfrm>
            <a:prstGeom prst="rect">
              <a:avLst/>
            </a:prstGeom>
          </p:spPr>
          <p:txBody>
            <a:bodyPr wrap="none">
              <a:spAutoFit/>
            </a:bodyPr>
            <a:lstStyle/>
            <a:p>
              <a:pPr>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Click to add a title</a:t>
              </a:r>
              <a:endParaRPr lang="en-US" altLang="zh-CN" sz="20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4" name="组合 43"/>
          <p:cNvGrpSpPr/>
          <p:nvPr/>
        </p:nvGrpSpPr>
        <p:grpSpPr>
          <a:xfrm>
            <a:off x="7036266" y="4661333"/>
            <a:ext cx="4790810" cy="916135"/>
            <a:chOff x="-5761048" y="2866536"/>
            <a:chExt cx="3204356" cy="644231"/>
          </a:xfrm>
        </p:grpSpPr>
        <p:sp>
          <p:nvSpPr>
            <p:cNvPr id="25" name="矩形 44"/>
            <p:cNvSpPr/>
            <p:nvPr/>
          </p:nvSpPr>
          <p:spPr>
            <a:xfrm>
              <a:off x="-5761048" y="3149779"/>
              <a:ext cx="3204356" cy="360988"/>
            </a:xfrm>
            <a:prstGeom prst="rect">
              <a:avLst/>
            </a:prstGeom>
          </p:spPr>
          <p:txBody>
            <a:bodyPr wrap="square">
              <a:spAutoFit/>
            </a:bodyPr>
            <a:lstStyle/>
            <a:p>
              <a:pPr algn="just">
                <a:lnSpc>
                  <a:spcPct val="114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Tap here to enter the text,</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Template All text pictures can be edited, and data charts can modify color size shapes.</a:t>
              </a:r>
              <a:endPar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矩形 45"/>
            <p:cNvSpPr/>
            <p:nvPr/>
          </p:nvSpPr>
          <p:spPr>
            <a:xfrm>
              <a:off x="-5761048" y="2866536"/>
              <a:ext cx="986961" cy="281359"/>
            </a:xfrm>
            <a:prstGeom prst="rect">
              <a:avLst/>
            </a:prstGeom>
          </p:spPr>
          <p:txBody>
            <a:bodyPr wrap="none">
              <a:spAutoFit/>
            </a:bodyPr>
            <a:lstStyle/>
            <a:p>
              <a:pPr>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Click to add a title</a:t>
              </a:r>
              <a:endParaRPr lang="en-US" altLang="zh-CN" sz="20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1416360" y="1390491"/>
            <a:ext cx="5474941" cy="4186977"/>
            <a:chOff x="804706" y="1328566"/>
            <a:chExt cx="7413550" cy="5352735"/>
          </a:xfrm>
        </p:grpSpPr>
        <p:sp>
          <p:nvSpPr>
            <p:cNvPr id="28" name="矩形 27"/>
            <p:cNvSpPr/>
            <p:nvPr/>
          </p:nvSpPr>
          <p:spPr>
            <a:xfrm>
              <a:off x="4449131" y="1328566"/>
              <a:ext cx="3769124" cy="2613490"/>
            </a:xfrm>
            <a:prstGeom prst="rect">
              <a:avLst/>
            </a:prstGeom>
            <a:blipFill dpi="0" rotWithShape="1">
              <a:blip r:embed="rId4">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28"/>
            <p:cNvSpPr/>
            <p:nvPr/>
          </p:nvSpPr>
          <p:spPr>
            <a:xfrm>
              <a:off x="824770" y="1328566"/>
              <a:ext cx="3384327" cy="498722"/>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spcAft>
                  <a:spcPts val="0"/>
                </a:spcAft>
              </a:pPr>
              <a:r>
                <a:rPr lang="zh-CN" altLang="en-US" sz="2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replace the text</a:t>
              </a:r>
              <a:endParaRPr lang="en-US" altLang="zh-CN" sz="20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0" name="Content Placeholder 2"/>
            <p:cNvSpPr txBox="1"/>
            <p:nvPr/>
          </p:nvSpPr>
          <p:spPr>
            <a:xfrm>
              <a:off x="824770" y="1880892"/>
              <a:ext cx="3384328" cy="103072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9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Please replace the text content, add the relevant title, modify the text content, or copy your content directly to this. Please replace the text content, add the relevant title, modify the text content, or copy your content directly to this.</a:t>
              </a: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1" name="矩形 30"/>
            <p:cNvSpPr/>
            <p:nvPr/>
          </p:nvSpPr>
          <p:spPr>
            <a:xfrm>
              <a:off x="804706" y="4067809"/>
              <a:ext cx="3510122" cy="2613490"/>
            </a:xfrm>
            <a:prstGeom prst="rect">
              <a:avLst/>
            </a:prstGeom>
            <a:blipFill>
              <a:blip r:embed="rId5">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00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31"/>
            <p:cNvSpPr/>
            <p:nvPr/>
          </p:nvSpPr>
          <p:spPr>
            <a:xfrm>
              <a:off x="4449131" y="4067809"/>
              <a:ext cx="3769125" cy="2613492"/>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Content Placeholder 2"/>
            <p:cNvSpPr txBox="1"/>
            <p:nvPr/>
          </p:nvSpPr>
          <p:spPr>
            <a:xfrm>
              <a:off x="4614302" y="4440776"/>
              <a:ext cx="3459862" cy="1030725"/>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9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Please replace the text content, add the relevant title, modify the text content, or copy your content directly to this. Please replace the text content, add the relevant title, modify the text content, or copy your content directly to this.</a:t>
              </a: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anim calcmode="lin" valueType="num">
                                      <p:cBhvr>
                                        <p:cTn id="24" dur="500" fill="hold"/>
                                        <p:tgtEl>
                                          <p:spTgt spid="24"/>
                                        </p:tgtEl>
                                        <p:attrNameLst>
                                          <p:attrName>ppt_x</p:attrName>
                                        </p:attrNameLst>
                                      </p:cBhvr>
                                      <p:tavLst>
                                        <p:tav tm="0">
                                          <p:val>
                                            <p:strVal val="#ppt_x"/>
                                          </p:val>
                                        </p:tav>
                                        <p:tav tm="100000">
                                          <p:val>
                                            <p:strVal val="#ppt_x"/>
                                          </p:val>
                                        </p:tav>
                                      </p:tavLst>
                                    </p:anim>
                                    <p:anim calcmode="lin" valueType="num">
                                      <p:cBhvr>
                                        <p:cTn id="25" dur="500" fill="hold"/>
                                        <p:tgtEl>
                                          <p:spTgt spid="24"/>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27">
            <a:extLst>
              <a:ext uri="{FF2B5EF4-FFF2-40B4-BE49-F238E27FC236}">
                <a16:creationId xmlns:a16="http://schemas.microsoft.com/office/drawing/2014/main" id="{C1DCEBD4-E894-4241-B46A-96B709346F94}"/>
              </a:ext>
            </a:extLst>
          </p:cNvPr>
          <p:cNvPicPr>
            <a:picLocks noGrp="1" noChangeAspect="1"/>
          </p:cNvPicPr>
          <p:nvPr/>
        </p:nvPicPr>
        <p:blipFill>
          <a:blip r:embed="rId3" cstate="hqprint"/>
          <a:srcRect/>
          <a:stretch>
            <a:fillRect/>
          </a:stretch>
        </p:blipFill>
        <p:spPr>
          <a:xfrm>
            <a:off x="6769735" y="2043731"/>
            <a:ext cx="4916487" cy="2419350"/>
          </a:xfrm>
          <a:custGeom>
            <a:avLst/>
            <a:gdLst>
              <a:gd name="connsiteX0" fmla="*/ 0 w 4916487"/>
              <a:gd name="connsiteY0" fmla="*/ 0 h 2419350"/>
              <a:gd name="connsiteX1" fmla="*/ 4916487 w 4916487"/>
              <a:gd name="connsiteY1" fmla="*/ 0 h 2419350"/>
              <a:gd name="connsiteX2" fmla="*/ 4916487 w 4916487"/>
              <a:gd name="connsiteY2" fmla="*/ 2419350 h 2419350"/>
              <a:gd name="connsiteX3" fmla="*/ 0 w 4916487"/>
              <a:gd name="connsiteY3" fmla="*/ 2419350 h 2419350"/>
            </a:gdLst>
            <a:ahLst/>
            <a:cxnLst>
              <a:cxn ang="0">
                <a:pos x="connsiteX0" y="connsiteY0"/>
              </a:cxn>
              <a:cxn ang="0">
                <a:pos x="connsiteX1" y="connsiteY1"/>
              </a:cxn>
              <a:cxn ang="0">
                <a:pos x="connsiteX2" y="connsiteY2"/>
              </a:cxn>
              <a:cxn ang="0">
                <a:pos x="connsiteX3" y="connsiteY3"/>
              </a:cxn>
            </a:cxnLst>
            <a:rect l="l" t="t" r="r" b="b"/>
            <a:pathLst>
              <a:path w="4916487" h="2419350">
                <a:moveTo>
                  <a:pt x="0" y="0"/>
                </a:moveTo>
                <a:lnTo>
                  <a:pt x="4916487" y="0"/>
                </a:lnTo>
                <a:lnTo>
                  <a:pt x="4916487" y="2419350"/>
                </a:lnTo>
                <a:lnTo>
                  <a:pt x="0" y="2419350"/>
                </a:lnTo>
                <a:close/>
              </a:path>
            </a:pathLst>
          </a:custGeom>
        </p:spPr>
      </p:pic>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The completion of the work</a:t>
              </a:r>
            </a:p>
          </p:txBody>
        </p:sp>
        <p:pic>
          <p:nvPicPr>
            <p:cNvPr id="9" name="图片 28" descr="C_108.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pic>
        <p:nvPicPr>
          <p:cNvPr id="29" name="图片占位符 28"/>
          <p:cNvPicPr>
            <a:picLocks noGrp="1" noChangeAspect="1"/>
          </p:cNvPicPr>
          <p:nvPr>
            <p:ph type="pic" sz="quarter" idx="12"/>
          </p:nvPr>
        </p:nvPicPr>
        <p:blipFill>
          <a:blip r:embed="rId5" cstate="hqprint"/>
          <a:srcRect/>
          <a:stretch>
            <a:fillRect/>
          </a:stretch>
        </p:blipFill>
        <p:spPr>
          <a:xfrm>
            <a:off x="6550660" y="2070100"/>
            <a:ext cx="5135880" cy="2419350"/>
          </a:xfrm>
        </p:spPr>
      </p:pic>
      <p:pic>
        <p:nvPicPr>
          <p:cNvPr id="28" name="图片占位符 27"/>
          <p:cNvPicPr>
            <a:picLocks noGrp="1" noChangeAspect="1"/>
          </p:cNvPicPr>
          <p:nvPr/>
        </p:nvPicPr>
        <p:blipFill>
          <a:blip r:embed="rId3" cstate="hqprint"/>
          <a:srcRect/>
          <a:stretch>
            <a:fillRect/>
          </a:stretch>
        </p:blipFill>
        <p:spPr>
          <a:xfrm>
            <a:off x="1243649" y="2070100"/>
            <a:ext cx="4916487" cy="2419350"/>
          </a:xfrm>
          <a:custGeom>
            <a:avLst/>
            <a:gdLst>
              <a:gd name="connsiteX0" fmla="*/ 0 w 4916487"/>
              <a:gd name="connsiteY0" fmla="*/ 0 h 2419350"/>
              <a:gd name="connsiteX1" fmla="*/ 4916487 w 4916487"/>
              <a:gd name="connsiteY1" fmla="*/ 0 h 2419350"/>
              <a:gd name="connsiteX2" fmla="*/ 4916487 w 4916487"/>
              <a:gd name="connsiteY2" fmla="*/ 2419350 h 2419350"/>
              <a:gd name="connsiteX3" fmla="*/ 0 w 4916487"/>
              <a:gd name="connsiteY3" fmla="*/ 2419350 h 2419350"/>
            </a:gdLst>
            <a:ahLst/>
            <a:cxnLst>
              <a:cxn ang="0">
                <a:pos x="connsiteX0" y="connsiteY0"/>
              </a:cxn>
              <a:cxn ang="0">
                <a:pos x="connsiteX1" y="connsiteY1"/>
              </a:cxn>
              <a:cxn ang="0">
                <a:pos x="connsiteX2" y="connsiteY2"/>
              </a:cxn>
              <a:cxn ang="0">
                <a:pos x="connsiteX3" y="connsiteY3"/>
              </a:cxn>
            </a:cxnLst>
            <a:rect l="l" t="t" r="r" b="b"/>
            <a:pathLst>
              <a:path w="4916487" h="2419350">
                <a:moveTo>
                  <a:pt x="0" y="0"/>
                </a:moveTo>
                <a:lnTo>
                  <a:pt x="4916487" y="0"/>
                </a:lnTo>
                <a:lnTo>
                  <a:pt x="4916487" y="2419350"/>
                </a:lnTo>
                <a:lnTo>
                  <a:pt x="0" y="2419350"/>
                </a:lnTo>
                <a:close/>
              </a:path>
            </a:pathLst>
          </a:custGeom>
        </p:spPr>
      </p:pic>
      <p:sp>
        <p:nvSpPr>
          <p:cNvPr id="2" name="矩形 1"/>
          <p:cNvSpPr/>
          <p:nvPr/>
        </p:nvSpPr>
        <p:spPr>
          <a:xfrm>
            <a:off x="1243648" y="2070735"/>
            <a:ext cx="1504949" cy="2419350"/>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181274" y="2070100"/>
            <a:ext cx="1504949" cy="2419350"/>
          </a:xfrm>
          <a:prstGeom prst="rect">
            <a:avLst/>
          </a:pr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5"/>
          <p:cNvSpPr/>
          <p:nvPr/>
        </p:nvSpPr>
        <p:spPr>
          <a:xfrm>
            <a:off x="1577022" y="2897944"/>
            <a:ext cx="838200" cy="763662"/>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6"/>
          <p:cNvSpPr/>
          <p:nvPr/>
        </p:nvSpPr>
        <p:spPr>
          <a:xfrm>
            <a:off x="10528704" y="2860675"/>
            <a:ext cx="810089" cy="838200"/>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0" name="组合 19"/>
          <p:cNvGrpSpPr/>
          <p:nvPr/>
        </p:nvGrpSpPr>
        <p:grpSpPr>
          <a:xfrm>
            <a:off x="1243647" y="4660791"/>
            <a:ext cx="4916488" cy="979935"/>
            <a:chOff x="7483989" y="3361982"/>
            <a:chExt cx="4916488" cy="979935"/>
          </a:xfrm>
        </p:grpSpPr>
        <p:sp>
          <p:nvSpPr>
            <p:cNvPr id="21" name="矩形 20"/>
            <p:cNvSpPr/>
            <p:nvPr/>
          </p:nvSpPr>
          <p:spPr>
            <a:xfrm>
              <a:off x="7483989" y="3732519"/>
              <a:ext cx="4916488"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65000"/>
                      <a:lumOff val="35000"/>
                    </a:schemeClr>
                  </a:solidFill>
                  <a:latin typeface="+mn-ea"/>
                </a:rPr>
                <a:t>Users can make presentations on a projector or computer, or they can print the presentation into film</a:t>
              </a:r>
            </a:p>
          </p:txBody>
        </p:sp>
        <p:sp>
          <p:nvSpPr>
            <p:cNvPr id="22" name="矩形 21"/>
            <p:cNvSpPr/>
            <p:nvPr/>
          </p:nvSpPr>
          <p:spPr>
            <a:xfrm>
              <a:off x="7483989" y="3361982"/>
              <a:ext cx="3585528" cy="38055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chemeClr val="tx1">
                      <a:lumMod val="65000"/>
                      <a:lumOff val="35000"/>
                    </a:schemeClr>
                  </a:solidFill>
                  <a:latin typeface="+mn-ea"/>
                </a:rPr>
                <a:t>The title text is added</a:t>
              </a:r>
            </a:p>
          </p:txBody>
        </p:sp>
      </p:grpSp>
      <p:grpSp>
        <p:nvGrpSpPr>
          <p:cNvPr id="23" name="组合 22"/>
          <p:cNvGrpSpPr/>
          <p:nvPr/>
        </p:nvGrpSpPr>
        <p:grpSpPr>
          <a:xfrm>
            <a:off x="6769734" y="4660791"/>
            <a:ext cx="4916489" cy="979935"/>
            <a:chOff x="7483988" y="3361982"/>
            <a:chExt cx="4916489" cy="979935"/>
          </a:xfrm>
        </p:grpSpPr>
        <p:sp>
          <p:nvSpPr>
            <p:cNvPr id="26" name="矩形 25"/>
            <p:cNvSpPr/>
            <p:nvPr/>
          </p:nvSpPr>
          <p:spPr>
            <a:xfrm>
              <a:off x="7483989" y="3732519"/>
              <a:ext cx="4916488" cy="60939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65000"/>
                      <a:lumOff val="35000"/>
                    </a:schemeClr>
                  </a:solidFill>
                  <a:latin typeface="+mn-ea"/>
                </a:rPr>
                <a:t>Users can make presentations on a projector or computer, or they can print the presentation into film</a:t>
              </a:r>
            </a:p>
          </p:txBody>
        </p:sp>
        <p:sp>
          <p:nvSpPr>
            <p:cNvPr id="27" name="矩形 26"/>
            <p:cNvSpPr/>
            <p:nvPr/>
          </p:nvSpPr>
          <p:spPr>
            <a:xfrm>
              <a:off x="7483988" y="3361982"/>
              <a:ext cx="3117215" cy="38055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solidFill>
                    <a:schemeClr val="tx1">
                      <a:lumMod val="65000"/>
                      <a:lumOff val="35000"/>
                    </a:schemeClr>
                  </a:solidFill>
                  <a:latin typeface="+mn-ea"/>
                </a:rPr>
                <a:t>The title text is added</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6="http://schemas.microsoft.com/office/drawing/2014/main"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fill="hold"/>
                                        <p:tgtEl>
                                          <p:spTgt spid="29"/>
                                        </p:tgtEl>
                                        <p:attrNameLst>
                                          <p:attrName>ppt_x</p:attrName>
                                        </p:attrNameLst>
                                      </p:cBhvr>
                                      <p:tavLst>
                                        <p:tav tm="0">
                                          <p:val>
                                            <p:strVal val="0-#ppt_w/2"/>
                                          </p:val>
                                        </p:tav>
                                        <p:tav tm="100000">
                                          <p:val>
                                            <p:strVal val="#ppt_x"/>
                                          </p:val>
                                        </p:tav>
                                      </p:tavLst>
                                    </p:anim>
                                    <p:anim calcmode="lin" valueType="num">
                                      <p:cBhvr additive="base">
                                        <p:cTn id="15" dur="50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par>
                          <p:cTn id="29" fill="hold">
                            <p:stCondLst>
                              <p:cond delay="1500"/>
                            </p:stCondLst>
                            <p:childTnLst>
                              <p:par>
                                <p:cTn id="30" presetID="1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p:tgtEl>
                                          <p:spTgt spid="20"/>
                                        </p:tgtEl>
                                        <p:attrNameLst>
                                          <p:attrName>ppt_x</p:attrName>
                                        </p:attrNameLst>
                                      </p:cBhvr>
                                      <p:tavLst>
                                        <p:tav tm="0">
                                          <p:val>
                                            <p:strVal val="#ppt_x-#ppt_w*1.125000"/>
                                          </p:val>
                                        </p:tav>
                                        <p:tav tm="100000">
                                          <p:val>
                                            <p:strVal val="#ppt_x"/>
                                          </p:val>
                                        </p:tav>
                                      </p:tavLst>
                                    </p:anim>
                                    <p:animEffect transition="in" filter="wipe(right)">
                                      <p:cBhvr>
                                        <p:cTn id="33" dur="500"/>
                                        <p:tgtEl>
                                          <p:spTgt spid="20"/>
                                        </p:tgtEl>
                                      </p:cBhvr>
                                    </p:animEffect>
                                  </p:childTnLst>
                                </p:cTn>
                              </p:par>
                            </p:childTnLst>
                          </p:cTn>
                        </p:par>
                        <p:par>
                          <p:cTn id="34" fill="hold">
                            <p:stCondLst>
                              <p:cond delay="2000"/>
                            </p:stCondLst>
                            <p:childTnLst>
                              <p:par>
                                <p:cTn id="35" presetID="1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p:tgtEl>
                                          <p:spTgt spid="23"/>
                                        </p:tgtEl>
                                        <p:attrNameLst>
                                          <p:attrName>ppt_x</p:attrName>
                                        </p:attrNameLst>
                                      </p:cBhvr>
                                      <p:tavLst>
                                        <p:tav tm="0">
                                          <p:val>
                                            <p:strVal val="#ppt_x-#ppt_w*1.125000"/>
                                          </p:val>
                                        </p:tav>
                                        <p:tav tm="100000">
                                          <p:val>
                                            <p:strVal val="#ppt_x"/>
                                          </p:val>
                                        </p:tav>
                                      </p:tavLst>
                                    </p:anim>
                                    <p:animEffect transition="in" filter="wipe(right)">
                                      <p:cBhvr>
                                        <p:cTn id="38" dur="500"/>
                                        <p:tgtEl>
                                          <p:spTgt spid="23"/>
                                        </p:tgtEl>
                                      </p:cBhvr>
                                    </p:animEffect>
                                  </p:childTnLst>
                                </p:cTn>
                              </p:par>
                              <p:par>
                                <p:cTn id="39" presetID="2" presetClass="entr" presetSubtype="2"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 grpId="0" bldLvl="0" animBg="1"/>
      <p:bldP spid="24" grpId="0" bldLvl="0" animBg="1"/>
      <p:bldP spid="2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图片 16" descr="6262cf4cebc7d3da27214b6fbad0b502"/>
          <p:cNvPicPr>
            <a:picLocks noChangeAspect="1"/>
          </p:cNvPicPr>
          <p:nvPr/>
        </p:nvPicPr>
        <p:blipFill>
          <a:blip r:embed="rId3"/>
          <a:srcRect l="12506" r="34765"/>
          <a:stretch>
            <a:fillRect/>
          </a:stretch>
        </p:blipFill>
        <p:spPr>
          <a:xfrm rot="16200000">
            <a:off x="1361227" y="675435"/>
            <a:ext cx="2018350" cy="2328181"/>
          </a:xfrm>
          <a:prstGeom prst="rect">
            <a:avLst/>
          </a:prstGeom>
        </p:spPr>
      </p:pic>
      <p:pic>
        <p:nvPicPr>
          <p:cNvPr id="6" name="图片 5" descr="5378c597ff4e8986e077719e9e29f0f7"/>
          <p:cNvPicPr>
            <a:picLocks noChangeAspect="1"/>
          </p:cNvPicPr>
          <p:nvPr/>
        </p:nvPicPr>
        <p:blipFill>
          <a:blip r:embed="rId4">
            <a:lum bright="-12000"/>
          </a:blip>
          <a:stretch>
            <a:fillRect/>
          </a:stretch>
        </p:blipFill>
        <p:spPr>
          <a:xfrm rot="16200000">
            <a:off x="79997" y="1037964"/>
            <a:ext cx="4700170" cy="4995399"/>
          </a:xfrm>
          <a:prstGeom prst="rect">
            <a:avLst/>
          </a:prstGeom>
        </p:spPr>
      </p:pic>
      <p:sp>
        <p:nvSpPr>
          <p:cNvPr id="4" name="文本框 3"/>
          <p:cNvSpPr txBox="1"/>
          <p:nvPr/>
        </p:nvSpPr>
        <p:spPr>
          <a:xfrm>
            <a:off x="526916" y="2566653"/>
            <a:ext cx="3125651" cy="1938020"/>
          </a:xfrm>
          <a:prstGeom prst="rect">
            <a:avLst/>
          </a:prstGeom>
          <a:noFill/>
        </p:spPr>
        <p:txBody>
          <a:bodyPr wrap="square" rtlCol="0">
            <a:spAutoFit/>
          </a:bodyPr>
          <a:lstStyle/>
          <a:p>
            <a:pPr algn="ctr"/>
            <a:r>
              <a:rPr lang="zh-CN" altLang="en-US" sz="12000" dirty="0">
                <a:solidFill>
                  <a:schemeClr val="bg1"/>
                </a:solidFill>
                <a:latin typeface="华文行楷" panose="02010800040101010101" charset="-122"/>
                <a:ea typeface="华文行楷" panose="02010800040101010101" charset="-122"/>
              </a:rPr>
              <a:t>Three</a:t>
            </a:r>
          </a:p>
        </p:txBody>
      </p:sp>
      <p:pic>
        <p:nvPicPr>
          <p:cNvPr id="9" name="图片 8" descr="be237fa9389bcf2bfb1982858dba2b3d"/>
          <p:cNvPicPr>
            <a:picLocks noChangeAspect="1"/>
          </p:cNvPicPr>
          <p:nvPr/>
        </p:nvPicPr>
        <p:blipFill>
          <a:blip r:embed="rId5"/>
          <a:srcRect l="49060"/>
          <a:stretch>
            <a:fillRect/>
          </a:stretch>
        </p:blipFill>
        <p:spPr>
          <a:xfrm flipH="1">
            <a:off x="9279710" y="365604"/>
            <a:ext cx="2956098" cy="6128697"/>
          </a:xfrm>
          <a:prstGeom prst="rect">
            <a:avLst/>
          </a:prstGeom>
        </p:spPr>
      </p:pic>
      <p:sp>
        <p:nvSpPr>
          <p:cNvPr id="13" name="文本框 12"/>
          <p:cNvSpPr txBox="1"/>
          <p:nvPr/>
        </p:nvSpPr>
        <p:spPr>
          <a:xfrm>
            <a:off x="5197298" y="2559186"/>
            <a:ext cx="4189075" cy="707886"/>
          </a:xfrm>
          <a:prstGeom prst="rect">
            <a:avLst/>
          </a:prstGeom>
          <a:noFill/>
        </p:spPr>
        <p:txBody>
          <a:bodyPr wrap="square" rtlCol="0">
            <a:spAutoFit/>
          </a:bodyPr>
          <a:lstStyle/>
          <a:p>
            <a:r>
              <a:rPr lang="zh-CN" altLang="en-US" sz="4000" dirty="0">
                <a:solidFill>
                  <a:schemeClr val="tx1">
                    <a:lumMod val="75000"/>
                    <a:lumOff val="25000"/>
                  </a:schemeClr>
                </a:solidFill>
                <a:latin typeface="华文新魏" panose="02010800040101010101" pitchFamily="2" charset="-122"/>
                <a:ea typeface="华文新魏" panose="02010800040101010101" pitchFamily="2" charset="-122"/>
              </a:rPr>
              <a:t>Add text content</a:t>
            </a:r>
          </a:p>
        </p:txBody>
      </p:sp>
      <p:sp>
        <p:nvSpPr>
          <p:cNvPr id="11" name="文本框 10"/>
          <p:cNvSpPr txBox="1"/>
          <p:nvPr/>
        </p:nvSpPr>
        <p:spPr>
          <a:xfrm>
            <a:off x="5411259" y="4069533"/>
            <a:ext cx="3293230" cy="521970"/>
          </a:xfrm>
          <a:prstGeom prst="rect">
            <a:avLst/>
          </a:prstGeom>
          <a:noFill/>
        </p:spPr>
        <p:txBody>
          <a:bodyPr vert="horz" wrap="square" rtlCol="0" anchor="b">
            <a:spAutoFit/>
          </a:bodyPr>
          <a:lstStyle/>
          <a:p>
            <a:pPr algn="r"/>
            <a:r>
              <a:rPr lang="en-US" altLang="zh-CN" sz="1400" dirty="0">
                <a:solidFill>
                  <a:schemeClr val="tx1">
                    <a:lumMod val="75000"/>
                    <a:lumOff val="25000"/>
                  </a:schemeClr>
                </a:solidFill>
                <a:latin typeface="Arial" panose="020B0604020202020204" pitchFamily="34" charset="0"/>
                <a:ea typeface="方正清刻本悦宋简体" panose="02000000000000000000" pitchFamily="2" charset="-122"/>
                <a:cs typeface="Arial" panose="020B0604020202020204" pitchFamily="34" charset="0"/>
              </a:rPr>
              <a:t>Truth is the lifeblood of life, is the foundation of all value</a:t>
            </a:r>
            <a:r>
              <a:rPr lang="en-US" altLang="zh-CN" sz="1400" dirty="0">
                <a:solidFill>
                  <a:schemeClr val="bg1">
                    <a:lumMod val="95000"/>
                  </a:schemeClr>
                </a:solidFill>
                <a:latin typeface="Arial" panose="020B0604020202020204" pitchFamily="34" charset="0"/>
                <a:ea typeface="方正清刻本悦宋简体" panose="02000000000000000000" pitchFamily="2" charset="-122"/>
                <a:cs typeface="Arial" panose="020B0604020202020204" pitchFamily="34" charset="0"/>
              </a:rPr>
              <a:t>s</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Successful project presentation</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pic>
        <p:nvPicPr>
          <p:cNvPr id="5" name="图片 4"/>
          <p:cNvPicPr>
            <a:picLocks noChangeAspect="1"/>
          </p:cNvPicPr>
          <p:nvPr/>
        </p:nvPicPr>
        <p:blipFill>
          <a:blip r:embed="rId4">
            <a:clrChange>
              <a:clrFrom>
                <a:srgbClr val="FFFFFF"/>
              </a:clrFrom>
              <a:clrTo>
                <a:srgbClr val="FFFFFF">
                  <a:alpha val="0"/>
                </a:srgbClr>
              </a:clrTo>
            </a:clrChange>
          </a:blip>
          <a:stretch>
            <a:fillRect/>
          </a:stretch>
        </p:blipFill>
        <p:spPr>
          <a:xfrm rot="17357685">
            <a:off x="1335603" y="2562387"/>
            <a:ext cx="3850236" cy="1745801"/>
          </a:xfrm>
          <a:prstGeom prst="rect">
            <a:avLst/>
          </a:prstGeom>
        </p:spPr>
      </p:pic>
      <p:graphicFrame>
        <p:nvGraphicFramePr>
          <p:cNvPr id="6" name="图表 5"/>
          <p:cNvGraphicFramePr/>
          <p:nvPr/>
        </p:nvGraphicFramePr>
        <p:xfrm>
          <a:off x="201359" y="1601601"/>
          <a:ext cx="6118772" cy="4079182"/>
        </p:xfrm>
        <a:graphic>
          <a:graphicData uri="http://schemas.openxmlformats.org/drawingml/2006/chart">
            <c:chart xmlns:c="http://schemas.openxmlformats.org/drawingml/2006/chart" xmlns:r="http://schemas.openxmlformats.org/officeDocument/2006/relationships" r:id="rId5"/>
          </a:graphicData>
        </a:graphic>
      </p:graphicFrame>
      <p:pic>
        <p:nvPicPr>
          <p:cNvPr id="10" name="图片 9"/>
          <p:cNvPicPr>
            <a:picLocks noChangeAspect="1"/>
          </p:cNvPicPr>
          <p:nvPr/>
        </p:nvPicPr>
        <p:blipFill>
          <a:blip r:embed="rId6" cstate="print"/>
          <a:stretch>
            <a:fillRect/>
          </a:stretch>
        </p:blipFill>
        <p:spPr>
          <a:xfrm>
            <a:off x="6330387" y="1828886"/>
            <a:ext cx="575188" cy="286719"/>
          </a:xfrm>
          <a:prstGeom prst="rect">
            <a:avLst/>
          </a:prstGeom>
        </p:spPr>
      </p:pic>
      <p:pic>
        <p:nvPicPr>
          <p:cNvPr id="11" name="图片 10"/>
          <p:cNvPicPr>
            <a:picLocks noChangeAspect="1"/>
          </p:cNvPicPr>
          <p:nvPr/>
        </p:nvPicPr>
        <p:blipFill>
          <a:blip r:embed="rId6" cstate="print"/>
          <a:stretch>
            <a:fillRect/>
          </a:stretch>
        </p:blipFill>
        <p:spPr>
          <a:xfrm>
            <a:off x="6330387" y="2680224"/>
            <a:ext cx="575188" cy="286719"/>
          </a:xfrm>
          <a:prstGeom prst="rect">
            <a:avLst/>
          </a:prstGeom>
        </p:spPr>
      </p:pic>
      <p:pic>
        <p:nvPicPr>
          <p:cNvPr id="12" name="图片 11"/>
          <p:cNvPicPr>
            <a:picLocks noChangeAspect="1"/>
          </p:cNvPicPr>
          <p:nvPr/>
        </p:nvPicPr>
        <p:blipFill>
          <a:blip r:embed="rId6" cstate="print"/>
          <a:stretch>
            <a:fillRect/>
          </a:stretch>
        </p:blipFill>
        <p:spPr>
          <a:xfrm>
            <a:off x="6330387" y="3498350"/>
            <a:ext cx="575188" cy="286719"/>
          </a:xfrm>
          <a:prstGeom prst="rect">
            <a:avLst/>
          </a:prstGeom>
        </p:spPr>
      </p:pic>
      <p:pic>
        <p:nvPicPr>
          <p:cNvPr id="13" name="图片 12"/>
          <p:cNvPicPr>
            <a:picLocks noChangeAspect="1"/>
          </p:cNvPicPr>
          <p:nvPr/>
        </p:nvPicPr>
        <p:blipFill>
          <a:blip r:embed="rId6" cstate="print"/>
          <a:stretch>
            <a:fillRect/>
          </a:stretch>
        </p:blipFill>
        <p:spPr>
          <a:xfrm>
            <a:off x="6330387" y="4365453"/>
            <a:ext cx="575188" cy="286719"/>
          </a:xfrm>
          <a:prstGeom prst="rect">
            <a:avLst/>
          </a:prstGeom>
        </p:spPr>
      </p:pic>
      <p:pic>
        <p:nvPicPr>
          <p:cNvPr id="14" name="图片 13"/>
          <p:cNvPicPr>
            <a:picLocks noChangeAspect="1"/>
          </p:cNvPicPr>
          <p:nvPr/>
        </p:nvPicPr>
        <p:blipFill>
          <a:blip r:embed="rId6" cstate="print"/>
          <a:stretch>
            <a:fillRect/>
          </a:stretch>
        </p:blipFill>
        <p:spPr>
          <a:xfrm>
            <a:off x="6330387" y="5206688"/>
            <a:ext cx="575188" cy="286719"/>
          </a:xfrm>
          <a:prstGeom prst="rect">
            <a:avLst/>
          </a:prstGeom>
        </p:spPr>
      </p:pic>
      <p:sp>
        <p:nvSpPr>
          <p:cNvPr id="15" name="文本框 14"/>
          <p:cNvSpPr txBox="1"/>
          <p:nvPr/>
        </p:nvSpPr>
        <p:spPr>
          <a:xfrm>
            <a:off x="7078703" y="1741412"/>
            <a:ext cx="4146331" cy="523220"/>
          </a:xfrm>
          <a:prstGeom prst="rect">
            <a:avLst/>
          </a:prstGeom>
          <a:noFill/>
        </p:spPr>
        <p:txBody>
          <a:bodyPr wrap="square" rtlCol="0">
            <a:spAutoFit/>
          </a:bodyPr>
          <a:lstStyle/>
          <a:p>
            <a:pPr lvl="0">
              <a:defRPr/>
            </a:pPr>
            <a:r>
              <a:rPr lang="en-US" altLang="zh-CN" sz="1400" dirty="0">
                <a:solidFill>
                  <a:prstClr val="black"/>
                </a:solidFill>
                <a:latin typeface="FZQingKeBenYueSongS-R-GB" charset="0"/>
                <a:ea typeface="FZQingKeBenYueSongS-R-GB" charset="0"/>
                <a:cs typeface="FZQingKeBenYueSongS-R-GB" charset="0"/>
              </a:rPr>
              <a:t>Truth is the lifeblood of life, is the foundation of all values</a:t>
            </a:r>
          </a:p>
        </p:txBody>
      </p:sp>
      <p:sp>
        <p:nvSpPr>
          <p:cNvPr id="16" name="文本框 15"/>
          <p:cNvSpPr txBox="1"/>
          <p:nvPr/>
        </p:nvSpPr>
        <p:spPr>
          <a:xfrm>
            <a:off x="7078703" y="2592750"/>
            <a:ext cx="4146331" cy="738664"/>
          </a:xfrm>
          <a:prstGeom prst="rect">
            <a:avLst/>
          </a:prstGeom>
          <a:noFill/>
        </p:spPr>
        <p:txBody>
          <a:bodyPr wrap="square" rtlCol="0">
            <a:spAutoFit/>
          </a:bodyPr>
          <a:lstStyle/>
          <a:p>
            <a:pPr lvl="0">
              <a:defRPr/>
            </a:pPr>
            <a:r>
              <a:rPr lang="en-US" altLang="zh-CN" sz="1400" dirty="0">
                <a:solidFill>
                  <a:prstClr val="black"/>
                </a:solidFill>
                <a:latin typeface="FZQingKeBenYueSongS-R-GB" charset="0"/>
                <a:ea typeface="FZQingKeBenYueSongS-R-GB" charset="0"/>
                <a:cs typeface="FZQingKeBenYueSongS-R-GB" charset="0"/>
              </a:rPr>
              <a:t>Truth is the lifeblood of life, is the foundation of all values</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FZQingKeBenYueSongS-R-GB" charset="0"/>
              <a:ea typeface="FZQingKeBenYueSongS-R-GB" charset="0"/>
              <a:cs typeface="FZQingKeBenYueSongS-R-GB" charset="0"/>
            </a:endParaRPr>
          </a:p>
        </p:txBody>
      </p:sp>
      <p:sp>
        <p:nvSpPr>
          <p:cNvPr id="17" name="文本框 16"/>
          <p:cNvSpPr txBox="1"/>
          <p:nvPr/>
        </p:nvSpPr>
        <p:spPr>
          <a:xfrm>
            <a:off x="7078703" y="3410876"/>
            <a:ext cx="4146331" cy="523220"/>
          </a:xfrm>
          <a:prstGeom prst="rect">
            <a:avLst/>
          </a:prstGeom>
          <a:noFill/>
        </p:spPr>
        <p:txBody>
          <a:bodyPr wrap="square" rtlCol="0">
            <a:spAutoFit/>
          </a:bodyPr>
          <a:lstStyle/>
          <a:p>
            <a:pPr lvl="0">
              <a:defRPr/>
            </a:pPr>
            <a:r>
              <a:rPr lang="en-US" altLang="zh-CN" sz="1400" dirty="0">
                <a:solidFill>
                  <a:prstClr val="black"/>
                </a:solidFill>
                <a:latin typeface="FZQingKeBenYueSongS-R-GB" charset="0"/>
                <a:ea typeface="FZQingKeBenYueSongS-R-GB" charset="0"/>
                <a:cs typeface="FZQingKeBenYueSongS-R-GB" charset="0"/>
              </a:rPr>
              <a:t>Truth is the lifeblood of life, is the foundation of all values</a:t>
            </a:r>
          </a:p>
        </p:txBody>
      </p:sp>
      <p:sp>
        <p:nvSpPr>
          <p:cNvPr id="18" name="文本框 17"/>
          <p:cNvSpPr txBox="1"/>
          <p:nvPr/>
        </p:nvSpPr>
        <p:spPr>
          <a:xfrm>
            <a:off x="7078703" y="4277979"/>
            <a:ext cx="4146331" cy="738664"/>
          </a:xfrm>
          <a:prstGeom prst="rect">
            <a:avLst/>
          </a:prstGeom>
          <a:noFill/>
        </p:spPr>
        <p:txBody>
          <a:bodyPr wrap="square" rtlCol="0">
            <a:spAutoFit/>
          </a:bodyPr>
          <a:lstStyle/>
          <a:p>
            <a:pPr lvl="0">
              <a:defRPr/>
            </a:pPr>
            <a:r>
              <a:rPr lang="en-US" altLang="zh-CN" sz="1400" dirty="0">
                <a:solidFill>
                  <a:prstClr val="black"/>
                </a:solidFill>
                <a:latin typeface="FZQingKeBenYueSongS-R-GB" charset="0"/>
                <a:ea typeface="FZQingKeBenYueSongS-R-GB" charset="0"/>
                <a:cs typeface="FZQingKeBenYueSongS-R-GB" charset="0"/>
              </a:rPr>
              <a:t>Truth is the lifeblood of life, is the foundation of all values</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FZQingKeBenYueSongS-R-GB" charset="0"/>
              <a:ea typeface="FZQingKeBenYueSongS-R-GB" charset="0"/>
              <a:cs typeface="FZQingKeBenYueSongS-R-GB" charset="0"/>
            </a:endParaRPr>
          </a:p>
        </p:txBody>
      </p:sp>
      <p:sp>
        <p:nvSpPr>
          <p:cNvPr id="19" name="文本框 18"/>
          <p:cNvSpPr txBox="1"/>
          <p:nvPr/>
        </p:nvSpPr>
        <p:spPr>
          <a:xfrm>
            <a:off x="7078703" y="5119214"/>
            <a:ext cx="4146331" cy="523220"/>
          </a:xfrm>
          <a:prstGeom prst="rect">
            <a:avLst/>
          </a:prstGeom>
          <a:noFill/>
        </p:spPr>
        <p:txBody>
          <a:bodyPr wrap="square" rtlCol="0">
            <a:spAutoFit/>
          </a:bodyPr>
          <a:lstStyle/>
          <a:p>
            <a:pPr lvl="0">
              <a:defRPr/>
            </a:pPr>
            <a:r>
              <a:rPr lang="en-US" altLang="zh-CN" sz="1400" dirty="0">
                <a:solidFill>
                  <a:prstClr val="black"/>
                </a:solidFill>
                <a:latin typeface="FZQingKeBenYueSongS-R-GB" charset="0"/>
                <a:ea typeface="FZQingKeBenYueSongS-R-GB" charset="0"/>
                <a:cs typeface="FZQingKeBenYueSongS-R-GB" charset="0"/>
              </a:rPr>
              <a:t>Truth is the lifeblood of life, is the foundation of all values</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c="http://schemas.openxmlformats.org/drawingml/2006/chart"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2"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1+#ppt_w/2"/>
                                          </p:val>
                                        </p:tav>
                                        <p:tav tm="100000">
                                          <p:val>
                                            <p:strVal val="#ppt_x"/>
                                          </p:val>
                                        </p:tav>
                                      </p:tavLst>
                                    </p:anim>
                                    <p:anim calcmode="lin" valueType="num">
                                      <p:cBhvr additive="base">
                                        <p:cTn id="39" dur="5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2"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1+#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Successful project presentation</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sp>
        <p:nvSpPr>
          <p:cNvPr id="14" name="文本框 13"/>
          <p:cNvSpPr txBox="1"/>
          <p:nvPr/>
        </p:nvSpPr>
        <p:spPr>
          <a:xfrm>
            <a:off x="7126014" y="2501905"/>
            <a:ext cx="4161823" cy="1862048"/>
          </a:xfrm>
          <a:prstGeom prst="rect">
            <a:avLst/>
          </a:prstGeom>
          <a:noFill/>
        </p:spPr>
        <p:txBody>
          <a:bodyPr wrap="square" rtlCol="0">
            <a:spAutoFit/>
          </a:bodyPr>
          <a:lstStyle/>
          <a:p>
            <a:pPr lvl="0">
              <a:defRPr/>
            </a:pPr>
            <a:r>
              <a:rPr lang="en-US" altLang="zh-CN" sz="2000" dirty="0">
                <a:solidFill>
                  <a:prstClr val="black"/>
                </a:solidFill>
                <a:latin typeface="禹卫书法行书简体" panose="02000603000000000000" pitchFamily="2" charset="-122"/>
                <a:ea typeface="禹卫书法行书简体" panose="02000603000000000000" pitchFamily="2" charset="-122"/>
                <a:cs typeface="yuweij Medium" charset="0"/>
              </a:rPr>
              <a:t>Please replace text, click add relevant headline, modify the text content, also can copy your content to this directly.</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solidFill>
              <a:effectLst/>
              <a:uLnTx/>
              <a:uFillTx/>
              <a:latin typeface="FZQingKeBenYueSongS-R-GB" charset="0"/>
              <a:ea typeface="FZQingKeBenYueSongS-R-GB" charset="0"/>
              <a:cs typeface="FZQingKeBenYueSongS-R-GB"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black"/>
              </a:solidFill>
              <a:effectLst/>
              <a:uLnTx/>
              <a:uFillTx/>
              <a:latin typeface="FZQingKeBenYueSongS-R-GB" charset="0"/>
              <a:ea typeface="FZQingKeBenYueSongS-R-GB" charset="0"/>
              <a:cs typeface="FZQingKeBenYueSongS-R-GB"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solidFill>
              <a:effectLst/>
              <a:uLnTx/>
              <a:uFillTx/>
              <a:latin typeface="FZQingKeBenYueSongS-R-GB" charset="0"/>
              <a:ea typeface="FZQingKeBenYueSongS-R-GB" charset="0"/>
              <a:cs typeface="FZQingKeBenYueSongS-R-GB" charset="0"/>
            </a:endParaRPr>
          </a:p>
        </p:txBody>
      </p:sp>
      <p:graphicFrame>
        <p:nvGraphicFramePr>
          <p:cNvPr id="5" name="图表 4"/>
          <p:cNvGraphicFramePr/>
          <p:nvPr/>
        </p:nvGraphicFramePr>
        <p:xfrm>
          <a:off x="794898" y="2005719"/>
          <a:ext cx="5520812" cy="325257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c="http://schemas.openxmlformats.org/drawingml/2006/chart"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Successful project presentation</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sp>
        <p:nvSpPr>
          <p:cNvPr id="6" name="矩形 5"/>
          <p:cNvSpPr/>
          <p:nvPr/>
        </p:nvSpPr>
        <p:spPr>
          <a:xfrm>
            <a:off x="7533230" y="1404985"/>
            <a:ext cx="4103948" cy="1569660"/>
          </a:xfrm>
          <a:prstGeom prst="rect">
            <a:avLst/>
          </a:prstGeom>
        </p:spPr>
        <p:txBody>
          <a:bodyPr wrap="square">
            <a:spAutoFit/>
          </a:bodyPr>
          <a:lstStyle/>
          <a:p>
            <a:pPr algn="l"/>
            <a:r>
              <a:rPr lang="en-US" altLang="zh-CN" sz="4800" b="0" dirty="0">
                <a:solidFill>
                  <a:schemeClr val="tx2">
                    <a:lumMod val="50000"/>
                  </a:schemeClr>
                </a:solidFill>
                <a:latin typeface="Impact" panose="020B0806030902050204" pitchFamily="34" charset="0"/>
              </a:rPr>
              <a:t>COMPANY</a:t>
            </a:r>
            <a:r>
              <a:rPr lang="en-US" altLang="zh-CN" sz="4800" b="0" dirty="0">
                <a:solidFill>
                  <a:srgbClr val="C00000"/>
                </a:solidFill>
                <a:latin typeface="Impact" panose="020B0806030902050204" pitchFamily="34" charset="0"/>
              </a:rPr>
              <a:t> </a:t>
            </a:r>
          </a:p>
          <a:p>
            <a:pPr algn="l"/>
            <a:r>
              <a:rPr lang="en-US" altLang="zh-CN" sz="4800" b="0" dirty="0">
                <a:solidFill>
                  <a:srgbClr val="C00000"/>
                </a:solidFill>
                <a:latin typeface="Impact" panose="020B0806030902050204" pitchFamily="34" charset="0"/>
              </a:rPr>
              <a:t>PROFILE</a:t>
            </a:r>
            <a:endParaRPr lang="zh-CN" altLang="en-US" sz="4800" b="0" dirty="0">
              <a:solidFill>
                <a:srgbClr val="C00000"/>
              </a:solidFill>
              <a:latin typeface="Impact" panose="020B0806030902050204" pitchFamily="34" charset="0"/>
            </a:endParaRPr>
          </a:p>
        </p:txBody>
      </p:sp>
      <p:sp>
        <p:nvSpPr>
          <p:cNvPr id="11" name="矩形 10"/>
          <p:cNvSpPr/>
          <p:nvPr/>
        </p:nvSpPr>
        <p:spPr>
          <a:xfrm>
            <a:off x="7588399" y="2878839"/>
            <a:ext cx="4010679" cy="890693"/>
          </a:xfrm>
          <a:prstGeom prst="rect">
            <a:avLst/>
          </a:prstGeom>
        </p:spPr>
        <p:txBody>
          <a:bodyPr wrap="square">
            <a:spAutoFit/>
          </a:bodyPr>
          <a:lstStyle/>
          <a:p>
            <a:pPr>
              <a:lnSpc>
                <a:spcPct val="150000"/>
              </a:lnSpc>
            </a:pPr>
            <a:r>
              <a:rPr lang="en-US" altLang="zh-CN" sz="1200" dirty="0">
                <a:solidFill>
                  <a:schemeClr val="bg1">
                    <a:lumMod val="50000"/>
                  </a:schemeClr>
                </a:solidFill>
                <a:latin typeface="微软雅黑" panose="020B0503020204020204" pitchFamily="34" charset="-122"/>
                <a:ea typeface="微软雅黑" panose="020B0503020204020204" pitchFamily="34" charset="-122"/>
              </a:rPr>
              <a:t>Please replace text, click add relevant headline, modify the text content, also can copy your content to this directly.</a:t>
            </a:r>
          </a:p>
        </p:txBody>
      </p:sp>
      <p:sp>
        <p:nvSpPr>
          <p:cNvPr id="12" name="矩形 11"/>
          <p:cNvSpPr/>
          <p:nvPr/>
        </p:nvSpPr>
        <p:spPr>
          <a:xfrm>
            <a:off x="7601099" y="4367613"/>
            <a:ext cx="4342571" cy="1107996"/>
          </a:xfrm>
          <a:prstGeom prst="rect">
            <a:avLst/>
          </a:prstGeom>
        </p:spPr>
        <p:txBody>
          <a:bodyPr wrap="square">
            <a:spAutoFit/>
          </a:bodyPr>
          <a:lstStyle/>
          <a:p>
            <a:pPr algn="l"/>
            <a:r>
              <a:rPr lang="en-US" altLang="zh-CN" sz="1100" b="0" dirty="0">
                <a:solidFill>
                  <a:schemeClr val="bg1">
                    <a:lumMod val="50000"/>
                  </a:schemeClr>
                </a:solidFill>
              </a:rPr>
              <a:t>A successful enterprise must have the concept of scientific management, </a:t>
            </a:r>
          </a:p>
          <a:p>
            <a:pPr algn="l"/>
            <a:r>
              <a:rPr lang="en-US" altLang="zh-CN" sz="1100" b="0" dirty="0">
                <a:solidFill>
                  <a:schemeClr val="bg1">
                    <a:lumMod val="50000"/>
                  </a:schemeClr>
                </a:solidFill>
              </a:rPr>
              <a:t>capital operation mode of good, </a:t>
            </a:r>
          </a:p>
          <a:p>
            <a:pPr algn="l"/>
            <a:r>
              <a:rPr lang="en-US" altLang="zh-CN" sz="1100" b="0" dirty="0">
                <a:solidFill>
                  <a:schemeClr val="bg1">
                    <a:lumMod val="50000"/>
                  </a:schemeClr>
                </a:solidFill>
              </a:rPr>
              <a:t>have the sense of competition and cooperation of the management team, </a:t>
            </a:r>
          </a:p>
          <a:p>
            <a:pPr algn="l"/>
            <a:r>
              <a:rPr lang="en-US" altLang="zh-CN" sz="1100" b="0" dirty="0">
                <a:solidFill>
                  <a:schemeClr val="bg1">
                    <a:lumMod val="50000"/>
                  </a:schemeClr>
                </a:solidFill>
              </a:rPr>
              <a:t>excellent and unique corporate culture. </a:t>
            </a:r>
          </a:p>
          <a:p>
            <a:pPr algn="l"/>
            <a:r>
              <a:rPr lang="en-US" altLang="zh-CN" sz="1100" b="0" dirty="0">
                <a:solidFill>
                  <a:schemeClr val="bg1">
                    <a:lumMod val="50000"/>
                  </a:schemeClr>
                </a:solidFill>
              </a:rPr>
              <a:t>There are the most most helple to the lack of enterprise quality,</a:t>
            </a:r>
          </a:p>
          <a:p>
            <a:pPr algn="l"/>
            <a:r>
              <a:rPr lang="en-US" altLang="zh-CN" sz="1100" b="0" dirty="0">
                <a:solidFill>
                  <a:schemeClr val="bg1">
                    <a:lumMod val="50000"/>
                  </a:schemeClr>
                </a:solidFill>
              </a:rPr>
              <a:t>Enterprising make and courage!</a:t>
            </a:r>
            <a:endParaRPr lang="zh-CN" altLang="en-US" sz="1100" b="0" dirty="0">
              <a:solidFill>
                <a:schemeClr val="bg1">
                  <a:lumMod val="50000"/>
                </a:schemeClr>
              </a:solidFill>
            </a:endParaRPr>
          </a:p>
        </p:txBody>
      </p:sp>
      <p:sp>
        <p:nvSpPr>
          <p:cNvPr id="13" name="矩形 12"/>
          <p:cNvSpPr/>
          <p:nvPr/>
        </p:nvSpPr>
        <p:spPr>
          <a:xfrm>
            <a:off x="1778844" y="1464266"/>
            <a:ext cx="5335634" cy="4221198"/>
          </a:xfrm>
          <a:prstGeom prst="rect">
            <a:avLst/>
          </a:prstGeom>
          <a:blipFill>
            <a:blip r:embed="rId4">
              <a:extLst>
                <a:ext uri="{BEBA8EAE-BF5A-486C-A8C5-ECC9F3942E4B}">
                  <a14:imgProps xmlns:a14="http://schemas.microsoft.com/office/drawing/2010/main">
                    <a14:imgLayer r:embed="rId5">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0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600"/>
                                        <p:tgtEl>
                                          <p:spTgt spid="12"/>
                                        </p:tgtEl>
                                      </p:cBhvr>
                                    </p:animEffect>
                                  </p:childTnLst>
                                </p:cTn>
                              </p:par>
                            </p:childTnLst>
                          </p:cTn>
                        </p:par>
                        <p:par>
                          <p:cTn id="19" fill="hold">
                            <p:stCondLst>
                              <p:cond delay="360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495" y="1509395"/>
            <a:ext cx="12250420" cy="4418965"/>
          </a:xfrm>
          <a:prstGeom prst="rect">
            <a:avLst/>
          </a:pr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104602" y="450681"/>
            <a:ext cx="2041841" cy="639980"/>
          </a:xfrm>
          <a:prstGeom prst="rect">
            <a:avLst/>
          </a:prstGeom>
          <a:noFill/>
          <a:ln w="28575">
            <a:solidFill>
              <a:srgbClr val="B0111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310310" y="450681"/>
            <a:ext cx="1676138" cy="706755"/>
          </a:xfrm>
          <a:prstGeom prst="rect">
            <a:avLst/>
          </a:prstGeom>
          <a:noFill/>
        </p:spPr>
        <p:txBody>
          <a:bodyPr wrap="square" rtlCol="0">
            <a:spAutoFit/>
          </a:bodyPr>
          <a:lstStyle/>
          <a:p>
            <a:r>
              <a:rPr lang="zh-CN" altLang="en-US" sz="4000">
                <a:solidFill>
                  <a:schemeClr val="tx1">
                    <a:lumMod val="75000"/>
                    <a:lumOff val="25000"/>
                  </a:schemeClr>
                </a:solidFill>
                <a:latin typeface="华文新魏" panose="02010800040101010101" pitchFamily="2" charset="-122"/>
                <a:ea typeface="华文新魏" panose="02010800040101010101" pitchFamily="2" charset="-122"/>
              </a:rPr>
              <a:t>list</a:t>
            </a:r>
          </a:p>
        </p:txBody>
      </p:sp>
      <p:grpSp>
        <p:nvGrpSpPr>
          <p:cNvPr id="19" name="组合 18"/>
          <p:cNvGrpSpPr/>
          <p:nvPr/>
        </p:nvGrpSpPr>
        <p:grpSpPr>
          <a:xfrm>
            <a:off x="1420478" y="1883104"/>
            <a:ext cx="1018312" cy="691993"/>
            <a:chOff x="1864138" y="2261553"/>
            <a:chExt cx="912016" cy="619760"/>
          </a:xfrm>
        </p:grpSpPr>
        <p:pic>
          <p:nvPicPr>
            <p:cNvPr id="20" name="图片 19" descr="e64afae20b7a41024e2e588b23f666b0"/>
            <p:cNvPicPr>
              <a:picLocks noChangeAspect="1"/>
            </p:cNvPicPr>
            <p:nvPr/>
          </p:nvPicPr>
          <p:blipFill>
            <a:blip r:embed="rId3"/>
            <a:stretch>
              <a:fillRect/>
            </a:stretch>
          </p:blipFill>
          <p:spPr>
            <a:xfrm>
              <a:off x="1864138" y="2261553"/>
              <a:ext cx="619760" cy="619760"/>
            </a:xfrm>
            <a:prstGeom prst="rect">
              <a:avLst/>
            </a:prstGeom>
          </p:spPr>
        </p:pic>
        <p:sp>
          <p:nvSpPr>
            <p:cNvPr id="21" name="文本框 20"/>
            <p:cNvSpPr txBox="1"/>
            <p:nvPr/>
          </p:nvSpPr>
          <p:spPr>
            <a:xfrm>
              <a:off x="1913825" y="2274679"/>
              <a:ext cx="862329" cy="52265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charset="-122"/>
                  <a:ea typeface="楷体" panose="02010609060101010101" charset="-122"/>
                  <a:sym typeface="叶根友毛笔行书2.0版" panose="02010601030101010101" pitchFamily="2" charset="-122"/>
                </a:rPr>
                <a:t>1</a:t>
              </a:r>
              <a:endParaRPr lang="zh-CN" altLang="en-US" sz="3200" b="1" dirty="0">
                <a:solidFill>
                  <a:schemeClr val="bg1"/>
                </a:solidFill>
                <a:latin typeface="楷体" panose="02010609060101010101" charset="-122"/>
                <a:ea typeface="楷体" panose="02010609060101010101" charset="-122"/>
                <a:sym typeface="叶根友毛笔行书2.0版" panose="02010601030101010101" pitchFamily="2" charset="-122"/>
              </a:endParaRPr>
            </a:p>
          </p:txBody>
        </p:sp>
      </p:grpSp>
      <p:sp>
        <p:nvSpPr>
          <p:cNvPr id="22" name="矩形 21"/>
          <p:cNvSpPr/>
          <p:nvPr/>
        </p:nvSpPr>
        <p:spPr>
          <a:xfrm>
            <a:off x="1106725" y="2914825"/>
            <a:ext cx="923330" cy="2884270"/>
          </a:xfrm>
          <a:prstGeom prst="rect">
            <a:avLst/>
          </a:prstGeom>
          <a:noFill/>
        </p:spPr>
        <p:txBody>
          <a:bodyPr vert="eaVert" wrap="square" rtlCol="0">
            <a:spAutoFit/>
          </a:bodyPr>
          <a:lstStyle/>
          <a:p>
            <a:r>
              <a:rPr lang="zh-CN" altLang="en-US" sz="2400" dirty="0">
                <a:solidFill>
                  <a:schemeClr val="bg1"/>
                </a:solidFill>
                <a:latin typeface="楷体" panose="02010609060101010101" charset="-122"/>
                <a:ea typeface="楷体" panose="02010609060101010101" charset="-122"/>
              </a:rPr>
              <a:t>Overview of the annual work</a:t>
            </a:r>
          </a:p>
        </p:txBody>
      </p:sp>
      <p:grpSp>
        <p:nvGrpSpPr>
          <p:cNvPr id="23" name="组合 22"/>
          <p:cNvGrpSpPr/>
          <p:nvPr/>
        </p:nvGrpSpPr>
        <p:grpSpPr>
          <a:xfrm>
            <a:off x="2772943" y="1872310"/>
            <a:ext cx="1050633" cy="691993"/>
            <a:chOff x="1864138" y="2261553"/>
            <a:chExt cx="940964" cy="619760"/>
          </a:xfrm>
        </p:grpSpPr>
        <p:pic>
          <p:nvPicPr>
            <p:cNvPr id="24" name="图片 23" descr="e64afae20b7a41024e2e588b23f666b0"/>
            <p:cNvPicPr>
              <a:picLocks noChangeAspect="1"/>
            </p:cNvPicPr>
            <p:nvPr/>
          </p:nvPicPr>
          <p:blipFill>
            <a:blip r:embed="rId3"/>
            <a:stretch>
              <a:fillRect/>
            </a:stretch>
          </p:blipFill>
          <p:spPr>
            <a:xfrm>
              <a:off x="1864138" y="2261553"/>
              <a:ext cx="619760" cy="619760"/>
            </a:xfrm>
            <a:prstGeom prst="rect">
              <a:avLst/>
            </a:prstGeom>
          </p:spPr>
        </p:pic>
        <p:sp>
          <p:nvSpPr>
            <p:cNvPr id="25" name="文本框 24"/>
            <p:cNvSpPr txBox="1"/>
            <p:nvPr/>
          </p:nvSpPr>
          <p:spPr>
            <a:xfrm>
              <a:off x="1942772" y="2284457"/>
              <a:ext cx="862330" cy="52265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charset="-122"/>
                  <a:ea typeface="楷体" panose="02010609060101010101" charset="-122"/>
                  <a:sym typeface="叶根友毛笔行书2.0版" panose="02010601030101010101" pitchFamily="2" charset="-122"/>
                </a:rPr>
                <a:t>2</a:t>
              </a:r>
              <a:endParaRPr lang="zh-CN" altLang="en-US" sz="3200" b="1" dirty="0">
                <a:solidFill>
                  <a:schemeClr val="bg1"/>
                </a:solidFill>
                <a:latin typeface="楷体" panose="02010609060101010101" charset="-122"/>
                <a:ea typeface="楷体" panose="02010609060101010101" charset="-122"/>
                <a:sym typeface="叶根友毛笔行书2.0版" panose="02010601030101010101" pitchFamily="2" charset="-122"/>
              </a:endParaRPr>
            </a:p>
          </p:txBody>
        </p:sp>
      </p:grpSp>
      <p:sp>
        <p:nvSpPr>
          <p:cNvPr id="26" name="矩形 25"/>
          <p:cNvSpPr/>
          <p:nvPr/>
        </p:nvSpPr>
        <p:spPr>
          <a:xfrm>
            <a:off x="2519971" y="2914824"/>
            <a:ext cx="923330" cy="2884270"/>
          </a:xfrm>
          <a:prstGeom prst="rect">
            <a:avLst/>
          </a:prstGeom>
          <a:noFill/>
        </p:spPr>
        <p:txBody>
          <a:bodyPr vert="eaVert" wrap="square" rtlCol="0">
            <a:spAutoFit/>
          </a:bodyPr>
          <a:lstStyle/>
          <a:p>
            <a:r>
              <a:rPr lang="zh-CN" altLang="en-US" sz="2400" dirty="0">
                <a:solidFill>
                  <a:schemeClr val="bg1"/>
                </a:solidFill>
                <a:latin typeface="楷体" panose="02010609060101010101" charset="-122"/>
                <a:ea typeface="楷体" panose="02010609060101010101" charset="-122"/>
              </a:rPr>
              <a:t>The completion of the work</a:t>
            </a:r>
          </a:p>
        </p:txBody>
      </p:sp>
      <p:grpSp>
        <p:nvGrpSpPr>
          <p:cNvPr id="27" name="组合 26"/>
          <p:cNvGrpSpPr/>
          <p:nvPr/>
        </p:nvGrpSpPr>
        <p:grpSpPr>
          <a:xfrm>
            <a:off x="8558175" y="1868501"/>
            <a:ext cx="1022585" cy="691993"/>
            <a:chOff x="1864138" y="2261553"/>
            <a:chExt cx="915844" cy="619760"/>
          </a:xfrm>
        </p:grpSpPr>
        <p:pic>
          <p:nvPicPr>
            <p:cNvPr id="28" name="图片 27" descr="e64afae20b7a41024e2e588b23f666b0"/>
            <p:cNvPicPr>
              <a:picLocks noChangeAspect="1"/>
            </p:cNvPicPr>
            <p:nvPr/>
          </p:nvPicPr>
          <p:blipFill>
            <a:blip r:embed="rId3"/>
            <a:stretch>
              <a:fillRect/>
            </a:stretch>
          </p:blipFill>
          <p:spPr>
            <a:xfrm>
              <a:off x="1864138" y="2261553"/>
              <a:ext cx="619760" cy="619760"/>
            </a:xfrm>
            <a:prstGeom prst="rect">
              <a:avLst/>
            </a:prstGeom>
          </p:spPr>
        </p:pic>
        <p:sp>
          <p:nvSpPr>
            <p:cNvPr id="29" name="文本框 28"/>
            <p:cNvSpPr txBox="1"/>
            <p:nvPr/>
          </p:nvSpPr>
          <p:spPr>
            <a:xfrm>
              <a:off x="1917652" y="2271271"/>
              <a:ext cx="862330" cy="52265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charset="-122"/>
                  <a:ea typeface="楷体" panose="02010609060101010101" charset="-122"/>
                  <a:sym typeface="叶根友毛笔行书2.0版" panose="02010601030101010101" pitchFamily="2" charset="-122"/>
                </a:rPr>
                <a:t>3</a:t>
              </a:r>
              <a:endParaRPr lang="zh-CN" altLang="en-US" sz="3200" b="1" dirty="0">
                <a:solidFill>
                  <a:schemeClr val="bg1"/>
                </a:solidFill>
                <a:latin typeface="楷体" panose="02010609060101010101" charset="-122"/>
                <a:ea typeface="楷体" panose="02010609060101010101" charset="-122"/>
                <a:sym typeface="叶根友毛笔行书2.0版" panose="02010601030101010101" pitchFamily="2" charset="-122"/>
              </a:endParaRPr>
            </a:p>
          </p:txBody>
        </p:sp>
      </p:grpSp>
      <p:sp>
        <p:nvSpPr>
          <p:cNvPr id="30" name="矩形 29"/>
          <p:cNvSpPr/>
          <p:nvPr/>
        </p:nvSpPr>
        <p:spPr>
          <a:xfrm>
            <a:off x="7912410" y="2902168"/>
            <a:ext cx="1292662" cy="2884270"/>
          </a:xfrm>
          <a:prstGeom prst="rect">
            <a:avLst/>
          </a:prstGeom>
          <a:noFill/>
        </p:spPr>
        <p:txBody>
          <a:bodyPr vert="eaVert" wrap="square" rtlCol="0">
            <a:spAutoFit/>
          </a:bodyPr>
          <a:lstStyle/>
          <a:p>
            <a:r>
              <a:rPr lang="zh-CN" altLang="en-US" sz="2400" dirty="0">
                <a:solidFill>
                  <a:schemeClr val="bg1"/>
                </a:solidFill>
                <a:latin typeface="楷体" panose="02010609060101010101" charset="-122"/>
                <a:ea typeface="楷体" panose="02010609060101010101" charset="-122"/>
              </a:rPr>
              <a:t>There is a deficiency in the work</a:t>
            </a:r>
          </a:p>
        </p:txBody>
      </p:sp>
      <p:grpSp>
        <p:nvGrpSpPr>
          <p:cNvPr id="31" name="组合 30"/>
          <p:cNvGrpSpPr/>
          <p:nvPr/>
        </p:nvGrpSpPr>
        <p:grpSpPr>
          <a:xfrm>
            <a:off x="9833070" y="1868501"/>
            <a:ext cx="1057520" cy="691993"/>
            <a:chOff x="1864138" y="2261553"/>
            <a:chExt cx="947132" cy="619760"/>
          </a:xfrm>
        </p:grpSpPr>
        <p:pic>
          <p:nvPicPr>
            <p:cNvPr id="32" name="图片 31" descr="e64afae20b7a41024e2e588b23f666b0"/>
            <p:cNvPicPr>
              <a:picLocks noChangeAspect="1"/>
            </p:cNvPicPr>
            <p:nvPr/>
          </p:nvPicPr>
          <p:blipFill>
            <a:blip r:embed="rId3"/>
            <a:stretch>
              <a:fillRect/>
            </a:stretch>
          </p:blipFill>
          <p:spPr>
            <a:xfrm>
              <a:off x="1864138" y="2261553"/>
              <a:ext cx="619760" cy="619760"/>
            </a:xfrm>
            <a:prstGeom prst="rect">
              <a:avLst/>
            </a:prstGeom>
          </p:spPr>
        </p:pic>
        <p:sp>
          <p:nvSpPr>
            <p:cNvPr id="33" name="文本框 32"/>
            <p:cNvSpPr txBox="1"/>
            <p:nvPr/>
          </p:nvSpPr>
          <p:spPr>
            <a:xfrm>
              <a:off x="1948940" y="2293154"/>
              <a:ext cx="862330" cy="52265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charset="-122"/>
                  <a:ea typeface="楷体" panose="02010609060101010101" charset="-122"/>
                  <a:sym typeface="叶根友毛笔行书2.0版" panose="02010601030101010101" pitchFamily="2" charset="-122"/>
                </a:rPr>
                <a:t>4</a:t>
              </a:r>
              <a:endParaRPr lang="zh-CN" altLang="en-US" sz="3200" b="1" dirty="0">
                <a:solidFill>
                  <a:schemeClr val="bg1"/>
                </a:solidFill>
                <a:latin typeface="楷体" panose="02010609060101010101" charset="-122"/>
                <a:ea typeface="楷体" panose="02010609060101010101" charset="-122"/>
                <a:sym typeface="叶根友毛笔行书2.0版" panose="02010601030101010101" pitchFamily="2" charset="-122"/>
              </a:endParaRPr>
            </a:p>
          </p:txBody>
        </p:sp>
      </p:grpSp>
      <p:sp>
        <p:nvSpPr>
          <p:cNvPr id="34" name="矩形 33"/>
          <p:cNvSpPr/>
          <p:nvPr/>
        </p:nvSpPr>
        <p:spPr>
          <a:xfrm>
            <a:off x="9573287" y="2896409"/>
            <a:ext cx="923330" cy="2884270"/>
          </a:xfrm>
          <a:prstGeom prst="rect">
            <a:avLst/>
          </a:prstGeom>
          <a:noFill/>
        </p:spPr>
        <p:txBody>
          <a:bodyPr vert="eaVert" wrap="square" rtlCol="0">
            <a:spAutoFit/>
          </a:bodyPr>
          <a:lstStyle/>
          <a:p>
            <a:r>
              <a:rPr lang="zh-CN" altLang="en-US" sz="2400" dirty="0">
                <a:solidFill>
                  <a:schemeClr val="bg1"/>
                </a:solidFill>
                <a:latin typeface="楷体" panose="02010609060101010101" charset="-122"/>
                <a:ea typeface="楷体" panose="02010609060101010101" charset="-122"/>
              </a:rPr>
              <a:t>Work plan for next year</a:t>
            </a:r>
          </a:p>
        </p:txBody>
      </p:sp>
      <p:pic>
        <p:nvPicPr>
          <p:cNvPr id="9" name="图片 8" descr="ceb67b600fd85977bf72e55fcd37987f"/>
          <p:cNvPicPr>
            <a:picLocks noChangeAspect="1"/>
          </p:cNvPicPr>
          <p:nvPr/>
        </p:nvPicPr>
        <p:blipFill>
          <a:blip r:embed="rId4"/>
          <a:stretch>
            <a:fillRect/>
          </a:stretch>
        </p:blipFill>
        <p:spPr>
          <a:xfrm>
            <a:off x="4169393" y="2007457"/>
            <a:ext cx="3190376" cy="31948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30"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Successful project presentation</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aphicFrame>
        <p:nvGraphicFramePr>
          <p:cNvPr id="51" name="Chart 15"/>
          <p:cNvGraphicFramePr/>
          <p:nvPr/>
        </p:nvGraphicFramePr>
        <p:xfrm>
          <a:off x="5897420" y="1411914"/>
          <a:ext cx="5777055" cy="4192596"/>
        </p:xfrm>
        <a:graphic>
          <a:graphicData uri="http://schemas.openxmlformats.org/drawingml/2006/chart">
            <c:chart xmlns:c="http://schemas.openxmlformats.org/drawingml/2006/chart" xmlns:r="http://schemas.openxmlformats.org/officeDocument/2006/relationships" r:id="rId4"/>
          </a:graphicData>
        </a:graphic>
      </p:graphicFrame>
      <p:sp>
        <p:nvSpPr>
          <p:cNvPr id="91" name="Freeform 171"/>
          <p:cNvSpPr>
            <a:spLocks noEditPoints="1"/>
          </p:cNvSpPr>
          <p:nvPr/>
        </p:nvSpPr>
        <p:spPr bwMode="auto">
          <a:xfrm>
            <a:off x="1260932" y="1529806"/>
            <a:ext cx="488212" cy="418466"/>
          </a:xfrm>
          <a:custGeom>
            <a:avLst/>
            <a:gdLst>
              <a:gd name="T0" fmla="*/ 169 w 169"/>
              <a:gd name="T1" fmla="*/ 40 h 145"/>
              <a:gd name="T2" fmla="*/ 169 w 169"/>
              <a:gd name="T3" fmla="*/ 76 h 145"/>
              <a:gd name="T4" fmla="*/ 0 w 169"/>
              <a:gd name="T5" fmla="*/ 76 h 145"/>
              <a:gd name="T6" fmla="*/ 0 w 169"/>
              <a:gd name="T7" fmla="*/ 40 h 145"/>
              <a:gd name="T8" fmla="*/ 4 w 169"/>
              <a:gd name="T9" fmla="*/ 29 h 145"/>
              <a:gd name="T10" fmla="*/ 15 w 169"/>
              <a:gd name="T11" fmla="*/ 24 h 145"/>
              <a:gd name="T12" fmla="*/ 48 w 169"/>
              <a:gd name="T13" fmla="*/ 24 h 145"/>
              <a:gd name="T14" fmla="*/ 48 w 169"/>
              <a:gd name="T15" fmla="*/ 9 h 145"/>
              <a:gd name="T16" fmla="*/ 51 w 169"/>
              <a:gd name="T17" fmla="*/ 3 h 145"/>
              <a:gd name="T18" fmla="*/ 57 w 169"/>
              <a:gd name="T19" fmla="*/ 0 h 145"/>
              <a:gd name="T20" fmla="*/ 112 w 169"/>
              <a:gd name="T21" fmla="*/ 0 h 145"/>
              <a:gd name="T22" fmla="*/ 118 w 169"/>
              <a:gd name="T23" fmla="*/ 3 h 145"/>
              <a:gd name="T24" fmla="*/ 121 w 169"/>
              <a:gd name="T25" fmla="*/ 9 h 145"/>
              <a:gd name="T26" fmla="*/ 121 w 169"/>
              <a:gd name="T27" fmla="*/ 24 h 145"/>
              <a:gd name="T28" fmla="*/ 154 w 169"/>
              <a:gd name="T29" fmla="*/ 24 h 145"/>
              <a:gd name="T30" fmla="*/ 165 w 169"/>
              <a:gd name="T31" fmla="*/ 29 h 145"/>
              <a:gd name="T32" fmla="*/ 169 w 169"/>
              <a:gd name="T33" fmla="*/ 40 h 145"/>
              <a:gd name="T34" fmla="*/ 169 w 169"/>
              <a:gd name="T35" fmla="*/ 85 h 145"/>
              <a:gd name="T36" fmla="*/ 169 w 169"/>
              <a:gd name="T37" fmla="*/ 130 h 145"/>
              <a:gd name="T38" fmla="*/ 165 w 169"/>
              <a:gd name="T39" fmla="*/ 141 h 145"/>
              <a:gd name="T40" fmla="*/ 154 w 169"/>
              <a:gd name="T41" fmla="*/ 145 h 145"/>
              <a:gd name="T42" fmla="*/ 15 w 169"/>
              <a:gd name="T43" fmla="*/ 145 h 145"/>
              <a:gd name="T44" fmla="*/ 4 w 169"/>
              <a:gd name="T45" fmla="*/ 141 h 145"/>
              <a:gd name="T46" fmla="*/ 0 w 169"/>
              <a:gd name="T47" fmla="*/ 130 h 145"/>
              <a:gd name="T48" fmla="*/ 0 w 169"/>
              <a:gd name="T49" fmla="*/ 85 h 145"/>
              <a:gd name="T50" fmla="*/ 63 w 169"/>
              <a:gd name="T51" fmla="*/ 85 h 145"/>
              <a:gd name="T52" fmla="*/ 63 w 169"/>
              <a:gd name="T53" fmla="*/ 100 h 145"/>
              <a:gd name="T54" fmla="*/ 65 w 169"/>
              <a:gd name="T55" fmla="*/ 104 h 145"/>
              <a:gd name="T56" fmla="*/ 69 w 169"/>
              <a:gd name="T57" fmla="*/ 106 h 145"/>
              <a:gd name="T58" fmla="*/ 100 w 169"/>
              <a:gd name="T59" fmla="*/ 106 h 145"/>
              <a:gd name="T60" fmla="*/ 104 w 169"/>
              <a:gd name="T61" fmla="*/ 104 h 145"/>
              <a:gd name="T62" fmla="*/ 106 w 169"/>
              <a:gd name="T63" fmla="*/ 100 h 145"/>
              <a:gd name="T64" fmla="*/ 106 w 169"/>
              <a:gd name="T65" fmla="*/ 85 h 145"/>
              <a:gd name="T66" fmla="*/ 169 w 169"/>
              <a:gd name="T67" fmla="*/ 85 h 145"/>
              <a:gd name="T68" fmla="*/ 60 w 169"/>
              <a:gd name="T69" fmla="*/ 24 h 145"/>
              <a:gd name="T70" fmla="*/ 109 w 169"/>
              <a:gd name="T71" fmla="*/ 24 h 145"/>
              <a:gd name="T72" fmla="*/ 109 w 169"/>
              <a:gd name="T73" fmla="*/ 12 h 145"/>
              <a:gd name="T74" fmla="*/ 60 w 169"/>
              <a:gd name="T75" fmla="*/ 12 h 145"/>
              <a:gd name="T76" fmla="*/ 60 w 169"/>
              <a:gd name="T77" fmla="*/ 24 h 145"/>
              <a:gd name="T78" fmla="*/ 97 w 169"/>
              <a:gd name="T79" fmla="*/ 85 h 145"/>
              <a:gd name="T80" fmla="*/ 97 w 169"/>
              <a:gd name="T81" fmla="*/ 97 h 145"/>
              <a:gd name="T82" fmla="*/ 72 w 169"/>
              <a:gd name="T83" fmla="*/ 97 h 145"/>
              <a:gd name="T84" fmla="*/ 72 w 169"/>
              <a:gd name="T85" fmla="*/ 85 h 145"/>
              <a:gd name="T86" fmla="*/ 97 w 169"/>
              <a:gd name="T87"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5">
                <a:moveTo>
                  <a:pt x="169" y="40"/>
                </a:moveTo>
                <a:cubicBezTo>
                  <a:pt x="169" y="76"/>
                  <a:pt x="169" y="76"/>
                  <a:pt x="169" y="76"/>
                </a:cubicBezTo>
                <a:cubicBezTo>
                  <a:pt x="0" y="76"/>
                  <a:pt x="0" y="76"/>
                  <a:pt x="0" y="76"/>
                </a:cubicBezTo>
                <a:cubicBezTo>
                  <a:pt x="0" y="40"/>
                  <a:pt x="0" y="40"/>
                  <a:pt x="0" y="40"/>
                </a:cubicBezTo>
                <a:cubicBezTo>
                  <a:pt x="0" y="35"/>
                  <a:pt x="1" y="32"/>
                  <a:pt x="4" y="29"/>
                </a:cubicBezTo>
                <a:cubicBezTo>
                  <a:pt x="7" y="26"/>
                  <a:pt x="11" y="24"/>
                  <a:pt x="15" y="24"/>
                </a:cubicBezTo>
                <a:cubicBezTo>
                  <a:pt x="48" y="24"/>
                  <a:pt x="48" y="24"/>
                  <a:pt x="48" y="24"/>
                </a:cubicBezTo>
                <a:cubicBezTo>
                  <a:pt x="48" y="9"/>
                  <a:pt x="48" y="9"/>
                  <a:pt x="48" y="9"/>
                </a:cubicBezTo>
                <a:cubicBezTo>
                  <a:pt x="48" y="7"/>
                  <a:pt x="49" y="5"/>
                  <a:pt x="51" y="3"/>
                </a:cubicBezTo>
                <a:cubicBezTo>
                  <a:pt x="53" y="1"/>
                  <a:pt x="55" y="0"/>
                  <a:pt x="57" y="0"/>
                </a:cubicBezTo>
                <a:cubicBezTo>
                  <a:pt x="112" y="0"/>
                  <a:pt x="112" y="0"/>
                  <a:pt x="112" y="0"/>
                </a:cubicBezTo>
                <a:cubicBezTo>
                  <a:pt x="114" y="0"/>
                  <a:pt x="116" y="1"/>
                  <a:pt x="118" y="3"/>
                </a:cubicBezTo>
                <a:cubicBezTo>
                  <a:pt x="120" y="5"/>
                  <a:pt x="121" y="7"/>
                  <a:pt x="121" y="9"/>
                </a:cubicBezTo>
                <a:cubicBezTo>
                  <a:pt x="121" y="24"/>
                  <a:pt x="121" y="24"/>
                  <a:pt x="121" y="24"/>
                </a:cubicBezTo>
                <a:cubicBezTo>
                  <a:pt x="154" y="24"/>
                  <a:pt x="154" y="24"/>
                  <a:pt x="154" y="24"/>
                </a:cubicBezTo>
                <a:cubicBezTo>
                  <a:pt x="158" y="24"/>
                  <a:pt x="162" y="26"/>
                  <a:pt x="165" y="29"/>
                </a:cubicBezTo>
                <a:cubicBezTo>
                  <a:pt x="168" y="32"/>
                  <a:pt x="169" y="35"/>
                  <a:pt x="169" y="40"/>
                </a:cubicBezTo>
                <a:close/>
                <a:moveTo>
                  <a:pt x="169" y="85"/>
                </a:moveTo>
                <a:cubicBezTo>
                  <a:pt x="169" y="130"/>
                  <a:pt x="169" y="130"/>
                  <a:pt x="169" y="130"/>
                </a:cubicBezTo>
                <a:cubicBezTo>
                  <a:pt x="169" y="134"/>
                  <a:pt x="168" y="138"/>
                  <a:pt x="165" y="141"/>
                </a:cubicBezTo>
                <a:cubicBezTo>
                  <a:pt x="162" y="144"/>
                  <a:pt x="158" y="145"/>
                  <a:pt x="154" y="145"/>
                </a:cubicBezTo>
                <a:cubicBezTo>
                  <a:pt x="15" y="145"/>
                  <a:pt x="15" y="145"/>
                  <a:pt x="15" y="145"/>
                </a:cubicBezTo>
                <a:cubicBezTo>
                  <a:pt x="11" y="145"/>
                  <a:pt x="7" y="144"/>
                  <a:pt x="4" y="141"/>
                </a:cubicBezTo>
                <a:cubicBezTo>
                  <a:pt x="1" y="138"/>
                  <a:pt x="0" y="134"/>
                  <a:pt x="0" y="130"/>
                </a:cubicBezTo>
                <a:cubicBezTo>
                  <a:pt x="0" y="85"/>
                  <a:pt x="0" y="85"/>
                  <a:pt x="0" y="85"/>
                </a:cubicBezTo>
                <a:cubicBezTo>
                  <a:pt x="63" y="85"/>
                  <a:pt x="63" y="85"/>
                  <a:pt x="63" y="85"/>
                </a:cubicBezTo>
                <a:cubicBezTo>
                  <a:pt x="63" y="100"/>
                  <a:pt x="63" y="100"/>
                  <a:pt x="63" y="100"/>
                </a:cubicBezTo>
                <a:cubicBezTo>
                  <a:pt x="63" y="102"/>
                  <a:pt x="64" y="103"/>
                  <a:pt x="65" y="104"/>
                </a:cubicBezTo>
                <a:cubicBezTo>
                  <a:pt x="66" y="106"/>
                  <a:pt x="68" y="106"/>
                  <a:pt x="69" y="106"/>
                </a:cubicBezTo>
                <a:cubicBezTo>
                  <a:pt x="100" y="106"/>
                  <a:pt x="100" y="106"/>
                  <a:pt x="100" y="106"/>
                </a:cubicBezTo>
                <a:cubicBezTo>
                  <a:pt x="101" y="106"/>
                  <a:pt x="103" y="106"/>
                  <a:pt x="104" y="104"/>
                </a:cubicBezTo>
                <a:cubicBezTo>
                  <a:pt x="105" y="103"/>
                  <a:pt x="106" y="102"/>
                  <a:pt x="106" y="100"/>
                </a:cubicBezTo>
                <a:cubicBezTo>
                  <a:pt x="106" y="85"/>
                  <a:pt x="106" y="85"/>
                  <a:pt x="106" y="85"/>
                </a:cubicBezTo>
                <a:lnTo>
                  <a:pt x="169" y="85"/>
                </a:lnTo>
                <a:close/>
                <a:moveTo>
                  <a:pt x="60" y="24"/>
                </a:moveTo>
                <a:cubicBezTo>
                  <a:pt x="109" y="24"/>
                  <a:pt x="109" y="24"/>
                  <a:pt x="109" y="24"/>
                </a:cubicBezTo>
                <a:cubicBezTo>
                  <a:pt x="109" y="12"/>
                  <a:pt x="109" y="12"/>
                  <a:pt x="109" y="12"/>
                </a:cubicBezTo>
                <a:cubicBezTo>
                  <a:pt x="60" y="12"/>
                  <a:pt x="60" y="12"/>
                  <a:pt x="60" y="12"/>
                </a:cubicBezTo>
                <a:lnTo>
                  <a:pt x="60" y="24"/>
                </a:lnTo>
                <a:close/>
                <a:moveTo>
                  <a:pt x="97" y="85"/>
                </a:moveTo>
                <a:cubicBezTo>
                  <a:pt x="97" y="97"/>
                  <a:pt x="97" y="97"/>
                  <a:pt x="97" y="97"/>
                </a:cubicBezTo>
                <a:cubicBezTo>
                  <a:pt x="72" y="97"/>
                  <a:pt x="72" y="97"/>
                  <a:pt x="72" y="97"/>
                </a:cubicBezTo>
                <a:cubicBezTo>
                  <a:pt x="72" y="85"/>
                  <a:pt x="72" y="85"/>
                  <a:pt x="72" y="85"/>
                </a:cubicBezTo>
                <a:lnTo>
                  <a:pt x="97" y="85"/>
                </a:lnTo>
                <a:close/>
              </a:path>
            </a:pathLst>
          </a:custGeom>
          <a:solidFill>
            <a:srgbClr val="A21011"/>
          </a:solidFill>
          <a:ln>
            <a:noFill/>
          </a:ln>
        </p:spPr>
        <p:txBody>
          <a:bodyPr vert="horz" wrap="square" lIns="91440" tIns="45720" rIns="91440" bIns="45720" numCol="1" anchor="t" anchorCtr="0" compatLnSpc="1"/>
          <a:lstStyle/>
          <a:p>
            <a:endParaRPr lang="en-US">
              <a:solidFill>
                <a:schemeClr val="tx2">
                  <a:lumMod val="50000"/>
                </a:schemeClr>
              </a:solidFill>
              <a:latin typeface="Agency FB" panose="020B0503020202020204" pitchFamily="34" charset="0"/>
              <a:cs typeface="+mn-ea"/>
              <a:sym typeface="+mn-lt"/>
            </a:endParaRPr>
          </a:p>
        </p:txBody>
      </p:sp>
      <p:sp>
        <p:nvSpPr>
          <p:cNvPr id="92" name="TextBox 23"/>
          <p:cNvSpPr txBox="1"/>
          <p:nvPr/>
        </p:nvSpPr>
        <p:spPr>
          <a:xfrm>
            <a:off x="1842823" y="1576317"/>
            <a:ext cx="1334020" cy="339388"/>
          </a:xfrm>
          <a:prstGeom prst="rect">
            <a:avLst/>
          </a:prstGeom>
          <a:noFill/>
        </p:spPr>
        <p:txBody>
          <a:bodyPr wrap="none" rtlCol="0">
            <a:spAutoFit/>
          </a:bodyPr>
          <a:lstStyle/>
          <a:p>
            <a:pPr>
              <a:lnSpc>
                <a:spcPct val="130000"/>
              </a:lnSpc>
            </a:pPr>
            <a:r>
              <a:rPr lang="zh-CN" altLang="en-US" sz="1400" b="1" dirty="0">
                <a:solidFill>
                  <a:schemeClr val="tx1">
                    <a:lumMod val="65000"/>
                    <a:lumOff val="35000"/>
                  </a:schemeClr>
                </a:solidFill>
                <a:latin typeface="Agency FB" panose="020B0503020202020204" pitchFamily="34" charset="0"/>
                <a:cs typeface="+mn-ea"/>
                <a:sym typeface="+mn-lt"/>
              </a:rPr>
              <a:t>Expected growth</a:t>
            </a:r>
            <a:r>
              <a:rPr lang="en-US" altLang="zh-CN" sz="1400" b="1" dirty="0">
                <a:solidFill>
                  <a:schemeClr val="tx1">
                    <a:lumMod val="65000"/>
                    <a:lumOff val="35000"/>
                  </a:schemeClr>
                </a:solidFill>
                <a:latin typeface="Agency FB" panose="020B0503020202020204" pitchFamily="34" charset="0"/>
                <a:cs typeface="+mn-ea"/>
                <a:sym typeface="+mn-lt"/>
              </a:rPr>
              <a:t>01</a:t>
            </a:r>
            <a:endParaRPr lang="en-US" sz="1400" b="1" dirty="0">
              <a:solidFill>
                <a:schemeClr val="tx1">
                  <a:lumMod val="65000"/>
                  <a:lumOff val="35000"/>
                </a:schemeClr>
              </a:solidFill>
              <a:latin typeface="Agency FB" panose="020B0503020202020204" pitchFamily="34" charset="0"/>
              <a:cs typeface="+mn-ea"/>
              <a:sym typeface="+mn-lt"/>
            </a:endParaRPr>
          </a:p>
        </p:txBody>
      </p:sp>
      <p:sp>
        <p:nvSpPr>
          <p:cNvPr id="93" name="Rectangle 25"/>
          <p:cNvSpPr/>
          <p:nvPr/>
        </p:nvSpPr>
        <p:spPr>
          <a:xfrm>
            <a:off x="1148211" y="2117449"/>
            <a:ext cx="4749209" cy="532453"/>
          </a:xfrm>
          <a:prstGeom prst="rect">
            <a:avLst/>
          </a:prstGeom>
        </p:spPr>
        <p:txBody>
          <a:bodyPr wrap="square">
            <a:spAutoFit/>
          </a:bodyPr>
          <a:lstStyle/>
          <a:p>
            <a:pPr>
              <a:lnSpc>
                <a:spcPct val="130000"/>
              </a:lnSpc>
            </a:pPr>
            <a:r>
              <a:rPr lang="en-US" sz="1100">
                <a:solidFill>
                  <a:schemeClr val="tx2">
                    <a:lumMod val="75000"/>
                  </a:schemeClr>
                </a:solidFill>
                <a:latin typeface="Agency FB" panose="020B0503020202020204" pitchFamily="34" charset="0"/>
                <a:cs typeface="+mn-ea"/>
                <a:sym typeface="+mn-lt"/>
              </a:rPr>
              <a:t>Imagely from out-of-the-box processes after emerging products. Efficient fabricate front-end results after ubiquitous methodologies. </a:t>
            </a:r>
          </a:p>
        </p:txBody>
      </p:sp>
      <p:sp>
        <p:nvSpPr>
          <p:cNvPr id="94" name="TextBox 27"/>
          <p:cNvSpPr txBox="1"/>
          <p:nvPr/>
        </p:nvSpPr>
        <p:spPr>
          <a:xfrm>
            <a:off x="1842823" y="4617228"/>
            <a:ext cx="1375698" cy="339388"/>
          </a:xfrm>
          <a:prstGeom prst="rect">
            <a:avLst/>
          </a:prstGeom>
          <a:noFill/>
        </p:spPr>
        <p:txBody>
          <a:bodyPr wrap="none" rtlCol="0">
            <a:spAutoFit/>
          </a:bodyPr>
          <a:lstStyle/>
          <a:p>
            <a:pPr>
              <a:lnSpc>
                <a:spcPct val="130000"/>
              </a:lnSpc>
            </a:pPr>
            <a:r>
              <a:rPr lang="zh-CN" altLang="en-US" sz="1400" b="1" dirty="0">
                <a:solidFill>
                  <a:schemeClr val="tx1">
                    <a:lumMod val="65000"/>
                    <a:lumOff val="35000"/>
                  </a:schemeClr>
                </a:solidFill>
                <a:latin typeface="Agency FB" panose="020B0503020202020204" pitchFamily="34" charset="0"/>
                <a:cs typeface="+mn-ea"/>
                <a:sym typeface="+mn-lt"/>
              </a:rPr>
              <a:t>Expected growth</a:t>
            </a:r>
            <a:r>
              <a:rPr lang="en-US" altLang="zh-CN" sz="1400" b="1" dirty="0">
                <a:solidFill>
                  <a:schemeClr val="tx1">
                    <a:lumMod val="65000"/>
                    <a:lumOff val="35000"/>
                  </a:schemeClr>
                </a:solidFill>
                <a:latin typeface="Agency FB" panose="020B0503020202020204" pitchFamily="34" charset="0"/>
                <a:cs typeface="+mn-ea"/>
                <a:sym typeface="+mn-lt"/>
              </a:rPr>
              <a:t>03</a:t>
            </a:r>
            <a:endParaRPr lang="en-US" sz="1400" b="1" dirty="0">
              <a:solidFill>
                <a:schemeClr val="tx1">
                  <a:lumMod val="65000"/>
                  <a:lumOff val="35000"/>
                </a:schemeClr>
              </a:solidFill>
              <a:latin typeface="Agency FB" panose="020B0503020202020204" pitchFamily="34" charset="0"/>
              <a:cs typeface="+mn-ea"/>
              <a:sym typeface="+mn-lt"/>
            </a:endParaRPr>
          </a:p>
        </p:txBody>
      </p:sp>
      <p:sp>
        <p:nvSpPr>
          <p:cNvPr id="95" name="Rectangle 28"/>
          <p:cNvSpPr/>
          <p:nvPr/>
        </p:nvSpPr>
        <p:spPr>
          <a:xfrm>
            <a:off x="1148211" y="5158360"/>
            <a:ext cx="4749209" cy="532453"/>
          </a:xfrm>
          <a:prstGeom prst="rect">
            <a:avLst/>
          </a:prstGeom>
        </p:spPr>
        <p:txBody>
          <a:bodyPr wrap="square">
            <a:spAutoFit/>
          </a:bodyPr>
          <a:lstStyle/>
          <a:p>
            <a:pPr>
              <a:lnSpc>
                <a:spcPct val="130000"/>
              </a:lnSpc>
            </a:pPr>
            <a:r>
              <a:rPr lang="en-US" sz="1100">
                <a:solidFill>
                  <a:schemeClr val="tx2">
                    <a:lumMod val="75000"/>
                  </a:schemeClr>
                </a:solidFill>
                <a:latin typeface="Agency FB" panose="020B0503020202020204" pitchFamily="34" charset="0"/>
                <a:cs typeface="+mn-ea"/>
                <a:sym typeface="+mn-lt"/>
              </a:rPr>
              <a:t>Imagely from out-of-the-box processes after emerging products. Efficient fabricate front-end results after ubiquitous methodologies. </a:t>
            </a:r>
          </a:p>
        </p:txBody>
      </p:sp>
      <p:sp>
        <p:nvSpPr>
          <p:cNvPr id="96" name="TextBox 29"/>
          <p:cNvSpPr txBox="1"/>
          <p:nvPr/>
        </p:nvSpPr>
        <p:spPr>
          <a:xfrm>
            <a:off x="1842823" y="3096772"/>
            <a:ext cx="1370888" cy="339388"/>
          </a:xfrm>
          <a:prstGeom prst="rect">
            <a:avLst/>
          </a:prstGeom>
          <a:noFill/>
        </p:spPr>
        <p:txBody>
          <a:bodyPr wrap="none" rtlCol="0">
            <a:spAutoFit/>
          </a:bodyPr>
          <a:lstStyle/>
          <a:p>
            <a:pPr>
              <a:lnSpc>
                <a:spcPct val="130000"/>
              </a:lnSpc>
            </a:pPr>
            <a:r>
              <a:rPr lang="zh-CN" altLang="en-US" sz="1400" b="1" dirty="0">
                <a:solidFill>
                  <a:schemeClr val="tx1">
                    <a:lumMod val="65000"/>
                    <a:lumOff val="35000"/>
                  </a:schemeClr>
                </a:solidFill>
                <a:latin typeface="Agency FB" panose="020B0503020202020204" pitchFamily="34" charset="0"/>
                <a:cs typeface="+mn-ea"/>
                <a:sym typeface="+mn-lt"/>
              </a:rPr>
              <a:t>Expected growth</a:t>
            </a:r>
            <a:r>
              <a:rPr lang="en-US" altLang="zh-CN" sz="1400" b="1" dirty="0">
                <a:solidFill>
                  <a:schemeClr val="tx1">
                    <a:lumMod val="65000"/>
                    <a:lumOff val="35000"/>
                  </a:schemeClr>
                </a:solidFill>
                <a:latin typeface="Agency FB" panose="020B0503020202020204" pitchFamily="34" charset="0"/>
                <a:cs typeface="+mn-ea"/>
                <a:sym typeface="+mn-lt"/>
              </a:rPr>
              <a:t>02</a:t>
            </a:r>
            <a:endParaRPr lang="en-US" sz="1400" b="1" dirty="0">
              <a:solidFill>
                <a:schemeClr val="tx1">
                  <a:lumMod val="65000"/>
                  <a:lumOff val="35000"/>
                </a:schemeClr>
              </a:solidFill>
              <a:latin typeface="Agency FB" panose="020B0503020202020204" pitchFamily="34" charset="0"/>
              <a:cs typeface="+mn-ea"/>
              <a:sym typeface="+mn-lt"/>
            </a:endParaRPr>
          </a:p>
        </p:txBody>
      </p:sp>
      <p:sp>
        <p:nvSpPr>
          <p:cNvPr id="97" name="Rectangle 33"/>
          <p:cNvSpPr/>
          <p:nvPr/>
        </p:nvSpPr>
        <p:spPr>
          <a:xfrm>
            <a:off x="1148211" y="3637904"/>
            <a:ext cx="4749209" cy="532453"/>
          </a:xfrm>
          <a:prstGeom prst="rect">
            <a:avLst/>
          </a:prstGeom>
        </p:spPr>
        <p:txBody>
          <a:bodyPr wrap="square">
            <a:spAutoFit/>
          </a:bodyPr>
          <a:lstStyle/>
          <a:p>
            <a:pPr>
              <a:lnSpc>
                <a:spcPct val="130000"/>
              </a:lnSpc>
            </a:pPr>
            <a:r>
              <a:rPr lang="en-US" sz="1100">
                <a:solidFill>
                  <a:schemeClr val="tx2">
                    <a:lumMod val="75000"/>
                  </a:schemeClr>
                </a:solidFill>
                <a:latin typeface="Agency FB" panose="020B0503020202020204" pitchFamily="34" charset="0"/>
                <a:cs typeface="+mn-ea"/>
                <a:sym typeface="+mn-lt"/>
              </a:rPr>
              <a:t>Imagely from out-of-the-box processes after emerging products. Efficient fabricate front-end results after ubiquitous methodologies. </a:t>
            </a:r>
          </a:p>
        </p:txBody>
      </p:sp>
      <p:sp>
        <p:nvSpPr>
          <p:cNvPr id="98" name="Freeform 173"/>
          <p:cNvSpPr>
            <a:spLocks noEditPoints="1"/>
          </p:cNvSpPr>
          <p:nvPr/>
        </p:nvSpPr>
        <p:spPr bwMode="auto">
          <a:xfrm>
            <a:off x="1261307" y="3072923"/>
            <a:ext cx="448091" cy="418466"/>
          </a:xfrm>
          <a:custGeom>
            <a:avLst/>
            <a:gdLst>
              <a:gd name="T0" fmla="*/ 31 w 182"/>
              <a:gd name="T1" fmla="*/ 97 h 170"/>
              <a:gd name="T2" fmla="*/ 5 w 182"/>
              <a:gd name="T3" fmla="*/ 93 h 170"/>
              <a:gd name="T4" fmla="*/ 12 w 182"/>
              <a:gd name="T5" fmla="*/ 49 h 170"/>
              <a:gd name="T6" fmla="*/ 25 w 182"/>
              <a:gd name="T7" fmla="*/ 55 h 170"/>
              <a:gd name="T8" fmla="*/ 49 w 182"/>
              <a:gd name="T9" fmla="*/ 54 h 170"/>
              <a:gd name="T10" fmla="*/ 56 w 182"/>
              <a:gd name="T11" fmla="*/ 85 h 170"/>
              <a:gd name="T12" fmla="*/ 61 w 182"/>
              <a:gd name="T13" fmla="*/ 24 h 170"/>
              <a:gd name="T14" fmla="*/ 36 w 182"/>
              <a:gd name="T15" fmla="*/ 49 h 170"/>
              <a:gd name="T16" fmla="*/ 12 w 182"/>
              <a:gd name="T17" fmla="*/ 24 h 170"/>
              <a:gd name="T18" fmla="*/ 36 w 182"/>
              <a:gd name="T19" fmla="*/ 0 h 170"/>
              <a:gd name="T20" fmla="*/ 157 w 182"/>
              <a:gd name="T21" fmla="*/ 145 h 170"/>
              <a:gd name="T22" fmla="*/ 132 w 182"/>
              <a:gd name="T23" fmla="*/ 170 h 170"/>
              <a:gd name="T24" fmla="*/ 31 w 182"/>
              <a:gd name="T25" fmla="*/ 163 h 170"/>
              <a:gd name="T26" fmla="*/ 25 w 182"/>
              <a:gd name="T27" fmla="*/ 135 h 170"/>
              <a:gd name="T28" fmla="*/ 28 w 182"/>
              <a:gd name="T29" fmla="*/ 115 h 170"/>
              <a:gd name="T30" fmla="*/ 38 w 182"/>
              <a:gd name="T31" fmla="*/ 98 h 170"/>
              <a:gd name="T32" fmla="*/ 57 w 182"/>
              <a:gd name="T33" fmla="*/ 91 h 170"/>
              <a:gd name="T34" fmla="*/ 68 w 182"/>
              <a:gd name="T35" fmla="*/ 98 h 170"/>
              <a:gd name="T36" fmla="*/ 91 w 182"/>
              <a:gd name="T37" fmla="*/ 104 h 170"/>
              <a:gd name="T38" fmla="*/ 114 w 182"/>
              <a:gd name="T39" fmla="*/ 98 h 170"/>
              <a:gd name="T40" fmla="*/ 125 w 182"/>
              <a:gd name="T41" fmla="*/ 91 h 170"/>
              <a:gd name="T42" fmla="*/ 143 w 182"/>
              <a:gd name="T43" fmla="*/ 98 h 170"/>
              <a:gd name="T44" fmla="*/ 153 w 182"/>
              <a:gd name="T45" fmla="*/ 115 h 170"/>
              <a:gd name="T46" fmla="*/ 157 w 182"/>
              <a:gd name="T47" fmla="*/ 135 h 170"/>
              <a:gd name="T48" fmla="*/ 116 w 182"/>
              <a:gd name="T49" fmla="*/ 35 h 170"/>
              <a:gd name="T50" fmla="*/ 116 w 182"/>
              <a:gd name="T51" fmla="*/ 86 h 170"/>
              <a:gd name="T52" fmla="*/ 65 w 182"/>
              <a:gd name="T53" fmla="*/ 86 h 170"/>
              <a:gd name="T54" fmla="*/ 65 w 182"/>
              <a:gd name="T55" fmla="*/ 35 h 170"/>
              <a:gd name="T56" fmla="*/ 116 w 182"/>
              <a:gd name="T57" fmla="*/ 35 h 170"/>
              <a:gd name="T58" fmla="*/ 169 w 182"/>
              <a:gd name="T59" fmla="*/ 24 h 170"/>
              <a:gd name="T60" fmla="*/ 145 w 182"/>
              <a:gd name="T61" fmla="*/ 49 h 170"/>
              <a:gd name="T62" fmla="*/ 121 w 182"/>
              <a:gd name="T63" fmla="*/ 24 h 170"/>
              <a:gd name="T64" fmla="*/ 145 w 182"/>
              <a:gd name="T65" fmla="*/ 0 h 170"/>
              <a:gd name="T66" fmla="*/ 182 w 182"/>
              <a:gd name="T67" fmla="*/ 82 h 170"/>
              <a:gd name="T68" fmla="*/ 163 w 182"/>
              <a:gd name="T69" fmla="*/ 97 h 170"/>
              <a:gd name="T70" fmla="*/ 125 w 182"/>
              <a:gd name="T71" fmla="*/ 85 h 170"/>
              <a:gd name="T72" fmla="*/ 133 w 182"/>
              <a:gd name="T73" fmla="*/ 54 h 170"/>
              <a:gd name="T74" fmla="*/ 156 w 182"/>
              <a:gd name="T75" fmla="*/ 55 h 170"/>
              <a:gd name="T76" fmla="*/ 170 w 182"/>
              <a:gd name="T77" fmla="*/ 4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7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rgbClr val="404040"/>
          </a:solidFill>
          <a:ln>
            <a:noFill/>
          </a:ln>
        </p:spPr>
        <p:txBody>
          <a:bodyPr vert="horz" wrap="square" lIns="91440" tIns="45720" rIns="91440" bIns="45720" numCol="1" anchor="t" anchorCtr="0" compatLnSpc="1"/>
          <a:lstStyle/>
          <a:p>
            <a:endParaRPr lang="en-US">
              <a:latin typeface="Agency FB" panose="020B0503020202020204" pitchFamily="34" charset="0"/>
              <a:cs typeface="+mn-ea"/>
              <a:sym typeface="+mn-lt"/>
            </a:endParaRPr>
          </a:p>
        </p:txBody>
      </p:sp>
      <p:sp>
        <p:nvSpPr>
          <p:cNvPr id="99" name="Freeform 130"/>
          <p:cNvSpPr>
            <a:spLocks noEditPoints="1"/>
          </p:cNvSpPr>
          <p:nvPr/>
        </p:nvSpPr>
        <p:spPr bwMode="auto">
          <a:xfrm>
            <a:off x="1261307" y="4616874"/>
            <a:ext cx="456508" cy="418466"/>
          </a:xfrm>
          <a:custGeom>
            <a:avLst/>
            <a:gdLst>
              <a:gd name="T0" fmla="*/ 120 w 181"/>
              <a:gd name="T1" fmla="*/ 94 h 166"/>
              <a:gd name="T2" fmla="*/ 101 w 181"/>
              <a:gd name="T3" fmla="*/ 104 h 166"/>
              <a:gd name="T4" fmla="*/ 109 w 181"/>
              <a:gd name="T5" fmla="*/ 119 h 166"/>
              <a:gd name="T6" fmla="*/ 92 w 181"/>
              <a:gd name="T7" fmla="*/ 132 h 166"/>
              <a:gd name="T8" fmla="*/ 72 w 181"/>
              <a:gd name="T9" fmla="*/ 141 h 166"/>
              <a:gd name="T10" fmla="*/ 49 w 181"/>
              <a:gd name="T11" fmla="*/ 143 h 166"/>
              <a:gd name="T12" fmla="*/ 39 w 181"/>
              <a:gd name="T13" fmla="*/ 124 h 166"/>
              <a:gd name="T14" fmla="*/ 24 w 181"/>
              <a:gd name="T15" fmla="*/ 132 h 166"/>
              <a:gd name="T16" fmla="*/ 15 w 181"/>
              <a:gd name="T17" fmla="*/ 110 h 166"/>
              <a:gd name="T18" fmla="*/ 2 w 181"/>
              <a:gd name="T19" fmla="*/ 94 h 166"/>
              <a:gd name="T20" fmla="*/ 0 w 181"/>
              <a:gd name="T21" fmla="*/ 74 h 166"/>
              <a:gd name="T22" fmla="*/ 16 w 181"/>
              <a:gd name="T23" fmla="*/ 69 h 166"/>
              <a:gd name="T24" fmla="*/ 10 w 181"/>
              <a:gd name="T25" fmla="*/ 49 h 166"/>
              <a:gd name="T26" fmla="*/ 26 w 181"/>
              <a:gd name="T27" fmla="*/ 33 h 166"/>
              <a:gd name="T28" fmla="*/ 46 w 181"/>
              <a:gd name="T29" fmla="*/ 39 h 166"/>
              <a:gd name="T30" fmla="*/ 69 w 181"/>
              <a:gd name="T31" fmla="*/ 22 h 166"/>
              <a:gd name="T32" fmla="*/ 74 w 181"/>
              <a:gd name="T33" fmla="*/ 39 h 166"/>
              <a:gd name="T34" fmla="*/ 94 w 181"/>
              <a:gd name="T35" fmla="*/ 33 h 166"/>
              <a:gd name="T36" fmla="*/ 109 w 181"/>
              <a:gd name="T37" fmla="*/ 51 h 166"/>
              <a:gd name="T38" fmla="*/ 104 w 181"/>
              <a:gd name="T39" fmla="*/ 69 h 166"/>
              <a:gd name="T40" fmla="*/ 121 w 181"/>
              <a:gd name="T41" fmla="*/ 74 h 166"/>
              <a:gd name="T42" fmla="*/ 77 w 181"/>
              <a:gd name="T43" fmla="*/ 66 h 166"/>
              <a:gd name="T44" fmla="*/ 36 w 181"/>
              <a:gd name="T45" fmla="*/ 83 h 166"/>
              <a:gd name="T46" fmla="*/ 77 w 181"/>
              <a:gd name="T47" fmla="*/ 100 h 166"/>
              <a:gd name="T48" fmla="*/ 167 w 181"/>
              <a:gd name="T49" fmla="*/ 44 h 166"/>
              <a:gd name="T50" fmla="*/ 169 w 181"/>
              <a:gd name="T51" fmla="*/ 63 h 166"/>
              <a:gd name="T52" fmla="*/ 148 w 181"/>
              <a:gd name="T53" fmla="*/ 59 h 166"/>
              <a:gd name="T54" fmla="*/ 137 w 181"/>
              <a:gd name="T55" fmla="*/ 65 h 166"/>
              <a:gd name="T56" fmla="*/ 121 w 181"/>
              <a:gd name="T57" fmla="*/ 62 h 166"/>
              <a:gd name="T58" fmla="*/ 109 w 181"/>
              <a:gd name="T59" fmla="*/ 41 h 166"/>
              <a:gd name="T60" fmla="*/ 125 w 181"/>
              <a:gd name="T61" fmla="*/ 20 h 166"/>
              <a:gd name="T62" fmla="*/ 124 w 181"/>
              <a:gd name="T63" fmla="*/ 4 h 166"/>
              <a:gd name="T64" fmla="*/ 137 w 181"/>
              <a:gd name="T65" fmla="*/ 4 h 166"/>
              <a:gd name="T66" fmla="*/ 148 w 181"/>
              <a:gd name="T67" fmla="*/ 11 h 166"/>
              <a:gd name="T68" fmla="*/ 169 w 181"/>
              <a:gd name="T69" fmla="*/ 6 h 166"/>
              <a:gd name="T70" fmla="*/ 167 w 181"/>
              <a:gd name="T71" fmla="*/ 25 h 166"/>
              <a:gd name="T72" fmla="*/ 181 w 181"/>
              <a:gd name="T73" fmla="*/ 138 h 166"/>
              <a:gd name="T74" fmla="*/ 169 w 181"/>
              <a:gd name="T75" fmla="*/ 159 h 166"/>
              <a:gd name="T76" fmla="*/ 153 w 181"/>
              <a:gd name="T77" fmla="*/ 162 h 166"/>
              <a:gd name="T78" fmla="*/ 142 w 181"/>
              <a:gd name="T79" fmla="*/ 155 h 166"/>
              <a:gd name="T80" fmla="*/ 121 w 181"/>
              <a:gd name="T81" fmla="*/ 160 h 166"/>
              <a:gd name="T82" fmla="*/ 123 w 181"/>
              <a:gd name="T83" fmla="*/ 141 h 166"/>
              <a:gd name="T84" fmla="*/ 123 w 181"/>
              <a:gd name="T85" fmla="*/ 122 h 166"/>
              <a:gd name="T86" fmla="*/ 121 w 181"/>
              <a:gd name="T87" fmla="*/ 103 h 166"/>
              <a:gd name="T88" fmla="*/ 133 w 181"/>
              <a:gd name="T89" fmla="*/ 97 h 166"/>
              <a:gd name="T90" fmla="*/ 145 w 181"/>
              <a:gd name="T91" fmla="*/ 107 h 166"/>
              <a:gd name="T92" fmla="*/ 157 w 181"/>
              <a:gd name="T93" fmla="*/ 97 h 166"/>
              <a:gd name="T94" fmla="*/ 164 w 181"/>
              <a:gd name="T95" fmla="*/ 117 h 166"/>
              <a:gd name="T96" fmla="*/ 157 w 181"/>
              <a:gd name="T97" fmla="*/ 35 h 166"/>
              <a:gd name="T98" fmla="*/ 136 w 181"/>
              <a:gd name="T99" fmla="*/ 26 h 166"/>
              <a:gd name="T100" fmla="*/ 145 w 181"/>
              <a:gd name="T101" fmla="*/ 47 h 166"/>
              <a:gd name="T102" fmla="*/ 157 w 181"/>
              <a:gd name="T103" fmla="*/ 131 h 166"/>
              <a:gd name="T104" fmla="*/ 136 w 181"/>
              <a:gd name="T105" fmla="*/ 123 h 166"/>
              <a:gd name="T106" fmla="*/ 145 w 181"/>
              <a:gd name="T107" fmla="*/ 14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166">
                <a:moveTo>
                  <a:pt x="121" y="74"/>
                </a:moveTo>
                <a:cubicBezTo>
                  <a:pt x="121" y="92"/>
                  <a:pt x="121" y="92"/>
                  <a:pt x="121" y="92"/>
                </a:cubicBezTo>
                <a:cubicBezTo>
                  <a:pt x="121" y="92"/>
                  <a:pt x="120" y="93"/>
                  <a:pt x="120" y="94"/>
                </a:cubicBezTo>
                <a:cubicBezTo>
                  <a:pt x="120" y="94"/>
                  <a:pt x="119" y="95"/>
                  <a:pt x="118" y="95"/>
                </a:cubicBezTo>
                <a:cubicBezTo>
                  <a:pt x="104" y="97"/>
                  <a:pt x="104" y="97"/>
                  <a:pt x="104" y="97"/>
                </a:cubicBezTo>
                <a:cubicBezTo>
                  <a:pt x="103" y="99"/>
                  <a:pt x="102" y="102"/>
                  <a:pt x="101" y="104"/>
                </a:cubicBezTo>
                <a:cubicBezTo>
                  <a:pt x="103" y="107"/>
                  <a:pt x="106" y="111"/>
                  <a:pt x="109" y="115"/>
                </a:cubicBezTo>
                <a:cubicBezTo>
                  <a:pt x="110" y="116"/>
                  <a:pt x="110" y="116"/>
                  <a:pt x="110" y="117"/>
                </a:cubicBezTo>
                <a:cubicBezTo>
                  <a:pt x="110" y="118"/>
                  <a:pt x="110" y="118"/>
                  <a:pt x="109" y="119"/>
                </a:cubicBezTo>
                <a:cubicBezTo>
                  <a:pt x="108" y="121"/>
                  <a:pt x="105" y="123"/>
                  <a:pt x="101" y="127"/>
                </a:cubicBezTo>
                <a:cubicBezTo>
                  <a:pt x="98" y="131"/>
                  <a:pt x="95" y="133"/>
                  <a:pt x="94" y="133"/>
                </a:cubicBezTo>
                <a:cubicBezTo>
                  <a:pt x="93" y="133"/>
                  <a:pt x="93" y="133"/>
                  <a:pt x="92" y="132"/>
                </a:cubicBezTo>
                <a:cubicBezTo>
                  <a:pt x="81" y="124"/>
                  <a:pt x="81" y="124"/>
                  <a:pt x="81" y="124"/>
                </a:cubicBezTo>
                <a:cubicBezTo>
                  <a:pt x="79" y="125"/>
                  <a:pt x="76" y="126"/>
                  <a:pt x="74" y="127"/>
                </a:cubicBezTo>
                <a:cubicBezTo>
                  <a:pt x="73" y="133"/>
                  <a:pt x="72" y="138"/>
                  <a:pt x="72" y="141"/>
                </a:cubicBezTo>
                <a:cubicBezTo>
                  <a:pt x="71" y="143"/>
                  <a:pt x="70" y="143"/>
                  <a:pt x="69" y="143"/>
                </a:cubicBezTo>
                <a:cubicBezTo>
                  <a:pt x="51" y="143"/>
                  <a:pt x="51" y="143"/>
                  <a:pt x="51" y="143"/>
                </a:cubicBezTo>
                <a:cubicBezTo>
                  <a:pt x="51" y="143"/>
                  <a:pt x="50" y="143"/>
                  <a:pt x="49" y="143"/>
                </a:cubicBezTo>
                <a:cubicBezTo>
                  <a:pt x="49" y="142"/>
                  <a:pt x="49" y="142"/>
                  <a:pt x="48" y="141"/>
                </a:cubicBezTo>
                <a:cubicBezTo>
                  <a:pt x="46" y="127"/>
                  <a:pt x="46" y="127"/>
                  <a:pt x="46" y="127"/>
                </a:cubicBezTo>
                <a:cubicBezTo>
                  <a:pt x="44" y="126"/>
                  <a:pt x="42" y="125"/>
                  <a:pt x="39" y="124"/>
                </a:cubicBezTo>
                <a:cubicBezTo>
                  <a:pt x="28" y="132"/>
                  <a:pt x="28" y="132"/>
                  <a:pt x="28" y="132"/>
                </a:cubicBezTo>
                <a:cubicBezTo>
                  <a:pt x="28" y="133"/>
                  <a:pt x="27" y="133"/>
                  <a:pt x="26" y="133"/>
                </a:cubicBezTo>
                <a:cubicBezTo>
                  <a:pt x="25" y="133"/>
                  <a:pt x="25" y="133"/>
                  <a:pt x="24" y="132"/>
                </a:cubicBezTo>
                <a:cubicBezTo>
                  <a:pt x="15" y="124"/>
                  <a:pt x="11" y="119"/>
                  <a:pt x="11" y="117"/>
                </a:cubicBezTo>
                <a:cubicBezTo>
                  <a:pt x="11" y="116"/>
                  <a:pt x="11" y="116"/>
                  <a:pt x="11" y="115"/>
                </a:cubicBezTo>
                <a:cubicBezTo>
                  <a:pt x="12" y="114"/>
                  <a:pt x="13" y="113"/>
                  <a:pt x="15" y="110"/>
                </a:cubicBezTo>
                <a:cubicBezTo>
                  <a:pt x="17" y="108"/>
                  <a:pt x="19" y="106"/>
                  <a:pt x="20" y="104"/>
                </a:cubicBezTo>
                <a:cubicBezTo>
                  <a:pt x="18" y="102"/>
                  <a:pt x="17" y="99"/>
                  <a:pt x="16" y="97"/>
                </a:cubicBezTo>
                <a:cubicBezTo>
                  <a:pt x="2" y="94"/>
                  <a:pt x="2" y="94"/>
                  <a:pt x="2" y="94"/>
                </a:cubicBezTo>
                <a:cubicBezTo>
                  <a:pt x="1" y="94"/>
                  <a:pt x="1" y="94"/>
                  <a:pt x="0" y="93"/>
                </a:cubicBezTo>
                <a:cubicBezTo>
                  <a:pt x="0" y="93"/>
                  <a:pt x="0" y="92"/>
                  <a:pt x="0" y="92"/>
                </a:cubicBezTo>
                <a:cubicBezTo>
                  <a:pt x="0" y="74"/>
                  <a:pt x="0" y="74"/>
                  <a:pt x="0" y="74"/>
                </a:cubicBezTo>
                <a:cubicBezTo>
                  <a:pt x="0" y="73"/>
                  <a:pt x="0" y="73"/>
                  <a:pt x="0" y="72"/>
                </a:cubicBezTo>
                <a:cubicBezTo>
                  <a:pt x="1" y="72"/>
                  <a:pt x="1" y="71"/>
                  <a:pt x="2" y="71"/>
                </a:cubicBezTo>
                <a:cubicBezTo>
                  <a:pt x="16" y="69"/>
                  <a:pt x="16" y="69"/>
                  <a:pt x="16" y="69"/>
                </a:cubicBezTo>
                <a:cubicBezTo>
                  <a:pt x="17" y="67"/>
                  <a:pt x="18" y="64"/>
                  <a:pt x="19" y="62"/>
                </a:cubicBezTo>
                <a:cubicBezTo>
                  <a:pt x="17" y="59"/>
                  <a:pt x="14" y="55"/>
                  <a:pt x="11" y="51"/>
                </a:cubicBezTo>
                <a:cubicBezTo>
                  <a:pt x="10" y="50"/>
                  <a:pt x="10" y="50"/>
                  <a:pt x="10" y="49"/>
                </a:cubicBezTo>
                <a:cubicBezTo>
                  <a:pt x="10" y="48"/>
                  <a:pt x="10" y="48"/>
                  <a:pt x="11" y="47"/>
                </a:cubicBezTo>
                <a:cubicBezTo>
                  <a:pt x="12" y="45"/>
                  <a:pt x="15" y="42"/>
                  <a:pt x="19" y="39"/>
                </a:cubicBezTo>
                <a:cubicBezTo>
                  <a:pt x="22" y="35"/>
                  <a:pt x="25" y="33"/>
                  <a:pt x="26" y="33"/>
                </a:cubicBezTo>
                <a:cubicBezTo>
                  <a:pt x="27" y="33"/>
                  <a:pt x="28" y="33"/>
                  <a:pt x="28" y="34"/>
                </a:cubicBezTo>
                <a:cubicBezTo>
                  <a:pt x="39" y="42"/>
                  <a:pt x="39" y="42"/>
                  <a:pt x="39" y="42"/>
                </a:cubicBezTo>
                <a:cubicBezTo>
                  <a:pt x="41" y="41"/>
                  <a:pt x="44" y="40"/>
                  <a:pt x="46" y="39"/>
                </a:cubicBezTo>
                <a:cubicBezTo>
                  <a:pt x="47" y="32"/>
                  <a:pt x="48" y="28"/>
                  <a:pt x="48" y="25"/>
                </a:cubicBezTo>
                <a:cubicBezTo>
                  <a:pt x="49" y="23"/>
                  <a:pt x="50" y="22"/>
                  <a:pt x="51" y="22"/>
                </a:cubicBezTo>
                <a:cubicBezTo>
                  <a:pt x="69" y="22"/>
                  <a:pt x="69" y="22"/>
                  <a:pt x="69" y="22"/>
                </a:cubicBezTo>
                <a:cubicBezTo>
                  <a:pt x="70" y="22"/>
                  <a:pt x="70" y="23"/>
                  <a:pt x="71" y="23"/>
                </a:cubicBezTo>
                <a:cubicBezTo>
                  <a:pt x="71" y="24"/>
                  <a:pt x="72" y="24"/>
                  <a:pt x="72" y="25"/>
                </a:cubicBezTo>
                <a:cubicBezTo>
                  <a:pt x="74" y="39"/>
                  <a:pt x="74" y="39"/>
                  <a:pt x="74" y="39"/>
                </a:cubicBezTo>
                <a:cubicBezTo>
                  <a:pt x="76" y="40"/>
                  <a:pt x="78" y="41"/>
                  <a:pt x="81" y="42"/>
                </a:cubicBezTo>
                <a:cubicBezTo>
                  <a:pt x="92" y="34"/>
                  <a:pt x="92" y="34"/>
                  <a:pt x="92" y="34"/>
                </a:cubicBezTo>
                <a:cubicBezTo>
                  <a:pt x="93" y="33"/>
                  <a:pt x="93" y="33"/>
                  <a:pt x="94" y="33"/>
                </a:cubicBezTo>
                <a:cubicBezTo>
                  <a:pt x="95" y="33"/>
                  <a:pt x="95" y="33"/>
                  <a:pt x="96" y="34"/>
                </a:cubicBezTo>
                <a:cubicBezTo>
                  <a:pt x="105" y="42"/>
                  <a:pt x="110" y="47"/>
                  <a:pt x="110" y="49"/>
                </a:cubicBezTo>
                <a:cubicBezTo>
                  <a:pt x="110" y="50"/>
                  <a:pt x="109" y="50"/>
                  <a:pt x="109" y="51"/>
                </a:cubicBezTo>
                <a:cubicBezTo>
                  <a:pt x="108" y="52"/>
                  <a:pt x="107" y="54"/>
                  <a:pt x="105" y="56"/>
                </a:cubicBezTo>
                <a:cubicBezTo>
                  <a:pt x="103" y="58"/>
                  <a:pt x="102" y="60"/>
                  <a:pt x="101" y="62"/>
                </a:cubicBezTo>
                <a:cubicBezTo>
                  <a:pt x="102" y="65"/>
                  <a:pt x="103" y="67"/>
                  <a:pt x="104" y="69"/>
                </a:cubicBezTo>
                <a:cubicBezTo>
                  <a:pt x="118" y="72"/>
                  <a:pt x="118" y="72"/>
                  <a:pt x="118" y="72"/>
                </a:cubicBezTo>
                <a:cubicBezTo>
                  <a:pt x="119" y="72"/>
                  <a:pt x="120" y="72"/>
                  <a:pt x="120" y="73"/>
                </a:cubicBezTo>
                <a:cubicBezTo>
                  <a:pt x="120" y="73"/>
                  <a:pt x="121" y="74"/>
                  <a:pt x="121" y="74"/>
                </a:cubicBezTo>
                <a:close/>
                <a:moveTo>
                  <a:pt x="77" y="100"/>
                </a:moveTo>
                <a:cubicBezTo>
                  <a:pt x="82" y="95"/>
                  <a:pt x="84" y="90"/>
                  <a:pt x="84" y="83"/>
                </a:cubicBezTo>
                <a:cubicBezTo>
                  <a:pt x="84" y="76"/>
                  <a:pt x="82" y="71"/>
                  <a:pt x="77" y="66"/>
                </a:cubicBezTo>
                <a:cubicBezTo>
                  <a:pt x="72" y="61"/>
                  <a:pt x="67" y="59"/>
                  <a:pt x="60" y="59"/>
                </a:cubicBezTo>
                <a:cubicBezTo>
                  <a:pt x="53" y="59"/>
                  <a:pt x="48" y="61"/>
                  <a:pt x="43" y="66"/>
                </a:cubicBezTo>
                <a:cubicBezTo>
                  <a:pt x="38" y="71"/>
                  <a:pt x="36" y="76"/>
                  <a:pt x="36" y="83"/>
                </a:cubicBezTo>
                <a:cubicBezTo>
                  <a:pt x="36" y="90"/>
                  <a:pt x="38" y="95"/>
                  <a:pt x="43" y="100"/>
                </a:cubicBezTo>
                <a:cubicBezTo>
                  <a:pt x="48" y="105"/>
                  <a:pt x="53" y="107"/>
                  <a:pt x="60" y="107"/>
                </a:cubicBezTo>
                <a:cubicBezTo>
                  <a:pt x="67" y="107"/>
                  <a:pt x="72" y="105"/>
                  <a:pt x="77" y="100"/>
                </a:cubicBezTo>
                <a:close/>
                <a:moveTo>
                  <a:pt x="181" y="28"/>
                </a:moveTo>
                <a:cubicBezTo>
                  <a:pt x="181" y="41"/>
                  <a:pt x="181" y="41"/>
                  <a:pt x="181" y="41"/>
                </a:cubicBezTo>
                <a:cubicBezTo>
                  <a:pt x="181" y="42"/>
                  <a:pt x="176" y="43"/>
                  <a:pt x="167" y="44"/>
                </a:cubicBezTo>
                <a:cubicBezTo>
                  <a:pt x="166" y="46"/>
                  <a:pt x="165" y="47"/>
                  <a:pt x="164" y="49"/>
                </a:cubicBezTo>
                <a:cubicBezTo>
                  <a:pt x="167" y="56"/>
                  <a:pt x="169" y="60"/>
                  <a:pt x="169" y="62"/>
                </a:cubicBezTo>
                <a:cubicBezTo>
                  <a:pt x="169" y="62"/>
                  <a:pt x="169" y="63"/>
                  <a:pt x="169" y="63"/>
                </a:cubicBezTo>
                <a:cubicBezTo>
                  <a:pt x="161" y="67"/>
                  <a:pt x="157" y="69"/>
                  <a:pt x="157" y="69"/>
                </a:cubicBezTo>
                <a:cubicBezTo>
                  <a:pt x="156" y="69"/>
                  <a:pt x="155" y="68"/>
                  <a:pt x="153" y="65"/>
                </a:cubicBezTo>
                <a:cubicBezTo>
                  <a:pt x="150" y="62"/>
                  <a:pt x="149" y="60"/>
                  <a:pt x="148" y="59"/>
                </a:cubicBezTo>
                <a:cubicBezTo>
                  <a:pt x="146" y="59"/>
                  <a:pt x="145" y="59"/>
                  <a:pt x="145" y="59"/>
                </a:cubicBezTo>
                <a:cubicBezTo>
                  <a:pt x="144" y="59"/>
                  <a:pt x="143" y="59"/>
                  <a:pt x="142" y="59"/>
                </a:cubicBezTo>
                <a:cubicBezTo>
                  <a:pt x="141" y="60"/>
                  <a:pt x="139" y="62"/>
                  <a:pt x="137" y="65"/>
                </a:cubicBezTo>
                <a:cubicBezTo>
                  <a:pt x="135" y="68"/>
                  <a:pt x="133" y="69"/>
                  <a:pt x="133" y="69"/>
                </a:cubicBezTo>
                <a:cubicBezTo>
                  <a:pt x="133" y="69"/>
                  <a:pt x="129" y="67"/>
                  <a:pt x="121" y="63"/>
                </a:cubicBezTo>
                <a:cubicBezTo>
                  <a:pt x="121" y="63"/>
                  <a:pt x="121" y="62"/>
                  <a:pt x="121" y="62"/>
                </a:cubicBezTo>
                <a:cubicBezTo>
                  <a:pt x="121" y="60"/>
                  <a:pt x="122" y="56"/>
                  <a:pt x="125" y="49"/>
                </a:cubicBezTo>
                <a:cubicBezTo>
                  <a:pt x="124" y="47"/>
                  <a:pt x="123" y="46"/>
                  <a:pt x="123" y="44"/>
                </a:cubicBezTo>
                <a:cubicBezTo>
                  <a:pt x="113" y="43"/>
                  <a:pt x="109" y="42"/>
                  <a:pt x="109" y="41"/>
                </a:cubicBezTo>
                <a:cubicBezTo>
                  <a:pt x="109" y="28"/>
                  <a:pt x="109" y="28"/>
                  <a:pt x="109" y="28"/>
                </a:cubicBezTo>
                <a:cubicBezTo>
                  <a:pt x="109" y="27"/>
                  <a:pt x="113" y="26"/>
                  <a:pt x="123" y="25"/>
                </a:cubicBezTo>
                <a:cubicBezTo>
                  <a:pt x="123" y="23"/>
                  <a:pt x="124" y="22"/>
                  <a:pt x="125" y="20"/>
                </a:cubicBezTo>
                <a:cubicBezTo>
                  <a:pt x="122" y="13"/>
                  <a:pt x="121" y="9"/>
                  <a:pt x="121" y="7"/>
                </a:cubicBezTo>
                <a:cubicBezTo>
                  <a:pt x="121" y="7"/>
                  <a:pt x="121" y="7"/>
                  <a:pt x="121" y="6"/>
                </a:cubicBezTo>
                <a:cubicBezTo>
                  <a:pt x="121" y="6"/>
                  <a:pt x="122" y="6"/>
                  <a:pt x="124" y="4"/>
                </a:cubicBezTo>
                <a:cubicBezTo>
                  <a:pt x="126" y="3"/>
                  <a:pt x="128" y="2"/>
                  <a:pt x="130" y="1"/>
                </a:cubicBezTo>
                <a:cubicBezTo>
                  <a:pt x="132" y="0"/>
                  <a:pt x="133" y="0"/>
                  <a:pt x="133" y="0"/>
                </a:cubicBezTo>
                <a:cubicBezTo>
                  <a:pt x="133" y="0"/>
                  <a:pt x="135" y="1"/>
                  <a:pt x="137" y="4"/>
                </a:cubicBezTo>
                <a:cubicBezTo>
                  <a:pt x="139" y="7"/>
                  <a:pt x="141" y="9"/>
                  <a:pt x="142" y="11"/>
                </a:cubicBezTo>
                <a:cubicBezTo>
                  <a:pt x="143" y="10"/>
                  <a:pt x="144" y="10"/>
                  <a:pt x="145" y="10"/>
                </a:cubicBezTo>
                <a:cubicBezTo>
                  <a:pt x="145" y="10"/>
                  <a:pt x="146" y="10"/>
                  <a:pt x="148" y="11"/>
                </a:cubicBezTo>
                <a:cubicBezTo>
                  <a:pt x="151" y="6"/>
                  <a:pt x="154" y="3"/>
                  <a:pt x="156" y="0"/>
                </a:cubicBezTo>
                <a:cubicBezTo>
                  <a:pt x="157" y="0"/>
                  <a:pt x="157" y="0"/>
                  <a:pt x="157" y="0"/>
                </a:cubicBezTo>
                <a:cubicBezTo>
                  <a:pt x="157" y="0"/>
                  <a:pt x="161" y="2"/>
                  <a:pt x="169" y="6"/>
                </a:cubicBezTo>
                <a:cubicBezTo>
                  <a:pt x="169" y="7"/>
                  <a:pt x="169" y="7"/>
                  <a:pt x="169" y="7"/>
                </a:cubicBezTo>
                <a:cubicBezTo>
                  <a:pt x="169" y="9"/>
                  <a:pt x="167" y="13"/>
                  <a:pt x="164" y="20"/>
                </a:cubicBezTo>
                <a:cubicBezTo>
                  <a:pt x="165" y="22"/>
                  <a:pt x="166" y="23"/>
                  <a:pt x="167" y="25"/>
                </a:cubicBezTo>
                <a:cubicBezTo>
                  <a:pt x="176" y="26"/>
                  <a:pt x="181" y="27"/>
                  <a:pt x="181" y="28"/>
                </a:cubicBezTo>
                <a:close/>
                <a:moveTo>
                  <a:pt x="181" y="125"/>
                </a:moveTo>
                <a:cubicBezTo>
                  <a:pt x="181" y="138"/>
                  <a:pt x="181" y="138"/>
                  <a:pt x="181" y="138"/>
                </a:cubicBezTo>
                <a:cubicBezTo>
                  <a:pt x="181" y="139"/>
                  <a:pt x="176" y="140"/>
                  <a:pt x="167" y="141"/>
                </a:cubicBezTo>
                <a:cubicBezTo>
                  <a:pt x="166" y="143"/>
                  <a:pt x="165" y="144"/>
                  <a:pt x="164" y="146"/>
                </a:cubicBezTo>
                <a:cubicBezTo>
                  <a:pt x="167" y="153"/>
                  <a:pt x="169" y="157"/>
                  <a:pt x="169" y="159"/>
                </a:cubicBezTo>
                <a:cubicBezTo>
                  <a:pt x="169" y="159"/>
                  <a:pt x="169" y="159"/>
                  <a:pt x="169" y="160"/>
                </a:cubicBezTo>
                <a:cubicBezTo>
                  <a:pt x="161" y="164"/>
                  <a:pt x="157" y="166"/>
                  <a:pt x="157" y="166"/>
                </a:cubicBezTo>
                <a:cubicBezTo>
                  <a:pt x="156" y="166"/>
                  <a:pt x="155" y="165"/>
                  <a:pt x="153" y="162"/>
                </a:cubicBezTo>
                <a:cubicBezTo>
                  <a:pt x="150" y="159"/>
                  <a:pt x="149" y="157"/>
                  <a:pt x="148" y="155"/>
                </a:cubicBezTo>
                <a:cubicBezTo>
                  <a:pt x="146" y="155"/>
                  <a:pt x="145" y="156"/>
                  <a:pt x="145" y="156"/>
                </a:cubicBezTo>
                <a:cubicBezTo>
                  <a:pt x="144" y="156"/>
                  <a:pt x="143" y="155"/>
                  <a:pt x="142" y="155"/>
                </a:cubicBezTo>
                <a:cubicBezTo>
                  <a:pt x="141" y="157"/>
                  <a:pt x="139" y="159"/>
                  <a:pt x="137" y="162"/>
                </a:cubicBezTo>
                <a:cubicBezTo>
                  <a:pt x="135" y="165"/>
                  <a:pt x="133" y="166"/>
                  <a:pt x="133" y="166"/>
                </a:cubicBezTo>
                <a:cubicBezTo>
                  <a:pt x="133" y="166"/>
                  <a:pt x="129" y="164"/>
                  <a:pt x="121" y="160"/>
                </a:cubicBezTo>
                <a:cubicBezTo>
                  <a:pt x="121" y="159"/>
                  <a:pt x="121" y="159"/>
                  <a:pt x="121" y="159"/>
                </a:cubicBezTo>
                <a:cubicBezTo>
                  <a:pt x="121" y="157"/>
                  <a:pt x="122" y="153"/>
                  <a:pt x="125" y="146"/>
                </a:cubicBezTo>
                <a:cubicBezTo>
                  <a:pt x="124" y="144"/>
                  <a:pt x="123" y="143"/>
                  <a:pt x="123" y="141"/>
                </a:cubicBezTo>
                <a:cubicBezTo>
                  <a:pt x="113" y="140"/>
                  <a:pt x="109" y="139"/>
                  <a:pt x="109" y="138"/>
                </a:cubicBezTo>
                <a:cubicBezTo>
                  <a:pt x="109" y="125"/>
                  <a:pt x="109" y="125"/>
                  <a:pt x="109" y="125"/>
                </a:cubicBezTo>
                <a:cubicBezTo>
                  <a:pt x="109" y="124"/>
                  <a:pt x="113" y="123"/>
                  <a:pt x="123" y="122"/>
                </a:cubicBezTo>
                <a:cubicBezTo>
                  <a:pt x="123" y="120"/>
                  <a:pt x="124" y="118"/>
                  <a:pt x="125" y="117"/>
                </a:cubicBezTo>
                <a:cubicBezTo>
                  <a:pt x="122" y="110"/>
                  <a:pt x="121" y="105"/>
                  <a:pt x="121" y="104"/>
                </a:cubicBezTo>
                <a:cubicBezTo>
                  <a:pt x="121" y="104"/>
                  <a:pt x="121" y="103"/>
                  <a:pt x="121" y="103"/>
                </a:cubicBezTo>
                <a:cubicBezTo>
                  <a:pt x="121" y="103"/>
                  <a:pt x="122" y="102"/>
                  <a:pt x="124" y="101"/>
                </a:cubicBezTo>
                <a:cubicBezTo>
                  <a:pt x="126" y="100"/>
                  <a:pt x="128" y="99"/>
                  <a:pt x="130" y="98"/>
                </a:cubicBezTo>
                <a:cubicBezTo>
                  <a:pt x="132" y="97"/>
                  <a:pt x="133" y="97"/>
                  <a:pt x="133" y="97"/>
                </a:cubicBezTo>
                <a:cubicBezTo>
                  <a:pt x="133" y="97"/>
                  <a:pt x="135" y="98"/>
                  <a:pt x="137" y="101"/>
                </a:cubicBezTo>
                <a:cubicBezTo>
                  <a:pt x="139" y="104"/>
                  <a:pt x="141" y="106"/>
                  <a:pt x="142" y="107"/>
                </a:cubicBezTo>
                <a:cubicBezTo>
                  <a:pt x="143" y="107"/>
                  <a:pt x="144" y="107"/>
                  <a:pt x="145" y="107"/>
                </a:cubicBezTo>
                <a:cubicBezTo>
                  <a:pt x="145" y="107"/>
                  <a:pt x="146" y="107"/>
                  <a:pt x="148" y="107"/>
                </a:cubicBezTo>
                <a:cubicBezTo>
                  <a:pt x="151" y="103"/>
                  <a:pt x="154" y="99"/>
                  <a:pt x="156" y="97"/>
                </a:cubicBezTo>
                <a:cubicBezTo>
                  <a:pt x="157" y="97"/>
                  <a:pt x="157" y="97"/>
                  <a:pt x="157" y="97"/>
                </a:cubicBezTo>
                <a:cubicBezTo>
                  <a:pt x="157" y="97"/>
                  <a:pt x="161" y="99"/>
                  <a:pt x="169" y="103"/>
                </a:cubicBezTo>
                <a:cubicBezTo>
                  <a:pt x="169" y="103"/>
                  <a:pt x="169" y="104"/>
                  <a:pt x="169" y="104"/>
                </a:cubicBezTo>
                <a:cubicBezTo>
                  <a:pt x="169" y="105"/>
                  <a:pt x="167" y="110"/>
                  <a:pt x="164" y="117"/>
                </a:cubicBezTo>
                <a:cubicBezTo>
                  <a:pt x="165" y="118"/>
                  <a:pt x="166" y="120"/>
                  <a:pt x="167" y="122"/>
                </a:cubicBezTo>
                <a:cubicBezTo>
                  <a:pt x="176" y="123"/>
                  <a:pt x="181" y="124"/>
                  <a:pt x="181" y="125"/>
                </a:cubicBezTo>
                <a:close/>
                <a:moveTo>
                  <a:pt x="157" y="35"/>
                </a:moveTo>
                <a:cubicBezTo>
                  <a:pt x="157" y="31"/>
                  <a:pt x="156" y="28"/>
                  <a:pt x="153" y="26"/>
                </a:cubicBezTo>
                <a:cubicBezTo>
                  <a:pt x="151" y="24"/>
                  <a:pt x="148" y="22"/>
                  <a:pt x="145" y="22"/>
                </a:cubicBezTo>
                <a:cubicBezTo>
                  <a:pt x="142" y="22"/>
                  <a:pt x="139" y="24"/>
                  <a:pt x="136" y="26"/>
                </a:cubicBezTo>
                <a:cubicBezTo>
                  <a:pt x="134" y="28"/>
                  <a:pt x="133" y="31"/>
                  <a:pt x="133" y="35"/>
                </a:cubicBezTo>
                <a:cubicBezTo>
                  <a:pt x="133" y="38"/>
                  <a:pt x="134" y="41"/>
                  <a:pt x="136" y="43"/>
                </a:cubicBezTo>
                <a:cubicBezTo>
                  <a:pt x="139" y="45"/>
                  <a:pt x="141" y="47"/>
                  <a:pt x="145" y="47"/>
                </a:cubicBezTo>
                <a:cubicBezTo>
                  <a:pt x="148" y="47"/>
                  <a:pt x="151" y="45"/>
                  <a:pt x="153" y="43"/>
                </a:cubicBezTo>
                <a:cubicBezTo>
                  <a:pt x="156" y="41"/>
                  <a:pt x="157" y="38"/>
                  <a:pt x="157" y="35"/>
                </a:cubicBezTo>
                <a:close/>
                <a:moveTo>
                  <a:pt x="157" y="131"/>
                </a:moveTo>
                <a:cubicBezTo>
                  <a:pt x="157" y="128"/>
                  <a:pt x="156" y="125"/>
                  <a:pt x="153" y="123"/>
                </a:cubicBezTo>
                <a:cubicBezTo>
                  <a:pt x="151" y="120"/>
                  <a:pt x="148" y="119"/>
                  <a:pt x="145" y="119"/>
                </a:cubicBezTo>
                <a:cubicBezTo>
                  <a:pt x="142" y="119"/>
                  <a:pt x="139" y="120"/>
                  <a:pt x="136" y="123"/>
                </a:cubicBezTo>
                <a:cubicBezTo>
                  <a:pt x="134" y="125"/>
                  <a:pt x="133" y="128"/>
                  <a:pt x="133" y="131"/>
                </a:cubicBezTo>
                <a:cubicBezTo>
                  <a:pt x="133" y="135"/>
                  <a:pt x="134" y="138"/>
                  <a:pt x="136" y="140"/>
                </a:cubicBezTo>
                <a:cubicBezTo>
                  <a:pt x="139" y="142"/>
                  <a:pt x="141" y="143"/>
                  <a:pt x="145" y="143"/>
                </a:cubicBezTo>
                <a:cubicBezTo>
                  <a:pt x="148" y="143"/>
                  <a:pt x="151" y="142"/>
                  <a:pt x="153" y="140"/>
                </a:cubicBezTo>
                <a:cubicBezTo>
                  <a:pt x="156" y="138"/>
                  <a:pt x="157" y="135"/>
                  <a:pt x="157" y="131"/>
                </a:cubicBezTo>
                <a:close/>
              </a:path>
            </a:pathLst>
          </a:custGeom>
          <a:solidFill>
            <a:srgbClr val="A21011"/>
          </a:solidFill>
          <a:ln>
            <a:noFill/>
          </a:ln>
        </p:spPr>
        <p:txBody>
          <a:bodyPr vert="horz" wrap="square" lIns="91440" tIns="45720" rIns="91440" bIns="45720" numCol="1" anchor="t" anchorCtr="0" compatLnSpc="1"/>
          <a:lstStyle/>
          <a:p>
            <a:endParaRPr lang="en-US">
              <a:latin typeface="Agency FB" panose="020B0503020202020204" pitchFamily="34" charset="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c="http://schemas.openxmlformats.org/drawingml/2006/chart"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wipe(up)">
                                      <p:cBhvr>
                                        <p:cTn id="18" dur="500"/>
                                        <p:tgtEl>
                                          <p:spTgt spid="92"/>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up)">
                                      <p:cBhvr>
                                        <p:cTn id="22" dur="500"/>
                                        <p:tgtEl>
                                          <p:spTgt spid="93"/>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98"/>
                                        </p:tgtEl>
                                        <p:attrNameLst>
                                          <p:attrName>style.visibility</p:attrName>
                                        </p:attrNameLst>
                                      </p:cBhvr>
                                      <p:to>
                                        <p:strVal val="visible"/>
                                      </p:to>
                                    </p:set>
                                    <p:anim calcmode="lin" valueType="num">
                                      <p:cBhvr>
                                        <p:cTn id="26" dur="500" fill="hold"/>
                                        <p:tgtEl>
                                          <p:spTgt spid="98"/>
                                        </p:tgtEl>
                                        <p:attrNameLst>
                                          <p:attrName>ppt_w</p:attrName>
                                        </p:attrNameLst>
                                      </p:cBhvr>
                                      <p:tavLst>
                                        <p:tav tm="0">
                                          <p:val>
                                            <p:fltVal val="0"/>
                                          </p:val>
                                        </p:tav>
                                        <p:tav tm="100000">
                                          <p:val>
                                            <p:strVal val="#ppt_w"/>
                                          </p:val>
                                        </p:tav>
                                      </p:tavLst>
                                    </p:anim>
                                    <p:anim calcmode="lin" valueType="num">
                                      <p:cBhvr>
                                        <p:cTn id="27" dur="500" fill="hold"/>
                                        <p:tgtEl>
                                          <p:spTgt spid="98"/>
                                        </p:tgtEl>
                                        <p:attrNameLst>
                                          <p:attrName>ppt_h</p:attrName>
                                        </p:attrNameLst>
                                      </p:cBhvr>
                                      <p:tavLst>
                                        <p:tav tm="0">
                                          <p:val>
                                            <p:fltVal val="0"/>
                                          </p:val>
                                        </p:tav>
                                        <p:tav tm="100000">
                                          <p:val>
                                            <p:strVal val="#ppt_h"/>
                                          </p:val>
                                        </p:tav>
                                      </p:tavLst>
                                    </p:anim>
                                    <p:animEffect transition="in" filter="fade">
                                      <p:cBhvr>
                                        <p:cTn id="28" dur="500"/>
                                        <p:tgtEl>
                                          <p:spTgt spid="98"/>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wipe(up)">
                                      <p:cBhvr>
                                        <p:cTn id="32" dur="500"/>
                                        <p:tgtEl>
                                          <p:spTgt spid="96"/>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wipe(up)">
                                      <p:cBhvr>
                                        <p:cTn id="36" dur="500"/>
                                        <p:tgtEl>
                                          <p:spTgt spid="97"/>
                                        </p:tgtEl>
                                      </p:cBhvr>
                                    </p:animEffect>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99"/>
                                        </p:tgtEl>
                                        <p:attrNameLst>
                                          <p:attrName>style.visibility</p:attrName>
                                        </p:attrNameLst>
                                      </p:cBhvr>
                                      <p:to>
                                        <p:strVal val="visible"/>
                                      </p:to>
                                    </p:set>
                                    <p:anim calcmode="lin" valueType="num">
                                      <p:cBhvr>
                                        <p:cTn id="40" dur="500" fill="hold"/>
                                        <p:tgtEl>
                                          <p:spTgt spid="99"/>
                                        </p:tgtEl>
                                        <p:attrNameLst>
                                          <p:attrName>ppt_w</p:attrName>
                                        </p:attrNameLst>
                                      </p:cBhvr>
                                      <p:tavLst>
                                        <p:tav tm="0">
                                          <p:val>
                                            <p:fltVal val="0"/>
                                          </p:val>
                                        </p:tav>
                                        <p:tav tm="100000">
                                          <p:val>
                                            <p:strVal val="#ppt_w"/>
                                          </p:val>
                                        </p:tav>
                                      </p:tavLst>
                                    </p:anim>
                                    <p:anim calcmode="lin" valueType="num">
                                      <p:cBhvr>
                                        <p:cTn id="41" dur="500" fill="hold"/>
                                        <p:tgtEl>
                                          <p:spTgt spid="99"/>
                                        </p:tgtEl>
                                        <p:attrNameLst>
                                          <p:attrName>ppt_h</p:attrName>
                                        </p:attrNameLst>
                                      </p:cBhvr>
                                      <p:tavLst>
                                        <p:tav tm="0">
                                          <p:val>
                                            <p:fltVal val="0"/>
                                          </p:val>
                                        </p:tav>
                                        <p:tav tm="100000">
                                          <p:val>
                                            <p:strVal val="#ppt_h"/>
                                          </p:val>
                                        </p:tav>
                                      </p:tavLst>
                                    </p:anim>
                                    <p:animEffect transition="in" filter="fade">
                                      <p:cBhvr>
                                        <p:cTn id="42" dur="500"/>
                                        <p:tgtEl>
                                          <p:spTgt spid="99"/>
                                        </p:tgtEl>
                                      </p:cBhvr>
                                    </p:animEffect>
                                  </p:childTnLst>
                                </p:cTn>
                              </p:par>
                            </p:childTnLst>
                          </p:cTn>
                        </p:par>
                        <p:par>
                          <p:cTn id="43" fill="hold">
                            <p:stCondLst>
                              <p:cond delay="3500"/>
                            </p:stCondLst>
                            <p:childTnLst>
                              <p:par>
                                <p:cTn id="44" presetID="22" presetClass="entr" presetSubtype="1" fill="hold" grpId="0" nodeType="after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wipe(up)">
                                      <p:cBhvr>
                                        <p:cTn id="46" dur="500"/>
                                        <p:tgtEl>
                                          <p:spTgt spid="94"/>
                                        </p:tgtEl>
                                      </p:cBhvr>
                                    </p:animEffect>
                                  </p:childTnLst>
                                </p:cTn>
                              </p:par>
                            </p:childTnLst>
                          </p:cTn>
                        </p:par>
                        <p:par>
                          <p:cTn id="47" fill="hold">
                            <p:stCondLst>
                              <p:cond delay="4000"/>
                            </p:stCondLst>
                            <p:childTnLst>
                              <p:par>
                                <p:cTn id="48" presetID="22" presetClass="entr" presetSubtype="1" fill="hold" grpId="0" nodeType="afterEffect">
                                  <p:stCondLst>
                                    <p:cond delay="0"/>
                                  </p:stCondLst>
                                  <p:childTnLst>
                                    <p:set>
                                      <p:cBhvr>
                                        <p:cTn id="49" dur="1" fill="hold">
                                          <p:stCondLst>
                                            <p:cond delay="0"/>
                                          </p:stCondLst>
                                        </p:cTn>
                                        <p:tgtEl>
                                          <p:spTgt spid="95"/>
                                        </p:tgtEl>
                                        <p:attrNameLst>
                                          <p:attrName>style.visibility</p:attrName>
                                        </p:attrNameLst>
                                      </p:cBhvr>
                                      <p:to>
                                        <p:strVal val="visible"/>
                                      </p:to>
                                    </p:set>
                                    <p:animEffect transition="in" filter="wipe(up)">
                                      <p:cBhvr>
                                        <p:cTn id="5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1" grpId="0">
        <p:bldAsOne/>
      </p:bldGraphic>
      <p:bldP spid="91" grpId="0" bldLvl="0" animBg="1"/>
      <p:bldP spid="92" grpId="0"/>
      <p:bldP spid="93" grpId="0"/>
      <p:bldP spid="94" grpId="0"/>
      <p:bldP spid="95" grpId="0"/>
      <p:bldP spid="96" grpId="0"/>
      <p:bldP spid="97" grpId="0"/>
      <p:bldP spid="98" grpId="0" bldLvl="0" animBg="1"/>
      <p:bldP spid="9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6262cf4cebc7d3da27214b6fbad0b502"/>
          <p:cNvPicPr>
            <a:picLocks noChangeAspect="1"/>
          </p:cNvPicPr>
          <p:nvPr/>
        </p:nvPicPr>
        <p:blipFill>
          <a:blip r:embed="rId3"/>
          <a:srcRect l="12506" r="34765"/>
          <a:stretch>
            <a:fillRect/>
          </a:stretch>
        </p:blipFill>
        <p:spPr>
          <a:xfrm rot="16200000">
            <a:off x="1361227" y="675435"/>
            <a:ext cx="2018350" cy="2328181"/>
          </a:xfrm>
          <a:prstGeom prst="rect">
            <a:avLst/>
          </a:prstGeom>
        </p:spPr>
      </p:pic>
      <p:pic>
        <p:nvPicPr>
          <p:cNvPr id="6" name="图片 5" descr="5378c597ff4e8986e077719e9e29f0f7"/>
          <p:cNvPicPr>
            <a:picLocks noChangeAspect="1"/>
          </p:cNvPicPr>
          <p:nvPr/>
        </p:nvPicPr>
        <p:blipFill>
          <a:blip r:embed="rId4">
            <a:lum bright="-12000"/>
          </a:blip>
          <a:stretch>
            <a:fillRect/>
          </a:stretch>
        </p:blipFill>
        <p:spPr>
          <a:xfrm rot="16200000">
            <a:off x="79997" y="1037964"/>
            <a:ext cx="4700170" cy="4995399"/>
          </a:xfrm>
          <a:prstGeom prst="rect">
            <a:avLst/>
          </a:prstGeom>
        </p:spPr>
      </p:pic>
      <p:sp>
        <p:nvSpPr>
          <p:cNvPr id="4" name="文本框 3"/>
          <p:cNvSpPr txBox="1"/>
          <p:nvPr/>
        </p:nvSpPr>
        <p:spPr>
          <a:xfrm>
            <a:off x="441098" y="2460784"/>
            <a:ext cx="3767183" cy="1938020"/>
          </a:xfrm>
          <a:prstGeom prst="rect">
            <a:avLst/>
          </a:prstGeom>
          <a:noFill/>
        </p:spPr>
        <p:txBody>
          <a:bodyPr wrap="square" rtlCol="0">
            <a:spAutoFit/>
          </a:bodyPr>
          <a:lstStyle/>
          <a:p>
            <a:pPr algn="ctr"/>
            <a:r>
              <a:rPr lang="en-US" altLang="zh-CN" sz="12000" dirty="0">
                <a:solidFill>
                  <a:schemeClr val="bg1"/>
                </a:solidFill>
                <a:latin typeface="华文行楷" panose="02010800040101010101" charset="-122"/>
                <a:ea typeface="华文行楷" panose="02010800040101010101" charset="-122"/>
              </a:rPr>
              <a:t>four</a:t>
            </a:r>
            <a:endParaRPr lang="zh-CN" altLang="en-US" sz="12000" dirty="0">
              <a:solidFill>
                <a:schemeClr val="bg1"/>
              </a:solidFill>
              <a:latin typeface="华文行楷" panose="02010800040101010101" charset="-122"/>
              <a:ea typeface="华文行楷" panose="02010800040101010101" charset="-122"/>
            </a:endParaRPr>
          </a:p>
        </p:txBody>
      </p:sp>
      <p:pic>
        <p:nvPicPr>
          <p:cNvPr id="9" name="图片 8" descr="be237fa9389bcf2bfb1982858dba2b3d"/>
          <p:cNvPicPr>
            <a:picLocks noChangeAspect="1"/>
          </p:cNvPicPr>
          <p:nvPr/>
        </p:nvPicPr>
        <p:blipFill>
          <a:blip r:embed="rId5"/>
          <a:srcRect l="49060"/>
          <a:stretch>
            <a:fillRect/>
          </a:stretch>
        </p:blipFill>
        <p:spPr>
          <a:xfrm flipH="1">
            <a:off x="9279710" y="365604"/>
            <a:ext cx="2956098" cy="6128697"/>
          </a:xfrm>
          <a:prstGeom prst="rect">
            <a:avLst/>
          </a:prstGeom>
        </p:spPr>
      </p:pic>
      <p:sp>
        <p:nvSpPr>
          <p:cNvPr id="13" name="文本框 12"/>
          <p:cNvSpPr txBox="1"/>
          <p:nvPr/>
        </p:nvSpPr>
        <p:spPr>
          <a:xfrm>
            <a:off x="5197298" y="2559186"/>
            <a:ext cx="4189075" cy="783590"/>
          </a:xfrm>
          <a:prstGeom prst="rect">
            <a:avLst/>
          </a:prstGeom>
          <a:noFill/>
        </p:spPr>
        <p:txBody>
          <a:bodyPr wrap="square" rtlCol="0">
            <a:spAutoFit/>
          </a:bodyPr>
          <a:lstStyle/>
          <a:p>
            <a:r>
              <a:rPr lang="zh-CN" altLang="en-US" sz="4500">
                <a:solidFill>
                  <a:schemeClr val="tx1">
                    <a:lumMod val="75000"/>
                    <a:lumOff val="25000"/>
                  </a:schemeClr>
                </a:solidFill>
                <a:latin typeface="华文新魏" panose="02010800040101010101" pitchFamily="2" charset="-122"/>
                <a:ea typeface="华文新魏" panose="02010800040101010101" pitchFamily="2" charset="-122"/>
              </a:rPr>
              <a:t>Add text content</a:t>
            </a:r>
          </a:p>
        </p:txBody>
      </p:sp>
      <p:sp>
        <p:nvSpPr>
          <p:cNvPr id="11" name="文本框 10"/>
          <p:cNvSpPr txBox="1"/>
          <p:nvPr/>
        </p:nvSpPr>
        <p:spPr>
          <a:xfrm>
            <a:off x="5411259" y="4069533"/>
            <a:ext cx="3293230" cy="521970"/>
          </a:xfrm>
          <a:prstGeom prst="rect">
            <a:avLst/>
          </a:prstGeom>
          <a:noFill/>
        </p:spPr>
        <p:txBody>
          <a:bodyPr vert="horz" wrap="square" rtlCol="0" anchor="b">
            <a:spAutoFit/>
          </a:bodyPr>
          <a:lstStyle/>
          <a:p>
            <a:pPr algn="r"/>
            <a:r>
              <a:rPr lang="en-US" altLang="zh-CN" sz="1400" dirty="0">
                <a:solidFill>
                  <a:schemeClr val="tx1">
                    <a:lumMod val="75000"/>
                    <a:lumOff val="25000"/>
                  </a:schemeClr>
                </a:solidFill>
                <a:latin typeface="Arial" panose="020B0604020202020204" pitchFamily="34" charset="0"/>
                <a:ea typeface="方正清刻本悦宋简体" panose="02000000000000000000" pitchFamily="2" charset="-122"/>
                <a:cs typeface="Arial" panose="020B0604020202020204" pitchFamily="34" charset="0"/>
              </a:rPr>
              <a:t>Truth is the lifeblood of life, is the foundation of all value</a:t>
            </a:r>
            <a:r>
              <a:rPr lang="en-US" altLang="zh-CN" sz="1400" dirty="0">
                <a:solidFill>
                  <a:schemeClr val="bg1">
                    <a:lumMod val="95000"/>
                  </a:schemeClr>
                </a:solidFill>
                <a:latin typeface="Arial" panose="020B0604020202020204" pitchFamily="34" charset="0"/>
                <a:ea typeface="方正清刻本悦宋简体" panose="02000000000000000000" pitchFamily="2" charset="-122"/>
                <a:cs typeface="Arial" panose="020B0604020202020204" pitchFamily="34" charset="0"/>
              </a:rPr>
              <a:t>s</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Work plan for next year</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pSp>
        <p:nvGrpSpPr>
          <p:cNvPr id="6" name="8"/>
          <p:cNvGrpSpPr/>
          <p:nvPr/>
        </p:nvGrpSpPr>
        <p:grpSpPr>
          <a:xfrm>
            <a:off x="5852846" y="1479371"/>
            <a:ext cx="5647908" cy="4065680"/>
            <a:chOff x="4943871" y="1701800"/>
            <a:chExt cx="6552804" cy="4390504"/>
          </a:xfrm>
        </p:grpSpPr>
        <p:sp>
          <p:nvSpPr>
            <p:cNvPr id="10" name="3"/>
            <p:cNvSpPr/>
            <p:nvPr/>
          </p:nvSpPr>
          <p:spPr>
            <a:xfrm>
              <a:off x="5447928" y="1701800"/>
              <a:ext cx="6048747" cy="439050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25"/>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BD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9"/>
          <p:cNvSpPr txBox="1"/>
          <p:nvPr/>
        </p:nvSpPr>
        <p:spPr>
          <a:xfrm>
            <a:off x="6815868" y="2005720"/>
            <a:ext cx="3646748" cy="369332"/>
          </a:xfrm>
          <a:prstGeom prst="rect">
            <a:avLst/>
          </a:prstGeom>
          <a:noFill/>
        </p:spPr>
        <p:txBody>
          <a:bodyPr wrap="squar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Basic briefing</a:t>
            </a:r>
          </a:p>
        </p:txBody>
      </p:sp>
      <p:sp>
        <p:nvSpPr>
          <p:cNvPr id="13" name="TextBox 106"/>
          <p:cNvSpPr txBox="1"/>
          <p:nvPr/>
        </p:nvSpPr>
        <p:spPr>
          <a:xfrm>
            <a:off x="6782211" y="2661161"/>
            <a:ext cx="4165206" cy="384721"/>
          </a:xfrm>
          <a:prstGeom prst="rect">
            <a:avLst/>
          </a:prstGeom>
          <a:noFill/>
        </p:spPr>
        <p:txBody>
          <a:bodyPr wrap="square" lIns="0" tIns="0" rIns="0" bIns="0" rtlCol="0">
            <a:spAutoFit/>
          </a:bodyPr>
          <a:lstStyle/>
          <a:p>
            <a:pPr algn="just">
              <a:lnSpc>
                <a:spcPts val="1500"/>
              </a:lnSpc>
            </a:pPr>
            <a:r>
              <a:rPr lang="zh-CN" altLang="en-US" sz="1400" dirty="0">
                <a:solidFill>
                  <a:schemeClr val="bg1"/>
                </a:solidFill>
                <a:latin typeface="微软雅黑" panose="020B0503020204020204" pitchFamily="34" charset="-122"/>
                <a:ea typeface="微软雅黑" panose="020B0503020204020204" pitchFamily="34" charset="-122"/>
              </a:rPr>
              <a:t>Click to enter the brief text content, the text content needs to be summarized and refined, a brief description of the sub-professional design</a:t>
            </a:r>
            <a:r>
              <a:rPr lang="en-US" altLang="zh-CN" sz="1400" dirty="0">
                <a:solidFill>
                  <a:schemeClr val="bg1"/>
                </a:solidFill>
                <a:latin typeface="微软雅黑" panose="020B0503020204020204" pitchFamily="34" charset="-122"/>
                <a:ea typeface="微软雅黑" panose="020B0503020204020204" pitchFamily="34" charset="-122"/>
              </a:rPr>
              <a:t>......</a:t>
            </a:r>
          </a:p>
        </p:txBody>
      </p:sp>
      <p:sp>
        <p:nvSpPr>
          <p:cNvPr id="14" name="TextBox 19"/>
          <p:cNvSpPr txBox="1"/>
          <p:nvPr/>
        </p:nvSpPr>
        <p:spPr>
          <a:xfrm>
            <a:off x="6815868" y="3732469"/>
            <a:ext cx="3646748" cy="369332"/>
          </a:xfrm>
          <a:prstGeom prst="rect">
            <a:avLst/>
          </a:prstGeom>
          <a:noFill/>
        </p:spPr>
        <p:txBody>
          <a:bodyPr wrap="squar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Add your title</a:t>
            </a:r>
          </a:p>
        </p:txBody>
      </p:sp>
      <p:sp>
        <p:nvSpPr>
          <p:cNvPr id="15" name="TextBox 106"/>
          <p:cNvSpPr txBox="1"/>
          <p:nvPr/>
        </p:nvSpPr>
        <p:spPr>
          <a:xfrm>
            <a:off x="6782211" y="4330985"/>
            <a:ext cx="4165206" cy="384721"/>
          </a:xfrm>
          <a:prstGeom prst="rect">
            <a:avLst/>
          </a:prstGeom>
          <a:noFill/>
        </p:spPr>
        <p:txBody>
          <a:bodyPr wrap="square" lIns="0" tIns="0" rIns="0" bIns="0" rtlCol="0">
            <a:spAutoFit/>
          </a:bodyPr>
          <a:lstStyle/>
          <a:p>
            <a:pPr algn="just">
              <a:lnSpc>
                <a:spcPts val="1500"/>
              </a:lnSpc>
            </a:pPr>
            <a:r>
              <a:rPr lang="zh-CN" altLang="en-US" sz="1400" dirty="0">
                <a:solidFill>
                  <a:schemeClr val="bg1"/>
                </a:solidFill>
                <a:latin typeface="微软雅黑" panose="020B0503020204020204" pitchFamily="34" charset="-122"/>
                <a:ea typeface="微软雅黑" panose="020B0503020204020204" pitchFamily="34" charset="-122"/>
              </a:rPr>
              <a:t>Click to enter the brief text content, the text content needs to be summarized and refined, a brief description of the sub-professional design</a:t>
            </a:r>
            <a:r>
              <a:rPr lang="en-US" altLang="zh-CN" sz="1400" dirty="0">
                <a:solidFill>
                  <a:schemeClr val="bg1"/>
                </a:solidFill>
                <a:latin typeface="微软雅黑" panose="020B0503020204020204" pitchFamily="34" charset="-122"/>
                <a:ea typeface="微软雅黑" panose="020B0503020204020204" pitchFamily="34" charset="-122"/>
              </a:rPr>
              <a:t>......</a:t>
            </a:r>
          </a:p>
        </p:txBody>
      </p:sp>
      <p:cxnSp>
        <p:nvCxnSpPr>
          <p:cNvPr id="16" name="30"/>
          <p:cNvCxnSpPr/>
          <p:nvPr/>
        </p:nvCxnSpPr>
        <p:spPr>
          <a:xfrm>
            <a:off x="6849412" y="2479642"/>
            <a:ext cx="38883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31"/>
          <p:cNvCxnSpPr/>
          <p:nvPr/>
        </p:nvCxnSpPr>
        <p:spPr>
          <a:xfrm>
            <a:off x="6849412" y="4200102"/>
            <a:ext cx="38883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725836" y="1464266"/>
            <a:ext cx="3745461" cy="4080785"/>
          </a:xfrm>
          <a:prstGeom prst="rect">
            <a:avLst/>
          </a:prstGeom>
          <a:blipFill>
            <a:blip r:embed="rId4">
              <a:extLst>
                <a:ext uri="{BEBA8EAE-BF5A-486C-A8C5-ECC9F3942E4B}">
                  <a14:imgProps xmlns:a14="http://schemas.microsoft.com/office/drawing/2010/main">
                    <a14:imgLayer r:embed="rId5">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Work plan for next year</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pSp>
        <p:nvGrpSpPr>
          <p:cNvPr id="5" name="组合 4"/>
          <p:cNvGrpSpPr/>
          <p:nvPr/>
        </p:nvGrpSpPr>
        <p:grpSpPr>
          <a:xfrm>
            <a:off x="4046634" y="1510407"/>
            <a:ext cx="4411613" cy="4409414"/>
            <a:chOff x="2915817" y="1256824"/>
            <a:chExt cx="3078292" cy="3076757"/>
          </a:xfrm>
        </p:grpSpPr>
        <p:sp>
          <p:nvSpPr>
            <p:cNvPr id="6" name="直角三角形 5"/>
            <p:cNvSpPr/>
            <p:nvPr/>
          </p:nvSpPr>
          <p:spPr>
            <a:xfrm rot="16200000">
              <a:off x="2917352" y="1256824"/>
              <a:ext cx="1539052" cy="153905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 name="直角三角形 9"/>
            <p:cNvSpPr/>
            <p:nvPr/>
          </p:nvSpPr>
          <p:spPr>
            <a:xfrm>
              <a:off x="4455057" y="1263830"/>
              <a:ext cx="1539052" cy="1539052"/>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1" name="直角三角形 10"/>
            <p:cNvSpPr/>
            <p:nvPr/>
          </p:nvSpPr>
          <p:spPr>
            <a:xfrm rot="10800000">
              <a:off x="2915817" y="2795876"/>
              <a:ext cx="1537705" cy="1537705"/>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2" name="直角三角形 11"/>
            <p:cNvSpPr/>
            <p:nvPr/>
          </p:nvSpPr>
          <p:spPr>
            <a:xfrm rot="5400000">
              <a:off x="4443492" y="2795876"/>
              <a:ext cx="1537705" cy="153770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284" y="3025210"/>
            <a:ext cx="1774581" cy="161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9064099" y="2522249"/>
            <a:ext cx="2902807" cy="926281"/>
          </a:xfrm>
          <a:prstGeom prst="rect">
            <a:avLst/>
          </a:prstGeom>
          <a:ln>
            <a:noFill/>
          </a:ln>
        </p:spPr>
        <p:txBody>
          <a:bodyPr wrap="square">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Add text Here's the text</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Add text Here's the text</a:t>
            </a:r>
          </a:p>
        </p:txBody>
      </p:sp>
      <p:sp>
        <p:nvSpPr>
          <p:cNvPr id="15" name="矩形 14"/>
          <p:cNvSpPr/>
          <p:nvPr/>
        </p:nvSpPr>
        <p:spPr>
          <a:xfrm>
            <a:off x="9080507" y="4286469"/>
            <a:ext cx="2902807" cy="926281"/>
          </a:xfrm>
          <a:prstGeom prst="rect">
            <a:avLst/>
          </a:prstGeom>
          <a:ln>
            <a:noFill/>
          </a:ln>
        </p:spPr>
        <p:txBody>
          <a:bodyPr wrap="square">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Add text Here's the text</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Add text Here's the text</a:t>
            </a:r>
          </a:p>
        </p:txBody>
      </p:sp>
      <p:sp>
        <p:nvSpPr>
          <p:cNvPr id="16" name="矩形 15"/>
          <p:cNvSpPr/>
          <p:nvPr/>
        </p:nvSpPr>
        <p:spPr>
          <a:xfrm>
            <a:off x="8677188" y="2021861"/>
            <a:ext cx="1670613" cy="657678"/>
          </a:xfrm>
          <a:prstGeom prst="rect">
            <a:avLst/>
          </a:prstGeom>
        </p:spPr>
        <p:txBody>
          <a:bodyPr wrap="none">
            <a:spAutoFit/>
          </a:bodyPr>
          <a:lstStyle/>
          <a:p>
            <a:pPr marL="285750" indent="-285750">
              <a:lnSpc>
                <a:spcPct val="150000"/>
              </a:lnSpc>
              <a:buFont typeface="Wingdings" panose="05000000000000000000" pitchFamily="2" charset="2"/>
              <a:buChar char="n"/>
            </a:pPr>
            <a:r>
              <a:rPr lang="zh-CN" altLang="en-US" b="1" dirty="0">
                <a:solidFill>
                  <a:schemeClr val="bg1">
                    <a:lumMod val="50000"/>
                  </a:schemeClr>
                </a:solidFill>
                <a:latin typeface="微软雅黑" panose="020B0503020204020204" pitchFamily="34" charset="-122"/>
                <a:ea typeface="微软雅黑" panose="020B0503020204020204" pitchFamily="34" charset="-122"/>
              </a:rPr>
              <a:t>Business one</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8677284" y="3832871"/>
            <a:ext cx="1670613" cy="657678"/>
          </a:xfrm>
          <a:prstGeom prst="rect">
            <a:avLst/>
          </a:prstGeom>
        </p:spPr>
        <p:txBody>
          <a:bodyPr wrap="none">
            <a:spAutoFit/>
          </a:bodyPr>
          <a:lstStyle/>
          <a:p>
            <a:pPr marL="285750" indent="-285750">
              <a:lnSpc>
                <a:spcPct val="150000"/>
              </a:lnSpc>
              <a:buFont typeface="Wingdings" panose="05000000000000000000" pitchFamily="2" charset="2"/>
              <a:buChar char="n"/>
            </a:pPr>
            <a:r>
              <a:rPr lang="zh-CN" altLang="en-US" b="1" dirty="0">
                <a:solidFill>
                  <a:schemeClr val="bg1">
                    <a:lumMod val="50000"/>
                  </a:schemeClr>
                </a:solidFill>
                <a:latin typeface="微软雅黑" panose="020B0503020204020204" pitchFamily="34" charset="-122"/>
                <a:ea typeface="微软雅黑" panose="020B0503020204020204" pitchFamily="34" charset="-122"/>
              </a:rPr>
              <a:t>Business II</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2121520" y="2522765"/>
            <a:ext cx="2902807" cy="926281"/>
          </a:xfrm>
          <a:prstGeom prst="rect">
            <a:avLst/>
          </a:prstGeom>
          <a:ln>
            <a:noFill/>
          </a:ln>
        </p:spPr>
        <p:txBody>
          <a:bodyPr wrap="square">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Add text Here's the text</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Add text Here's the text</a:t>
            </a:r>
          </a:p>
        </p:txBody>
      </p:sp>
      <p:sp>
        <p:nvSpPr>
          <p:cNvPr id="19" name="矩形 18"/>
          <p:cNvSpPr/>
          <p:nvPr/>
        </p:nvSpPr>
        <p:spPr>
          <a:xfrm>
            <a:off x="2123567" y="4286469"/>
            <a:ext cx="2902807" cy="926281"/>
          </a:xfrm>
          <a:prstGeom prst="rect">
            <a:avLst/>
          </a:prstGeom>
          <a:ln>
            <a:noFill/>
          </a:ln>
        </p:spPr>
        <p:txBody>
          <a:bodyPr wrap="square">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Add text Here's the text</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Add text Here's the text</a:t>
            </a:r>
          </a:p>
        </p:txBody>
      </p:sp>
      <p:sp>
        <p:nvSpPr>
          <p:cNvPr id="20" name="矩形 19"/>
          <p:cNvSpPr/>
          <p:nvPr/>
        </p:nvSpPr>
        <p:spPr>
          <a:xfrm>
            <a:off x="1734601" y="2022377"/>
            <a:ext cx="1670613" cy="657678"/>
          </a:xfrm>
          <a:prstGeom prst="rect">
            <a:avLst/>
          </a:prstGeom>
        </p:spPr>
        <p:txBody>
          <a:bodyPr wrap="none">
            <a:spAutoFit/>
          </a:bodyPr>
          <a:lstStyle/>
          <a:p>
            <a:pPr marL="285750" indent="-285750">
              <a:lnSpc>
                <a:spcPct val="150000"/>
              </a:lnSpc>
              <a:buFont typeface="Wingdings" panose="05000000000000000000" pitchFamily="2" charset="2"/>
              <a:buChar char="n"/>
            </a:pPr>
            <a:r>
              <a:rPr lang="zh-CN" altLang="en-US" b="1" dirty="0">
                <a:solidFill>
                  <a:schemeClr val="bg1">
                    <a:lumMod val="50000"/>
                  </a:schemeClr>
                </a:solidFill>
                <a:latin typeface="微软雅黑" panose="020B0503020204020204" pitchFamily="34" charset="-122"/>
                <a:ea typeface="微软雅黑" panose="020B0503020204020204" pitchFamily="34" charset="-122"/>
              </a:rPr>
              <a:t>Business one</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1720341" y="3832871"/>
            <a:ext cx="1670613" cy="657678"/>
          </a:xfrm>
          <a:prstGeom prst="rect">
            <a:avLst/>
          </a:prstGeom>
        </p:spPr>
        <p:txBody>
          <a:bodyPr wrap="none">
            <a:spAutoFit/>
          </a:bodyPr>
          <a:lstStyle/>
          <a:p>
            <a:pPr marL="285750" indent="-285750">
              <a:lnSpc>
                <a:spcPct val="150000"/>
              </a:lnSpc>
              <a:buFont typeface="Wingdings" panose="05000000000000000000" pitchFamily="2" charset="2"/>
              <a:buChar char="n"/>
            </a:pPr>
            <a:r>
              <a:rPr lang="zh-CN" altLang="en-US" b="1" dirty="0">
                <a:solidFill>
                  <a:schemeClr val="bg1">
                    <a:lumMod val="50000"/>
                  </a:schemeClr>
                </a:solidFill>
                <a:latin typeface="微软雅黑" panose="020B0503020204020204" pitchFamily="34" charset="-122"/>
                <a:ea typeface="微软雅黑" panose="020B0503020204020204" pitchFamily="34" charset="-122"/>
              </a:rPr>
              <a:t>Business II</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42" presetClass="entr" presetSubtype="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2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Work plan for next year</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sp>
        <p:nvSpPr>
          <p:cNvPr id="5" name="TextBox 20"/>
          <p:cNvSpPr txBox="1"/>
          <p:nvPr/>
        </p:nvSpPr>
        <p:spPr>
          <a:xfrm>
            <a:off x="8170576" y="1681001"/>
            <a:ext cx="3745199" cy="892534"/>
          </a:xfrm>
          <a:prstGeom prst="rect">
            <a:avLst/>
          </a:prstGeom>
          <a:noFill/>
        </p:spPr>
        <p:txBody>
          <a:bodyPr wrap="square" lIns="91422" tIns="45711" rIns="91422" bIns="45711" rtlCol="0">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rPr>
              <a:t>The overall goal was successfully achieved</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rPr>
              <a:t>Click here to add text</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TextBox 21"/>
          <p:cNvSpPr txBox="1"/>
          <p:nvPr/>
        </p:nvSpPr>
        <p:spPr>
          <a:xfrm>
            <a:off x="8172478" y="3047861"/>
            <a:ext cx="5178126" cy="615535"/>
          </a:xfrm>
          <a:prstGeom prst="rect">
            <a:avLst/>
          </a:prstGeom>
          <a:noFill/>
        </p:spPr>
        <p:txBody>
          <a:bodyPr wrap="square" lIns="91422" tIns="45711" rIns="91422" bIns="45711" rtlCol="0">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rPr>
              <a:t>Team building is better</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rPr>
              <a:t>Click here to add text</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TextBox 22"/>
          <p:cNvSpPr txBox="1"/>
          <p:nvPr/>
        </p:nvSpPr>
        <p:spPr>
          <a:xfrm>
            <a:off x="8172478" y="4423772"/>
            <a:ext cx="3743297" cy="892534"/>
          </a:xfrm>
          <a:prstGeom prst="rect">
            <a:avLst/>
          </a:prstGeom>
          <a:noFill/>
        </p:spPr>
        <p:txBody>
          <a:bodyPr wrap="square" lIns="91422" tIns="45711" rIns="91422" bIns="45711" rtlCol="0">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rPr>
              <a:t>The ability to work has skyrocketed</a:t>
            </a:r>
            <a:endParaRPr lang="en-US" altLang="zh-CN" b="1"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rPr>
              <a:t>Click here to add text</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8400248" y="2787562"/>
            <a:ext cx="3356997" cy="1"/>
          </a:xfrm>
          <a:prstGeom prst="line">
            <a:avLst/>
          </a:prstGeom>
          <a:noFill/>
          <a:ln w="9525" cap="flat" cmpd="sng" algn="ctr">
            <a:solidFill>
              <a:schemeClr val="tx1">
                <a:lumMod val="65000"/>
                <a:lumOff val="35000"/>
              </a:schemeClr>
            </a:solidFill>
            <a:prstDash val="dash"/>
          </a:ln>
          <a:effectLst/>
        </p:spPr>
      </p:cxnSp>
      <p:cxnSp>
        <p:nvCxnSpPr>
          <p:cNvPr id="12" name="直接连接符 11"/>
          <p:cNvCxnSpPr/>
          <p:nvPr/>
        </p:nvCxnSpPr>
        <p:spPr>
          <a:xfrm>
            <a:off x="8399637" y="4128935"/>
            <a:ext cx="3357615" cy="1"/>
          </a:xfrm>
          <a:prstGeom prst="line">
            <a:avLst/>
          </a:prstGeom>
          <a:noFill/>
          <a:ln w="9525" cap="flat" cmpd="sng" algn="ctr">
            <a:solidFill>
              <a:schemeClr val="tx1">
                <a:lumMod val="65000"/>
                <a:lumOff val="35000"/>
              </a:schemeClr>
            </a:solidFill>
            <a:prstDash val="dash"/>
          </a:ln>
          <a:effectLst/>
        </p:spPr>
      </p:cxnSp>
      <p:grpSp>
        <p:nvGrpSpPr>
          <p:cNvPr id="13" name="组合 12"/>
          <p:cNvGrpSpPr/>
          <p:nvPr/>
        </p:nvGrpSpPr>
        <p:grpSpPr>
          <a:xfrm>
            <a:off x="6928259" y="1604706"/>
            <a:ext cx="1116630" cy="1116630"/>
            <a:chOff x="4955424" y="1457564"/>
            <a:chExt cx="599448" cy="599448"/>
          </a:xfrm>
        </p:grpSpPr>
        <p:sp>
          <p:nvSpPr>
            <p:cNvPr id="14" name="椭圆 13"/>
            <p:cNvSpPr/>
            <p:nvPr/>
          </p:nvSpPr>
          <p:spPr>
            <a:xfrm>
              <a:off x="4955424" y="1457564"/>
              <a:ext cx="599448" cy="599448"/>
            </a:xfrm>
            <a:prstGeom prst="ellipse">
              <a:avLst/>
            </a:prstGeom>
            <a:solidFill>
              <a:schemeClr val="tx2">
                <a:lumMod val="50000"/>
              </a:schemeClr>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15" name="Freeform 13"/>
            <p:cNvSpPr>
              <a:spLocks noEditPoints="1"/>
            </p:cNvSpPr>
            <p:nvPr/>
          </p:nvSpPr>
          <p:spPr bwMode="auto">
            <a:xfrm>
              <a:off x="5110341" y="1644432"/>
              <a:ext cx="289613" cy="227488"/>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6" name="组合 15"/>
          <p:cNvGrpSpPr/>
          <p:nvPr/>
        </p:nvGrpSpPr>
        <p:grpSpPr>
          <a:xfrm>
            <a:off x="6943689" y="2933624"/>
            <a:ext cx="1116630" cy="1116630"/>
            <a:chOff x="4970854" y="2513407"/>
            <a:chExt cx="599448" cy="599448"/>
          </a:xfrm>
        </p:grpSpPr>
        <p:sp>
          <p:nvSpPr>
            <p:cNvPr id="17" name="椭圆 16"/>
            <p:cNvSpPr/>
            <p:nvPr/>
          </p:nvSpPr>
          <p:spPr>
            <a:xfrm>
              <a:off x="4970854" y="2513407"/>
              <a:ext cx="599448" cy="599448"/>
            </a:xfrm>
            <a:prstGeom prst="ellipse">
              <a:avLst/>
            </a:prstGeom>
            <a:solidFill>
              <a:srgbClr val="BD0000"/>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18" name="Freeform 17"/>
            <p:cNvSpPr>
              <a:spLocks noEditPoints="1"/>
            </p:cNvSpPr>
            <p:nvPr/>
          </p:nvSpPr>
          <p:spPr bwMode="auto">
            <a:xfrm>
              <a:off x="5110341" y="2641777"/>
              <a:ext cx="289614" cy="309707"/>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961444" y="4288591"/>
            <a:ext cx="1116630" cy="1116630"/>
            <a:chOff x="4988609" y="3551062"/>
            <a:chExt cx="599448" cy="599448"/>
          </a:xfrm>
        </p:grpSpPr>
        <p:sp>
          <p:nvSpPr>
            <p:cNvPr id="20" name="椭圆 19"/>
            <p:cNvSpPr/>
            <p:nvPr/>
          </p:nvSpPr>
          <p:spPr>
            <a:xfrm>
              <a:off x="4988609" y="3551062"/>
              <a:ext cx="599448" cy="599448"/>
            </a:xfrm>
            <a:prstGeom prst="ellipse">
              <a:avLst/>
            </a:prstGeom>
            <a:solidFill>
              <a:schemeClr val="tx2">
                <a:lumMod val="50000"/>
              </a:schemeClr>
            </a:solidFill>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endParaRPr>
            </a:p>
          </p:txBody>
        </p:sp>
        <p:sp>
          <p:nvSpPr>
            <p:cNvPr id="21" name="Freeform 19"/>
            <p:cNvSpPr>
              <a:spLocks noEditPoints="1"/>
            </p:cNvSpPr>
            <p:nvPr/>
          </p:nvSpPr>
          <p:spPr bwMode="auto">
            <a:xfrm>
              <a:off x="5140570" y="3710860"/>
              <a:ext cx="295526" cy="279852"/>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2" name="矩形 21"/>
          <p:cNvSpPr/>
          <p:nvPr/>
        </p:nvSpPr>
        <p:spPr>
          <a:xfrm>
            <a:off x="1661176" y="1692878"/>
            <a:ext cx="4722069" cy="3677176"/>
          </a:xfrm>
          <a:prstGeom prst="rect">
            <a:avLst/>
          </a:prstGeom>
          <a:blipFill dpi="0" rotWithShape="1">
            <a:blip r:embed="rId4">
              <a:extLst>
                <a:ext uri="{BEBA8EAE-BF5A-486C-A8C5-ECC9F3942E4B}">
                  <a14:imgProps xmlns:a14="http://schemas.microsoft.com/office/drawing/2010/main">
                    <a14:imgLayer r:embed="rId5">
                      <a14:imgEffect>
                        <a14:saturation sat="0"/>
                      </a14:imgEffect>
                    </a14:imgLayer>
                  </a14:imgProps>
                </a:ext>
              </a:extLst>
            </a:blip>
            <a:srcRect/>
            <a:tile tx="0" ty="0" sx="50000" sy="50000" flip="none" algn="tl"/>
          </a:blipFill>
          <a:ln w="25400">
            <a:gradFill flip="none" rotWithShape="1">
              <a:gsLst>
                <a:gs pos="0">
                  <a:schemeClr val="bg1">
                    <a:lumMod val="71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zh-CN" altLang="en-US" sz="100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 presetClass="entr" presetSubtype="8" accel="50000" decel="5000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63" presetClass="path" presetSubtype="0" fill="hold" nodeType="withEffect">
                                  <p:stCondLst>
                                    <p:cond delay="0"/>
                                  </p:stCondLst>
                                  <p:childTnLst>
                                    <p:animMotion origin="layout" path="M -0.26371 0.15031 L -2.77778E-6 -1.35802E-6 " pathEditMode="relative" rAng="0" ptsTypes="AA">
                                      <p:cBhvr>
                                        <p:cTn id="24" dur="1000" fill="hold"/>
                                        <p:tgtEl>
                                          <p:spTgt spid="13"/>
                                        </p:tgtEl>
                                        <p:attrNameLst>
                                          <p:attrName>ppt_x</p:attrName>
                                          <p:attrName>ppt_y</p:attrName>
                                        </p:attrNameLst>
                                      </p:cBhvr>
                                      <p:rCtr x="13177" y="-7531"/>
                                    </p:animMotion>
                                  </p:childTnLst>
                                </p:cTn>
                              </p:par>
                              <p:par>
                                <p:cTn id="25" presetID="63" presetClass="path" presetSubtype="0" fill="hold" nodeType="withEffect">
                                  <p:stCondLst>
                                    <p:cond delay="0"/>
                                  </p:stCondLst>
                                  <p:childTnLst>
                                    <p:animMotion origin="layout" path="M -0.26545 -0.00123 L 1.11111E-6 1.23457E-7 " pathEditMode="relative" rAng="0" ptsTypes="AA">
                                      <p:cBhvr>
                                        <p:cTn id="26" dur="1000" fill="hold"/>
                                        <p:tgtEl>
                                          <p:spTgt spid="16"/>
                                        </p:tgtEl>
                                        <p:attrNameLst>
                                          <p:attrName>ppt_x</p:attrName>
                                          <p:attrName>ppt_y</p:attrName>
                                        </p:attrNameLst>
                                      </p:cBhvr>
                                      <p:rCtr x="13264" y="62"/>
                                    </p:animMotion>
                                  </p:childTnLst>
                                </p:cTn>
                              </p:par>
                              <p:par>
                                <p:cTn id="27" presetID="63" presetClass="path" presetSubtype="0" fill="hold" nodeType="withEffect">
                                  <p:stCondLst>
                                    <p:cond delay="0"/>
                                  </p:stCondLst>
                                  <p:childTnLst>
                                    <p:animMotion origin="layout" path="M -0.26736 -0.1605 L 1.38889E-6 4.44444E-6 " pathEditMode="relative" rAng="0" ptsTypes="AA">
                                      <p:cBhvr>
                                        <p:cTn id="28" dur="1000" fill="hold"/>
                                        <p:tgtEl>
                                          <p:spTgt spid="19"/>
                                        </p:tgtEl>
                                        <p:attrNameLst>
                                          <p:attrName>ppt_x</p:attrName>
                                          <p:attrName>ppt_y</p:attrName>
                                        </p:attrNameLst>
                                      </p:cBhvr>
                                      <p:rCtr x="13368" y="8025"/>
                                    </p:animMotion>
                                  </p:childTnLst>
                                </p:cTn>
                              </p:par>
                              <p:par>
                                <p:cTn id="29" presetID="8" presetClass="emph" presetSubtype="0" fill="hold" nodeType="withEffect">
                                  <p:stCondLst>
                                    <p:cond delay="0"/>
                                  </p:stCondLst>
                                  <p:childTnLst>
                                    <p:animRot by="21600000">
                                      <p:cBhvr>
                                        <p:cTn id="30" dur="1000" fill="hold"/>
                                        <p:tgtEl>
                                          <p:spTgt spid="16"/>
                                        </p:tgtEl>
                                        <p:attrNameLst>
                                          <p:attrName>r</p:attrName>
                                        </p:attrNameLst>
                                      </p:cBhvr>
                                    </p:animRot>
                                  </p:childTnLst>
                                </p:cTn>
                              </p:par>
                              <p:par>
                                <p:cTn id="31" presetID="8" presetClass="emph" presetSubtype="0" fill="hold" nodeType="withEffect">
                                  <p:stCondLst>
                                    <p:cond delay="0"/>
                                  </p:stCondLst>
                                  <p:childTnLst>
                                    <p:animRot by="21600000">
                                      <p:cBhvr>
                                        <p:cTn id="32" dur="1000" fill="hold"/>
                                        <p:tgtEl>
                                          <p:spTgt spid="13"/>
                                        </p:tgtEl>
                                        <p:attrNameLst>
                                          <p:attrName>r</p:attrName>
                                        </p:attrNameLst>
                                      </p:cBhvr>
                                    </p:animRot>
                                  </p:childTnLst>
                                </p:cTn>
                              </p:par>
                              <p:par>
                                <p:cTn id="33" presetID="8" presetClass="emph" presetSubtype="0" fill="hold" nodeType="withEffect">
                                  <p:stCondLst>
                                    <p:cond delay="0"/>
                                  </p:stCondLst>
                                  <p:childTnLst>
                                    <p:animRot by="21600000">
                                      <p:cBhvr>
                                        <p:cTn id="34" dur="1000" fill="hold"/>
                                        <p:tgtEl>
                                          <p:spTgt spid="19"/>
                                        </p:tgtEl>
                                        <p:attrNameLst>
                                          <p:attrName>r</p:attrName>
                                        </p:attrNameLst>
                                      </p:cBhvr>
                                    </p:animRo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22" presetClass="entr" presetSubtype="8"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22" presetClass="entr" presetSubtype="8" fill="hold" nodeType="withEffect">
                                  <p:stCondLst>
                                    <p:cond delay="50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146" y="-79840"/>
            <a:ext cx="6995803" cy="699580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720" t="21501" r="3607" b="24511"/>
          <a:stretch>
            <a:fillRect/>
          </a:stretch>
        </p:blipFill>
        <p:spPr>
          <a:xfrm>
            <a:off x="-2540" y="2343150"/>
            <a:ext cx="12263120" cy="2516505"/>
          </a:xfrm>
          <a:prstGeom prst="rect">
            <a:avLst/>
          </a:prstGeom>
          <a:effectLst>
            <a:outerShdw blurRad="203200" sx="99000" sy="99000" algn="ctr" rotWithShape="0">
              <a:prstClr val="black"/>
            </a:outerShdw>
          </a:effectLst>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l="84764" t="30413" b="4762"/>
          <a:stretch>
            <a:fillRect/>
          </a:stretch>
        </p:blipFill>
        <p:spPr>
          <a:xfrm>
            <a:off x="11017885" y="2221230"/>
            <a:ext cx="1177290" cy="2849880"/>
          </a:xfrm>
          <a:custGeom>
            <a:avLst/>
            <a:gdLst>
              <a:gd name="connsiteX0" fmla="*/ 1371357 w 1371357"/>
              <a:gd name="connsiteY0" fmla="*/ 0 h 3501247"/>
              <a:gd name="connsiteX1" fmla="*/ 1371357 w 1371357"/>
              <a:gd name="connsiteY1" fmla="*/ 3501247 h 3501247"/>
              <a:gd name="connsiteX2" fmla="*/ 416688 w 1371357"/>
              <a:gd name="connsiteY2" fmla="*/ 3092103 h 3501247"/>
              <a:gd name="connsiteX3" fmla="*/ 11574 w 1371357"/>
              <a:gd name="connsiteY3" fmla="*/ 2397622 h 3501247"/>
              <a:gd name="connsiteX4" fmla="*/ 0 w 1371357"/>
              <a:gd name="connsiteY4" fmla="*/ 1460073 h 3501247"/>
              <a:gd name="connsiteX5" fmla="*/ 289367 w 1371357"/>
              <a:gd name="connsiteY5" fmla="*/ 719293 h 3501247"/>
              <a:gd name="connsiteX6" fmla="*/ 555585 w 1371357"/>
              <a:gd name="connsiteY6" fmla="*/ 244731 h 350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357" h="3501247">
                <a:moveTo>
                  <a:pt x="1371357" y="0"/>
                </a:moveTo>
                <a:lnTo>
                  <a:pt x="1371357" y="3501247"/>
                </a:lnTo>
                <a:lnTo>
                  <a:pt x="416688" y="3092103"/>
                </a:lnTo>
                <a:lnTo>
                  <a:pt x="11574" y="2397622"/>
                </a:lnTo>
                <a:lnTo>
                  <a:pt x="0" y="1460073"/>
                </a:lnTo>
                <a:lnTo>
                  <a:pt x="289367" y="719293"/>
                </a:lnTo>
                <a:lnTo>
                  <a:pt x="555585" y="244731"/>
                </a:lnTo>
                <a:close/>
              </a:path>
            </a:pathLst>
          </a:custGeom>
          <a:noFill/>
          <a:ln>
            <a:noFill/>
          </a:ln>
          <a:effectLst>
            <a:outerShdw blurRad="50800" dist="50800" dir="5400000" algn="ctr" rotWithShape="0">
              <a:srgbClr val="000000">
                <a:alpha val="19000"/>
              </a:srgbClr>
            </a:outerShdw>
          </a:effectLst>
        </p:spPr>
      </p:pic>
      <p:sp>
        <p:nvSpPr>
          <p:cNvPr id="24" name="文本框 23"/>
          <p:cNvSpPr txBox="1"/>
          <p:nvPr/>
        </p:nvSpPr>
        <p:spPr>
          <a:xfrm>
            <a:off x="3020520" y="-1630604"/>
            <a:ext cx="868680" cy="368300"/>
          </a:xfrm>
          <a:prstGeom prst="rect">
            <a:avLst/>
          </a:prstGeom>
          <a:noFill/>
        </p:spPr>
        <p:txBody>
          <a:bodyPr wrap="none" rtlCol="0">
            <a:spAutoFit/>
          </a:bodyPr>
          <a:lstStyle/>
          <a:p>
            <a:r>
              <a:rPr lang="zh-CN" altLang="en-US" dirty="0"/>
              <a:t>The delay character</a:t>
            </a: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rcRect l="84764" t="30413" b="4762"/>
          <a:stretch>
            <a:fillRect/>
          </a:stretch>
        </p:blipFill>
        <p:spPr>
          <a:xfrm flipH="1">
            <a:off x="1270" y="2221230"/>
            <a:ext cx="1177290" cy="2849880"/>
          </a:xfrm>
          <a:custGeom>
            <a:avLst/>
            <a:gdLst>
              <a:gd name="connsiteX0" fmla="*/ 1371357 w 1371357"/>
              <a:gd name="connsiteY0" fmla="*/ 0 h 3501247"/>
              <a:gd name="connsiteX1" fmla="*/ 1371357 w 1371357"/>
              <a:gd name="connsiteY1" fmla="*/ 3501247 h 3501247"/>
              <a:gd name="connsiteX2" fmla="*/ 416688 w 1371357"/>
              <a:gd name="connsiteY2" fmla="*/ 3092103 h 3501247"/>
              <a:gd name="connsiteX3" fmla="*/ 11574 w 1371357"/>
              <a:gd name="connsiteY3" fmla="*/ 2397622 h 3501247"/>
              <a:gd name="connsiteX4" fmla="*/ 0 w 1371357"/>
              <a:gd name="connsiteY4" fmla="*/ 1460073 h 3501247"/>
              <a:gd name="connsiteX5" fmla="*/ 289367 w 1371357"/>
              <a:gd name="connsiteY5" fmla="*/ 719293 h 3501247"/>
              <a:gd name="connsiteX6" fmla="*/ 555585 w 1371357"/>
              <a:gd name="connsiteY6" fmla="*/ 244731 h 350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357" h="3501247">
                <a:moveTo>
                  <a:pt x="1371357" y="0"/>
                </a:moveTo>
                <a:lnTo>
                  <a:pt x="1371357" y="3501247"/>
                </a:lnTo>
                <a:lnTo>
                  <a:pt x="416688" y="3092103"/>
                </a:lnTo>
                <a:lnTo>
                  <a:pt x="11574" y="2397622"/>
                </a:lnTo>
                <a:lnTo>
                  <a:pt x="0" y="1460073"/>
                </a:lnTo>
                <a:lnTo>
                  <a:pt x="289367" y="719293"/>
                </a:lnTo>
                <a:lnTo>
                  <a:pt x="555585" y="244731"/>
                </a:lnTo>
                <a:close/>
              </a:path>
            </a:pathLst>
          </a:custGeom>
          <a:noFill/>
          <a:ln>
            <a:noFill/>
          </a:ln>
          <a:effectLst>
            <a:outerShdw blurRad="50800" dist="50800" dir="5400000" algn="ctr" rotWithShape="0">
              <a:srgbClr val="000000">
                <a:alpha val="19000"/>
              </a:srgbClr>
            </a:outerShdw>
          </a:effectLst>
        </p:spPr>
      </p:pic>
      <p:sp>
        <p:nvSpPr>
          <p:cNvPr id="3" name="TextBox 5"/>
          <p:cNvSpPr txBox="1"/>
          <p:nvPr/>
        </p:nvSpPr>
        <p:spPr>
          <a:xfrm>
            <a:off x="1991360" y="2672096"/>
            <a:ext cx="9896475" cy="110680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600" b="1" i="0" u="none" strike="noStrike" kern="1200" cap="none" spc="0" normalizeH="0" baseline="0" noProof="0" dirty="0">
                <a:ln>
                  <a:noFill/>
                </a:ln>
                <a:solidFill>
                  <a:schemeClr val="tx1">
                    <a:lumMod val="75000"/>
                    <a:lumOff val="25000"/>
                  </a:schemeClr>
                </a:solidFill>
                <a:effectLst/>
                <a:uLnTx/>
                <a:uFillTx/>
                <a:latin typeface="楷体" panose="02010609060101010101" charset="-122"/>
                <a:ea typeface="楷体" panose="02010609060101010101" charset="-122"/>
                <a:cs typeface="+mn-cs"/>
              </a:rPr>
              <a:t>Thank you very much</a:t>
            </a:r>
          </a:p>
        </p:txBody>
      </p:sp>
      <p:sp>
        <p:nvSpPr>
          <p:cNvPr id="4" name="TextBox 6"/>
          <p:cNvSpPr txBox="1"/>
          <p:nvPr/>
        </p:nvSpPr>
        <p:spPr>
          <a:xfrm>
            <a:off x="2626947" y="3900821"/>
            <a:ext cx="7191693" cy="445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300" b="0" i="0" u="none" strike="noStrike" kern="1200" cap="none" spc="0" normalizeH="0" baseline="0" noProof="0" dirty="0">
                <a:ln>
                  <a:noFill/>
                </a:ln>
                <a:solidFill>
                  <a:schemeClr val="tx1">
                    <a:lumMod val="75000"/>
                    <a:lumOff val="25000"/>
                  </a:schemeClr>
                </a:solidFill>
                <a:effectLst/>
                <a:uLnTx/>
                <a:uFillTx/>
                <a:latin typeface="黑体" panose="02010609060101010101" charset="-122"/>
                <a:ea typeface="黑体" panose="02010609060101010101" charset="-122"/>
                <a:cs typeface="+mn-cs"/>
              </a:rPr>
              <a:t>Please add your company or personal name here</a:t>
            </a:r>
          </a:p>
        </p:txBody>
      </p:sp>
      <p:sp>
        <p:nvSpPr>
          <p:cNvPr id="9" name="Rounded Rectangle 7">
            <a:extLst>
              <a:ext uri="{FF2B5EF4-FFF2-40B4-BE49-F238E27FC236}">
                <a16:creationId xmlns:a16="http://schemas.microsoft.com/office/drawing/2014/main" id="{82BDDCB8-7277-4C94-8DAC-49133A498E11}"/>
              </a:ext>
            </a:extLst>
          </p:cNvPr>
          <p:cNvSpPr/>
          <p:nvPr/>
        </p:nvSpPr>
        <p:spPr>
          <a:xfrm>
            <a:off x="10044331" y="454514"/>
            <a:ext cx="1684599" cy="413563"/>
          </a:xfrm>
          <a:prstGeom prst="roundRect">
            <a:avLst>
              <a:gd name="adj" fmla="val 50000"/>
            </a:avLst>
          </a:prstGeom>
          <a:solidFill>
            <a:schemeClr val="bg1">
              <a:alpha val="0"/>
            </a:schemeClr>
          </a:solid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rgbClr val="FF0000"/>
                </a:solidFill>
              </a:rPr>
              <a:t>LOGO</a:t>
            </a:r>
            <a:endParaRPr lang="ko-KR" altLang="en-US" sz="2700" dirty="0">
              <a:solidFill>
                <a:srgbClr val="FF0000"/>
              </a:solidFill>
            </a:endParaRPr>
          </a:p>
        </p:txBody>
      </p:sp>
      <p:sp>
        <p:nvSpPr>
          <p:cNvPr id="10" name="TextBox 3">
            <a:hlinkClick r:id="rId7"/>
            <a:extLst>
              <a:ext uri="{FF2B5EF4-FFF2-40B4-BE49-F238E27FC236}">
                <a16:creationId xmlns:a16="http://schemas.microsoft.com/office/drawing/2014/main" id="{1C8F8E20-BEB2-4128-84F5-6888C0207A92}"/>
              </a:ext>
            </a:extLst>
          </p:cNvPr>
          <p:cNvSpPr txBox="1"/>
          <p:nvPr/>
        </p:nvSpPr>
        <p:spPr>
          <a:xfrm>
            <a:off x="6507254" y="6613367"/>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7">
                  <a:extLst>
                    <a:ext uri="{A12FA001-AC4F-418D-AE19-62706E023703}">
                      <ahyp:hlinkClr xmlns:ahyp="http://schemas.microsoft.com/office/drawing/2018/hyperlinkcolor" val="tx"/>
                    </a:ext>
                  </a:extLst>
                </a:hlinkClick>
              </a:rPr>
              <a:t>https://www.jpppt.com</a:t>
            </a:r>
            <a:endParaRPr lang="ko-KR" altLang="en-US" sz="1000" dirty="0">
              <a:solidFill>
                <a:schemeClr val="tx1">
                  <a:lumMod val="75000"/>
                  <a:lumOff val="25000"/>
                </a:schemeClr>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ahyp="http://schemas.microsoft.com/office/drawing/2018/hyperlinkcolor" xmlns:a16="http://schemas.microsoft.com/office/drawing/2014/main" xmlns="">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3000" fill="hold"/>
                                            <p:tgtEl>
                                              <p:spTgt spid="8"/>
                                            </p:tgtEl>
                                            <p:attrNameLst>
                                              <p:attrName>r</p:attrName>
                                            </p:attrNameLst>
                                          </p:cBhvr>
                                        </p:animRot>
                                      </p:childTnLst>
                                    </p:cTn>
                                  </p:par>
                                  <p:par>
                                    <p:cTn id="7" presetID="2" presetClass="entr" presetSubtype="4" fill="hold" nodeType="withEffect" p14:presetBounceEnd="57000">
                                      <p:stCondLst>
                                        <p:cond delay="9500"/>
                                      </p:stCondLst>
                                      <p:childTnLst>
                                        <p:set>
                                          <p:cBhvr>
                                            <p:cTn id="8" dur="1" fill="hold">
                                              <p:stCondLst>
                                                <p:cond delay="0"/>
                                              </p:stCondLst>
                                            </p:cTn>
                                            <p:tgtEl>
                                              <p:spTgt spid="5"/>
                                            </p:tgtEl>
                                            <p:attrNameLst>
                                              <p:attrName>style.visibility</p:attrName>
                                            </p:attrNameLst>
                                          </p:cBhvr>
                                          <p:to>
                                            <p:strVal val="visible"/>
                                          </p:to>
                                        </p:set>
                                        <p:anim calcmode="lin" valueType="num" p14:bounceEnd="57000">
                                          <p:cBhvr additive="base">
                                            <p:cTn id="9" dur="1000" fill="hold"/>
                                            <p:tgtEl>
                                              <p:spTgt spid="5"/>
                                            </p:tgtEl>
                                            <p:attrNameLst>
                                              <p:attrName>ppt_x</p:attrName>
                                            </p:attrNameLst>
                                          </p:cBhvr>
                                          <p:tavLst>
                                            <p:tav tm="0">
                                              <p:val>
                                                <p:strVal val="#ppt_x"/>
                                              </p:val>
                                            </p:tav>
                                            <p:tav tm="100000">
                                              <p:val>
                                                <p:strVal val="#ppt_x"/>
                                              </p:val>
                                            </p:tav>
                                          </p:tavLst>
                                        </p:anim>
                                        <p:anim calcmode="lin" valueType="num" p14:bounceEnd="57000">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2" fill="hold" nodeType="withEffect" p14:presetBounceEnd="57000">
                                      <p:stCondLst>
                                        <p:cond delay="10200"/>
                                      </p:stCondLst>
                                      <p:childTnLst>
                                        <p:set>
                                          <p:cBhvr>
                                            <p:cTn id="12" dur="1" fill="hold">
                                              <p:stCondLst>
                                                <p:cond delay="0"/>
                                              </p:stCondLst>
                                            </p:cTn>
                                            <p:tgtEl>
                                              <p:spTgt spid="11"/>
                                            </p:tgtEl>
                                            <p:attrNameLst>
                                              <p:attrName>style.visibility</p:attrName>
                                            </p:attrNameLst>
                                          </p:cBhvr>
                                          <p:to>
                                            <p:strVal val="visible"/>
                                          </p:to>
                                        </p:set>
                                        <p:anim calcmode="lin" valueType="num" p14:bounceEnd="57000">
                                          <p:cBhvr additive="base">
                                            <p:cTn id="13" dur="1000" fill="hold"/>
                                            <p:tgtEl>
                                              <p:spTgt spid="11"/>
                                            </p:tgtEl>
                                            <p:attrNameLst>
                                              <p:attrName>ppt_x</p:attrName>
                                            </p:attrNameLst>
                                          </p:cBhvr>
                                          <p:tavLst>
                                            <p:tav tm="0">
                                              <p:val>
                                                <p:strVal val="1+#ppt_w/2"/>
                                              </p:val>
                                            </p:tav>
                                            <p:tav tm="100000">
                                              <p:val>
                                                <p:strVal val="#ppt_x"/>
                                              </p:val>
                                            </p:tav>
                                          </p:tavLst>
                                        </p:anim>
                                        <p:anim calcmode="lin" valueType="num" p14:bounceEnd="57000">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a14="http://schemas.microsoft.com/office/drawing/2010/main" xmlns:ahyp="http://schemas.microsoft.com/office/drawing/2018/hyperlinkcolor" xmlns:a16="http://schemas.microsoft.com/office/drawing/2014/main"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3000" fill="hold"/>
                                            <p:tgtEl>
                                              <p:spTgt spid="8"/>
                                            </p:tgtEl>
                                            <p:attrNameLst>
                                              <p:attrName>r</p:attrName>
                                            </p:attrNameLst>
                                          </p:cBhvr>
                                        </p:animRot>
                                      </p:childTnLst>
                                    </p:cTn>
                                  </p:par>
                                  <p:par>
                                    <p:cTn id="7" presetID="2" presetClass="entr" presetSubtype="4" fill="hold" nodeType="withEffect">
                                      <p:stCondLst>
                                        <p:cond delay="9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ppt_x"/>
                                              </p:val>
                                            </p:tav>
                                            <p:tav tm="100000">
                                              <p:val>
                                                <p:strVal val="#ppt_x"/>
                                              </p:val>
                                            </p:tav>
                                          </p:tavLst>
                                        </p:anim>
                                        <p:anim calcmode="lin" valueType="num">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2" fill="hold" nodeType="withEffect">
                                      <p:stCondLst>
                                        <p:cond delay="102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图片 16" descr="6262cf4cebc7d3da27214b6fbad0b502"/>
          <p:cNvPicPr>
            <a:picLocks noChangeAspect="1"/>
          </p:cNvPicPr>
          <p:nvPr/>
        </p:nvPicPr>
        <p:blipFill>
          <a:blip r:embed="rId3"/>
          <a:srcRect l="12506" r="34765"/>
          <a:stretch>
            <a:fillRect/>
          </a:stretch>
        </p:blipFill>
        <p:spPr>
          <a:xfrm rot="16200000">
            <a:off x="1361227" y="675435"/>
            <a:ext cx="2018350" cy="2328181"/>
          </a:xfrm>
          <a:prstGeom prst="rect">
            <a:avLst/>
          </a:prstGeom>
        </p:spPr>
      </p:pic>
      <p:pic>
        <p:nvPicPr>
          <p:cNvPr id="6" name="图片 5" descr="5378c597ff4e8986e077719e9e29f0f7"/>
          <p:cNvPicPr>
            <a:picLocks noChangeAspect="1"/>
          </p:cNvPicPr>
          <p:nvPr/>
        </p:nvPicPr>
        <p:blipFill>
          <a:blip r:embed="rId4">
            <a:lum bright="-12000"/>
          </a:blip>
          <a:stretch>
            <a:fillRect/>
          </a:stretch>
        </p:blipFill>
        <p:spPr>
          <a:xfrm rot="16200000">
            <a:off x="79997" y="1037964"/>
            <a:ext cx="4700170" cy="4995399"/>
          </a:xfrm>
          <a:prstGeom prst="rect">
            <a:avLst/>
          </a:prstGeom>
        </p:spPr>
      </p:pic>
      <p:sp>
        <p:nvSpPr>
          <p:cNvPr id="4" name="文本框 3"/>
          <p:cNvSpPr txBox="1"/>
          <p:nvPr/>
        </p:nvSpPr>
        <p:spPr>
          <a:xfrm>
            <a:off x="1160599" y="2567440"/>
            <a:ext cx="2112950" cy="1938020"/>
          </a:xfrm>
          <a:prstGeom prst="rect">
            <a:avLst/>
          </a:prstGeom>
          <a:noFill/>
        </p:spPr>
        <p:txBody>
          <a:bodyPr wrap="square" rtlCol="0">
            <a:spAutoFit/>
          </a:bodyPr>
          <a:lstStyle/>
          <a:p>
            <a:pPr algn="ctr"/>
            <a:r>
              <a:rPr lang="zh-CN" altLang="en-US" sz="12000" dirty="0">
                <a:solidFill>
                  <a:schemeClr val="bg1"/>
                </a:solidFill>
                <a:latin typeface="华文行楷" panose="02010800040101010101" charset="-122"/>
                <a:ea typeface="华文行楷" panose="02010800040101010101" charset="-122"/>
              </a:rPr>
              <a:t>One</a:t>
            </a:r>
          </a:p>
        </p:txBody>
      </p:sp>
      <p:pic>
        <p:nvPicPr>
          <p:cNvPr id="9" name="图片 8" descr="be237fa9389bcf2bfb1982858dba2b3d"/>
          <p:cNvPicPr>
            <a:picLocks noChangeAspect="1"/>
          </p:cNvPicPr>
          <p:nvPr/>
        </p:nvPicPr>
        <p:blipFill>
          <a:blip r:embed="rId5"/>
          <a:srcRect l="49060"/>
          <a:stretch>
            <a:fillRect/>
          </a:stretch>
        </p:blipFill>
        <p:spPr>
          <a:xfrm flipH="1">
            <a:off x="9279710" y="365604"/>
            <a:ext cx="2956098" cy="6128697"/>
          </a:xfrm>
          <a:prstGeom prst="rect">
            <a:avLst/>
          </a:prstGeom>
        </p:spPr>
      </p:pic>
      <p:sp>
        <p:nvSpPr>
          <p:cNvPr id="13" name="文本框 12"/>
          <p:cNvSpPr txBox="1"/>
          <p:nvPr/>
        </p:nvSpPr>
        <p:spPr>
          <a:xfrm>
            <a:off x="5197298" y="2559186"/>
            <a:ext cx="4189075" cy="707886"/>
          </a:xfrm>
          <a:prstGeom prst="rect">
            <a:avLst/>
          </a:prstGeom>
          <a:noFill/>
        </p:spPr>
        <p:txBody>
          <a:bodyPr wrap="square" rtlCol="0">
            <a:spAutoFit/>
          </a:bodyPr>
          <a:lstStyle/>
          <a:p>
            <a:r>
              <a:rPr lang="zh-CN" altLang="en-US" sz="4000" dirty="0">
                <a:solidFill>
                  <a:schemeClr val="tx1">
                    <a:lumMod val="75000"/>
                    <a:lumOff val="25000"/>
                  </a:schemeClr>
                </a:solidFill>
                <a:latin typeface="华文新魏" panose="02010800040101010101" pitchFamily="2" charset="-122"/>
                <a:ea typeface="华文新魏" panose="02010800040101010101" pitchFamily="2" charset="-122"/>
              </a:rPr>
              <a:t>Add text content</a:t>
            </a:r>
          </a:p>
        </p:txBody>
      </p:sp>
      <p:sp>
        <p:nvSpPr>
          <p:cNvPr id="11" name="文本框 10"/>
          <p:cNvSpPr txBox="1"/>
          <p:nvPr/>
        </p:nvSpPr>
        <p:spPr>
          <a:xfrm>
            <a:off x="5411259" y="4069533"/>
            <a:ext cx="3293230" cy="521970"/>
          </a:xfrm>
          <a:prstGeom prst="rect">
            <a:avLst/>
          </a:prstGeom>
          <a:noFill/>
        </p:spPr>
        <p:txBody>
          <a:bodyPr vert="horz" wrap="square" rtlCol="0" anchor="b">
            <a:spAutoFit/>
          </a:bodyPr>
          <a:lstStyle/>
          <a:p>
            <a:pPr algn="r"/>
            <a:r>
              <a:rPr lang="en-US" altLang="zh-CN" sz="1400" dirty="0">
                <a:solidFill>
                  <a:schemeClr val="tx1">
                    <a:lumMod val="75000"/>
                    <a:lumOff val="25000"/>
                  </a:schemeClr>
                </a:solidFill>
                <a:latin typeface="Arial" panose="020B0604020202020204" pitchFamily="34" charset="0"/>
                <a:ea typeface="方正清刻本悦宋简体" panose="02000000000000000000" pitchFamily="2" charset="-122"/>
                <a:cs typeface="Arial" panose="020B0604020202020204" pitchFamily="34" charset="0"/>
              </a:rPr>
              <a:t>Truth is the lifeblood of life, is the foundation of all value</a:t>
            </a:r>
            <a:r>
              <a:rPr lang="en-US" altLang="zh-CN" sz="1400" dirty="0">
                <a:solidFill>
                  <a:schemeClr val="bg1">
                    <a:lumMod val="95000"/>
                  </a:schemeClr>
                </a:solidFill>
                <a:latin typeface="Arial" panose="020B0604020202020204" pitchFamily="34" charset="0"/>
                <a:ea typeface="方正清刻本悦宋简体" panose="02000000000000000000" pitchFamily="2" charset="-122"/>
                <a:cs typeface="Arial" panose="020B0604020202020204" pitchFamily="34" charset="0"/>
              </a:rPr>
              <a:t>s</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264676" y="3578946"/>
            <a:ext cx="5469117" cy="1092167"/>
            <a:chOff x="2339311" y="396921"/>
            <a:chExt cx="4983610" cy="1325889"/>
          </a:xfrm>
        </p:grpSpPr>
        <p:sp>
          <p:nvSpPr>
            <p:cNvPr id="8" name="矩形 7"/>
            <p:cNvSpPr/>
            <p:nvPr/>
          </p:nvSpPr>
          <p:spPr bwMode="auto">
            <a:xfrm rot="16200000">
              <a:off x="4471221" y="-1174042"/>
              <a:ext cx="1280737" cy="4422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2800" dirty="0">
                  <a:solidFill>
                    <a:schemeClr val="tx2">
                      <a:lumMod val="50000"/>
                    </a:schemeClr>
                  </a:solidFill>
                  <a:latin typeface="华文新魏" panose="02010800040101010101" pitchFamily="2" charset="-122"/>
                  <a:ea typeface="华文新魏" panose="02010800040101010101" pitchFamily="2" charset="-122"/>
                </a:rPr>
                <a:t>Overview of the annual work</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sp>
        <p:nvSpPr>
          <p:cNvPr id="4" name="Freeform 247"/>
          <p:cNvSpPr>
            <a:spLocks noEditPoints="1"/>
          </p:cNvSpPr>
          <p:nvPr/>
        </p:nvSpPr>
        <p:spPr bwMode="auto">
          <a:xfrm>
            <a:off x="9197891" y="3739492"/>
            <a:ext cx="449624" cy="449624"/>
          </a:xfrm>
          <a:custGeom>
            <a:avLst/>
            <a:gdLst>
              <a:gd name="T0" fmla="*/ 223 w 234"/>
              <a:gd name="T1" fmla="*/ 203 h 234"/>
              <a:gd name="T2" fmla="*/ 167 w 234"/>
              <a:gd name="T3" fmla="*/ 147 h 234"/>
              <a:gd name="T4" fmla="*/ 166 w 234"/>
              <a:gd name="T5" fmla="*/ 146 h 234"/>
              <a:gd name="T6" fmla="*/ 156 w 234"/>
              <a:gd name="T7" fmla="*/ 34 h 234"/>
              <a:gd name="T8" fmla="*/ 33 w 234"/>
              <a:gd name="T9" fmla="*/ 34 h 234"/>
              <a:gd name="T10" fmla="*/ 33 w 234"/>
              <a:gd name="T11" fmla="*/ 157 h 234"/>
              <a:gd name="T12" fmla="*/ 145 w 234"/>
              <a:gd name="T13" fmla="*/ 166 h 234"/>
              <a:gd name="T14" fmla="*/ 147 w 234"/>
              <a:gd name="T15" fmla="*/ 168 h 234"/>
              <a:gd name="T16" fmla="*/ 202 w 234"/>
              <a:gd name="T17" fmla="*/ 223 h 234"/>
              <a:gd name="T18" fmla="*/ 228 w 234"/>
              <a:gd name="T19" fmla="*/ 229 h 234"/>
              <a:gd name="T20" fmla="*/ 223 w 234"/>
              <a:gd name="T21" fmla="*/ 203 h 234"/>
              <a:gd name="T22" fmla="*/ 53 w 234"/>
              <a:gd name="T23" fmla="*/ 137 h 234"/>
              <a:gd name="T24" fmla="*/ 53 w 234"/>
              <a:gd name="T25" fmla="*/ 54 h 234"/>
              <a:gd name="T26" fmla="*/ 136 w 234"/>
              <a:gd name="T27" fmla="*/ 54 h 234"/>
              <a:gd name="T28" fmla="*/ 136 w 234"/>
              <a:gd name="T29" fmla="*/ 137 h 234"/>
              <a:gd name="T30" fmla="*/ 53 w 234"/>
              <a:gd name="T31" fmla="*/ 1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 h="234">
                <a:moveTo>
                  <a:pt x="223" y="203"/>
                </a:moveTo>
                <a:cubicBezTo>
                  <a:pt x="167" y="147"/>
                  <a:pt x="167" y="147"/>
                  <a:pt x="167" y="147"/>
                </a:cubicBezTo>
                <a:cubicBezTo>
                  <a:pt x="167" y="147"/>
                  <a:pt x="166" y="146"/>
                  <a:pt x="166" y="146"/>
                </a:cubicBezTo>
                <a:cubicBezTo>
                  <a:pt x="190" y="112"/>
                  <a:pt x="187" y="65"/>
                  <a:pt x="156" y="34"/>
                </a:cubicBezTo>
                <a:cubicBezTo>
                  <a:pt x="122" y="0"/>
                  <a:pt x="67" y="0"/>
                  <a:pt x="33" y="34"/>
                </a:cubicBezTo>
                <a:cubicBezTo>
                  <a:pt x="0" y="68"/>
                  <a:pt x="0" y="123"/>
                  <a:pt x="33" y="157"/>
                </a:cubicBezTo>
                <a:cubicBezTo>
                  <a:pt x="64" y="187"/>
                  <a:pt x="111" y="190"/>
                  <a:pt x="145" y="166"/>
                </a:cubicBezTo>
                <a:cubicBezTo>
                  <a:pt x="146" y="167"/>
                  <a:pt x="146" y="167"/>
                  <a:pt x="147" y="168"/>
                </a:cubicBezTo>
                <a:cubicBezTo>
                  <a:pt x="202" y="223"/>
                  <a:pt x="202" y="223"/>
                  <a:pt x="202" y="223"/>
                </a:cubicBezTo>
                <a:cubicBezTo>
                  <a:pt x="211" y="232"/>
                  <a:pt x="222" y="234"/>
                  <a:pt x="228" y="229"/>
                </a:cubicBezTo>
                <a:cubicBezTo>
                  <a:pt x="234" y="223"/>
                  <a:pt x="231" y="211"/>
                  <a:pt x="223" y="203"/>
                </a:cubicBezTo>
                <a:close/>
                <a:moveTo>
                  <a:pt x="53" y="137"/>
                </a:moveTo>
                <a:cubicBezTo>
                  <a:pt x="31" y="114"/>
                  <a:pt x="31" y="77"/>
                  <a:pt x="53" y="54"/>
                </a:cubicBezTo>
                <a:cubicBezTo>
                  <a:pt x="76" y="31"/>
                  <a:pt x="113" y="31"/>
                  <a:pt x="136" y="54"/>
                </a:cubicBezTo>
                <a:cubicBezTo>
                  <a:pt x="159" y="77"/>
                  <a:pt x="159" y="114"/>
                  <a:pt x="136" y="137"/>
                </a:cubicBezTo>
                <a:cubicBezTo>
                  <a:pt x="113" y="160"/>
                  <a:pt x="76" y="160"/>
                  <a:pt x="53" y="137"/>
                </a:cubicBez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en-US"/>
          </a:p>
        </p:txBody>
      </p:sp>
      <p:grpSp>
        <p:nvGrpSpPr>
          <p:cNvPr id="5" name="组合 4"/>
          <p:cNvGrpSpPr/>
          <p:nvPr/>
        </p:nvGrpSpPr>
        <p:grpSpPr>
          <a:xfrm>
            <a:off x="2890187" y="1672223"/>
            <a:ext cx="388367" cy="499854"/>
            <a:chOff x="6534810" y="1248123"/>
            <a:chExt cx="426510" cy="548947"/>
          </a:xfrm>
          <a:solidFill>
            <a:srgbClr val="C00000"/>
          </a:solidFill>
        </p:grpSpPr>
        <p:sp>
          <p:nvSpPr>
            <p:cNvPr id="39" name="Freeform 250"/>
            <p:cNvSpPr>
              <a:spLocks noEditPoints="1"/>
            </p:cNvSpPr>
            <p:nvPr/>
          </p:nvSpPr>
          <p:spPr bwMode="auto">
            <a:xfrm>
              <a:off x="6534810" y="1248123"/>
              <a:ext cx="426510" cy="548947"/>
            </a:xfrm>
            <a:custGeom>
              <a:avLst/>
              <a:gdLst>
                <a:gd name="T0" fmla="*/ 166 w 202"/>
                <a:gd name="T1" fmla="*/ 0 h 260"/>
                <a:gd name="T2" fmla="*/ 36 w 202"/>
                <a:gd name="T3" fmla="*/ 0 h 260"/>
                <a:gd name="T4" fmla="*/ 0 w 202"/>
                <a:gd name="T5" fmla="*/ 36 h 260"/>
                <a:gd name="T6" fmla="*/ 0 w 202"/>
                <a:gd name="T7" fmla="*/ 224 h 260"/>
                <a:gd name="T8" fmla="*/ 36 w 202"/>
                <a:gd name="T9" fmla="*/ 260 h 260"/>
                <a:gd name="T10" fmla="*/ 166 w 202"/>
                <a:gd name="T11" fmla="*/ 260 h 260"/>
                <a:gd name="T12" fmla="*/ 202 w 202"/>
                <a:gd name="T13" fmla="*/ 224 h 260"/>
                <a:gd name="T14" fmla="*/ 202 w 202"/>
                <a:gd name="T15" fmla="*/ 36 h 260"/>
                <a:gd name="T16" fmla="*/ 166 w 202"/>
                <a:gd name="T17" fmla="*/ 0 h 260"/>
                <a:gd name="T18" fmla="*/ 181 w 202"/>
                <a:gd name="T19" fmla="*/ 224 h 260"/>
                <a:gd name="T20" fmla="*/ 166 w 202"/>
                <a:gd name="T21" fmla="*/ 239 h 260"/>
                <a:gd name="T22" fmla="*/ 36 w 202"/>
                <a:gd name="T23" fmla="*/ 239 h 260"/>
                <a:gd name="T24" fmla="*/ 21 w 202"/>
                <a:gd name="T25" fmla="*/ 224 h 260"/>
                <a:gd name="T26" fmla="*/ 21 w 202"/>
                <a:gd name="T27" fmla="*/ 36 h 260"/>
                <a:gd name="T28" fmla="*/ 36 w 202"/>
                <a:gd name="T29" fmla="*/ 22 h 260"/>
                <a:gd name="T30" fmla="*/ 166 w 202"/>
                <a:gd name="T31" fmla="*/ 22 h 260"/>
                <a:gd name="T32" fmla="*/ 181 w 202"/>
                <a:gd name="T33" fmla="*/ 36 h 260"/>
                <a:gd name="T34" fmla="*/ 181 w 202"/>
                <a:gd name="T35" fmla="*/ 22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2" h="260">
                  <a:moveTo>
                    <a:pt x="166" y="0"/>
                  </a:moveTo>
                  <a:cubicBezTo>
                    <a:pt x="36" y="0"/>
                    <a:pt x="36" y="0"/>
                    <a:pt x="36" y="0"/>
                  </a:cubicBezTo>
                  <a:cubicBezTo>
                    <a:pt x="16" y="0"/>
                    <a:pt x="0" y="16"/>
                    <a:pt x="0" y="36"/>
                  </a:cubicBezTo>
                  <a:cubicBezTo>
                    <a:pt x="0" y="224"/>
                    <a:pt x="0" y="224"/>
                    <a:pt x="0" y="224"/>
                  </a:cubicBezTo>
                  <a:cubicBezTo>
                    <a:pt x="0" y="244"/>
                    <a:pt x="16" y="260"/>
                    <a:pt x="36" y="260"/>
                  </a:cubicBezTo>
                  <a:cubicBezTo>
                    <a:pt x="166" y="260"/>
                    <a:pt x="166" y="260"/>
                    <a:pt x="166" y="260"/>
                  </a:cubicBezTo>
                  <a:cubicBezTo>
                    <a:pt x="186" y="260"/>
                    <a:pt x="202" y="244"/>
                    <a:pt x="202" y="224"/>
                  </a:cubicBezTo>
                  <a:cubicBezTo>
                    <a:pt x="202" y="36"/>
                    <a:pt x="202" y="36"/>
                    <a:pt x="202" y="36"/>
                  </a:cubicBezTo>
                  <a:cubicBezTo>
                    <a:pt x="202" y="16"/>
                    <a:pt x="186" y="0"/>
                    <a:pt x="166" y="0"/>
                  </a:cubicBezTo>
                  <a:close/>
                  <a:moveTo>
                    <a:pt x="181" y="224"/>
                  </a:moveTo>
                  <a:cubicBezTo>
                    <a:pt x="181" y="232"/>
                    <a:pt x="174" y="239"/>
                    <a:pt x="166" y="239"/>
                  </a:cubicBezTo>
                  <a:cubicBezTo>
                    <a:pt x="36" y="239"/>
                    <a:pt x="36" y="239"/>
                    <a:pt x="36" y="239"/>
                  </a:cubicBezTo>
                  <a:cubicBezTo>
                    <a:pt x="28" y="239"/>
                    <a:pt x="21" y="232"/>
                    <a:pt x="21" y="224"/>
                  </a:cubicBezTo>
                  <a:cubicBezTo>
                    <a:pt x="21" y="36"/>
                    <a:pt x="21" y="36"/>
                    <a:pt x="21" y="36"/>
                  </a:cubicBezTo>
                  <a:cubicBezTo>
                    <a:pt x="21" y="28"/>
                    <a:pt x="28" y="22"/>
                    <a:pt x="36" y="22"/>
                  </a:cubicBezTo>
                  <a:cubicBezTo>
                    <a:pt x="166" y="22"/>
                    <a:pt x="166" y="22"/>
                    <a:pt x="166" y="22"/>
                  </a:cubicBezTo>
                  <a:cubicBezTo>
                    <a:pt x="174" y="22"/>
                    <a:pt x="181" y="28"/>
                    <a:pt x="181" y="36"/>
                  </a:cubicBezTo>
                  <a:lnTo>
                    <a:pt x="181" y="224"/>
                  </a:lnTo>
                  <a:close/>
                </a:path>
              </a:pathLst>
            </a:custGeom>
            <a:grpFill/>
            <a:ln>
              <a:noFill/>
            </a:ln>
          </p:spPr>
          <p:txBody>
            <a:bodyPr vert="horz" wrap="square" lIns="91440" tIns="45720" rIns="91440" bIns="45720" numCol="1" anchor="t" anchorCtr="0" compatLnSpc="1"/>
            <a:lstStyle/>
            <a:p>
              <a:endParaRPr lang="en-US"/>
            </a:p>
          </p:txBody>
        </p:sp>
        <p:sp>
          <p:nvSpPr>
            <p:cNvPr id="40" name="Rectangle 251"/>
            <p:cNvSpPr>
              <a:spLocks noChangeArrowheads="1"/>
            </p:cNvSpPr>
            <p:nvPr/>
          </p:nvSpPr>
          <p:spPr bwMode="auto">
            <a:xfrm>
              <a:off x="6624956" y="1385360"/>
              <a:ext cx="244874" cy="30946"/>
            </a:xfrm>
            <a:prstGeom prst="rect">
              <a:avLst/>
            </a:prstGeom>
            <a:grpFill/>
            <a:ln>
              <a:noFill/>
            </a:ln>
          </p:spPr>
          <p:txBody>
            <a:bodyPr vert="horz" wrap="square" lIns="91440" tIns="45720" rIns="91440" bIns="45720" numCol="1" anchor="t" anchorCtr="0" compatLnSpc="1"/>
            <a:lstStyle/>
            <a:p>
              <a:endParaRPr lang="en-US"/>
            </a:p>
          </p:txBody>
        </p:sp>
        <p:sp>
          <p:nvSpPr>
            <p:cNvPr id="41" name="Rectangle 252"/>
            <p:cNvSpPr>
              <a:spLocks noChangeArrowheads="1"/>
            </p:cNvSpPr>
            <p:nvPr/>
          </p:nvSpPr>
          <p:spPr bwMode="auto">
            <a:xfrm>
              <a:off x="6624956" y="1460706"/>
              <a:ext cx="244874" cy="32291"/>
            </a:xfrm>
            <a:prstGeom prst="rect">
              <a:avLst/>
            </a:prstGeom>
            <a:grpFill/>
            <a:ln>
              <a:noFill/>
            </a:ln>
          </p:spPr>
          <p:txBody>
            <a:bodyPr vert="horz" wrap="square" lIns="91440" tIns="45720" rIns="91440" bIns="45720" numCol="1" anchor="t" anchorCtr="0" compatLnSpc="1"/>
            <a:lstStyle/>
            <a:p>
              <a:endParaRPr lang="en-US"/>
            </a:p>
          </p:txBody>
        </p:sp>
        <p:sp>
          <p:nvSpPr>
            <p:cNvPr id="42" name="Rectangle 253"/>
            <p:cNvSpPr>
              <a:spLocks noChangeArrowheads="1"/>
            </p:cNvSpPr>
            <p:nvPr/>
          </p:nvSpPr>
          <p:spPr bwMode="auto">
            <a:xfrm>
              <a:off x="6624956" y="1537397"/>
              <a:ext cx="244874" cy="32291"/>
            </a:xfrm>
            <a:prstGeom prst="rect">
              <a:avLst/>
            </a:prstGeom>
            <a:grpFill/>
            <a:ln>
              <a:noFill/>
            </a:ln>
          </p:spPr>
          <p:txBody>
            <a:bodyPr vert="horz" wrap="square" lIns="91440" tIns="45720" rIns="91440" bIns="45720" numCol="1" anchor="t" anchorCtr="0" compatLnSpc="1"/>
            <a:lstStyle/>
            <a:p>
              <a:endParaRPr lang="en-US"/>
            </a:p>
          </p:txBody>
        </p:sp>
        <p:sp>
          <p:nvSpPr>
            <p:cNvPr id="43" name="Rectangle 254"/>
            <p:cNvSpPr>
              <a:spLocks noChangeArrowheads="1"/>
            </p:cNvSpPr>
            <p:nvPr/>
          </p:nvSpPr>
          <p:spPr bwMode="auto">
            <a:xfrm>
              <a:off x="6624956" y="1615434"/>
              <a:ext cx="244874" cy="29600"/>
            </a:xfrm>
            <a:prstGeom prst="rect">
              <a:avLst/>
            </a:prstGeom>
            <a:grpFill/>
            <a:ln>
              <a:noFill/>
            </a:ln>
          </p:spPr>
          <p:txBody>
            <a:bodyPr vert="horz" wrap="square" lIns="91440" tIns="45720" rIns="91440" bIns="45720" numCol="1" anchor="t" anchorCtr="0" compatLnSpc="1"/>
            <a:lstStyle/>
            <a:p>
              <a:endParaRPr lang="en-US"/>
            </a:p>
          </p:txBody>
        </p:sp>
      </p:grpSp>
      <p:grpSp>
        <p:nvGrpSpPr>
          <p:cNvPr id="44" name="组合 43"/>
          <p:cNvGrpSpPr/>
          <p:nvPr/>
        </p:nvGrpSpPr>
        <p:grpSpPr>
          <a:xfrm>
            <a:off x="2834513" y="3698274"/>
            <a:ext cx="499855" cy="477803"/>
            <a:chOff x="6472919" y="2732165"/>
            <a:chExt cx="548947" cy="524729"/>
          </a:xfrm>
          <a:solidFill>
            <a:schemeClr val="tx1">
              <a:lumMod val="65000"/>
              <a:lumOff val="35000"/>
            </a:schemeClr>
          </a:solidFill>
        </p:grpSpPr>
        <p:sp>
          <p:nvSpPr>
            <p:cNvPr id="45" name="Freeform 255"/>
            <p:cNvSpPr>
              <a:spLocks noEditPoints="1"/>
            </p:cNvSpPr>
            <p:nvPr/>
          </p:nvSpPr>
          <p:spPr bwMode="auto">
            <a:xfrm>
              <a:off x="6472919" y="2732165"/>
              <a:ext cx="548947" cy="524729"/>
            </a:xfrm>
            <a:custGeom>
              <a:avLst/>
              <a:gdLst>
                <a:gd name="T0" fmla="*/ 224 w 260"/>
                <a:gd name="T1" fmla="*/ 0 h 248"/>
                <a:gd name="T2" fmla="*/ 36 w 260"/>
                <a:gd name="T3" fmla="*/ 0 h 248"/>
                <a:gd name="T4" fmla="*/ 0 w 260"/>
                <a:gd name="T5" fmla="*/ 36 h 248"/>
                <a:gd name="T6" fmla="*/ 0 w 260"/>
                <a:gd name="T7" fmla="*/ 166 h 248"/>
                <a:gd name="T8" fmla="*/ 29 w 260"/>
                <a:gd name="T9" fmla="*/ 203 h 248"/>
                <a:gd name="T10" fmla="*/ 68 w 260"/>
                <a:gd name="T11" fmla="*/ 203 h 248"/>
                <a:gd name="T12" fmla="*/ 84 w 260"/>
                <a:gd name="T13" fmla="*/ 210 h 248"/>
                <a:gd name="T14" fmla="*/ 110 w 260"/>
                <a:gd name="T15" fmla="*/ 239 h 248"/>
                <a:gd name="T16" fmla="*/ 130 w 260"/>
                <a:gd name="T17" fmla="*/ 248 h 248"/>
                <a:gd name="T18" fmla="*/ 150 w 260"/>
                <a:gd name="T19" fmla="*/ 239 h 248"/>
                <a:gd name="T20" fmla="*/ 176 w 260"/>
                <a:gd name="T21" fmla="*/ 210 h 248"/>
                <a:gd name="T22" fmla="*/ 188 w 260"/>
                <a:gd name="T23" fmla="*/ 203 h 248"/>
                <a:gd name="T24" fmla="*/ 228 w 260"/>
                <a:gd name="T25" fmla="*/ 203 h 248"/>
                <a:gd name="T26" fmla="*/ 260 w 260"/>
                <a:gd name="T27" fmla="*/ 166 h 248"/>
                <a:gd name="T28" fmla="*/ 260 w 260"/>
                <a:gd name="T29" fmla="*/ 36 h 248"/>
                <a:gd name="T30" fmla="*/ 224 w 260"/>
                <a:gd name="T31" fmla="*/ 0 h 248"/>
                <a:gd name="T32" fmla="*/ 239 w 260"/>
                <a:gd name="T33" fmla="*/ 166 h 248"/>
                <a:gd name="T34" fmla="*/ 228 w 260"/>
                <a:gd name="T35" fmla="*/ 181 h 248"/>
                <a:gd name="T36" fmla="*/ 188 w 260"/>
                <a:gd name="T37" fmla="*/ 181 h 248"/>
                <a:gd name="T38" fmla="*/ 158 w 260"/>
                <a:gd name="T39" fmla="*/ 197 h 248"/>
                <a:gd name="T40" fmla="*/ 134 w 260"/>
                <a:gd name="T41" fmla="*/ 224 h 248"/>
                <a:gd name="T42" fmla="*/ 130 w 260"/>
                <a:gd name="T43" fmla="*/ 226 h 248"/>
                <a:gd name="T44" fmla="*/ 126 w 260"/>
                <a:gd name="T45" fmla="*/ 224 h 248"/>
                <a:gd name="T46" fmla="*/ 102 w 260"/>
                <a:gd name="T47" fmla="*/ 197 h 248"/>
                <a:gd name="T48" fmla="*/ 68 w 260"/>
                <a:gd name="T49" fmla="*/ 181 h 248"/>
                <a:gd name="T50" fmla="*/ 29 w 260"/>
                <a:gd name="T51" fmla="*/ 181 h 248"/>
                <a:gd name="T52" fmla="*/ 21 w 260"/>
                <a:gd name="T53" fmla="*/ 166 h 248"/>
                <a:gd name="T54" fmla="*/ 21 w 260"/>
                <a:gd name="T55" fmla="*/ 36 h 248"/>
                <a:gd name="T56" fmla="*/ 36 w 260"/>
                <a:gd name="T57" fmla="*/ 22 h 248"/>
                <a:gd name="T58" fmla="*/ 224 w 260"/>
                <a:gd name="T59" fmla="*/ 22 h 248"/>
                <a:gd name="T60" fmla="*/ 239 w 260"/>
                <a:gd name="T61" fmla="*/ 36 h 248"/>
                <a:gd name="T62" fmla="*/ 239 w 260"/>
                <a:gd name="T63" fmla="*/ 16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0" h="248">
                  <a:moveTo>
                    <a:pt x="224" y="0"/>
                  </a:moveTo>
                  <a:cubicBezTo>
                    <a:pt x="36" y="0"/>
                    <a:pt x="36" y="0"/>
                    <a:pt x="36" y="0"/>
                  </a:cubicBezTo>
                  <a:cubicBezTo>
                    <a:pt x="16" y="0"/>
                    <a:pt x="0" y="16"/>
                    <a:pt x="0" y="36"/>
                  </a:cubicBezTo>
                  <a:cubicBezTo>
                    <a:pt x="0" y="166"/>
                    <a:pt x="0" y="166"/>
                    <a:pt x="0" y="166"/>
                  </a:cubicBezTo>
                  <a:cubicBezTo>
                    <a:pt x="0" y="186"/>
                    <a:pt x="13" y="203"/>
                    <a:pt x="29" y="203"/>
                  </a:cubicBezTo>
                  <a:cubicBezTo>
                    <a:pt x="45" y="203"/>
                    <a:pt x="62" y="203"/>
                    <a:pt x="68" y="203"/>
                  </a:cubicBezTo>
                  <a:cubicBezTo>
                    <a:pt x="74" y="203"/>
                    <a:pt x="82" y="206"/>
                    <a:pt x="84" y="210"/>
                  </a:cubicBezTo>
                  <a:cubicBezTo>
                    <a:pt x="87" y="214"/>
                    <a:pt x="99" y="227"/>
                    <a:pt x="110" y="239"/>
                  </a:cubicBezTo>
                  <a:cubicBezTo>
                    <a:pt x="115" y="245"/>
                    <a:pt x="123" y="248"/>
                    <a:pt x="130" y="248"/>
                  </a:cubicBezTo>
                  <a:cubicBezTo>
                    <a:pt x="137" y="248"/>
                    <a:pt x="145" y="245"/>
                    <a:pt x="150" y="239"/>
                  </a:cubicBezTo>
                  <a:cubicBezTo>
                    <a:pt x="161" y="227"/>
                    <a:pt x="173" y="214"/>
                    <a:pt x="176" y="210"/>
                  </a:cubicBezTo>
                  <a:cubicBezTo>
                    <a:pt x="178" y="206"/>
                    <a:pt x="184" y="203"/>
                    <a:pt x="188" y="203"/>
                  </a:cubicBezTo>
                  <a:cubicBezTo>
                    <a:pt x="192" y="203"/>
                    <a:pt x="210" y="203"/>
                    <a:pt x="228" y="203"/>
                  </a:cubicBezTo>
                  <a:cubicBezTo>
                    <a:pt x="246" y="203"/>
                    <a:pt x="260" y="186"/>
                    <a:pt x="260" y="166"/>
                  </a:cubicBezTo>
                  <a:cubicBezTo>
                    <a:pt x="260" y="36"/>
                    <a:pt x="260" y="36"/>
                    <a:pt x="260" y="36"/>
                  </a:cubicBezTo>
                  <a:cubicBezTo>
                    <a:pt x="260" y="16"/>
                    <a:pt x="244" y="0"/>
                    <a:pt x="224" y="0"/>
                  </a:cubicBezTo>
                  <a:close/>
                  <a:moveTo>
                    <a:pt x="239" y="166"/>
                  </a:moveTo>
                  <a:cubicBezTo>
                    <a:pt x="239" y="174"/>
                    <a:pt x="233" y="181"/>
                    <a:pt x="228" y="181"/>
                  </a:cubicBezTo>
                  <a:cubicBezTo>
                    <a:pt x="188" y="181"/>
                    <a:pt x="188" y="181"/>
                    <a:pt x="188" y="181"/>
                  </a:cubicBezTo>
                  <a:cubicBezTo>
                    <a:pt x="177" y="181"/>
                    <a:pt x="165" y="188"/>
                    <a:pt x="158" y="197"/>
                  </a:cubicBezTo>
                  <a:cubicBezTo>
                    <a:pt x="156" y="200"/>
                    <a:pt x="146" y="212"/>
                    <a:pt x="134" y="224"/>
                  </a:cubicBezTo>
                  <a:cubicBezTo>
                    <a:pt x="133" y="226"/>
                    <a:pt x="131" y="226"/>
                    <a:pt x="130" y="226"/>
                  </a:cubicBezTo>
                  <a:cubicBezTo>
                    <a:pt x="129" y="226"/>
                    <a:pt x="127" y="226"/>
                    <a:pt x="126" y="224"/>
                  </a:cubicBezTo>
                  <a:cubicBezTo>
                    <a:pt x="114" y="212"/>
                    <a:pt x="104" y="200"/>
                    <a:pt x="102" y="197"/>
                  </a:cubicBezTo>
                  <a:cubicBezTo>
                    <a:pt x="95" y="188"/>
                    <a:pt x="81" y="181"/>
                    <a:pt x="68" y="181"/>
                  </a:cubicBezTo>
                  <a:cubicBezTo>
                    <a:pt x="29" y="181"/>
                    <a:pt x="29" y="181"/>
                    <a:pt x="29" y="181"/>
                  </a:cubicBezTo>
                  <a:cubicBezTo>
                    <a:pt x="26" y="181"/>
                    <a:pt x="21" y="175"/>
                    <a:pt x="21" y="166"/>
                  </a:cubicBezTo>
                  <a:cubicBezTo>
                    <a:pt x="21" y="36"/>
                    <a:pt x="21" y="36"/>
                    <a:pt x="21" y="36"/>
                  </a:cubicBezTo>
                  <a:cubicBezTo>
                    <a:pt x="21" y="28"/>
                    <a:pt x="28" y="22"/>
                    <a:pt x="36" y="22"/>
                  </a:cubicBezTo>
                  <a:cubicBezTo>
                    <a:pt x="224" y="22"/>
                    <a:pt x="224" y="22"/>
                    <a:pt x="224" y="22"/>
                  </a:cubicBezTo>
                  <a:cubicBezTo>
                    <a:pt x="232" y="22"/>
                    <a:pt x="239" y="28"/>
                    <a:pt x="239" y="36"/>
                  </a:cubicBezTo>
                  <a:lnTo>
                    <a:pt x="239" y="166"/>
                  </a:lnTo>
                  <a:close/>
                </a:path>
              </a:pathLst>
            </a:custGeom>
            <a:grpFill/>
            <a:ln>
              <a:noFill/>
            </a:ln>
          </p:spPr>
          <p:txBody>
            <a:bodyPr vert="horz" wrap="square" lIns="91440" tIns="45720" rIns="91440" bIns="45720" numCol="1" anchor="t" anchorCtr="0" compatLnSpc="1"/>
            <a:lstStyle/>
            <a:p>
              <a:endParaRPr lang="en-US"/>
            </a:p>
          </p:txBody>
        </p:sp>
        <p:sp>
          <p:nvSpPr>
            <p:cNvPr id="46" name="Rectangle 256"/>
            <p:cNvSpPr>
              <a:spLocks noChangeArrowheads="1"/>
            </p:cNvSpPr>
            <p:nvPr/>
          </p:nvSpPr>
          <p:spPr bwMode="auto">
            <a:xfrm>
              <a:off x="6624956" y="2901692"/>
              <a:ext cx="244874" cy="29600"/>
            </a:xfrm>
            <a:prstGeom prst="rect">
              <a:avLst/>
            </a:prstGeom>
            <a:grpFill/>
            <a:ln>
              <a:noFill/>
            </a:ln>
          </p:spPr>
          <p:txBody>
            <a:bodyPr vert="horz" wrap="square" lIns="91440" tIns="45720" rIns="91440" bIns="45720" numCol="1" anchor="t" anchorCtr="0" compatLnSpc="1"/>
            <a:lstStyle/>
            <a:p>
              <a:endParaRPr lang="en-US"/>
            </a:p>
          </p:txBody>
        </p:sp>
        <p:sp>
          <p:nvSpPr>
            <p:cNvPr id="47" name="Rectangle 257"/>
            <p:cNvSpPr>
              <a:spLocks noChangeArrowheads="1"/>
            </p:cNvSpPr>
            <p:nvPr/>
          </p:nvSpPr>
          <p:spPr bwMode="auto">
            <a:xfrm>
              <a:off x="6624956" y="2977038"/>
              <a:ext cx="244874" cy="29600"/>
            </a:xfrm>
            <a:prstGeom prst="rect">
              <a:avLst/>
            </a:prstGeom>
            <a:grpFill/>
            <a:ln>
              <a:noFill/>
            </a:ln>
          </p:spPr>
          <p:txBody>
            <a:bodyPr vert="horz" wrap="square" lIns="91440" tIns="45720" rIns="91440" bIns="45720" numCol="1" anchor="t" anchorCtr="0" compatLnSpc="1"/>
            <a:lstStyle/>
            <a:p>
              <a:endParaRPr lang="en-US"/>
            </a:p>
          </p:txBody>
        </p:sp>
      </p:grpSp>
      <p:sp>
        <p:nvSpPr>
          <p:cNvPr id="6" name="Freeform 266"/>
          <p:cNvSpPr>
            <a:spLocks noEditPoints="1"/>
          </p:cNvSpPr>
          <p:nvPr/>
        </p:nvSpPr>
        <p:spPr bwMode="auto">
          <a:xfrm>
            <a:off x="5986451" y="3728681"/>
            <a:ext cx="502305" cy="418996"/>
          </a:xfrm>
          <a:custGeom>
            <a:avLst/>
            <a:gdLst>
              <a:gd name="T0" fmla="*/ 230 w 261"/>
              <a:gd name="T1" fmla="*/ 81 h 218"/>
              <a:gd name="T2" fmla="*/ 130 w 261"/>
              <a:gd name="T3" fmla="*/ 0 h 218"/>
              <a:gd name="T4" fmla="*/ 30 w 261"/>
              <a:gd name="T5" fmla="*/ 81 h 218"/>
              <a:gd name="T6" fmla="*/ 0 w 261"/>
              <a:gd name="T7" fmla="*/ 116 h 218"/>
              <a:gd name="T8" fmla="*/ 0 w 261"/>
              <a:gd name="T9" fmla="*/ 181 h 218"/>
              <a:gd name="T10" fmla="*/ 36 w 261"/>
              <a:gd name="T11" fmla="*/ 218 h 218"/>
              <a:gd name="T12" fmla="*/ 51 w 261"/>
              <a:gd name="T13" fmla="*/ 218 h 218"/>
              <a:gd name="T14" fmla="*/ 87 w 261"/>
              <a:gd name="T15" fmla="*/ 181 h 218"/>
              <a:gd name="T16" fmla="*/ 87 w 261"/>
              <a:gd name="T17" fmla="*/ 116 h 218"/>
              <a:gd name="T18" fmla="*/ 60 w 261"/>
              <a:gd name="T19" fmla="*/ 81 h 218"/>
              <a:gd name="T20" fmla="*/ 130 w 261"/>
              <a:gd name="T21" fmla="*/ 29 h 218"/>
              <a:gd name="T22" fmla="*/ 201 w 261"/>
              <a:gd name="T23" fmla="*/ 81 h 218"/>
              <a:gd name="T24" fmla="*/ 174 w 261"/>
              <a:gd name="T25" fmla="*/ 116 h 218"/>
              <a:gd name="T26" fmla="*/ 174 w 261"/>
              <a:gd name="T27" fmla="*/ 181 h 218"/>
              <a:gd name="T28" fmla="*/ 210 w 261"/>
              <a:gd name="T29" fmla="*/ 218 h 218"/>
              <a:gd name="T30" fmla="*/ 224 w 261"/>
              <a:gd name="T31" fmla="*/ 218 h 218"/>
              <a:gd name="T32" fmla="*/ 261 w 261"/>
              <a:gd name="T33" fmla="*/ 181 h 218"/>
              <a:gd name="T34" fmla="*/ 261 w 261"/>
              <a:gd name="T35" fmla="*/ 116 h 218"/>
              <a:gd name="T36" fmla="*/ 230 w 261"/>
              <a:gd name="T37" fmla="*/ 81 h 218"/>
              <a:gd name="T38" fmla="*/ 65 w 261"/>
              <a:gd name="T39" fmla="*/ 116 h 218"/>
              <a:gd name="T40" fmla="*/ 65 w 261"/>
              <a:gd name="T41" fmla="*/ 181 h 218"/>
              <a:gd name="T42" fmla="*/ 51 w 261"/>
              <a:gd name="T43" fmla="*/ 196 h 218"/>
              <a:gd name="T44" fmla="*/ 36 w 261"/>
              <a:gd name="T45" fmla="*/ 196 h 218"/>
              <a:gd name="T46" fmla="*/ 22 w 261"/>
              <a:gd name="T47" fmla="*/ 181 h 218"/>
              <a:gd name="T48" fmla="*/ 22 w 261"/>
              <a:gd name="T49" fmla="*/ 116 h 218"/>
              <a:gd name="T50" fmla="*/ 36 w 261"/>
              <a:gd name="T51" fmla="*/ 102 h 218"/>
              <a:gd name="T52" fmla="*/ 51 w 261"/>
              <a:gd name="T53" fmla="*/ 102 h 218"/>
              <a:gd name="T54" fmla="*/ 65 w 261"/>
              <a:gd name="T55" fmla="*/ 116 h 218"/>
              <a:gd name="T56" fmla="*/ 239 w 261"/>
              <a:gd name="T57" fmla="*/ 181 h 218"/>
              <a:gd name="T58" fmla="*/ 224 w 261"/>
              <a:gd name="T59" fmla="*/ 196 h 218"/>
              <a:gd name="T60" fmla="*/ 210 w 261"/>
              <a:gd name="T61" fmla="*/ 196 h 218"/>
              <a:gd name="T62" fmla="*/ 195 w 261"/>
              <a:gd name="T63" fmla="*/ 181 h 218"/>
              <a:gd name="T64" fmla="*/ 195 w 261"/>
              <a:gd name="T65" fmla="*/ 116 h 218"/>
              <a:gd name="T66" fmla="*/ 210 w 261"/>
              <a:gd name="T67" fmla="*/ 102 h 218"/>
              <a:gd name="T68" fmla="*/ 224 w 261"/>
              <a:gd name="T69" fmla="*/ 102 h 218"/>
              <a:gd name="T70" fmla="*/ 239 w 261"/>
              <a:gd name="T71" fmla="*/ 116 h 218"/>
              <a:gd name="T72" fmla="*/ 239 w 261"/>
              <a:gd name="T73" fmla="*/ 18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1" h="218">
                <a:moveTo>
                  <a:pt x="230" y="81"/>
                </a:moveTo>
                <a:cubicBezTo>
                  <a:pt x="221" y="33"/>
                  <a:pt x="180" y="0"/>
                  <a:pt x="130" y="0"/>
                </a:cubicBezTo>
                <a:cubicBezTo>
                  <a:pt x="81" y="0"/>
                  <a:pt x="40" y="33"/>
                  <a:pt x="30" y="81"/>
                </a:cubicBezTo>
                <a:cubicBezTo>
                  <a:pt x="13" y="84"/>
                  <a:pt x="0" y="98"/>
                  <a:pt x="0" y="116"/>
                </a:cubicBezTo>
                <a:cubicBezTo>
                  <a:pt x="0" y="181"/>
                  <a:pt x="0" y="181"/>
                  <a:pt x="0" y="181"/>
                </a:cubicBezTo>
                <a:cubicBezTo>
                  <a:pt x="0" y="201"/>
                  <a:pt x="16" y="218"/>
                  <a:pt x="36" y="218"/>
                </a:cubicBezTo>
                <a:cubicBezTo>
                  <a:pt x="51" y="218"/>
                  <a:pt x="51" y="218"/>
                  <a:pt x="51" y="218"/>
                </a:cubicBezTo>
                <a:cubicBezTo>
                  <a:pt x="71" y="218"/>
                  <a:pt x="87" y="201"/>
                  <a:pt x="87" y="181"/>
                </a:cubicBezTo>
                <a:cubicBezTo>
                  <a:pt x="87" y="116"/>
                  <a:pt x="87" y="116"/>
                  <a:pt x="87" y="116"/>
                </a:cubicBezTo>
                <a:cubicBezTo>
                  <a:pt x="87" y="100"/>
                  <a:pt x="75" y="86"/>
                  <a:pt x="60" y="81"/>
                </a:cubicBezTo>
                <a:cubicBezTo>
                  <a:pt x="68" y="49"/>
                  <a:pt x="97" y="29"/>
                  <a:pt x="130" y="29"/>
                </a:cubicBezTo>
                <a:cubicBezTo>
                  <a:pt x="164" y="29"/>
                  <a:pt x="192" y="49"/>
                  <a:pt x="201" y="81"/>
                </a:cubicBezTo>
                <a:cubicBezTo>
                  <a:pt x="185" y="86"/>
                  <a:pt x="174" y="100"/>
                  <a:pt x="174" y="116"/>
                </a:cubicBezTo>
                <a:cubicBezTo>
                  <a:pt x="174" y="181"/>
                  <a:pt x="174" y="181"/>
                  <a:pt x="174" y="181"/>
                </a:cubicBezTo>
                <a:cubicBezTo>
                  <a:pt x="174" y="201"/>
                  <a:pt x="190" y="218"/>
                  <a:pt x="210" y="218"/>
                </a:cubicBezTo>
                <a:cubicBezTo>
                  <a:pt x="224" y="218"/>
                  <a:pt x="224" y="218"/>
                  <a:pt x="224" y="218"/>
                </a:cubicBezTo>
                <a:cubicBezTo>
                  <a:pt x="244" y="218"/>
                  <a:pt x="261" y="201"/>
                  <a:pt x="261" y="181"/>
                </a:cubicBezTo>
                <a:cubicBezTo>
                  <a:pt x="261" y="116"/>
                  <a:pt x="261" y="116"/>
                  <a:pt x="261" y="116"/>
                </a:cubicBezTo>
                <a:cubicBezTo>
                  <a:pt x="261" y="98"/>
                  <a:pt x="247" y="84"/>
                  <a:pt x="230" y="81"/>
                </a:cubicBezTo>
                <a:close/>
                <a:moveTo>
                  <a:pt x="65" y="116"/>
                </a:moveTo>
                <a:cubicBezTo>
                  <a:pt x="65" y="181"/>
                  <a:pt x="65" y="181"/>
                  <a:pt x="65" y="181"/>
                </a:cubicBezTo>
                <a:cubicBezTo>
                  <a:pt x="65" y="189"/>
                  <a:pt x="59" y="196"/>
                  <a:pt x="51" y="196"/>
                </a:cubicBezTo>
                <a:cubicBezTo>
                  <a:pt x="36" y="196"/>
                  <a:pt x="36" y="196"/>
                  <a:pt x="36" y="196"/>
                </a:cubicBezTo>
                <a:cubicBezTo>
                  <a:pt x="28" y="196"/>
                  <a:pt x="22" y="189"/>
                  <a:pt x="22" y="181"/>
                </a:cubicBezTo>
                <a:cubicBezTo>
                  <a:pt x="22" y="116"/>
                  <a:pt x="22" y="116"/>
                  <a:pt x="22" y="116"/>
                </a:cubicBezTo>
                <a:cubicBezTo>
                  <a:pt x="22" y="108"/>
                  <a:pt x="28" y="102"/>
                  <a:pt x="36" y="102"/>
                </a:cubicBezTo>
                <a:cubicBezTo>
                  <a:pt x="51" y="102"/>
                  <a:pt x="51" y="102"/>
                  <a:pt x="51" y="102"/>
                </a:cubicBezTo>
                <a:cubicBezTo>
                  <a:pt x="59" y="102"/>
                  <a:pt x="65" y="108"/>
                  <a:pt x="65" y="116"/>
                </a:cubicBezTo>
                <a:close/>
                <a:moveTo>
                  <a:pt x="239" y="181"/>
                </a:moveTo>
                <a:cubicBezTo>
                  <a:pt x="239" y="189"/>
                  <a:pt x="232" y="196"/>
                  <a:pt x="224" y="196"/>
                </a:cubicBezTo>
                <a:cubicBezTo>
                  <a:pt x="210" y="196"/>
                  <a:pt x="210" y="196"/>
                  <a:pt x="210" y="196"/>
                </a:cubicBezTo>
                <a:cubicBezTo>
                  <a:pt x="202" y="196"/>
                  <a:pt x="195" y="189"/>
                  <a:pt x="195" y="181"/>
                </a:cubicBezTo>
                <a:cubicBezTo>
                  <a:pt x="195" y="116"/>
                  <a:pt x="195" y="116"/>
                  <a:pt x="195" y="116"/>
                </a:cubicBezTo>
                <a:cubicBezTo>
                  <a:pt x="195" y="108"/>
                  <a:pt x="202" y="102"/>
                  <a:pt x="210" y="102"/>
                </a:cubicBezTo>
                <a:cubicBezTo>
                  <a:pt x="224" y="102"/>
                  <a:pt x="224" y="102"/>
                  <a:pt x="224" y="102"/>
                </a:cubicBezTo>
                <a:cubicBezTo>
                  <a:pt x="232" y="102"/>
                  <a:pt x="239" y="108"/>
                  <a:pt x="239" y="116"/>
                </a:cubicBezTo>
                <a:lnTo>
                  <a:pt x="239" y="181"/>
                </a:lnTo>
                <a:close/>
              </a:path>
            </a:pathLst>
          </a:custGeom>
          <a:solidFill>
            <a:srgbClr val="C00000"/>
          </a:solidFill>
          <a:ln>
            <a:noFill/>
          </a:ln>
        </p:spPr>
        <p:txBody>
          <a:bodyPr vert="horz" wrap="square" lIns="91440" tIns="45720" rIns="91440" bIns="45720" numCol="1" anchor="t" anchorCtr="0" compatLnSpc="1"/>
          <a:lstStyle/>
          <a:p>
            <a:endParaRPr lang="en-US"/>
          </a:p>
        </p:txBody>
      </p:sp>
      <p:grpSp>
        <p:nvGrpSpPr>
          <p:cNvPr id="10" name="组合 9"/>
          <p:cNvGrpSpPr/>
          <p:nvPr/>
        </p:nvGrpSpPr>
        <p:grpSpPr>
          <a:xfrm>
            <a:off x="9172776" y="1727399"/>
            <a:ext cx="499855" cy="389593"/>
            <a:chOff x="9439656" y="2777910"/>
            <a:chExt cx="548947" cy="427856"/>
          </a:xfrm>
          <a:solidFill>
            <a:srgbClr val="C00000"/>
          </a:solidFill>
        </p:grpSpPr>
        <p:sp>
          <p:nvSpPr>
            <p:cNvPr id="30" name="Freeform 267"/>
            <p:cNvSpPr>
              <a:spLocks noEditPoints="1"/>
            </p:cNvSpPr>
            <p:nvPr/>
          </p:nvSpPr>
          <p:spPr bwMode="auto">
            <a:xfrm>
              <a:off x="9439656" y="2777910"/>
              <a:ext cx="548947" cy="427856"/>
            </a:xfrm>
            <a:custGeom>
              <a:avLst/>
              <a:gdLst>
                <a:gd name="T0" fmla="*/ 224 w 260"/>
                <a:gd name="T1" fmla="*/ 0 h 202"/>
                <a:gd name="T2" fmla="*/ 36 w 260"/>
                <a:gd name="T3" fmla="*/ 0 h 202"/>
                <a:gd name="T4" fmla="*/ 0 w 260"/>
                <a:gd name="T5" fmla="*/ 36 h 202"/>
                <a:gd name="T6" fmla="*/ 0 w 260"/>
                <a:gd name="T7" fmla="*/ 166 h 202"/>
                <a:gd name="T8" fmla="*/ 36 w 260"/>
                <a:gd name="T9" fmla="*/ 202 h 202"/>
                <a:gd name="T10" fmla="*/ 224 w 260"/>
                <a:gd name="T11" fmla="*/ 202 h 202"/>
                <a:gd name="T12" fmla="*/ 260 w 260"/>
                <a:gd name="T13" fmla="*/ 166 h 202"/>
                <a:gd name="T14" fmla="*/ 260 w 260"/>
                <a:gd name="T15" fmla="*/ 36 h 202"/>
                <a:gd name="T16" fmla="*/ 224 w 260"/>
                <a:gd name="T17" fmla="*/ 0 h 202"/>
                <a:gd name="T18" fmla="*/ 239 w 260"/>
                <a:gd name="T19" fmla="*/ 166 h 202"/>
                <a:gd name="T20" fmla="*/ 224 w 260"/>
                <a:gd name="T21" fmla="*/ 181 h 202"/>
                <a:gd name="T22" fmla="*/ 36 w 260"/>
                <a:gd name="T23" fmla="*/ 181 h 202"/>
                <a:gd name="T24" fmla="*/ 22 w 260"/>
                <a:gd name="T25" fmla="*/ 166 h 202"/>
                <a:gd name="T26" fmla="*/ 22 w 260"/>
                <a:gd name="T27" fmla="*/ 36 h 202"/>
                <a:gd name="T28" fmla="*/ 36 w 260"/>
                <a:gd name="T29" fmla="*/ 21 h 202"/>
                <a:gd name="T30" fmla="*/ 224 w 260"/>
                <a:gd name="T31" fmla="*/ 21 h 202"/>
                <a:gd name="T32" fmla="*/ 239 w 260"/>
                <a:gd name="T33" fmla="*/ 36 h 202"/>
                <a:gd name="T34" fmla="*/ 239 w 260"/>
                <a:gd name="T35" fmla="*/ 16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202">
                  <a:moveTo>
                    <a:pt x="224" y="0"/>
                  </a:moveTo>
                  <a:cubicBezTo>
                    <a:pt x="36" y="0"/>
                    <a:pt x="36" y="0"/>
                    <a:pt x="36" y="0"/>
                  </a:cubicBezTo>
                  <a:cubicBezTo>
                    <a:pt x="16" y="0"/>
                    <a:pt x="0" y="16"/>
                    <a:pt x="0" y="36"/>
                  </a:cubicBezTo>
                  <a:cubicBezTo>
                    <a:pt x="0" y="166"/>
                    <a:pt x="0" y="166"/>
                    <a:pt x="0" y="166"/>
                  </a:cubicBezTo>
                  <a:cubicBezTo>
                    <a:pt x="0" y="186"/>
                    <a:pt x="16" y="202"/>
                    <a:pt x="36" y="202"/>
                  </a:cubicBezTo>
                  <a:cubicBezTo>
                    <a:pt x="224" y="202"/>
                    <a:pt x="224" y="202"/>
                    <a:pt x="224" y="202"/>
                  </a:cubicBezTo>
                  <a:cubicBezTo>
                    <a:pt x="244" y="202"/>
                    <a:pt x="260" y="186"/>
                    <a:pt x="260" y="166"/>
                  </a:cubicBezTo>
                  <a:cubicBezTo>
                    <a:pt x="260" y="36"/>
                    <a:pt x="260" y="36"/>
                    <a:pt x="260" y="36"/>
                  </a:cubicBezTo>
                  <a:cubicBezTo>
                    <a:pt x="260" y="16"/>
                    <a:pt x="244" y="0"/>
                    <a:pt x="224" y="0"/>
                  </a:cubicBezTo>
                  <a:close/>
                  <a:moveTo>
                    <a:pt x="239" y="166"/>
                  </a:moveTo>
                  <a:cubicBezTo>
                    <a:pt x="239" y="174"/>
                    <a:pt x="232" y="181"/>
                    <a:pt x="224" y="181"/>
                  </a:cubicBezTo>
                  <a:cubicBezTo>
                    <a:pt x="36" y="181"/>
                    <a:pt x="36" y="181"/>
                    <a:pt x="36" y="181"/>
                  </a:cubicBezTo>
                  <a:cubicBezTo>
                    <a:pt x="28" y="181"/>
                    <a:pt x="22" y="174"/>
                    <a:pt x="22" y="166"/>
                  </a:cubicBezTo>
                  <a:cubicBezTo>
                    <a:pt x="22" y="36"/>
                    <a:pt x="22" y="36"/>
                    <a:pt x="22" y="36"/>
                  </a:cubicBezTo>
                  <a:cubicBezTo>
                    <a:pt x="22" y="28"/>
                    <a:pt x="28" y="21"/>
                    <a:pt x="36" y="21"/>
                  </a:cubicBezTo>
                  <a:cubicBezTo>
                    <a:pt x="224" y="21"/>
                    <a:pt x="224" y="21"/>
                    <a:pt x="224" y="21"/>
                  </a:cubicBezTo>
                  <a:cubicBezTo>
                    <a:pt x="232" y="21"/>
                    <a:pt x="239" y="28"/>
                    <a:pt x="239" y="36"/>
                  </a:cubicBezTo>
                  <a:lnTo>
                    <a:pt x="239" y="166"/>
                  </a:lnTo>
                  <a:close/>
                </a:path>
              </a:pathLst>
            </a:custGeom>
            <a:grpFill/>
            <a:ln>
              <a:noFill/>
            </a:ln>
          </p:spPr>
          <p:txBody>
            <a:bodyPr vert="horz" wrap="square" lIns="91440" tIns="45720" rIns="91440" bIns="45720" numCol="1" anchor="t" anchorCtr="0" compatLnSpc="1"/>
            <a:lstStyle/>
            <a:p>
              <a:endParaRPr lang="en-US"/>
            </a:p>
          </p:txBody>
        </p:sp>
        <p:sp>
          <p:nvSpPr>
            <p:cNvPr id="31" name="Freeform 268"/>
            <p:cNvSpPr/>
            <p:nvPr/>
          </p:nvSpPr>
          <p:spPr bwMode="auto">
            <a:xfrm>
              <a:off x="9638784" y="2884201"/>
              <a:ext cx="192401" cy="215273"/>
            </a:xfrm>
            <a:custGeom>
              <a:avLst/>
              <a:gdLst>
                <a:gd name="T0" fmla="*/ 80 w 91"/>
                <a:gd name="T1" fmla="*/ 40 h 102"/>
                <a:gd name="T2" fmla="*/ 19 w 91"/>
                <a:gd name="T3" fmla="*/ 6 h 102"/>
                <a:gd name="T4" fmla="*/ 0 w 91"/>
                <a:gd name="T5" fmla="*/ 17 h 102"/>
                <a:gd name="T6" fmla="*/ 0 w 91"/>
                <a:gd name="T7" fmla="*/ 85 h 102"/>
                <a:gd name="T8" fmla="*/ 19 w 91"/>
                <a:gd name="T9" fmla="*/ 96 h 102"/>
                <a:gd name="T10" fmla="*/ 80 w 91"/>
                <a:gd name="T11" fmla="*/ 62 h 102"/>
                <a:gd name="T12" fmla="*/ 80 w 91"/>
                <a:gd name="T13" fmla="*/ 40 h 102"/>
              </a:gdLst>
              <a:ahLst/>
              <a:cxnLst>
                <a:cxn ang="0">
                  <a:pos x="T0" y="T1"/>
                </a:cxn>
                <a:cxn ang="0">
                  <a:pos x="T2" y="T3"/>
                </a:cxn>
                <a:cxn ang="0">
                  <a:pos x="T4" y="T5"/>
                </a:cxn>
                <a:cxn ang="0">
                  <a:pos x="T6" y="T7"/>
                </a:cxn>
                <a:cxn ang="0">
                  <a:pos x="T8" y="T9"/>
                </a:cxn>
                <a:cxn ang="0">
                  <a:pos x="T10" y="T11"/>
                </a:cxn>
                <a:cxn ang="0">
                  <a:pos x="T12" y="T13"/>
                </a:cxn>
              </a:cxnLst>
              <a:rect l="0" t="0" r="r" b="b"/>
              <a:pathLst>
                <a:path w="91" h="102">
                  <a:moveTo>
                    <a:pt x="80" y="40"/>
                  </a:moveTo>
                  <a:cubicBezTo>
                    <a:pt x="19" y="6"/>
                    <a:pt x="19" y="6"/>
                    <a:pt x="19" y="6"/>
                  </a:cubicBezTo>
                  <a:cubicBezTo>
                    <a:pt x="8" y="0"/>
                    <a:pt x="0" y="5"/>
                    <a:pt x="0" y="17"/>
                  </a:cubicBezTo>
                  <a:cubicBezTo>
                    <a:pt x="0" y="85"/>
                    <a:pt x="0" y="85"/>
                    <a:pt x="0" y="85"/>
                  </a:cubicBezTo>
                  <a:cubicBezTo>
                    <a:pt x="0" y="97"/>
                    <a:pt x="8" y="102"/>
                    <a:pt x="19" y="96"/>
                  </a:cubicBezTo>
                  <a:cubicBezTo>
                    <a:pt x="80" y="62"/>
                    <a:pt x="80" y="62"/>
                    <a:pt x="80" y="62"/>
                  </a:cubicBezTo>
                  <a:cubicBezTo>
                    <a:pt x="91" y="56"/>
                    <a:pt x="91" y="46"/>
                    <a:pt x="80" y="40"/>
                  </a:cubicBezTo>
                  <a:close/>
                </a:path>
              </a:pathLst>
            </a:custGeom>
            <a:grpFill/>
            <a:ln>
              <a:noFill/>
            </a:ln>
          </p:spPr>
          <p:txBody>
            <a:bodyPr vert="horz" wrap="square" lIns="91440" tIns="45720" rIns="91440" bIns="45720" numCol="1" anchor="t" anchorCtr="0" compatLnSpc="1"/>
            <a:lstStyle/>
            <a:p>
              <a:endParaRPr lang="en-US"/>
            </a:p>
          </p:txBody>
        </p:sp>
      </p:grpSp>
      <p:grpSp>
        <p:nvGrpSpPr>
          <p:cNvPr id="32" name="组合 31"/>
          <p:cNvGrpSpPr/>
          <p:nvPr/>
        </p:nvGrpSpPr>
        <p:grpSpPr>
          <a:xfrm>
            <a:off x="5986452" y="1677230"/>
            <a:ext cx="502305" cy="432472"/>
            <a:chOff x="7970415" y="1262923"/>
            <a:chExt cx="551638" cy="474947"/>
          </a:xfrm>
          <a:solidFill>
            <a:schemeClr val="tx1">
              <a:lumMod val="65000"/>
              <a:lumOff val="35000"/>
            </a:schemeClr>
          </a:solidFill>
        </p:grpSpPr>
        <p:sp>
          <p:nvSpPr>
            <p:cNvPr id="57" name="Freeform 294"/>
            <p:cNvSpPr>
              <a:spLocks noEditPoints="1"/>
            </p:cNvSpPr>
            <p:nvPr/>
          </p:nvSpPr>
          <p:spPr bwMode="auto">
            <a:xfrm>
              <a:off x="7970415" y="1262923"/>
              <a:ext cx="551638" cy="474947"/>
            </a:xfrm>
            <a:custGeom>
              <a:avLst/>
              <a:gdLst>
                <a:gd name="T0" fmla="*/ 224 w 261"/>
                <a:gd name="T1" fmla="*/ 22 h 225"/>
                <a:gd name="T2" fmla="*/ 224 w 261"/>
                <a:gd name="T3" fmla="*/ 15 h 225"/>
                <a:gd name="T4" fmla="*/ 192 w 261"/>
                <a:gd name="T5" fmla="*/ 0 h 225"/>
                <a:gd name="T6" fmla="*/ 159 w 261"/>
                <a:gd name="T7" fmla="*/ 15 h 225"/>
                <a:gd name="T8" fmla="*/ 159 w 261"/>
                <a:gd name="T9" fmla="*/ 22 h 225"/>
                <a:gd name="T10" fmla="*/ 36 w 261"/>
                <a:gd name="T11" fmla="*/ 22 h 225"/>
                <a:gd name="T12" fmla="*/ 0 w 261"/>
                <a:gd name="T13" fmla="*/ 58 h 225"/>
                <a:gd name="T14" fmla="*/ 0 w 261"/>
                <a:gd name="T15" fmla="*/ 188 h 225"/>
                <a:gd name="T16" fmla="*/ 36 w 261"/>
                <a:gd name="T17" fmla="*/ 225 h 225"/>
                <a:gd name="T18" fmla="*/ 224 w 261"/>
                <a:gd name="T19" fmla="*/ 225 h 225"/>
                <a:gd name="T20" fmla="*/ 261 w 261"/>
                <a:gd name="T21" fmla="*/ 188 h 225"/>
                <a:gd name="T22" fmla="*/ 261 w 261"/>
                <a:gd name="T23" fmla="*/ 58 h 225"/>
                <a:gd name="T24" fmla="*/ 224 w 261"/>
                <a:gd name="T25" fmla="*/ 22 h 225"/>
                <a:gd name="T26" fmla="*/ 239 w 261"/>
                <a:gd name="T27" fmla="*/ 188 h 225"/>
                <a:gd name="T28" fmla="*/ 224 w 261"/>
                <a:gd name="T29" fmla="*/ 203 h 225"/>
                <a:gd name="T30" fmla="*/ 36 w 261"/>
                <a:gd name="T31" fmla="*/ 203 h 225"/>
                <a:gd name="T32" fmla="*/ 22 w 261"/>
                <a:gd name="T33" fmla="*/ 188 h 225"/>
                <a:gd name="T34" fmla="*/ 22 w 261"/>
                <a:gd name="T35" fmla="*/ 58 h 225"/>
                <a:gd name="T36" fmla="*/ 36 w 261"/>
                <a:gd name="T37" fmla="*/ 44 h 225"/>
                <a:gd name="T38" fmla="*/ 224 w 261"/>
                <a:gd name="T39" fmla="*/ 44 h 225"/>
                <a:gd name="T40" fmla="*/ 239 w 261"/>
                <a:gd name="T41" fmla="*/ 58 h 225"/>
                <a:gd name="T42" fmla="*/ 239 w 261"/>
                <a:gd name="T43" fmla="*/ 188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 h="225">
                  <a:moveTo>
                    <a:pt x="224" y="22"/>
                  </a:moveTo>
                  <a:cubicBezTo>
                    <a:pt x="224" y="15"/>
                    <a:pt x="224" y="15"/>
                    <a:pt x="224" y="15"/>
                  </a:cubicBezTo>
                  <a:cubicBezTo>
                    <a:pt x="224" y="7"/>
                    <a:pt x="210" y="0"/>
                    <a:pt x="192" y="0"/>
                  </a:cubicBezTo>
                  <a:cubicBezTo>
                    <a:pt x="174" y="0"/>
                    <a:pt x="159" y="7"/>
                    <a:pt x="159" y="15"/>
                  </a:cubicBezTo>
                  <a:cubicBezTo>
                    <a:pt x="159" y="22"/>
                    <a:pt x="159" y="22"/>
                    <a:pt x="159" y="22"/>
                  </a:cubicBezTo>
                  <a:cubicBezTo>
                    <a:pt x="36" y="22"/>
                    <a:pt x="36" y="22"/>
                    <a:pt x="36" y="22"/>
                  </a:cubicBezTo>
                  <a:cubicBezTo>
                    <a:pt x="16" y="22"/>
                    <a:pt x="0" y="38"/>
                    <a:pt x="0" y="58"/>
                  </a:cubicBezTo>
                  <a:cubicBezTo>
                    <a:pt x="0" y="188"/>
                    <a:pt x="0" y="188"/>
                    <a:pt x="0" y="188"/>
                  </a:cubicBezTo>
                  <a:cubicBezTo>
                    <a:pt x="0" y="208"/>
                    <a:pt x="16" y="225"/>
                    <a:pt x="36" y="225"/>
                  </a:cubicBezTo>
                  <a:cubicBezTo>
                    <a:pt x="224" y="225"/>
                    <a:pt x="224" y="225"/>
                    <a:pt x="224" y="225"/>
                  </a:cubicBezTo>
                  <a:cubicBezTo>
                    <a:pt x="244" y="225"/>
                    <a:pt x="261" y="208"/>
                    <a:pt x="261" y="188"/>
                  </a:cubicBezTo>
                  <a:cubicBezTo>
                    <a:pt x="261" y="58"/>
                    <a:pt x="261" y="58"/>
                    <a:pt x="261" y="58"/>
                  </a:cubicBezTo>
                  <a:cubicBezTo>
                    <a:pt x="261" y="38"/>
                    <a:pt x="244" y="22"/>
                    <a:pt x="224" y="22"/>
                  </a:cubicBezTo>
                  <a:close/>
                  <a:moveTo>
                    <a:pt x="239" y="188"/>
                  </a:moveTo>
                  <a:cubicBezTo>
                    <a:pt x="239" y="196"/>
                    <a:pt x="232" y="203"/>
                    <a:pt x="224" y="203"/>
                  </a:cubicBezTo>
                  <a:cubicBezTo>
                    <a:pt x="36" y="203"/>
                    <a:pt x="36" y="203"/>
                    <a:pt x="36" y="203"/>
                  </a:cubicBezTo>
                  <a:cubicBezTo>
                    <a:pt x="28" y="203"/>
                    <a:pt x="22" y="196"/>
                    <a:pt x="22" y="188"/>
                  </a:cubicBezTo>
                  <a:cubicBezTo>
                    <a:pt x="22" y="58"/>
                    <a:pt x="22" y="58"/>
                    <a:pt x="22" y="58"/>
                  </a:cubicBezTo>
                  <a:cubicBezTo>
                    <a:pt x="22" y="50"/>
                    <a:pt x="28" y="44"/>
                    <a:pt x="36" y="44"/>
                  </a:cubicBezTo>
                  <a:cubicBezTo>
                    <a:pt x="224" y="44"/>
                    <a:pt x="224" y="44"/>
                    <a:pt x="224" y="44"/>
                  </a:cubicBezTo>
                  <a:cubicBezTo>
                    <a:pt x="232" y="44"/>
                    <a:pt x="239" y="50"/>
                    <a:pt x="239" y="58"/>
                  </a:cubicBezTo>
                  <a:lnTo>
                    <a:pt x="239" y="188"/>
                  </a:lnTo>
                  <a:close/>
                </a:path>
              </a:pathLst>
            </a:custGeom>
            <a:grpFill/>
            <a:ln>
              <a:noFill/>
            </a:ln>
          </p:spPr>
          <p:txBody>
            <a:bodyPr vert="horz" wrap="square" lIns="91440" tIns="45720" rIns="91440" bIns="45720" numCol="1" anchor="t" anchorCtr="0" compatLnSpc="1"/>
            <a:lstStyle/>
            <a:p>
              <a:endParaRPr lang="en-US"/>
            </a:p>
          </p:txBody>
        </p:sp>
        <p:sp>
          <p:nvSpPr>
            <p:cNvPr id="58" name="Freeform 295"/>
            <p:cNvSpPr>
              <a:spLocks noEditPoints="1"/>
            </p:cNvSpPr>
            <p:nvPr/>
          </p:nvSpPr>
          <p:spPr bwMode="auto">
            <a:xfrm>
              <a:off x="8117070" y="1393433"/>
              <a:ext cx="259674" cy="259674"/>
            </a:xfrm>
            <a:custGeom>
              <a:avLst/>
              <a:gdLst>
                <a:gd name="T0" fmla="*/ 61 w 123"/>
                <a:gd name="T1" fmla="*/ 0 h 123"/>
                <a:gd name="T2" fmla="*/ 0 w 123"/>
                <a:gd name="T3" fmla="*/ 61 h 123"/>
                <a:gd name="T4" fmla="*/ 61 w 123"/>
                <a:gd name="T5" fmla="*/ 123 h 123"/>
                <a:gd name="T6" fmla="*/ 123 w 123"/>
                <a:gd name="T7" fmla="*/ 61 h 123"/>
                <a:gd name="T8" fmla="*/ 61 w 123"/>
                <a:gd name="T9" fmla="*/ 0 h 123"/>
                <a:gd name="T10" fmla="*/ 61 w 123"/>
                <a:gd name="T11" fmla="*/ 101 h 123"/>
                <a:gd name="T12" fmla="*/ 21 w 123"/>
                <a:gd name="T13" fmla="*/ 61 h 123"/>
                <a:gd name="T14" fmla="*/ 61 w 123"/>
                <a:gd name="T15" fmla="*/ 21 h 123"/>
                <a:gd name="T16" fmla="*/ 101 w 123"/>
                <a:gd name="T17" fmla="*/ 61 h 123"/>
                <a:gd name="T18" fmla="*/ 61 w 123"/>
                <a:gd name="T19" fmla="*/ 10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3">
                  <a:moveTo>
                    <a:pt x="61" y="0"/>
                  </a:moveTo>
                  <a:cubicBezTo>
                    <a:pt x="27" y="0"/>
                    <a:pt x="0" y="27"/>
                    <a:pt x="0" y="61"/>
                  </a:cubicBezTo>
                  <a:cubicBezTo>
                    <a:pt x="0" y="95"/>
                    <a:pt x="27" y="123"/>
                    <a:pt x="61" y="123"/>
                  </a:cubicBezTo>
                  <a:cubicBezTo>
                    <a:pt x="95" y="123"/>
                    <a:pt x="123" y="95"/>
                    <a:pt x="123" y="61"/>
                  </a:cubicBezTo>
                  <a:cubicBezTo>
                    <a:pt x="123" y="27"/>
                    <a:pt x="95" y="0"/>
                    <a:pt x="61" y="0"/>
                  </a:cubicBezTo>
                  <a:close/>
                  <a:moveTo>
                    <a:pt x="61" y="101"/>
                  </a:moveTo>
                  <a:cubicBezTo>
                    <a:pt x="39" y="101"/>
                    <a:pt x="21" y="83"/>
                    <a:pt x="21" y="61"/>
                  </a:cubicBezTo>
                  <a:cubicBezTo>
                    <a:pt x="21" y="39"/>
                    <a:pt x="39" y="21"/>
                    <a:pt x="61" y="21"/>
                  </a:cubicBezTo>
                  <a:cubicBezTo>
                    <a:pt x="83" y="21"/>
                    <a:pt x="101" y="39"/>
                    <a:pt x="101" y="61"/>
                  </a:cubicBezTo>
                  <a:cubicBezTo>
                    <a:pt x="101" y="83"/>
                    <a:pt x="83" y="101"/>
                    <a:pt x="61" y="101"/>
                  </a:cubicBezTo>
                  <a:close/>
                </a:path>
              </a:pathLst>
            </a:custGeom>
            <a:grpFill/>
            <a:ln>
              <a:noFill/>
            </a:ln>
          </p:spPr>
          <p:txBody>
            <a:bodyPr vert="horz" wrap="square" lIns="91440" tIns="45720" rIns="91440" bIns="45720" numCol="1" anchor="t" anchorCtr="0" compatLnSpc="1"/>
            <a:lstStyle/>
            <a:p>
              <a:endParaRPr lang="en-US"/>
            </a:p>
          </p:txBody>
        </p:sp>
      </p:grpSp>
      <p:grpSp>
        <p:nvGrpSpPr>
          <p:cNvPr id="59" name="组合 58"/>
          <p:cNvGrpSpPr/>
          <p:nvPr/>
        </p:nvGrpSpPr>
        <p:grpSpPr>
          <a:xfrm>
            <a:off x="1462801" y="2400707"/>
            <a:ext cx="3187304" cy="851160"/>
            <a:chOff x="8370356" y="1949095"/>
            <a:chExt cx="3052916" cy="851160"/>
          </a:xfrm>
        </p:grpSpPr>
        <p:sp>
          <p:nvSpPr>
            <p:cNvPr id="60" name="文本框 27"/>
            <p:cNvSpPr txBox="1"/>
            <p:nvPr/>
          </p:nvSpPr>
          <p:spPr>
            <a:xfrm>
              <a:off x="9071376" y="1949095"/>
              <a:ext cx="1650878" cy="400110"/>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C83131"/>
                  </a:solidFill>
                  <a:latin typeface="+mj-ea"/>
                  <a:ea typeface="+mj-ea"/>
                </a:rPr>
                <a:t>The title is added here</a:t>
              </a:r>
            </a:p>
          </p:txBody>
        </p:sp>
        <p:sp>
          <p:nvSpPr>
            <p:cNvPr id="61" name="文本框 28"/>
            <p:cNvSpPr txBox="1"/>
            <p:nvPr/>
          </p:nvSpPr>
          <p:spPr>
            <a:xfrm>
              <a:off x="8370356" y="2277035"/>
              <a:ext cx="3052916" cy="52322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1400" dirty="0">
                  <a:solidFill>
                    <a:prstClr val="white">
                      <a:lumMod val="50000"/>
                    </a:prstClr>
                  </a:solidFill>
                  <a:ea typeface="时尚中黑简体" panose="01010104010101010101" pitchFamily="2" charset="-122"/>
                </a:rPr>
                <a:t>The user can switch on a projector or computer</a:t>
              </a:r>
            </a:p>
          </p:txBody>
        </p:sp>
      </p:grpSp>
      <p:grpSp>
        <p:nvGrpSpPr>
          <p:cNvPr id="62" name="组合 61"/>
          <p:cNvGrpSpPr/>
          <p:nvPr/>
        </p:nvGrpSpPr>
        <p:grpSpPr>
          <a:xfrm>
            <a:off x="4643953" y="2400707"/>
            <a:ext cx="3187304" cy="851160"/>
            <a:chOff x="8370356" y="1949095"/>
            <a:chExt cx="3052916" cy="851160"/>
          </a:xfrm>
        </p:grpSpPr>
        <p:sp>
          <p:nvSpPr>
            <p:cNvPr id="63" name="文本框 27"/>
            <p:cNvSpPr txBox="1"/>
            <p:nvPr/>
          </p:nvSpPr>
          <p:spPr>
            <a:xfrm>
              <a:off x="9071376" y="1949095"/>
              <a:ext cx="1650878" cy="400110"/>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404040"/>
                  </a:solidFill>
                  <a:latin typeface="+mj-ea"/>
                  <a:ea typeface="+mj-ea"/>
                </a:rPr>
                <a:t>The title is added here</a:t>
              </a:r>
            </a:p>
          </p:txBody>
        </p:sp>
        <p:sp>
          <p:nvSpPr>
            <p:cNvPr id="64" name="文本框 28"/>
            <p:cNvSpPr txBox="1"/>
            <p:nvPr/>
          </p:nvSpPr>
          <p:spPr>
            <a:xfrm>
              <a:off x="8370356" y="2277035"/>
              <a:ext cx="3052916" cy="52322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1400" dirty="0">
                  <a:solidFill>
                    <a:prstClr val="white">
                      <a:lumMod val="50000"/>
                    </a:prstClr>
                  </a:solidFill>
                  <a:ea typeface="时尚中黑简体" panose="01010104010101010101" pitchFamily="2" charset="-122"/>
                </a:rPr>
                <a:t>The user can switch on a projector or computer</a:t>
              </a:r>
            </a:p>
          </p:txBody>
        </p:sp>
      </p:grpSp>
      <p:grpSp>
        <p:nvGrpSpPr>
          <p:cNvPr id="65" name="组合 64"/>
          <p:cNvGrpSpPr/>
          <p:nvPr/>
        </p:nvGrpSpPr>
        <p:grpSpPr>
          <a:xfrm>
            <a:off x="7829051" y="2400707"/>
            <a:ext cx="3187304" cy="851160"/>
            <a:chOff x="8370356" y="1949095"/>
            <a:chExt cx="3052916" cy="851160"/>
          </a:xfrm>
        </p:grpSpPr>
        <p:sp>
          <p:nvSpPr>
            <p:cNvPr id="66" name="文本框 27"/>
            <p:cNvSpPr txBox="1"/>
            <p:nvPr/>
          </p:nvSpPr>
          <p:spPr>
            <a:xfrm>
              <a:off x="9071376" y="1949095"/>
              <a:ext cx="1650878" cy="400110"/>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C83131"/>
                  </a:solidFill>
                  <a:latin typeface="+mj-ea"/>
                  <a:ea typeface="+mj-ea"/>
                </a:rPr>
                <a:t>The title is added here</a:t>
              </a:r>
            </a:p>
          </p:txBody>
        </p:sp>
        <p:sp>
          <p:nvSpPr>
            <p:cNvPr id="68" name="文本框 28"/>
            <p:cNvSpPr txBox="1"/>
            <p:nvPr/>
          </p:nvSpPr>
          <p:spPr>
            <a:xfrm>
              <a:off x="8370356" y="2277035"/>
              <a:ext cx="3052916" cy="52322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1400" dirty="0">
                  <a:solidFill>
                    <a:prstClr val="white">
                      <a:lumMod val="50000"/>
                    </a:prstClr>
                  </a:solidFill>
                  <a:ea typeface="时尚中黑简体" panose="01010104010101010101" pitchFamily="2" charset="-122"/>
                </a:rPr>
                <a:t>The user can switch on a projector or computer</a:t>
              </a:r>
            </a:p>
          </p:txBody>
        </p:sp>
      </p:grpSp>
      <p:grpSp>
        <p:nvGrpSpPr>
          <p:cNvPr id="69" name="组合 68"/>
          <p:cNvGrpSpPr/>
          <p:nvPr/>
        </p:nvGrpSpPr>
        <p:grpSpPr>
          <a:xfrm>
            <a:off x="1462801" y="4372889"/>
            <a:ext cx="3187304" cy="851160"/>
            <a:chOff x="8370356" y="1949095"/>
            <a:chExt cx="3052916" cy="851160"/>
          </a:xfrm>
        </p:grpSpPr>
        <p:sp>
          <p:nvSpPr>
            <p:cNvPr id="70" name="文本框 27"/>
            <p:cNvSpPr txBox="1"/>
            <p:nvPr/>
          </p:nvSpPr>
          <p:spPr>
            <a:xfrm>
              <a:off x="9071376" y="1949095"/>
              <a:ext cx="1650878" cy="400110"/>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404040"/>
                  </a:solidFill>
                  <a:latin typeface="+mj-ea"/>
                  <a:ea typeface="+mj-ea"/>
                </a:rPr>
                <a:t>The title is added here</a:t>
              </a:r>
            </a:p>
          </p:txBody>
        </p:sp>
        <p:sp>
          <p:nvSpPr>
            <p:cNvPr id="71" name="文本框 28"/>
            <p:cNvSpPr txBox="1"/>
            <p:nvPr/>
          </p:nvSpPr>
          <p:spPr>
            <a:xfrm>
              <a:off x="8370356" y="2277035"/>
              <a:ext cx="3052916" cy="52322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1400" dirty="0">
                  <a:solidFill>
                    <a:prstClr val="white">
                      <a:lumMod val="50000"/>
                    </a:prstClr>
                  </a:solidFill>
                  <a:ea typeface="时尚中黑简体" panose="01010104010101010101" pitchFamily="2" charset="-122"/>
                </a:rPr>
                <a:t>The user can switch on a projector or computer</a:t>
              </a:r>
            </a:p>
          </p:txBody>
        </p:sp>
      </p:grpSp>
      <p:grpSp>
        <p:nvGrpSpPr>
          <p:cNvPr id="72" name="组合 71"/>
          <p:cNvGrpSpPr/>
          <p:nvPr/>
        </p:nvGrpSpPr>
        <p:grpSpPr>
          <a:xfrm>
            <a:off x="4643953" y="4372889"/>
            <a:ext cx="3187304" cy="851160"/>
            <a:chOff x="8370356" y="1949095"/>
            <a:chExt cx="3052916" cy="851160"/>
          </a:xfrm>
        </p:grpSpPr>
        <p:sp>
          <p:nvSpPr>
            <p:cNvPr id="73" name="文本框 27"/>
            <p:cNvSpPr txBox="1"/>
            <p:nvPr/>
          </p:nvSpPr>
          <p:spPr>
            <a:xfrm>
              <a:off x="9071376" y="1949095"/>
              <a:ext cx="1650878" cy="400110"/>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C83131"/>
                  </a:solidFill>
                  <a:latin typeface="+mj-ea"/>
                  <a:ea typeface="+mj-ea"/>
                </a:rPr>
                <a:t>The title is added here</a:t>
              </a:r>
            </a:p>
          </p:txBody>
        </p:sp>
        <p:sp>
          <p:nvSpPr>
            <p:cNvPr id="74" name="文本框 28"/>
            <p:cNvSpPr txBox="1"/>
            <p:nvPr/>
          </p:nvSpPr>
          <p:spPr>
            <a:xfrm>
              <a:off x="8370356" y="2277035"/>
              <a:ext cx="3052916" cy="52322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1400" dirty="0">
                  <a:solidFill>
                    <a:prstClr val="white">
                      <a:lumMod val="50000"/>
                    </a:prstClr>
                  </a:solidFill>
                  <a:ea typeface="时尚中黑简体" panose="01010104010101010101" pitchFamily="2" charset="-122"/>
                </a:rPr>
                <a:t>The user can switch on a projector or computer</a:t>
              </a:r>
            </a:p>
          </p:txBody>
        </p:sp>
      </p:grpSp>
      <p:grpSp>
        <p:nvGrpSpPr>
          <p:cNvPr id="75" name="组合 74"/>
          <p:cNvGrpSpPr/>
          <p:nvPr/>
        </p:nvGrpSpPr>
        <p:grpSpPr>
          <a:xfrm>
            <a:off x="7829051" y="4372889"/>
            <a:ext cx="3187304" cy="851160"/>
            <a:chOff x="8370356" y="1949095"/>
            <a:chExt cx="3052916" cy="851160"/>
          </a:xfrm>
        </p:grpSpPr>
        <p:sp>
          <p:nvSpPr>
            <p:cNvPr id="76" name="文本框 27"/>
            <p:cNvSpPr txBox="1"/>
            <p:nvPr/>
          </p:nvSpPr>
          <p:spPr>
            <a:xfrm>
              <a:off x="9071376" y="1949095"/>
              <a:ext cx="1650878" cy="400110"/>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404040"/>
                  </a:solidFill>
                  <a:latin typeface="+mj-ea"/>
                  <a:ea typeface="+mj-ea"/>
                </a:rPr>
                <a:t>The title is added here</a:t>
              </a:r>
            </a:p>
          </p:txBody>
        </p:sp>
        <p:sp>
          <p:nvSpPr>
            <p:cNvPr id="77" name="文本框 28"/>
            <p:cNvSpPr txBox="1"/>
            <p:nvPr/>
          </p:nvSpPr>
          <p:spPr>
            <a:xfrm>
              <a:off x="8370356" y="2277035"/>
              <a:ext cx="3052916" cy="52322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1400" dirty="0">
                  <a:solidFill>
                    <a:prstClr val="white">
                      <a:lumMod val="50000"/>
                    </a:prstClr>
                  </a:solidFill>
                  <a:ea typeface="时尚中黑简体" panose="01010104010101010101" pitchFamily="2" charset="-122"/>
                </a:rPr>
                <a:t>The user can switch on a projector or computer</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ppt_w</p:attrName>
                                        </p:attrNameLst>
                                      </p:cBhvr>
                                      <p:tavLst>
                                        <p:tav tm="0">
                                          <p:val>
                                            <p:fltVal val="0"/>
                                          </p:val>
                                        </p:tav>
                                        <p:tav tm="100000">
                                          <p:val>
                                            <p:strVal val="#ppt_w"/>
                                          </p:val>
                                        </p:tav>
                                      </p:tavLst>
                                    </p:anim>
                                    <p:anim calcmode="lin" valueType="num">
                                      <p:cBhvr>
                                        <p:cTn id="17" dur="500" fill="hold"/>
                                        <p:tgtEl>
                                          <p:spTgt spid="32"/>
                                        </p:tgtEl>
                                        <p:attrNameLst>
                                          <p:attrName>ppt_h</p:attrName>
                                        </p:attrNameLst>
                                      </p:cBhvr>
                                      <p:tavLst>
                                        <p:tav tm="0">
                                          <p:val>
                                            <p:fltVal val="0"/>
                                          </p:val>
                                        </p:tav>
                                        <p:tav tm="100000">
                                          <p:val>
                                            <p:strVal val="#ppt_h"/>
                                          </p:val>
                                        </p:tav>
                                      </p:tavLst>
                                    </p:anim>
                                    <p:animEffect transition="in" filter="fade">
                                      <p:cBhvr>
                                        <p:cTn id="18" dur="500"/>
                                        <p:tgtEl>
                                          <p:spTgt spid="32"/>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16"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500" fill="hold"/>
                                        <p:tgtEl>
                                          <p:spTgt spid="44"/>
                                        </p:tgtEl>
                                        <p:attrNameLst>
                                          <p:attrName>ppt_w</p:attrName>
                                        </p:attrNameLst>
                                      </p:cBhvr>
                                      <p:tavLst>
                                        <p:tav tm="0">
                                          <p:val>
                                            <p:fltVal val="0"/>
                                          </p:val>
                                        </p:tav>
                                        <p:tav tm="100000">
                                          <p:val>
                                            <p:strVal val="#ppt_w"/>
                                          </p:val>
                                        </p:tav>
                                      </p:tavLst>
                                    </p:anim>
                                    <p:anim calcmode="lin" valueType="num">
                                      <p:cBhvr>
                                        <p:cTn id="32" dur="500" fill="hold"/>
                                        <p:tgtEl>
                                          <p:spTgt spid="44"/>
                                        </p:tgtEl>
                                        <p:attrNameLst>
                                          <p:attrName>ppt_h</p:attrName>
                                        </p:attrNameLst>
                                      </p:cBhvr>
                                      <p:tavLst>
                                        <p:tav tm="0">
                                          <p:val>
                                            <p:fltVal val="0"/>
                                          </p:val>
                                        </p:tav>
                                        <p:tav tm="100000">
                                          <p:val>
                                            <p:strVal val="#ppt_h"/>
                                          </p:val>
                                        </p:tav>
                                      </p:tavLst>
                                    </p:anim>
                                    <p:animEffect transition="in" filter="fade">
                                      <p:cBhvr>
                                        <p:cTn id="33" dur="500"/>
                                        <p:tgtEl>
                                          <p:spTgt spid="4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1500"/>
                            </p:stCondLst>
                            <p:childTnLst>
                              <p:par>
                                <p:cTn id="40" presetID="14" presetClass="entr" presetSubtype="10" fill="hold"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randombar(horizontal)">
                                      <p:cBhvr>
                                        <p:cTn id="42" dur="500"/>
                                        <p:tgtEl>
                                          <p:spTgt spid="59"/>
                                        </p:tgtEl>
                                      </p:cBhvr>
                                    </p:animEffect>
                                  </p:childTnLst>
                                </p:cTn>
                              </p:par>
                            </p:childTnLst>
                          </p:cTn>
                        </p:par>
                        <p:par>
                          <p:cTn id="43" fill="hold">
                            <p:stCondLst>
                              <p:cond delay="2000"/>
                            </p:stCondLst>
                            <p:childTnLst>
                              <p:par>
                                <p:cTn id="44" presetID="14" presetClass="entr" presetSubtype="10"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randombar(horizontal)">
                                      <p:cBhvr>
                                        <p:cTn id="46" dur="500"/>
                                        <p:tgtEl>
                                          <p:spTgt spid="62"/>
                                        </p:tgtEl>
                                      </p:cBhvr>
                                    </p:animEffect>
                                  </p:childTnLst>
                                </p:cTn>
                              </p:par>
                            </p:childTnLst>
                          </p:cTn>
                        </p:par>
                        <p:par>
                          <p:cTn id="47" fill="hold">
                            <p:stCondLst>
                              <p:cond delay="2500"/>
                            </p:stCondLst>
                            <p:childTnLst>
                              <p:par>
                                <p:cTn id="48" presetID="14" presetClass="entr" presetSubtype="10"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randombar(horizontal)">
                                      <p:cBhvr>
                                        <p:cTn id="50" dur="500"/>
                                        <p:tgtEl>
                                          <p:spTgt spid="65"/>
                                        </p:tgtEl>
                                      </p:cBhvr>
                                    </p:animEffect>
                                  </p:childTnLst>
                                </p:cTn>
                              </p:par>
                            </p:childTnLst>
                          </p:cTn>
                        </p:par>
                        <p:par>
                          <p:cTn id="51" fill="hold">
                            <p:stCondLst>
                              <p:cond delay="3000"/>
                            </p:stCondLst>
                            <p:childTnLst>
                              <p:par>
                                <p:cTn id="52" presetID="14" presetClass="entr" presetSubtype="10" fill="hold"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randombar(horizontal)">
                                      <p:cBhvr>
                                        <p:cTn id="54" dur="500"/>
                                        <p:tgtEl>
                                          <p:spTgt spid="69"/>
                                        </p:tgtEl>
                                      </p:cBhvr>
                                    </p:animEffect>
                                  </p:childTnLst>
                                </p:cTn>
                              </p:par>
                            </p:childTnLst>
                          </p:cTn>
                        </p:par>
                        <p:par>
                          <p:cTn id="55" fill="hold">
                            <p:stCondLst>
                              <p:cond delay="3500"/>
                            </p:stCondLst>
                            <p:childTnLst>
                              <p:par>
                                <p:cTn id="56" presetID="14" presetClass="entr" presetSubtype="10"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randombar(horizontal)">
                                      <p:cBhvr>
                                        <p:cTn id="58" dur="500"/>
                                        <p:tgtEl>
                                          <p:spTgt spid="72"/>
                                        </p:tgtEl>
                                      </p:cBhvr>
                                    </p:animEffect>
                                  </p:childTnLst>
                                </p:cTn>
                              </p:par>
                            </p:childTnLst>
                          </p:cTn>
                        </p:par>
                        <p:par>
                          <p:cTn id="59" fill="hold">
                            <p:stCondLst>
                              <p:cond delay="4000"/>
                            </p:stCondLst>
                            <p:childTnLst>
                              <p:par>
                                <p:cTn id="60" presetID="14" presetClass="entr" presetSubtype="10"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randombar(horizontal)">
                                      <p:cBhvr>
                                        <p:cTn id="6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285314" y="3599583"/>
            <a:ext cx="5510392" cy="1092168"/>
            <a:chOff x="2339311" y="396920"/>
            <a:chExt cx="5021221" cy="1325890"/>
          </a:xfrm>
        </p:grpSpPr>
        <p:sp>
          <p:nvSpPr>
            <p:cNvPr id="8" name="矩形 7"/>
            <p:cNvSpPr/>
            <p:nvPr/>
          </p:nvSpPr>
          <p:spPr bwMode="auto">
            <a:xfrm rot="16200000">
              <a:off x="4490026" y="-1192848"/>
              <a:ext cx="1280737" cy="4460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2800" dirty="0">
                  <a:solidFill>
                    <a:schemeClr val="tx2">
                      <a:lumMod val="50000"/>
                    </a:schemeClr>
                  </a:solidFill>
                  <a:latin typeface="华文新魏" panose="02010800040101010101" pitchFamily="2" charset="-122"/>
                  <a:ea typeface="华文新魏" panose="02010800040101010101" pitchFamily="2" charset="-122"/>
                </a:rPr>
                <a:t>Overview of the annual work</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pSp>
        <p:nvGrpSpPr>
          <p:cNvPr id="10" name="Group 50"/>
          <p:cNvGrpSpPr/>
          <p:nvPr/>
        </p:nvGrpSpPr>
        <p:grpSpPr>
          <a:xfrm>
            <a:off x="4963551" y="5351115"/>
            <a:ext cx="2743123" cy="2743123"/>
            <a:chOff x="3614476" y="3221164"/>
            <a:chExt cx="1950772" cy="1950772"/>
          </a:xfrm>
        </p:grpSpPr>
        <p:sp>
          <p:nvSpPr>
            <p:cNvPr id="49" name="Chord 48"/>
            <p:cNvSpPr/>
            <p:nvPr/>
          </p:nvSpPr>
          <p:spPr>
            <a:xfrm rot="6300000">
              <a:off x="3614476" y="3221164"/>
              <a:ext cx="1950772" cy="1950772"/>
            </a:xfrm>
            <a:prstGeom prst="chord">
              <a:avLst>
                <a:gd name="adj1" fmla="val 4234771"/>
                <a:gd name="adj2" fmla="val 15531980"/>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153"/>
            <p:cNvSpPr>
              <a:spLocks noEditPoints="1"/>
            </p:cNvSpPr>
            <p:nvPr/>
          </p:nvSpPr>
          <p:spPr bwMode="auto">
            <a:xfrm>
              <a:off x="4312763" y="3528584"/>
              <a:ext cx="554198" cy="561860"/>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1" name="Arc 43"/>
          <p:cNvSpPr/>
          <p:nvPr/>
        </p:nvSpPr>
        <p:spPr>
          <a:xfrm>
            <a:off x="3852235" y="4303794"/>
            <a:ext cx="4915523" cy="4915523"/>
          </a:xfrm>
          <a:prstGeom prst="arc">
            <a:avLst>
              <a:gd name="adj1" fmla="val 10769273"/>
              <a:gd name="adj2" fmla="val 0"/>
            </a:avLst>
          </a:prstGeom>
          <a:ln w="57150" cap="rnd">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Oval 7"/>
          <p:cNvSpPr/>
          <p:nvPr/>
        </p:nvSpPr>
        <p:spPr>
          <a:xfrm>
            <a:off x="3691509" y="6572756"/>
            <a:ext cx="321451" cy="321451"/>
          </a:xfrm>
          <a:prstGeom prst="ellipse">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Oval 8"/>
          <p:cNvSpPr/>
          <p:nvPr/>
        </p:nvSpPr>
        <p:spPr>
          <a:xfrm>
            <a:off x="8634337" y="6600696"/>
            <a:ext cx="321451" cy="321451"/>
          </a:xfrm>
          <a:prstGeom prst="ellipse">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Oval 9"/>
          <p:cNvSpPr/>
          <p:nvPr/>
        </p:nvSpPr>
        <p:spPr>
          <a:xfrm>
            <a:off x="6150591" y="4141936"/>
            <a:ext cx="321451" cy="321451"/>
          </a:xfrm>
          <a:prstGeom prst="ellipse">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Oval 10"/>
          <p:cNvSpPr/>
          <p:nvPr/>
        </p:nvSpPr>
        <p:spPr>
          <a:xfrm>
            <a:off x="7903857" y="4881419"/>
            <a:ext cx="321451" cy="321451"/>
          </a:xfrm>
          <a:prstGeom prst="ellipse">
            <a:avLst/>
          </a:pr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Oval 11"/>
          <p:cNvSpPr/>
          <p:nvPr/>
        </p:nvSpPr>
        <p:spPr>
          <a:xfrm>
            <a:off x="4400816" y="4881419"/>
            <a:ext cx="321451" cy="321451"/>
          </a:xfrm>
          <a:prstGeom prst="ellipse">
            <a:avLst/>
          </a:pr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ardrop 12"/>
          <p:cNvSpPr/>
          <p:nvPr/>
        </p:nvSpPr>
        <p:spPr>
          <a:xfrm rot="5400000">
            <a:off x="2546338" y="5427586"/>
            <a:ext cx="1145170" cy="1145170"/>
          </a:xfrm>
          <a:prstGeom prst="teardrop">
            <a:avLst/>
          </a:prstGeom>
          <a:solidFill>
            <a:srgbClr val="222A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ardrop 13"/>
          <p:cNvSpPr/>
          <p:nvPr/>
        </p:nvSpPr>
        <p:spPr>
          <a:xfrm rot="5400000">
            <a:off x="3236118" y="3740121"/>
            <a:ext cx="1145170" cy="1145170"/>
          </a:xfrm>
          <a:prstGeom prst="teardrop">
            <a:avLst/>
          </a:prstGeom>
          <a:solidFill>
            <a:srgbClr val="C8313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ardrop 14"/>
          <p:cNvSpPr/>
          <p:nvPr/>
        </p:nvSpPr>
        <p:spPr>
          <a:xfrm rot="16200000" flipH="1">
            <a:off x="8271031" y="3740122"/>
            <a:ext cx="1145170" cy="1145170"/>
          </a:xfrm>
          <a:prstGeom prst="teardrop">
            <a:avLst/>
          </a:prstGeom>
          <a:solidFill>
            <a:srgbClr val="C8313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ardrop 15"/>
          <p:cNvSpPr/>
          <p:nvPr/>
        </p:nvSpPr>
        <p:spPr>
          <a:xfrm rot="16200000" flipH="1">
            <a:off x="9022238" y="5427586"/>
            <a:ext cx="1145170" cy="1145170"/>
          </a:xfrm>
          <a:prstGeom prst="teardrop">
            <a:avLst/>
          </a:prstGeom>
          <a:solidFill>
            <a:srgbClr val="222A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ardrop 16"/>
          <p:cNvSpPr/>
          <p:nvPr/>
        </p:nvSpPr>
        <p:spPr>
          <a:xfrm rot="13500000" flipH="1">
            <a:off x="5738731" y="2692623"/>
            <a:ext cx="1145170" cy="1145170"/>
          </a:xfrm>
          <a:prstGeom prst="teardrop">
            <a:avLst/>
          </a:prstGeom>
          <a:solidFill>
            <a:srgbClr val="222A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127"/>
          <p:cNvSpPr/>
          <p:nvPr/>
        </p:nvSpPr>
        <p:spPr bwMode="auto">
          <a:xfrm>
            <a:off x="6074377" y="3057665"/>
            <a:ext cx="473879" cy="522147"/>
          </a:xfrm>
          <a:custGeom>
            <a:avLst/>
            <a:gdLst/>
            <a:ahLst/>
            <a:cxnLst>
              <a:cxn ang="0">
                <a:pos x="40" y="55"/>
              </a:cxn>
              <a:cxn ang="0">
                <a:pos x="32" y="51"/>
              </a:cxn>
              <a:cxn ang="0">
                <a:pos x="4" y="24"/>
              </a:cxn>
              <a:cxn ang="0">
                <a:pos x="0" y="14"/>
              </a:cxn>
              <a:cxn ang="0">
                <a:pos x="13" y="0"/>
              </a:cxn>
              <a:cxn ang="0">
                <a:pos x="23" y="5"/>
              </a:cxn>
              <a:cxn ang="0">
                <a:pos x="45" y="26"/>
              </a:cxn>
              <a:cxn ang="0">
                <a:pos x="45" y="27"/>
              </a:cxn>
              <a:cxn ang="0">
                <a:pos x="42" y="30"/>
              </a:cxn>
              <a:cxn ang="0">
                <a:pos x="42" y="29"/>
              </a:cxn>
              <a:cxn ang="0">
                <a:pos x="20" y="8"/>
              </a:cxn>
              <a:cxn ang="0">
                <a:pos x="13" y="5"/>
              </a:cxn>
              <a:cxn ang="0">
                <a:pos x="4" y="14"/>
              </a:cxn>
              <a:cxn ang="0">
                <a:pos x="7" y="21"/>
              </a:cxn>
              <a:cxn ang="0">
                <a:pos x="35" y="48"/>
              </a:cxn>
              <a:cxn ang="0">
                <a:pos x="40" y="50"/>
              </a:cxn>
              <a:cxn ang="0">
                <a:pos x="45" y="45"/>
              </a:cxn>
              <a:cxn ang="0">
                <a:pos x="43" y="40"/>
              </a:cxn>
              <a:cxn ang="0">
                <a:pos x="22" y="19"/>
              </a:cxn>
              <a:cxn ang="0">
                <a:pos x="20" y="18"/>
              </a:cxn>
              <a:cxn ang="0">
                <a:pos x="18" y="21"/>
              </a:cxn>
              <a:cxn ang="0">
                <a:pos x="19" y="23"/>
              </a:cxn>
              <a:cxn ang="0">
                <a:pos x="33" y="38"/>
              </a:cxn>
              <a:cxn ang="0">
                <a:pos x="34" y="38"/>
              </a:cxn>
              <a:cxn ang="0">
                <a:pos x="31" y="41"/>
              </a:cxn>
              <a:cxn ang="0">
                <a:pos x="30" y="41"/>
              </a:cxn>
              <a:cxn ang="0">
                <a:pos x="16" y="26"/>
              </a:cxn>
              <a:cxn ang="0">
                <a:pos x="13" y="21"/>
              </a:cxn>
              <a:cxn ang="0">
                <a:pos x="20" y="14"/>
              </a:cxn>
              <a:cxn ang="0">
                <a:pos x="26" y="16"/>
              </a:cxn>
              <a:cxn ang="0">
                <a:pos x="46" y="37"/>
              </a:cxn>
              <a:cxn ang="0">
                <a:pos x="50" y="45"/>
              </a:cxn>
              <a:cxn ang="0">
                <a:pos x="40" y="55"/>
              </a:cxn>
            </a:cxnLst>
            <a:rect l="0" t="0" r="r" b="b"/>
            <a:pathLst>
              <a:path w="50" h="55">
                <a:moveTo>
                  <a:pt x="40" y="55"/>
                </a:moveTo>
                <a:cubicBezTo>
                  <a:pt x="37" y="55"/>
                  <a:pt x="34" y="54"/>
                  <a:pt x="32" y="51"/>
                </a:cubicBezTo>
                <a:cubicBezTo>
                  <a:pt x="4" y="24"/>
                  <a:pt x="4" y="24"/>
                  <a:pt x="4" y="24"/>
                </a:cubicBezTo>
                <a:cubicBezTo>
                  <a:pt x="1" y="21"/>
                  <a:pt x="0" y="18"/>
                  <a:pt x="0" y="14"/>
                </a:cubicBezTo>
                <a:cubicBezTo>
                  <a:pt x="0" y="7"/>
                  <a:pt x="6" y="0"/>
                  <a:pt x="13" y="0"/>
                </a:cubicBezTo>
                <a:cubicBezTo>
                  <a:pt x="17" y="0"/>
                  <a:pt x="21" y="2"/>
                  <a:pt x="23" y="5"/>
                </a:cubicBezTo>
                <a:cubicBezTo>
                  <a:pt x="45" y="26"/>
                  <a:pt x="45" y="26"/>
                  <a:pt x="45" y="26"/>
                </a:cubicBezTo>
                <a:cubicBezTo>
                  <a:pt x="45" y="26"/>
                  <a:pt x="45" y="27"/>
                  <a:pt x="45" y="27"/>
                </a:cubicBezTo>
                <a:cubicBezTo>
                  <a:pt x="45" y="28"/>
                  <a:pt x="43" y="30"/>
                  <a:pt x="42" y="30"/>
                </a:cubicBezTo>
                <a:cubicBezTo>
                  <a:pt x="42" y="30"/>
                  <a:pt x="42" y="30"/>
                  <a:pt x="42" y="29"/>
                </a:cubicBezTo>
                <a:cubicBezTo>
                  <a:pt x="20" y="8"/>
                  <a:pt x="20" y="8"/>
                  <a:pt x="20" y="8"/>
                </a:cubicBezTo>
                <a:cubicBezTo>
                  <a:pt x="18" y="6"/>
                  <a:pt x="16" y="5"/>
                  <a:pt x="13" y="5"/>
                </a:cubicBezTo>
                <a:cubicBezTo>
                  <a:pt x="8" y="5"/>
                  <a:pt x="4" y="9"/>
                  <a:pt x="4" y="14"/>
                </a:cubicBezTo>
                <a:cubicBezTo>
                  <a:pt x="4" y="16"/>
                  <a:pt x="5" y="19"/>
                  <a:pt x="7" y="21"/>
                </a:cubicBezTo>
                <a:cubicBezTo>
                  <a:pt x="35" y="48"/>
                  <a:pt x="35" y="48"/>
                  <a:pt x="35" y="48"/>
                </a:cubicBezTo>
                <a:cubicBezTo>
                  <a:pt x="36" y="50"/>
                  <a:pt x="38" y="50"/>
                  <a:pt x="40" y="50"/>
                </a:cubicBezTo>
                <a:cubicBezTo>
                  <a:pt x="43" y="50"/>
                  <a:pt x="45" y="48"/>
                  <a:pt x="45" y="45"/>
                </a:cubicBezTo>
                <a:cubicBezTo>
                  <a:pt x="45" y="43"/>
                  <a:pt x="44" y="41"/>
                  <a:pt x="43" y="40"/>
                </a:cubicBezTo>
                <a:cubicBezTo>
                  <a:pt x="22" y="19"/>
                  <a:pt x="22" y="19"/>
                  <a:pt x="22" y="19"/>
                </a:cubicBezTo>
                <a:cubicBezTo>
                  <a:pt x="22" y="19"/>
                  <a:pt x="21" y="18"/>
                  <a:pt x="20" y="18"/>
                </a:cubicBezTo>
                <a:cubicBezTo>
                  <a:pt x="19" y="18"/>
                  <a:pt x="18" y="19"/>
                  <a:pt x="18" y="21"/>
                </a:cubicBezTo>
                <a:cubicBezTo>
                  <a:pt x="18" y="22"/>
                  <a:pt x="18" y="22"/>
                  <a:pt x="19" y="23"/>
                </a:cubicBezTo>
                <a:cubicBezTo>
                  <a:pt x="33" y="38"/>
                  <a:pt x="33" y="38"/>
                  <a:pt x="33" y="38"/>
                </a:cubicBezTo>
                <a:cubicBezTo>
                  <a:pt x="34" y="38"/>
                  <a:pt x="34" y="38"/>
                  <a:pt x="34" y="38"/>
                </a:cubicBezTo>
                <a:cubicBezTo>
                  <a:pt x="34" y="39"/>
                  <a:pt x="32" y="41"/>
                  <a:pt x="31" y="41"/>
                </a:cubicBezTo>
                <a:cubicBezTo>
                  <a:pt x="31" y="41"/>
                  <a:pt x="30" y="41"/>
                  <a:pt x="30" y="41"/>
                </a:cubicBezTo>
                <a:cubicBezTo>
                  <a:pt x="16" y="26"/>
                  <a:pt x="16" y="26"/>
                  <a:pt x="16" y="26"/>
                </a:cubicBezTo>
                <a:cubicBezTo>
                  <a:pt x="14" y="25"/>
                  <a:pt x="13" y="23"/>
                  <a:pt x="13" y="21"/>
                </a:cubicBezTo>
                <a:cubicBezTo>
                  <a:pt x="13" y="17"/>
                  <a:pt x="16" y="14"/>
                  <a:pt x="20" y="14"/>
                </a:cubicBezTo>
                <a:cubicBezTo>
                  <a:pt x="22" y="14"/>
                  <a:pt x="24" y="15"/>
                  <a:pt x="26" y="16"/>
                </a:cubicBezTo>
                <a:cubicBezTo>
                  <a:pt x="46" y="37"/>
                  <a:pt x="46" y="37"/>
                  <a:pt x="46" y="37"/>
                </a:cubicBezTo>
                <a:cubicBezTo>
                  <a:pt x="49" y="39"/>
                  <a:pt x="50" y="42"/>
                  <a:pt x="50" y="45"/>
                </a:cubicBezTo>
                <a:cubicBezTo>
                  <a:pt x="50" y="51"/>
                  <a:pt x="46" y="55"/>
                  <a:pt x="40" y="55"/>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137"/>
          <p:cNvSpPr>
            <a:spLocks noEditPoints="1"/>
          </p:cNvSpPr>
          <p:nvPr/>
        </p:nvSpPr>
        <p:spPr bwMode="auto">
          <a:xfrm>
            <a:off x="9367130" y="5882213"/>
            <a:ext cx="417633" cy="427655"/>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145"/>
          <p:cNvSpPr/>
          <p:nvPr/>
        </p:nvSpPr>
        <p:spPr bwMode="auto">
          <a:xfrm>
            <a:off x="3578683" y="4113913"/>
            <a:ext cx="461064" cy="397586"/>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146"/>
          <p:cNvSpPr>
            <a:spLocks noEditPoints="1"/>
          </p:cNvSpPr>
          <p:nvPr/>
        </p:nvSpPr>
        <p:spPr bwMode="auto">
          <a:xfrm>
            <a:off x="2904332" y="5843790"/>
            <a:ext cx="461064" cy="504500"/>
          </a:xfrm>
          <a:custGeom>
            <a:avLst/>
            <a:gdLst/>
            <a:ahLst/>
            <a:cxnLst>
              <a:cxn ang="0">
                <a:pos x="49" y="42"/>
              </a:cxn>
              <a:cxn ang="0">
                <a:pos x="33" y="58"/>
              </a:cxn>
              <a:cxn ang="0">
                <a:pos x="33" y="46"/>
              </a:cxn>
              <a:cxn ang="0">
                <a:pos x="31" y="45"/>
              </a:cxn>
              <a:cxn ang="0">
                <a:pos x="31" y="58"/>
              </a:cxn>
              <a:cxn ang="0">
                <a:pos x="14" y="42"/>
              </a:cxn>
              <a:cxn ang="0">
                <a:pos x="1" y="33"/>
              </a:cxn>
              <a:cxn ang="0">
                <a:pos x="3" y="31"/>
              </a:cxn>
              <a:cxn ang="0">
                <a:pos x="4" y="31"/>
              </a:cxn>
              <a:cxn ang="0">
                <a:pos x="4" y="7"/>
              </a:cxn>
              <a:cxn ang="0">
                <a:pos x="9" y="0"/>
              </a:cxn>
              <a:cxn ang="0">
                <a:pos x="54" y="0"/>
              </a:cxn>
              <a:cxn ang="0">
                <a:pos x="60" y="7"/>
              </a:cxn>
              <a:cxn ang="0">
                <a:pos x="60" y="31"/>
              </a:cxn>
              <a:cxn ang="0">
                <a:pos x="61" y="31"/>
              </a:cxn>
              <a:cxn ang="0">
                <a:pos x="63" y="33"/>
              </a:cxn>
              <a:cxn ang="0">
                <a:pos x="49" y="42"/>
              </a:cxn>
              <a:cxn ang="0">
                <a:pos x="57" y="9"/>
              </a:cxn>
              <a:cxn ang="0">
                <a:pos x="52" y="4"/>
              </a:cxn>
              <a:cxn ang="0">
                <a:pos x="12" y="4"/>
              </a:cxn>
              <a:cxn ang="0">
                <a:pos x="7" y="9"/>
              </a:cxn>
              <a:cxn ang="0">
                <a:pos x="7" y="33"/>
              </a:cxn>
              <a:cxn ang="0">
                <a:pos x="27" y="37"/>
              </a:cxn>
              <a:cxn ang="0">
                <a:pos x="30" y="38"/>
              </a:cxn>
              <a:cxn ang="0">
                <a:pos x="30" y="38"/>
              </a:cxn>
              <a:cxn ang="0">
                <a:pos x="33" y="40"/>
              </a:cxn>
              <a:cxn ang="0">
                <a:pos x="37" y="37"/>
              </a:cxn>
              <a:cxn ang="0">
                <a:pos x="57" y="33"/>
              </a:cxn>
              <a:cxn ang="0">
                <a:pos x="57" y="9"/>
              </a:cxn>
              <a:cxn ang="0">
                <a:pos x="23" y="34"/>
              </a:cxn>
              <a:cxn ang="0">
                <a:pos x="16" y="27"/>
              </a:cxn>
              <a:cxn ang="0">
                <a:pos x="23" y="20"/>
              </a:cxn>
              <a:cxn ang="0">
                <a:pos x="31" y="27"/>
              </a:cxn>
              <a:cxn ang="0">
                <a:pos x="23" y="34"/>
              </a:cxn>
              <a:cxn ang="0">
                <a:pos x="41" y="34"/>
              </a:cxn>
              <a:cxn ang="0">
                <a:pos x="33" y="27"/>
              </a:cxn>
              <a:cxn ang="0">
                <a:pos x="41" y="20"/>
              </a:cxn>
              <a:cxn ang="0">
                <a:pos x="49" y="27"/>
              </a:cxn>
              <a:cxn ang="0">
                <a:pos x="41" y="34"/>
              </a:cxn>
            </a:cxnLst>
            <a:rect l="0" t="0" r="r" b="b"/>
            <a:pathLst>
              <a:path w="64" h="70">
                <a:moveTo>
                  <a:pt x="49" y="42"/>
                </a:moveTo>
                <a:cubicBezTo>
                  <a:pt x="56" y="66"/>
                  <a:pt x="32" y="70"/>
                  <a:pt x="33" y="58"/>
                </a:cubicBezTo>
                <a:cubicBezTo>
                  <a:pt x="33" y="58"/>
                  <a:pt x="33" y="51"/>
                  <a:pt x="33" y="46"/>
                </a:cubicBezTo>
                <a:cubicBezTo>
                  <a:pt x="32" y="46"/>
                  <a:pt x="32" y="46"/>
                  <a:pt x="31" y="45"/>
                </a:cubicBezTo>
                <a:cubicBezTo>
                  <a:pt x="31" y="51"/>
                  <a:pt x="31" y="58"/>
                  <a:pt x="31" y="58"/>
                </a:cubicBezTo>
                <a:cubicBezTo>
                  <a:pt x="31" y="70"/>
                  <a:pt x="7" y="66"/>
                  <a:pt x="14" y="42"/>
                </a:cubicBezTo>
                <a:cubicBezTo>
                  <a:pt x="7" y="39"/>
                  <a:pt x="3" y="36"/>
                  <a:pt x="1" y="33"/>
                </a:cubicBezTo>
                <a:cubicBezTo>
                  <a:pt x="0" y="31"/>
                  <a:pt x="1" y="29"/>
                  <a:pt x="3" y="31"/>
                </a:cubicBezTo>
                <a:cubicBezTo>
                  <a:pt x="3" y="31"/>
                  <a:pt x="3" y="31"/>
                  <a:pt x="4" y="31"/>
                </a:cubicBezTo>
                <a:cubicBezTo>
                  <a:pt x="4" y="7"/>
                  <a:pt x="4" y="7"/>
                  <a:pt x="4" y="7"/>
                </a:cubicBezTo>
                <a:cubicBezTo>
                  <a:pt x="4" y="3"/>
                  <a:pt x="6" y="0"/>
                  <a:pt x="9" y="0"/>
                </a:cubicBezTo>
                <a:cubicBezTo>
                  <a:pt x="54" y="0"/>
                  <a:pt x="54" y="0"/>
                  <a:pt x="54" y="0"/>
                </a:cubicBezTo>
                <a:cubicBezTo>
                  <a:pt x="57" y="0"/>
                  <a:pt x="60" y="3"/>
                  <a:pt x="60" y="7"/>
                </a:cubicBezTo>
                <a:cubicBezTo>
                  <a:pt x="60" y="31"/>
                  <a:pt x="60" y="31"/>
                  <a:pt x="60" y="31"/>
                </a:cubicBezTo>
                <a:cubicBezTo>
                  <a:pt x="60" y="31"/>
                  <a:pt x="60" y="31"/>
                  <a:pt x="61" y="31"/>
                </a:cubicBezTo>
                <a:cubicBezTo>
                  <a:pt x="63" y="29"/>
                  <a:pt x="64" y="31"/>
                  <a:pt x="63" y="33"/>
                </a:cubicBezTo>
                <a:cubicBezTo>
                  <a:pt x="60" y="36"/>
                  <a:pt x="56" y="39"/>
                  <a:pt x="49" y="42"/>
                </a:cubicBezTo>
                <a:close/>
                <a:moveTo>
                  <a:pt x="57" y="9"/>
                </a:moveTo>
                <a:cubicBezTo>
                  <a:pt x="57" y="5"/>
                  <a:pt x="56" y="4"/>
                  <a:pt x="52" y="4"/>
                </a:cubicBezTo>
                <a:cubicBezTo>
                  <a:pt x="12" y="4"/>
                  <a:pt x="12" y="4"/>
                  <a:pt x="12" y="4"/>
                </a:cubicBezTo>
                <a:cubicBezTo>
                  <a:pt x="8" y="4"/>
                  <a:pt x="7" y="5"/>
                  <a:pt x="7" y="9"/>
                </a:cubicBezTo>
                <a:cubicBezTo>
                  <a:pt x="7" y="33"/>
                  <a:pt x="7" y="33"/>
                  <a:pt x="7" y="33"/>
                </a:cubicBezTo>
                <a:cubicBezTo>
                  <a:pt x="15" y="38"/>
                  <a:pt x="23" y="37"/>
                  <a:pt x="27" y="37"/>
                </a:cubicBezTo>
                <a:cubicBezTo>
                  <a:pt x="28" y="37"/>
                  <a:pt x="29" y="37"/>
                  <a:pt x="30" y="38"/>
                </a:cubicBezTo>
                <a:cubicBezTo>
                  <a:pt x="30" y="38"/>
                  <a:pt x="30" y="38"/>
                  <a:pt x="30" y="38"/>
                </a:cubicBezTo>
                <a:cubicBezTo>
                  <a:pt x="31" y="39"/>
                  <a:pt x="32" y="39"/>
                  <a:pt x="33" y="40"/>
                </a:cubicBezTo>
                <a:cubicBezTo>
                  <a:pt x="33" y="38"/>
                  <a:pt x="34" y="37"/>
                  <a:pt x="37" y="37"/>
                </a:cubicBezTo>
                <a:cubicBezTo>
                  <a:pt x="41" y="37"/>
                  <a:pt x="48" y="38"/>
                  <a:pt x="57" y="33"/>
                </a:cubicBezTo>
                <a:lnTo>
                  <a:pt x="57" y="9"/>
                </a:lnTo>
                <a:close/>
                <a:moveTo>
                  <a:pt x="23" y="34"/>
                </a:moveTo>
                <a:cubicBezTo>
                  <a:pt x="19" y="34"/>
                  <a:pt x="16" y="31"/>
                  <a:pt x="16" y="27"/>
                </a:cubicBezTo>
                <a:cubicBezTo>
                  <a:pt x="16" y="23"/>
                  <a:pt x="19" y="20"/>
                  <a:pt x="23" y="20"/>
                </a:cubicBezTo>
                <a:cubicBezTo>
                  <a:pt x="27" y="20"/>
                  <a:pt x="31" y="23"/>
                  <a:pt x="31" y="27"/>
                </a:cubicBezTo>
                <a:cubicBezTo>
                  <a:pt x="31" y="31"/>
                  <a:pt x="27" y="34"/>
                  <a:pt x="23" y="34"/>
                </a:cubicBezTo>
                <a:close/>
                <a:moveTo>
                  <a:pt x="41" y="34"/>
                </a:moveTo>
                <a:cubicBezTo>
                  <a:pt x="37" y="34"/>
                  <a:pt x="33" y="31"/>
                  <a:pt x="33" y="27"/>
                </a:cubicBezTo>
                <a:cubicBezTo>
                  <a:pt x="33" y="23"/>
                  <a:pt x="37" y="20"/>
                  <a:pt x="41" y="20"/>
                </a:cubicBezTo>
                <a:cubicBezTo>
                  <a:pt x="45" y="20"/>
                  <a:pt x="49" y="23"/>
                  <a:pt x="49" y="27"/>
                </a:cubicBezTo>
                <a:cubicBezTo>
                  <a:pt x="49" y="31"/>
                  <a:pt x="45" y="34"/>
                  <a:pt x="41" y="34"/>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Freeform 175"/>
          <p:cNvSpPr>
            <a:spLocks noEditPoints="1"/>
          </p:cNvSpPr>
          <p:nvPr/>
        </p:nvSpPr>
        <p:spPr bwMode="auto">
          <a:xfrm>
            <a:off x="8633820" y="4102220"/>
            <a:ext cx="417633" cy="420973"/>
          </a:xfrm>
          <a:custGeom>
            <a:avLst/>
            <a:gdLst/>
            <a:ahLst/>
            <a:cxnLst>
              <a:cxn ang="0">
                <a:pos x="11" y="57"/>
              </a:cxn>
              <a:cxn ang="0">
                <a:pos x="8" y="58"/>
              </a:cxn>
              <a:cxn ang="0">
                <a:pos x="5" y="57"/>
              </a:cxn>
              <a:cxn ang="0">
                <a:pos x="1" y="53"/>
              </a:cxn>
              <a:cxn ang="0">
                <a:pos x="0" y="50"/>
              </a:cxn>
              <a:cxn ang="0">
                <a:pos x="1" y="47"/>
              </a:cxn>
              <a:cxn ang="0">
                <a:pos x="25" y="22"/>
              </a:cxn>
              <a:cxn ang="0">
                <a:pos x="35" y="33"/>
              </a:cxn>
              <a:cxn ang="0">
                <a:pos x="11" y="57"/>
              </a:cxn>
              <a:cxn ang="0">
                <a:pos x="10" y="45"/>
              </a:cxn>
              <a:cxn ang="0">
                <a:pos x="8" y="48"/>
              </a:cxn>
              <a:cxn ang="0">
                <a:pos x="10" y="50"/>
              </a:cxn>
              <a:cxn ang="0">
                <a:pos x="12" y="48"/>
              </a:cxn>
              <a:cxn ang="0">
                <a:pos x="10" y="45"/>
              </a:cxn>
              <a:cxn ang="0">
                <a:pos x="57" y="21"/>
              </a:cxn>
              <a:cxn ang="0">
                <a:pos x="42" y="32"/>
              </a:cxn>
              <a:cxn ang="0">
                <a:pos x="26" y="16"/>
              </a:cxn>
              <a:cxn ang="0">
                <a:pos x="42" y="0"/>
              </a:cxn>
              <a:cxn ang="0">
                <a:pos x="50" y="2"/>
              </a:cxn>
              <a:cxn ang="0">
                <a:pos x="51" y="3"/>
              </a:cxn>
              <a:cxn ang="0">
                <a:pos x="50" y="4"/>
              </a:cxn>
              <a:cxn ang="0">
                <a:pos x="40" y="10"/>
              </a:cxn>
              <a:cxn ang="0">
                <a:pos x="40" y="18"/>
              </a:cxn>
              <a:cxn ang="0">
                <a:pos x="47" y="22"/>
              </a:cxn>
              <a:cxn ang="0">
                <a:pos x="57" y="16"/>
              </a:cxn>
              <a:cxn ang="0">
                <a:pos x="58" y="17"/>
              </a:cxn>
              <a:cxn ang="0">
                <a:pos x="57" y="21"/>
              </a:cxn>
            </a:cxnLst>
            <a:rect l="0" t="0" r="r" b="b"/>
            <a:pathLst>
              <a:path w="58" h="58">
                <a:moveTo>
                  <a:pt x="11" y="57"/>
                </a:moveTo>
                <a:cubicBezTo>
                  <a:pt x="10" y="58"/>
                  <a:pt x="9" y="58"/>
                  <a:pt x="8" y="58"/>
                </a:cubicBezTo>
                <a:cubicBezTo>
                  <a:pt x="7" y="58"/>
                  <a:pt x="6" y="58"/>
                  <a:pt x="5" y="57"/>
                </a:cubicBezTo>
                <a:cubicBezTo>
                  <a:pt x="1" y="53"/>
                  <a:pt x="1" y="53"/>
                  <a:pt x="1" y="53"/>
                </a:cubicBezTo>
                <a:cubicBezTo>
                  <a:pt x="0" y="52"/>
                  <a:pt x="0" y="51"/>
                  <a:pt x="0" y="50"/>
                </a:cubicBezTo>
                <a:cubicBezTo>
                  <a:pt x="0" y="49"/>
                  <a:pt x="0" y="47"/>
                  <a:pt x="1" y="47"/>
                </a:cubicBezTo>
                <a:cubicBezTo>
                  <a:pt x="25" y="22"/>
                  <a:pt x="25" y="22"/>
                  <a:pt x="25" y="22"/>
                </a:cubicBezTo>
                <a:cubicBezTo>
                  <a:pt x="27" y="27"/>
                  <a:pt x="31" y="31"/>
                  <a:pt x="35" y="33"/>
                </a:cubicBezTo>
                <a:lnTo>
                  <a:pt x="11" y="57"/>
                </a:lnTo>
                <a:close/>
                <a:moveTo>
                  <a:pt x="10" y="45"/>
                </a:moveTo>
                <a:cubicBezTo>
                  <a:pt x="9" y="45"/>
                  <a:pt x="8" y="46"/>
                  <a:pt x="8" y="48"/>
                </a:cubicBezTo>
                <a:cubicBezTo>
                  <a:pt x="8" y="49"/>
                  <a:pt x="9" y="50"/>
                  <a:pt x="10" y="50"/>
                </a:cubicBezTo>
                <a:cubicBezTo>
                  <a:pt x="11" y="50"/>
                  <a:pt x="12" y="49"/>
                  <a:pt x="12" y="48"/>
                </a:cubicBezTo>
                <a:cubicBezTo>
                  <a:pt x="12" y="46"/>
                  <a:pt x="11" y="45"/>
                  <a:pt x="10" y="45"/>
                </a:cubicBezTo>
                <a:close/>
                <a:moveTo>
                  <a:pt x="57" y="21"/>
                </a:moveTo>
                <a:cubicBezTo>
                  <a:pt x="55" y="27"/>
                  <a:pt x="49" y="32"/>
                  <a:pt x="42" y="32"/>
                </a:cubicBezTo>
                <a:cubicBezTo>
                  <a:pt x="33" y="32"/>
                  <a:pt x="26" y="24"/>
                  <a:pt x="26" y="16"/>
                </a:cubicBezTo>
                <a:cubicBezTo>
                  <a:pt x="26" y="7"/>
                  <a:pt x="33" y="0"/>
                  <a:pt x="42" y="0"/>
                </a:cubicBezTo>
                <a:cubicBezTo>
                  <a:pt x="45" y="0"/>
                  <a:pt x="48" y="0"/>
                  <a:pt x="50" y="2"/>
                </a:cubicBezTo>
                <a:cubicBezTo>
                  <a:pt x="51" y="2"/>
                  <a:pt x="51" y="2"/>
                  <a:pt x="51" y="3"/>
                </a:cubicBezTo>
                <a:cubicBezTo>
                  <a:pt x="51" y="3"/>
                  <a:pt x="51" y="4"/>
                  <a:pt x="50" y="4"/>
                </a:cubicBezTo>
                <a:cubicBezTo>
                  <a:pt x="40" y="10"/>
                  <a:pt x="40" y="10"/>
                  <a:pt x="40" y="10"/>
                </a:cubicBezTo>
                <a:cubicBezTo>
                  <a:pt x="40" y="18"/>
                  <a:pt x="40" y="18"/>
                  <a:pt x="40" y="18"/>
                </a:cubicBezTo>
                <a:cubicBezTo>
                  <a:pt x="47" y="22"/>
                  <a:pt x="47" y="22"/>
                  <a:pt x="47" y="22"/>
                </a:cubicBezTo>
                <a:cubicBezTo>
                  <a:pt x="48" y="21"/>
                  <a:pt x="56" y="16"/>
                  <a:pt x="57" y="16"/>
                </a:cubicBezTo>
                <a:cubicBezTo>
                  <a:pt x="58" y="16"/>
                  <a:pt x="58" y="16"/>
                  <a:pt x="58" y="17"/>
                </a:cubicBezTo>
                <a:cubicBezTo>
                  <a:pt x="58" y="18"/>
                  <a:pt x="58" y="20"/>
                  <a:pt x="57" y="21"/>
                </a:cubicBezTo>
                <a:close/>
              </a:path>
            </a:pathLst>
          </a:custGeom>
          <a:solidFill>
            <a:schemeClr val="bg1"/>
          </a:solidFill>
          <a:ln w="9525">
            <a:noFill/>
            <a:round/>
          </a:ln>
        </p:spPr>
        <p:txBody>
          <a:bodyPr vert="horz" wrap="square" lIns="128580" tIns="64290" rIns="128580" bIns="64290" numCol="1" anchor="t" anchorCtr="0" compatLnSpc="1"/>
          <a:lstStyle/>
          <a:p>
            <a:pPr>
              <a:lnSpc>
                <a:spcPct val="120000"/>
              </a:lnSpc>
            </a:pPr>
            <a:endParaRPr lang="en-US" sz="16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23"/>
          <p:cNvSpPr txBox="1"/>
          <p:nvPr/>
        </p:nvSpPr>
        <p:spPr>
          <a:xfrm>
            <a:off x="1125419" y="4751375"/>
            <a:ext cx="1769158" cy="443198"/>
          </a:xfrm>
          <a:prstGeom prst="rect">
            <a:avLst/>
          </a:prstGeom>
          <a:noFill/>
        </p:spPr>
        <p:txBody>
          <a:bodyPr wrap="square" lIns="0" tIns="0" rIns="0" bIns="0" rtlCol="0">
            <a:spAutoFit/>
          </a:bodyPr>
          <a:lstStyle/>
          <a:p>
            <a:pPr algn="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TextBox 24"/>
          <p:cNvSpPr txBox="1"/>
          <p:nvPr/>
        </p:nvSpPr>
        <p:spPr>
          <a:xfrm>
            <a:off x="1637823" y="4478127"/>
            <a:ext cx="1256754" cy="215444"/>
          </a:xfrm>
          <a:prstGeom prst="rect">
            <a:avLst/>
          </a:prstGeom>
          <a:noFill/>
        </p:spPr>
        <p:txBody>
          <a:bodyPr wrap="none" lIns="0" tIns="0" rIns="0" bIns="0" rtlCol="0">
            <a:spAutoFit/>
          </a:bodyPr>
          <a:lstStyle/>
          <a:p>
            <a:pPr algn="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p>
        </p:txBody>
      </p:sp>
      <p:sp>
        <p:nvSpPr>
          <p:cNvPr id="54" name="TextBox 23"/>
          <p:cNvSpPr txBox="1"/>
          <p:nvPr/>
        </p:nvSpPr>
        <p:spPr>
          <a:xfrm>
            <a:off x="1637822" y="3205703"/>
            <a:ext cx="1792645" cy="443198"/>
          </a:xfrm>
          <a:prstGeom prst="rect">
            <a:avLst/>
          </a:prstGeom>
          <a:noFill/>
        </p:spPr>
        <p:txBody>
          <a:bodyPr wrap="square" lIns="0" tIns="0" rIns="0" bIns="0" rtlCol="0">
            <a:spAutoFit/>
          </a:bodyPr>
          <a:lstStyle/>
          <a:p>
            <a:pPr algn="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TextBox 24"/>
          <p:cNvSpPr txBox="1"/>
          <p:nvPr/>
        </p:nvSpPr>
        <p:spPr>
          <a:xfrm>
            <a:off x="2173714" y="2932455"/>
            <a:ext cx="1256754" cy="215444"/>
          </a:xfrm>
          <a:prstGeom prst="rect">
            <a:avLst/>
          </a:prstGeom>
          <a:noFill/>
        </p:spPr>
        <p:txBody>
          <a:bodyPr wrap="none" lIns="0" tIns="0" rIns="0" bIns="0" rtlCol="0">
            <a:spAutoFit/>
          </a:bodyPr>
          <a:lstStyle/>
          <a:p>
            <a:pPr algn="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p>
        </p:txBody>
      </p:sp>
      <p:sp>
        <p:nvSpPr>
          <p:cNvPr id="56" name="TextBox 23"/>
          <p:cNvSpPr txBox="1"/>
          <p:nvPr/>
        </p:nvSpPr>
        <p:spPr>
          <a:xfrm>
            <a:off x="5377385" y="1781102"/>
            <a:ext cx="1867862" cy="443198"/>
          </a:xfrm>
          <a:prstGeom prst="rect">
            <a:avLst/>
          </a:prstGeom>
          <a:noFill/>
        </p:spPr>
        <p:txBody>
          <a:bodyPr wrap="square" lIns="0" tIns="0" rIns="0" bIns="0" rtlCol="0">
            <a:spAutoFit/>
          </a:bodyPr>
          <a:lstStyle/>
          <a:p>
            <a:pPr algn="just">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TextBox 24"/>
          <p:cNvSpPr txBox="1"/>
          <p:nvPr/>
        </p:nvSpPr>
        <p:spPr>
          <a:xfrm>
            <a:off x="5682939" y="1507854"/>
            <a:ext cx="1256754" cy="215444"/>
          </a:xfrm>
          <a:prstGeom prst="rect">
            <a:avLst/>
          </a:prstGeom>
          <a:noFill/>
        </p:spPr>
        <p:txBody>
          <a:bodyPr wrap="none" lIns="0" tIns="0" rIns="0" bIns="0" rtlCol="0">
            <a:spAutoFit/>
          </a:bodyPr>
          <a:lstStyle/>
          <a:p>
            <a:pPr algn="r"/>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p>
        </p:txBody>
      </p:sp>
      <p:sp>
        <p:nvSpPr>
          <p:cNvPr id="58" name="TextBox 23"/>
          <p:cNvSpPr txBox="1"/>
          <p:nvPr/>
        </p:nvSpPr>
        <p:spPr>
          <a:xfrm>
            <a:off x="8767758" y="2900560"/>
            <a:ext cx="1862717" cy="443198"/>
          </a:xfrm>
          <a:prstGeom prst="rect">
            <a:avLst/>
          </a:prstGeom>
          <a:noFill/>
        </p:spPr>
        <p:txBody>
          <a:bodyPr wrap="square" lIns="0" tIns="0" rIns="0" bIns="0" rtlCol="0">
            <a:spAutoFit/>
          </a:bodyPr>
          <a:lstStyle/>
          <a:p>
            <a:pP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TextBox 24"/>
          <p:cNvSpPr txBox="1"/>
          <p:nvPr/>
        </p:nvSpPr>
        <p:spPr>
          <a:xfrm>
            <a:off x="8767758" y="2627312"/>
            <a:ext cx="1256754" cy="215444"/>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p>
        </p:txBody>
      </p:sp>
      <p:sp>
        <p:nvSpPr>
          <p:cNvPr id="62" name="TextBox 23"/>
          <p:cNvSpPr txBox="1"/>
          <p:nvPr/>
        </p:nvSpPr>
        <p:spPr>
          <a:xfrm>
            <a:off x="9766457" y="4834948"/>
            <a:ext cx="1788343" cy="443198"/>
          </a:xfrm>
          <a:prstGeom prst="rect">
            <a:avLst/>
          </a:prstGeom>
          <a:noFill/>
        </p:spPr>
        <p:txBody>
          <a:bodyPr wrap="square" lIns="0" tIns="0" rIns="0" bIns="0" rtlCol="0">
            <a:spAutoFit/>
          </a:bodyPr>
          <a:lstStyle/>
          <a:p>
            <a:pPr>
              <a:lnSpc>
                <a:spcPct val="120000"/>
              </a:lnSpc>
            </a:pPr>
            <a:r>
              <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TextBox 24"/>
          <p:cNvSpPr txBox="1"/>
          <p:nvPr/>
        </p:nvSpPr>
        <p:spPr>
          <a:xfrm>
            <a:off x="9766457" y="4561700"/>
            <a:ext cx="1256754" cy="215444"/>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the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par>
                          <p:cTn id="43" fill="hold">
                            <p:stCondLst>
                              <p:cond delay="3500"/>
                            </p:stCondLst>
                            <p:childTnLst>
                              <p:par>
                                <p:cTn id="44" presetID="12" presetClass="entr" presetSubtype="4"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additive="base">
                                        <p:cTn id="46" dur="500"/>
                                        <p:tgtEl>
                                          <p:spTgt spid="47"/>
                                        </p:tgtEl>
                                        <p:attrNameLst>
                                          <p:attrName>ppt_y</p:attrName>
                                        </p:attrNameLst>
                                      </p:cBhvr>
                                      <p:tavLst>
                                        <p:tav tm="0">
                                          <p:val>
                                            <p:strVal val="#ppt_y+#ppt_h*1.125000"/>
                                          </p:val>
                                        </p:tav>
                                        <p:tav tm="100000">
                                          <p:val>
                                            <p:strVal val="#ppt_y"/>
                                          </p:val>
                                        </p:tav>
                                      </p:tavLst>
                                    </p:anim>
                                    <p:animEffect transition="in" filter="wipe(up)">
                                      <p:cBhvr>
                                        <p:cTn id="47" dur="500"/>
                                        <p:tgtEl>
                                          <p:spTgt spid="47"/>
                                        </p:tgtEl>
                                      </p:cBhvr>
                                    </p:animEffect>
                                  </p:childTnLst>
                                </p:cTn>
                              </p:par>
                              <p:par>
                                <p:cTn id="48" presetID="12" presetClass="entr" presetSubtype="1"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p:tgtEl>
                                          <p:spTgt spid="53"/>
                                        </p:tgtEl>
                                        <p:attrNameLst>
                                          <p:attrName>ppt_y</p:attrName>
                                        </p:attrNameLst>
                                      </p:cBhvr>
                                      <p:tavLst>
                                        <p:tav tm="0">
                                          <p:val>
                                            <p:strVal val="#ppt_y-#ppt_h*1.125000"/>
                                          </p:val>
                                        </p:tav>
                                        <p:tav tm="100000">
                                          <p:val>
                                            <p:strVal val="#ppt_y"/>
                                          </p:val>
                                        </p:tav>
                                      </p:tavLst>
                                    </p:anim>
                                    <p:animEffect transition="in" filter="wipe(down)">
                                      <p:cBhvr>
                                        <p:cTn id="51" dur="500"/>
                                        <p:tgtEl>
                                          <p:spTgt spid="5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par>
                          <p:cTn id="63" fill="hold">
                            <p:stCondLst>
                              <p:cond delay="4500"/>
                            </p:stCondLst>
                            <p:childTnLst>
                              <p:par>
                                <p:cTn id="64" presetID="12" presetClass="entr" presetSubtype="4"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 calcmode="lin" valueType="num">
                                      <p:cBhvr additive="base">
                                        <p:cTn id="66" dur="500"/>
                                        <p:tgtEl>
                                          <p:spTgt spid="54"/>
                                        </p:tgtEl>
                                        <p:attrNameLst>
                                          <p:attrName>ppt_y</p:attrName>
                                        </p:attrNameLst>
                                      </p:cBhvr>
                                      <p:tavLst>
                                        <p:tav tm="0">
                                          <p:val>
                                            <p:strVal val="#ppt_y+#ppt_h*1.125000"/>
                                          </p:val>
                                        </p:tav>
                                        <p:tav tm="100000">
                                          <p:val>
                                            <p:strVal val="#ppt_y"/>
                                          </p:val>
                                        </p:tav>
                                      </p:tavLst>
                                    </p:anim>
                                    <p:animEffect transition="in" filter="wipe(up)">
                                      <p:cBhvr>
                                        <p:cTn id="67" dur="500"/>
                                        <p:tgtEl>
                                          <p:spTgt spid="54"/>
                                        </p:tgtEl>
                                      </p:cBhvr>
                                    </p:animEffect>
                                  </p:childTnLst>
                                </p:cTn>
                              </p:par>
                              <p:par>
                                <p:cTn id="68" presetID="12" presetClass="entr" presetSubtype="1"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 calcmode="lin" valueType="num">
                                      <p:cBhvr additive="base">
                                        <p:cTn id="70" dur="500"/>
                                        <p:tgtEl>
                                          <p:spTgt spid="55"/>
                                        </p:tgtEl>
                                        <p:attrNameLst>
                                          <p:attrName>ppt_y</p:attrName>
                                        </p:attrNameLst>
                                      </p:cBhvr>
                                      <p:tavLst>
                                        <p:tav tm="0">
                                          <p:val>
                                            <p:strVal val="#ppt_y-#ppt_h*1.125000"/>
                                          </p:val>
                                        </p:tav>
                                        <p:tav tm="100000">
                                          <p:val>
                                            <p:strVal val="#ppt_y"/>
                                          </p:val>
                                        </p:tav>
                                      </p:tavLst>
                                    </p:anim>
                                    <p:animEffect transition="in" filter="wipe(down)">
                                      <p:cBhvr>
                                        <p:cTn id="71" dur="500"/>
                                        <p:tgtEl>
                                          <p:spTgt spid="55"/>
                                        </p:tgtEl>
                                      </p:cBhvr>
                                    </p:animEffect>
                                  </p:childTnLst>
                                </p:cTn>
                              </p:par>
                            </p:childTnLst>
                          </p:cTn>
                        </p:par>
                        <p:par>
                          <p:cTn id="72" fill="hold">
                            <p:stCondLst>
                              <p:cond delay="5000"/>
                            </p:stCondLst>
                            <p:childTnLst>
                              <p:par>
                                <p:cTn id="73" presetID="53" presetClass="entr" presetSubtype="16" fill="hold" grpId="0" nodeType="after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500" fill="hold"/>
                                        <p:tgtEl>
                                          <p:spTgt spid="21"/>
                                        </p:tgtEl>
                                        <p:attrNameLst>
                                          <p:attrName>ppt_w</p:attrName>
                                        </p:attrNameLst>
                                      </p:cBhvr>
                                      <p:tavLst>
                                        <p:tav tm="0">
                                          <p:val>
                                            <p:fltVal val="0"/>
                                          </p:val>
                                        </p:tav>
                                        <p:tav tm="100000">
                                          <p:val>
                                            <p:strVal val="#ppt_w"/>
                                          </p:val>
                                        </p:tav>
                                      </p:tavLst>
                                    </p:anim>
                                    <p:anim calcmode="lin" valueType="num">
                                      <p:cBhvr>
                                        <p:cTn id="81" dur="500" fill="hold"/>
                                        <p:tgtEl>
                                          <p:spTgt spid="21"/>
                                        </p:tgtEl>
                                        <p:attrNameLst>
                                          <p:attrName>ppt_h</p:attrName>
                                        </p:attrNameLst>
                                      </p:cBhvr>
                                      <p:tavLst>
                                        <p:tav tm="0">
                                          <p:val>
                                            <p:fltVal val="0"/>
                                          </p:val>
                                        </p:tav>
                                        <p:tav tm="100000">
                                          <p:val>
                                            <p:strVal val="#ppt_h"/>
                                          </p:val>
                                        </p:tav>
                                      </p:tavLst>
                                    </p:anim>
                                    <p:animEffect transition="in" filter="fade">
                                      <p:cBhvr>
                                        <p:cTn id="82" dur="500"/>
                                        <p:tgtEl>
                                          <p:spTgt spid="21"/>
                                        </p:tgtEl>
                                      </p:cBhvr>
                                    </p:animEffect>
                                  </p:childTnLst>
                                </p:cTn>
                              </p:par>
                            </p:childTnLst>
                          </p:cTn>
                        </p:par>
                        <p:par>
                          <p:cTn id="83" fill="hold">
                            <p:stCondLst>
                              <p:cond delay="5500"/>
                            </p:stCondLst>
                            <p:childTnLst>
                              <p:par>
                                <p:cTn id="84" presetID="53" presetClass="entr" presetSubtype="16"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childTnLst>
                          </p:cTn>
                        </p:par>
                        <p:par>
                          <p:cTn id="89" fill="hold">
                            <p:stCondLst>
                              <p:cond delay="6000"/>
                            </p:stCondLst>
                            <p:childTnLst>
                              <p:par>
                                <p:cTn id="90" presetID="12" presetClass="entr" presetSubtype="4" fill="hold" grpId="0" nodeType="after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p:tgtEl>
                                          <p:spTgt spid="56"/>
                                        </p:tgtEl>
                                        <p:attrNameLst>
                                          <p:attrName>ppt_y</p:attrName>
                                        </p:attrNameLst>
                                      </p:cBhvr>
                                      <p:tavLst>
                                        <p:tav tm="0">
                                          <p:val>
                                            <p:strVal val="#ppt_y+#ppt_h*1.125000"/>
                                          </p:val>
                                        </p:tav>
                                        <p:tav tm="100000">
                                          <p:val>
                                            <p:strVal val="#ppt_y"/>
                                          </p:val>
                                        </p:tav>
                                      </p:tavLst>
                                    </p:anim>
                                    <p:animEffect transition="in" filter="wipe(up)">
                                      <p:cBhvr>
                                        <p:cTn id="93" dur="500"/>
                                        <p:tgtEl>
                                          <p:spTgt spid="56"/>
                                        </p:tgtEl>
                                      </p:cBhvr>
                                    </p:animEffect>
                                  </p:childTnLst>
                                </p:cTn>
                              </p:par>
                              <p:par>
                                <p:cTn id="94" presetID="12" presetClass="entr" presetSubtype="1" fill="hold" grpId="0" nodeType="withEffect">
                                  <p:stCondLst>
                                    <p:cond delay="0"/>
                                  </p:stCondLst>
                                  <p:childTnLst>
                                    <p:set>
                                      <p:cBhvr>
                                        <p:cTn id="95" dur="1" fill="hold">
                                          <p:stCondLst>
                                            <p:cond delay="0"/>
                                          </p:stCondLst>
                                        </p:cTn>
                                        <p:tgtEl>
                                          <p:spTgt spid="57"/>
                                        </p:tgtEl>
                                        <p:attrNameLst>
                                          <p:attrName>style.visibility</p:attrName>
                                        </p:attrNameLst>
                                      </p:cBhvr>
                                      <p:to>
                                        <p:strVal val="visible"/>
                                      </p:to>
                                    </p:set>
                                    <p:anim calcmode="lin" valueType="num">
                                      <p:cBhvr additive="base">
                                        <p:cTn id="96" dur="500"/>
                                        <p:tgtEl>
                                          <p:spTgt spid="57"/>
                                        </p:tgtEl>
                                        <p:attrNameLst>
                                          <p:attrName>ppt_y</p:attrName>
                                        </p:attrNameLst>
                                      </p:cBhvr>
                                      <p:tavLst>
                                        <p:tav tm="0">
                                          <p:val>
                                            <p:strVal val="#ppt_y-#ppt_h*1.125000"/>
                                          </p:val>
                                        </p:tav>
                                        <p:tav tm="100000">
                                          <p:val>
                                            <p:strVal val="#ppt_y"/>
                                          </p:val>
                                        </p:tav>
                                      </p:tavLst>
                                    </p:anim>
                                    <p:animEffect transition="in" filter="wipe(down)">
                                      <p:cBhvr>
                                        <p:cTn id="97" dur="500"/>
                                        <p:tgtEl>
                                          <p:spTgt spid="57"/>
                                        </p:tgtEl>
                                      </p:cBhvr>
                                    </p:animEffect>
                                  </p:childTnLst>
                                </p:cTn>
                              </p:par>
                            </p:childTnLst>
                          </p:cTn>
                        </p:par>
                        <p:par>
                          <p:cTn id="98" fill="hold">
                            <p:stCondLst>
                              <p:cond delay="6500"/>
                            </p:stCondLst>
                            <p:childTnLst>
                              <p:par>
                                <p:cTn id="99" presetID="53" presetClass="entr" presetSubtype="16" fill="hold" grpId="0" nodeType="after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500" fill="hold"/>
                                        <p:tgtEl>
                                          <p:spTgt spid="15"/>
                                        </p:tgtEl>
                                        <p:attrNameLst>
                                          <p:attrName>ppt_w</p:attrName>
                                        </p:attrNameLst>
                                      </p:cBhvr>
                                      <p:tavLst>
                                        <p:tav tm="0">
                                          <p:val>
                                            <p:fltVal val="0"/>
                                          </p:val>
                                        </p:tav>
                                        <p:tav tm="100000">
                                          <p:val>
                                            <p:strVal val="#ppt_w"/>
                                          </p:val>
                                        </p:tav>
                                      </p:tavLst>
                                    </p:anim>
                                    <p:anim calcmode="lin" valueType="num">
                                      <p:cBhvr>
                                        <p:cTn id="102" dur="500" fill="hold"/>
                                        <p:tgtEl>
                                          <p:spTgt spid="15"/>
                                        </p:tgtEl>
                                        <p:attrNameLst>
                                          <p:attrName>ppt_h</p:attrName>
                                        </p:attrNameLst>
                                      </p:cBhvr>
                                      <p:tavLst>
                                        <p:tav tm="0">
                                          <p:val>
                                            <p:fltVal val="0"/>
                                          </p:val>
                                        </p:tav>
                                        <p:tav tm="100000">
                                          <p:val>
                                            <p:strVal val="#ppt_h"/>
                                          </p:val>
                                        </p:tav>
                                      </p:tavLst>
                                    </p:anim>
                                    <p:animEffect transition="in" filter="fade">
                                      <p:cBhvr>
                                        <p:cTn id="103" dur="500"/>
                                        <p:tgtEl>
                                          <p:spTgt spid="1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9"/>
                                        </p:tgtEl>
                                        <p:attrNameLst>
                                          <p:attrName>style.visibility</p:attrName>
                                        </p:attrNameLst>
                                      </p:cBhvr>
                                      <p:to>
                                        <p:strVal val="visible"/>
                                      </p:to>
                                    </p:set>
                                    <p:anim calcmode="lin" valueType="num">
                                      <p:cBhvr>
                                        <p:cTn id="106" dur="500" fill="hold"/>
                                        <p:tgtEl>
                                          <p:spTgt spid="19"/>
                                        </p:tgtEl>
                                        <p:attrNameLst>
                                          <p:attrName>ppt_w</p:attrName>
                                        </p:attrNameLst>
                                      </p:cBhvr>
                                      <p:tavLst>
                                        <p:tav tm="0">
                                          <p:val>
                                            <p:fltVal val="0"/>
                                          </p:val>
                                        </p:tav>
                                        <p:tav tm="100000">
                                          <p:val>
                                            <p:strVal val="#ppt_w"/>
                                          </p:val>
                                        </p:tav>
                                      </p:tavLst>
                                    </p:anim>
                                    <p:anim calcmode="lin" valueType="num">
                                      <p:cBhvr>
                                        <p:cTn id="107" dur="500" fill="hold"/>
                                        <p:tgtEl>
                                          <p:spTgt spid="19"/>
                                        </p:tgtEl>
                                        <p:attrNameLst>
                                          <p:attrName>ppt_h</p:attrName>
                                        </p:attrNameLst>
                                      </p:cBhvr>
                                      <p:tavLst>
                                        <p:tav tm="0">
                                          <p:val>
                                            <p:fltVal val="0"/>
                                          </p:val>
                                        </p:tav>
                                        <p:tav tm="100000">
                                          <p:val>
                                            <p:strVal val="#ppt_h"/>
                                          </p:val>
                                        </p:tav>
                                      </p:tavLst>
                                    </p:anim>
                                    <p:animEffect transition="in" filter="fade">
                                      <p:cBhvr>
                                        <p:cTn id="108" dur="500"/>
                                        <p:tgtEl>
                                          <p:spTgt spid="19"/>
                                        </p:tgtEl>
                                      </p:cBhvr>
                                    </p:animEffect>
                                  </p:childTnLst>
                                </p:cTn>
                              </p:par>
                            </p:childTnLst>
                          </p:cTn>
                        </p:par>
                        <p:par>
                          <p:cTn id="109" fill="hold">
                            <p:stCondLst>
                              <p:cond delay="7000"/>
                            </p:stCondLst>
                            <p:childTnLst>
                              <p:par>
                                <p:cTn id="110" presetID="53" presetClass="entr" presetSubtype="16" fill="hold" grpId="0" nodeType="afterEffect">
                                  <p:stCondLst>
                                    <p:cond delay="0"/>
                                  </p:stCondLst>
                                  <p:childTnLst>
                                    <p:set>
                                      <p:cBhvr>
                                        <p:cTn id="111" dur="1" fill="hold">
                                          <p:stCondLst>
                                            <p:cond delay="0"/>
                                          </p:stCondLst>
                                        </p:cTn>
                                        <p:tgtEl>
                                          <p:spTgt spid="45"/>
                                        </p:tgtEl>
                                        <p:attrNameLst>
                                          <p:attrName>style.visibility</p:attrName>
                                        </p:attrNameLst>
                                      </p:cBhvr>
                                      <p:to>
                                        <p:strVal val="visible"/>
                                      </p:to>
                                    </p:set>
                                    <p:anim calcmode="lin" valueType="num">
                                      <p:cBhvr>
                                        <p:cTn id="112" dur="500" fill="hold"/>
                                        <p:tgtEl>
                                          <p:spTgt spid="45"/>
                                        </p:tgtEl>
                                        <p:attrNameLst>
                                          <p:attrName>ppt_w</p:attrName>
                                        </p:attrNameLst>
                                      </p:cBhvr>
                                      <p:tavLst>
                                        <p:tav tm="0">
                                          <p:val>
                                            <p:fltVal val="0"/>
                                          </p:val>
                                        </p:tav>
                                        <p:tav tm="100000">
                                          <p:val>
                                            <p:strVal val="#ppt_w"/>
                                          </p:val>
                                        </p:tav>
                                      </p:tavLst>
                                    </p:anim>
                                    <p:anim calcmode="lin" valueType="num">
                                      <p:cBhvr>
                                        <p:cTn id="113" dur="500" fill="hold"/>
                                        <p:tgtEl>
                                          <p:spTgt spid="45"/>
                                        </p:tgtEl>
                                        <p:attrNameLst>
                                          <p:attrName>ppt_h</p:attrName>
                                        </p:attrNameLst>
                                      </p:cBhvr>
                                      <p:tavLst>
                                        <p:tav tm="0">
                                          <p:val>
                                            <p:fltVal val="0"/>
                                          </p:val>
                                        </p:tav>
                                        <p:tav tm="100000">
                                          <p:val>
                                            <p:strVal val="#ppt_h"/>
                                          </p:val>
                                        </p:tav>
                                      </p:tavLst>
                                    </p:anim>
                                    <p:animEffect transition="in" filter="fade">
                                      <p:cBhvr>
                                        <p:cTn id="114" dur="500"/>
                                        <p:tgtEl>
                                          <p:spTgt spid="45"/>
                                        </p:tgtEl>
                                      </p:cBhvr>
                                    </p:animEffect>
                                  </p:childTnLst>
                                </p:cTn>
                              </p:par>
                            </p:childTnLst>
                          </p:cTn>
                        </p:par>
                        <p:par>
                          <p:cTn id="115" fill="hold">
                            <p:stCondLst>
                              <p:cond delay="7500"/>
                            </p:stCondLst>
                            <p:childTnLst>
                              <p:par>
                                <p:cTn id="116" presetID="12" presetClass="entr" presetSubtype="4" fill="hold" grpId="0" nodeType="afterEffect">
                                  <p:stCondLst>
                                    <p:cond delay="0"/>
                                  </p:stCondLst>
                                  <p:childTnLst>
                                    <p:set>
                                      <p:cBhvr>
                                        <p:cTn id="117" dur="1" fill="hold">
                                          <p:stCondLst>
                                            <p:cond delay="0"/>
                                          </p:stCondLst>
                                        </p:cTn>
                                        <p:tgtEl>
                                          <p:spTgt spid="58"/>
                                        </p:tgtEl>
                                        <p:attrNameLst>
                                          <p:attrName>style.visibility</p:attrName>
                                        </p:attrNameLst>
                                      </p:cBhvr>
                                      <p:to>
                                        <p:strVal val="visible"/>
                                      </p:to>
                                    </p:set>
                                    <p:anim calcmode="lin" valueType="num">
                                      <p:cBhvr additive="base">
                                        <p:cTn id="118" dur="500"/>
                                        <p:tgtEl>
                                          <p:spTgt spid="58"/>
                                        </p:tgtEl>
                                        <p:attrNameLst>
                                          <p:attrName>ppt_y</p:attrName>
                                        </p:attrNameLst>
                                      </p:cBhvr>
                                      <p:tavLst>
                                        <p:tav tm="0">
                                          <p:val>
                                            <p:strVal val="#ppt_y+#ppt_h*1.125000"/>
                                          </p:val>
                                        </p:tav>
                                        <p:tav tm="100000">
                                          <p:val>
                                            <p:strVal val="#ppt_y"/>
                                          </p:val>
                                        </p:tav>
                                      </p:tavLst>
                                    </p:anim>
                                    <p:animEffect transition="in" filter="wipe(up)">
                                      <p:cBhvr>
                                        <p:cTn id="119" dur="500"/>
                                        <p:tgtEl>
                                          <p:spTgt spid="58"/>
                                        </p:tgtEl>
                                      </p:cBhvr>
                                    </p:animEffect>
                                  </p:childTnLst>
                                </p:cTn>
                              </p:par>
                              <p:par>
                                <p:cTn id="120" presetID="12" presetClass="entr" presetSubtype="1" fill="hold" grpId="0" nodeType="withEffect">
                                  <p:stCondLst>
                                    <p:cond delay="0"/>
                                  </p:stCondLst>
                                  <p:childTnLst>
                                    <p:set>
                                      <p:cBhvr>
                                        <p:cTn id="121" dur="1" fill="hold">
                                          <p:stCondLst>
                                            <p:cond delay="0"/>
                                          </p:stCondLst>
                                        </p:cTn>
                                        <p:tgtEl>
                                          <p:spTgt spid="59"/>
                                        </p:tgtEl>
                                        <p:attrNameLst>
                                          <p:attrName>style.visibility</p:attrName>
                                        </p:attrNameLst>
                                      </p:cBhvr>
                                      <p:to>
                                        <p:strVal val="visible"/>
                                      </p:to>
                                    </p:set>
                                    <p:anim calcmode="lin" valueType="num">
                                      <p:cBhvr additive="base">
                                        <p:cTn id="122" dur="500"/>
                                        <p:tgtEl>
                                          <p:spTgt spid="59"/>
                                        </p:tgtEl>
                                        <p:attrNameLst>
                                          <p:attrName>ppt_y</p:attrName>
                                        </p:attrNameLst>
                                      </p:cBhvr>
                                      <p:tavLst>
                                        <p:tav tm="0">
                                          <p:val>
                                            <p:strVal val="#ppt_y-#ppt_h*1.125000"/>
                                          </p:val>
                                        </p:tav>
                                        <p:tav tm="100000">
                                          <p:val>
                                            <p:strVal val="#ppt_y"/>
                                          </p:val>
                                        </p:tav>
                                      </p:tavLst>
                                    </p:anim>
                                    <p:animEffect transition="in" filter="wipe(down)">
                                      <p:cBhvr>
                                        <p:cTn id="123" dur="500"/>
                                        <p:tgtEl>
                                          <p:spTgt spid="59"/>
                                        </p:tgtEl>
                                      </p:cBhvr>
                                    </p:animEffect>
                                  </p:childTnLst>
                                </p:cTn>
                              </p:par>
                            </p:childTnLst>
                          </p:cTn>
                        </p:par>
                        <p:par>
                          <p:cTn id="124" fill="hold">
                            <p:stCondLst>
                              <p:cond delay="8000"/>
                            </p:stCondLst>
                            <p:childTnLst>
                              <p:par>
                                <p:cTn id="125" presetID="53" presetClass="entr" presetSubtype="16" fill="hold" grpId="0" nodeType="afterEffect">
                                  <p:stCondLst>
                                    <p:cond delay="0"/>
                                  </p:stCondLst>
                                  <p:childTnLst>
                                    <p:set>
                                      <p:cBhvr>
                                        <p:cTn id="126" dur="1" fill="hold">
                                          <p:stCondLst>
                                            <p:cond delay="0"/>
                                          </p:stCondLst>
                                        </p:cTn>
                                        <p:tgtEl>
                                          <p:spTgt spid="13"/>
                                        </p:tgtEl>
                                        <p:attrNameLst>
                                          <p:attrName>style.visibility</p:attrName>
                                        </p:attrNameLst>
                                      </p:cBhvr>
                                      <p:to>
                                        <p:strVal val="visible"/>
                                      </p:to>
                                    </p:set>
                                    <p:anim calcmode="lin" valueType="num">
                                      <p:cBhvr>
                                        <p:cTn id="127" dur="500" fill="hold"/>
                                        <p:tgtEl>
                                          <p:spTgt spid="13"/>
                                        </p:tgtEl>
                                        <p:attrNameLst>
                                          <p:attrName>ppt_w</p:attrName>
                                        </p:attrNameLst>
                                      </p:cBhvr>
                                      <p:tavLst>
                                        <p:tav tm="0">
                                          <p:val>
                                            <p:fltVal val="0"/>
                                          </p:val>
                                        </p:tav>
                                        <p:tav tm="100000">
                                          <p:val>
                                            <p:strVal val="#ppt_w"/>
                                          </p:val>
                                        </p:tav>
                                      </p:tavLst>
                                    </p:anim>
                                    <p:anim calcmode="lin" valueType="num">
                                      <p:cBhvr>
                                        <p:cTn id="128" dur="500" fill="hold"/>
                                        <p:tgtEl>
                                          <p:spTgt spid="13"/>
                                        </p:tgtEl>
                                        <p:attrNameLst>
                                          <p:attrName>ppt_h</p:attrName>
                                        </p:attrNameLst>
                                      </p:cBhvr>
                                      <p:tavLst>
                                        <p:tav tm="0">
                                          <p:val>
                                            <p:fltVal val="0"/>
                                          </p:val>
                                        </p:tav>
                                        <p:tav tm="100000">
                                          <p:val>
                                            <p:strVal val="#ppt_h"/>
                                          </p:val>
                                        </p:tav>
                                      </p:tavLst>
                                    </p:anim>
                                    <p:animEffect transition="in" filter="fade">
                                      <p:cBhvr>
                                        <p:cTn id="129" dur="500"/>
                                        <p:tgtEl>
                                          <p:spTgt spid="1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0"/>
                                        </p:tgtEl>
                                        <p:attrNameLst>
                                          <p:attrName>style.visibility</p:attrName>
                                        </p:attrNameLst>
                                      </p:cBhvr>
                                      <p:to>
                                        <p:strVal val="visible"/>
                                      </p:to>
                                    </p:set>
                                    <p:anim calcmode="lin" valueType="num">
                                      <p:cBhvr>
                                        <p:cTn id="132" dur="500" fill="hold"/>
                                        <p:tgtEl>
                                          <p:spTgt spid="20"/>
                                        </p:tgtEl>
                                        <p:attrNameLst>
                                          <p:attrName>ppt_w</p:attrName>
                                        </p:attrNameLst>
                                      </p:cBhvr>
                                      <p:tavLst>
                                        <p:tav tm="0">
                                          <p:val>
                                            <p:fltVal val="0"/>
                                          </p:val>
                                        </p:tav>
                                        <p:tav tm="100000">
                                          <p:val>
                                            <p:strVal val="#ppt_w"/>
                                          </p:val>
                                        </p:tav>
                                      </p:tavLst>
                                    </p:anim>
                                    <p:anim calcmode="lin" valueType="num">
                                      <p:cBhvr>
                                        <p:cTn id="133" dur="500" fill="hold"/>
                                        <p:tgtEl>
                                          <p:spTgt spid="20"/>
                                        </p:tgtEl>
                                        <p:attrNameLst>
                                          <p:attrName>ppt_h</p:attrName>
                                        </p:attrNameLst>
                                      </p:cBhvr>
                                      <p:tavLst>
                                        <p:tav tm="0">
                                          <p:val>
                                            <p:fltVal val="0"/>
                                          </p:val>
                                        </p:tav>
                                        <p:tav tm="100000">
                                          <p:val>
                                            <p:strVal val="#ppt_h"/>
                                          </p:val>
                                        </p:tav>
                                      </p:tavLst>
                                    </p:anim>
                                    <p:animEffect transition="in" filter="fade">
                                      <p:cBhvr>
                                        <p:cTn id="134" dur="500"/>
                                        <p:tgtEl>
                                          <p:spTgt spid="20"/>
                                        </p:tgtEl>
                                      </p:cBhvr>
                                    </p:animEffect>
                                  </p:childTnLst>
                                </p:cTn>
                              </p:par>
                            </p:childTnLst>
                          </p:cTn>
                        </p:par>
                        <p:par>
                          <p:cTn id="135" fill="hold">
                            <p:stCondLst>
                              <p:cond delay="8500"/>
                            </p:stCondLst>
                            <p:childTnLst>
                              <p:par>
                                <p:cTn id="136" presetID="53" presetClass="entr" presetSubtype="16" fill="hold" grpId="0" nodeType="afterEffect">
                                  <p:stCondLst>
                                    <p:cond delay="0"/>
                                  </p:stCondLst>
                                  <p:childTnLst>
                                    <p:set>
                                      <p:cBhvr>
                                        <p:cTn id="137" dur="1" fill="hold">
                                          <p:stCondLst>
                                            <p:cond delay="0"/>
                                          </p:stCondLst>
                                        </p:cTn>
                                        <p:tgtEl>
                                          <p:spTgt spid="25"/>
                                        </p:tgtEl>
                                        <p:attrNameLst>
                                          <p:attrName>style.visibility</p:attrName>
                                        </p:attrNameLst>
                                      </p:cBhvr>
                                      <p:to>
                                        <p:strVal val="visible"/>
                                      </p:to>
                                    </p:set>
                                    <p:anim calcmode="lin" valueType="num">
                                      <p:cBhvr>
                                        <p:cTn id="138" dur="500" fill="hold"/>
                                        <p:tgtEl>
                                          <p:spTgt spid="25"/>
                                        </p:tgtEl>
                                        <p:attrNameLst>
                                          <p:attrName>ppt_w</p:attrName>
                                        </p:attrNameLst>
                                      </p:cBhvr>
                                      <p:tavLst>
                                        <p:tav tm="0">
                                          <p:val>
                                            <p:fltVal val="0"/>
                                          </p:val>
                                        </p:tav>
                                        <p:tav tm="100000">
                                          <p:val>
                                            <p:strVal val="#ppt_w"/>
                                          </p:val>
                                        </p:tav>
                                      </p:tavLst>
                                    </p:anim>
                                    <p:anim calcmode="lin" valueType="num">
                                      <p:cBhvr>
                                        <p:cTn id="139" dur="500" fill="hold"/>
                                        <p:tgtEl>
                                          <p:spTgt spid="25"/>
                                        </p:tgtEl>
                                        <p:attrNameLst>
                                          <p:attrName>ppt_h</p:attrName>
                                        </p:attrNameLst>
                                      </p:cBhvr>
                                      <p:tavLst>
                                        <p:tav tm="0">
                                          <p:val>
                                            <p:fltVal val="0"/>
                                          </p:val>
                                        </p:tav>
                                        <p:tav tm="100000">
                                          <p:val>
                                            <p:strVal val="#ppt_h"/>
                                          </p:val>
                                        </p:tav>
                                      </p:tavLst>
                                    </p:anim>
                                    <p:animEffect transition="in" filter="fade">
                                      <p:cBhvr>
                                        <p:cTn id="140" dur="500"/>
                                        <p:tgtEl>
                                          <p:spTgt spid="25"/>
                                        </p:tgtEl>
                                      </p:cBhvr>
                                    </p:animEffect>
                                  </p:childTnLst>
                                </p:cTn>
                              </p:par>
                            </p:childTnLst>
                          </p:cTn>
                        </p:par>
                        <p:par>
                          <p:cTn id="141" fill="hold">
                            <p:stCondLst>
                              <p:cond delay="9000"/>
                            </p:stCondLst>
                            <p:childTnLst>
                              <p:par>
                                <p:cTn id="142" presetID="12" presetClass="entr" presetSubtype="4" fill="hold" grpId="0" nodeType="afterEffect">
                                  <p:stCondLst>
                                    <p:cond delay="0"/>
                                  </p:stCondLst>
                                  <p:childTnLst>
                                    <p:set>
                                      <p:cBhvr>
                                        <p:cTn id="143" dur="1" fill="hold">
                                          <p:stCondLst>
                                            <p:cond delay="0"/>
                                          </p:stCondLst>
                                        </p:cTn>
                                        <p:tgtEl>
                                          <p:spTgt spid="62"/>
                                        </p:tgtEl>
                                        <p:attrNameLst>
                                          <p:attrName>style.visibility</p:attrName>
                                        </p:attrNameLst>
                                      </p:cBhvr>
                                      <p:to>
                                        <p:strVal val="visible"/>
                                      </p:to>
                                    </p:set>
                                    <p:anim calcmode="lin" valueType="num">
                                      <p:cBhvr additive="base">
                                        <p:cTn id="144" dur="500"/>
                                        <p:tgtEl>
                                          <p:spTgt spid="62"/>
                                        </p:tgtEl>
                                        <p:attrNameLst>
                                          <p:attrName>ppt_y</p:attrName>
                                        </p:attrNameLst>
                                      </p:cBhvr>
                                      <p:tavLst>
                                        <p:tav tm="0">
                                          <p:val>
                                            <p:strVal val="#ppt_y+#ppt_h*1.125000"/>
                                          </p:val>
                                        </p:tav>
                                        <p:tav tm="100000">
                                          <p:val>
                                            <p:strVal val="#ppt_y"/>
                                          </p:val>
                                        </p:tav>
                                      </p:tavLst>
                                    </p:anim>
                                    <p:animEffect transition="in" filter="wipe(up)">
                                      <p:cBhvr>
                                        <p:cTn id="145" dur="500"/>
                                        <p:tgtEl>
                                          <p:spTgt spid="62"/>
                                        </p:tgtEl>
                                      </p:cBhvr>
                                    </p:animEffect>
                                  </p:childTnLst>
                                </p:cTn>
                              </p:par>
                              <p:par>
                                <p:cTn id="146" presetID="12" presetClass="entr" presetSubtype="1" fill="hold" grpId="0" nodeType="withEffect">
                                  <p:stCondLst>
                                    <p:cond delay="0"/>
                                  </p:stCondLst>
                                  <p:childTnLst>
                                    <p:set>
                                      <p:cBhvr>
                                        <p:cTn id="147" dur="1" fill="hold">
                                          <p:stCondLst>
                                            <p:cond delay="0"/>
                                          </p:stCondLst>
                                        </p:cTn>
                                        <p:tgtEl>
                                          <p:spTgt spid="63"/>
                                        </p:tgtEl>
                                        <p:attrNameLst>
                                          <p:attrName>style.visibility</p:attrName>
                                        </p:attrNameLst>
                                      </p:cBhvr>
                                      <p:to>
                                        <p:strVal val="visible"/>
                                      </p:to>
                                    </p:set>
                                    <p:anim calcmode="lin" valueType="num">
                                      <p:cBhvr additive="base">
                                        <p:cTn id="148" dur="500"/>
                                        <p:tgtEl>
                                          <p:spTgt spid="63"/>
                                        </p:tgtEl>
                                        <p:attrNameLst>
                                          <p:attrName>ppt_y</p:attrName>
                                        </p:attrNameLst>
                                      </p:cBhvr>
                                      <p:tavLst>
                                        <p:tav tm="0">
                                          <p:val>
                                            <p:strVal val="#ppt_y-#ppt_h*1.125000"/>
                                          </p:val>
                                        </p:tav>
                                        <p:tav tm="100000">
                                          <p:val>
                                            <p:strVal val="#ppt_y"/>
                                          </p:val>
                                        </p:tav>
                                      </p:tavLst>
                                    </p:anim>
                                    <p:animEffect transition="in" filter="wipe(down)">
                                      <p:cBhvr>
                                        <p:cTn id="14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4" grpId="0" bldLvl="0" animBg="1"/>
      <p:bldP spid="25" grpId="0" bldLvl="0" animBg="1"/>
      <p:bldP spid="22" grpId="0" bldLvl="0" animBg="1"/>
      <p:bldP spid="23" grpId="0" bldLvl="0" animBg="1"/>
      <p:bldP spid="45" grpId="0" bldLvl="0" animBg="1"/>
      <p:bldP spid="47" grpId="0"/>
      <p:bldP spid="53" grpId="0"/>
      <p:bldP spid="54" grpId="0"/>
      <p:bldP spid="55" grpId="0"/>
      <p:bldP spid="56" grpId="0"/>
      <p:bldP spid="57" grpId="0"/>
      <p:bldP spid="58" grpId="0"/>
      <p:bldP spid="59" grpId="0"/>
      <p:bldP spid="62" grpId="0"/>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Overview of the annual work</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aphicFrame>
        <p:nvGraphicFramePr>
          <p:cNvPr id="2145" name="Chart 2145"/>
          <p:cNvGraphicFramePr/>
          <p:nvPr/>
        </p:nvGraphicFramePr>
        <p:xfrm>
          <a:off x="1203435" y="1544207"/>
          <a:ext cx="4914727" cy="3364461"/>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2150"/>
          <p:cNvGrpSpPr/>
          <p:nvPr/>
        </p:nvGrpSpPr>
        <p:grpSpPr>
          <a:xfrm>
            <a:off x="6663300" y="2155737"/>
            <a:ext cx="2041239" cy="637143"/>
            <a:chOff x="-1" y="0"/>
            <a:chExt cx="4823912" cy="1505164"/>
          </a:xfrm>
        </p:grpSpPr>
        <p:sp>
          <p:nvSpPr>
            <p:cNvPr id="2146" name="Shape 2146"/>
            <p:cNvSpPr/>
            <p:nvPr/>
          </p:nvSpPr>
          <p:spPr>
            <a:xfrm>
              <a:off x="-1" y="235194"/>
              <a:ext cx="1269970" cy="1269970"/>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75000"/>
                <a:lumOff val="25000"/>
              </a:schemeClr>
            </a:solidFill>
            <a:ln w="12700" cap="flat">
              <a:noFill/>
              <a:miter lim="400000"/>
            </a:ln>
            <a:effectLst/>
          </p:spPr>
          <p:txBody>
            <a:bodyPr wrap="square" lIns="0" tIns="0" rIns="0" bIns="0" numCol="1" anchor="ctr">
              <a:noAutofit/>
            </a:bodyPr>
            <a:lstStyle/>
            <a:p>
              <a:pPr lvl="0">
                <a:lnSpc>
                  <a:spcPct val="120000"/>
                </a:lnSpc>
                <a:defRPr sz="3200"/>
              </a:pPr>
              <a:endParaRPr sz="1335" dirty="0">
                <a:solidFill>
                  <a:schemeClr val="bg1">
                    <a:lumMod val="65000"/>
                  </a:schemeClr>
                </a:solidFill>
                <a:cs typeface="+mn-ea"/>
                <a:sym typeface="+mn-lt"/>
              </a:endParaRPr>
            </a:p>
          </p:txBody>
        </p:sp>
        <p:sp>
          <p:nvSpPr>
            <p:cNvPr id="2147" name="Shape 2147"/>
            <p:cNvSpPr/>
            <p:nvPr/>
          </p:nvSpPr>
          <p:spPr>
            <a:xfrm>
              <a:off x="1371614" y="0"/>
              <a:ext cx="2272957" cy="780552"/>
            </a:xfrm>
            <a:prstGeom prst="rect">
              <a:avLst/>
            </a:prstGeom>
            <a:noFill/>
            <a:ln w="12700" cap="flat">
              <a:noFill/>
              <a:miter lim="400000"/>
            </a:ln>
            <a:effectLst/>
          </p:spPr>
          <p:txBody>
            <a:bodyPr wrap="none" lIns="0" tIns="0" rIns="0" bIns="0" numCol="1" anchor="t">
              <a:spAutoFit/>
            </a:bodyPr>
            <a:lstStyle>
              <a:lvl1pPr algn="l" defTabSz="457200">
                <a:defRPr sz="3400">
                  <a:solidFill>
                    <a:srgbClr val="828589"/>
                  </a:solidFill>
                  <a:latin typeface="STIXGeneral-Bold"/>
                  <a:ea typeface="STIXGeneral-Bold"/>
                  <a:cs typeface="STIXGeneral-Bold"/>
                  <a:sym typeface="STIXGeneral-Bold"/>
                </a:defRPr>
              </a:lvl1pPr>
            </a:lstStyle>
            <a:p>
              <a:pPr lvl="0">
                <a:lnSpc>
                  <a:spcPct val="120000"/>
                </a:lnSpc>
                <a:defRPr sz="1800">
                  <a:solidFill>
                    <a:srgbClr val="000000"/>
                  </a:solidFill>
                </a:defRPr>
              </a:pPr>
              <a:r>
                <a:rPr lang="zh-CN" altLang="en-US" sz="1865" b="1" dirty="0">
                  <a:solidFill>
                    <a:schemeClr val="tx1">
                      <a:lumMod val="65000"/>
                      <a:lumOff val="35000"/>
                    </a:schemeClr>
                  </a:solidFill>
                  <a:latin typeface="+mn-lt"/>
                  <a:ea typeface="+mn-ea"/>
                  <a:cs typeface="+mn-ea"/>
                  <a:sym typeface="+mn-lt"/>
                </a:rPr>
                <a:t>The content of the text</a:t>
              </a:r>
              <a:endParaRPr sz="1865" b="1" dirty="0">
                <a:solidFill>
                  <a:schemeClr val="tx1">
                    <a:lumMod val="65000"/>
                    <a:lumOff val="35000"/>
                  </a:schemeClr>
                </a:solidFill>
                <a:latin typeface="+mn-lt"/>
                <a:ea typeface="+mn-ea"/>
                <a:cs typeface="+mn-ea"/>
                <a:sym typeface="+mn-lt"/>
              </a:endParaRPr>
            </a:p>
          </p:txBody>
        </p:sp>
        <p:sp>
          <p:nvSpPr>
            <p:cNvPr id="2148" name="Shape 2148"/>
            <p:cNvSpPr/>
            <p:nvPr/>
          </p:nvSpPr>
          <p:spPr>
            <a:xfrm>
              <a:off x="1431096" y="724417"/>
              <a:ext cx="3392815" cy="535768"/>
            </a:xfrm>
            <a:prstGeom prst="rect">
              <a:avLst/>
            </a:prstGeom>
            <a:noFill/>
            <a:ln w="12700" cap="flat">
              <a:noFill/>
              <a:miter lim="400000"/>
            </a:ln>
            <a:effectLst/>
          </p:spPr>
          <p:txBody>
            <a:bodyPr wrap="square" lIns="0" tIns="0" rIns="0" bIns="0" numCol="1" anchor="t">
              <a:spAutoFit/>
            </a:bodyPr>
            <a:lstStyle>
              <a:lvl1pPr algn="l" defTabSz="457200">
                <a:defRPr sz="18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lang="zh-CN" altLang="en-US" sz="1335" dirty="0">
                  <a:solidFill>
                    <a:schemeClr val="tx1">
                      <a:lumMod val="65000"/>
                      <a:lumOff val="35000"/>
                    </a:schemeClr>
                  </a:solidFill>
                  <a:latin typeface="+mn-lt"/>
                  <a:ea typeface="+mn-ea"/>
                  <a:cs typeface="+mn-ea"/>
                  <a:sym typeface="+mn-lt"/>
                </a:rPr>
                <a:t>Please replace the text</a:t>
              </a:r>
              <a:endParaRPr lang="zh-CN" altLang="en-US" sz="1065" dirty="0">
                <a:solidFill>
                  <a:schemeClr val="bg1">
                    <a:lumMod val="65000"/>
                  </a:schemeClr>
                </a:solidFill>
                <a:latin typeface="+mn-lt"/>
                <a:ea typeface="+mn-ea"/>
                <a:cs typeface="+mn-ea"/>
                <a:sym typeface="+mn-lt"/>
              </a:endParaRPr>
            </a:p>
          </p:txBody>
        </p:sp>
        <p:sp>
          <p:nvSpPr>
            <p:cNvPr id="2149" name="Shape 2149"/>
            <p:cNvSpPr/>
            <p:nvPr/>
          </p:nvSpPr>
          <p:spPr>
            <a:xfrm>
              <a:off x="400065" y="571881"/>
              <a:ext cx="447014" cy="596662"/>
            </a:xfrm>
            <a:prstGeom prst="rect">
              <a:avLst/>
            </a:prstGeom>
            <a:noFill/>
            <a:ln w="12700" cap="flat">
              <a:noFill/>
              <a:miter lim="400000"/>
            </a:ln>
            <a:effectLst/>
          </p:spPr>
          <p:txBody>
            <a:bodyPr wrap="none" lIns="0" tIns="0" rIns="0" bIns="0" numCol="1" anchor="ctr">
              <a:spAutoFit/>
            </a:bodyPr>
            <a:lstStyle>
              <a:lvl1pPr>
                <a:defRPr sz="3600">
                  <a:solidFill>
                    <a:srgbClr val="FFFFFF"/>
                  </a:solidFill>
                  <a:latin typeface="Sosa"/>
                  <a:ea typeface="Sosa"/>
                  <a:cs typeface="Sosa"/>
                  <a:sym typeface="Sosa"/>
                </a:defRPr>
              </a:lvl1pPr>
            </a:lstStyle>
            <a:p>
              <a:pPr lvl="0">
                <a:lnSpc>
                  <a:spcPct val="120000"/>
                </a:lnSpc>
                <a:defRPr sz="1800">
                  <a:solidFill>
                    <a:srgbClr val="000000"/>
                  </a:solidFill>
                </a:defRPr>
              </a:pPr>
              <a:r>
                <a:rPr lang="en-US" sz="1465" dirty="0">
                  <a:solidFill>
                    <a:schemeClr val="bg1"/>
                  </a:solidFill>
                  <a:latin typeface="+mn-lt"/>
                  <a:ea typeface="+mn-ea"/>
                  <a:cs typeface="+mn-ea"/>
                  <a:sym typeface="+mn-lt"/>
                </a:rPr>
                <a:t>01</a:t>
              </a:r>
              <a:endParaRPr sz="1465" dirty="0">
                <a:solidFill>
                  <a:schemeClr val="bg1"/>
                </a:solidFill>
                <a:latin typeface="+mn-lt"/>
                <a:ea typeface="+mn-ea"/>
                <a:cs typeface="+mn-ea"/>
                <a:sym typeface="+mn-lt"/>
              </a:endParaRPr>
            </a:p>
          </p:txBody>
        </p:sp>
      </p:grpSp>
      <p:grpSp>
        <p:nvGrpSpPr>
          <p:cNvPr id="3" name="Group 2155"/>
          <p:cNvGrpSpPr/>
          <p:nvPr/>
        </p:nvGrpSpPr>
        <p:grpSpPr>
          <a:xfrm>
            <a:off x="6663304" y="3788961"/>
            <a:ext cx="2053824" cy="637141"/>
            <a:chOff x="-1" y="0"/>
            <a:chExt cx="4853654" cy="1505163"/>
          </a:xfrm>
        </p:grpSpPr>
        <p:sp>
          <p:nvSpPr>
            <p:cNvPr id="2151" name="Shape 2151"/>
            <p:cNvSpPr/>
            <p:nvPr/>
          </p:nvSpPr>
          <p:spPr>
            <a:xfrm>
              <a:off x="-1" y="235192"/>
              <a:ext cx="1269970" cy="1269971"/>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00000"/>
            </a:solidFill>
            <a:ln w="12700" cap="flat">
              <a:noFill/>
              <a:miter lim="400000"/>
            </a:ln>
            <a:effectLst/>
          </p:spPr>
          <p:txBody>
            <a:bodyPr wrap="square" lIns="0" tIns="0" rIns="0" bIns="0" numCol="1" anchor="ctr">
              <a:noAutofit/>
            </a:bodyPr>
            <a:lstStyle/>
            <a:p>
              <a:pPr lvl="0">
                <a:lnSpc>
                  <a:spcPct val="120000"/>
                </a:lnSpc>
                <a:defRPr sz="3200"/>
              </a:pPr>
              <a:endParaRPr sz="1335" dirty="0">
                <a:solidFill>
                  <a:schemeClr val="bg1">
                    <a:lumMod val="65000"/>
                  </a:schemeClr>
                </a:solidFill>
                <a:cs typeface="+mn-ea"/>
                <a:sym typeface="+mn-lt"/>
              </a:endParaRPr>
            </a:p>
          </p:txBody>
        </p:sp>
        <p:sp>
          <p:nvSpPr>
            <p:cNvPr id="2152" name="Shape 2152"/>
            <p:cNvSpPr/>
            <p:nvPr/>
          </p:nvSpPr>
          <p:spPr>
            <a:xfrm>
              <a:off x="1401355" y="0"/>
              <a:ext cx="2272957" cy="780553"/>
            </a:xfrm>
            <a:prstGeom prst="rect">
              <a:avLst/>
            </a:prstGeom>
            <a:noFill/>
            <a:ln w="12700" cap="flat">
              <a:noFill/>
              <a:miter lim="400000"/>
            </a:ln>
            <a:effectLst/>
          </p:spPr>
          <p:txBody>
            <a:bodyPr wrap="none" lIns="0" tIns="0" rIns="0" bIns="0" numCol="1" anchor="t">
              <a:spAutoFit/>
            </a:bodyPr>
            <a:lstStyle>
              <a:lvl1pPr algn="l" defTabSz="457200">
                <a:defRPr sz="3400">
                  <a:solidFill>
                    <a:srgbClr val="828589"/>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1865" b="1" dirty="0">
                  <a:solidFill>
                    <a:schemeClr val="tx1">
                      <a:lumMod val="65000"/>
                      <a:lumOff val="35000"/>
                    </a:schemeClr>
                  </a:solidFill>
                  <a:latin typeface="+mn-lt"/>
                  <a:ea typeface="+mn-ea"/>
                  <a:cs typeface="+mn-ea"/>
                  <a:sym typeface="+mn-lt"/>
                </a:rPr>
                <a:t>The content of the text</a:t>
              </a:r>
              <a:endParaRPr sz="1865" b="1" dirty="0">
                <a:solidFill>
                  <a:schemeClr val="tx1">
                    <a:lumMod val="65000"/>
                    <a:lumOff val="35000"/>
                  </a:schemeClr>
                </a:solidFill>
                <a:latin typeface="+mn-lt"/>
                <a:ea typeface="+mn-ea"/>
                <a:cs typeface="+mn-ea"/>
                <a:sym typeface="+mn-lt"/>
              </a:endParaRPr>
            </a:p>
          </p:txBody>
        </p:sp>
        <p:sp>
          <p:nvSpPr>
            <p:cNvPr id="2153" name="Shape 2153"/>
            <p:cNvSpPr/>
            <p:nvPr/>
          </p:nvSpPr>
          <p:spPr>
            <a:xfrm>
              <a:off x="1460835" y="724418"/>
              <a:ext cx="3392818" cy="535769"/>
            </a:xfrm>
            <a:prstGeom prst="rect">
              <a:avLst/>
            </a:prstGeom>
            <a:noFill/>
            <a:ln w="12700" cap="flat">
              <a:noFill/>
              <a:miter lim="400000"/>
            </a:ln>
            <a:effectLst/>
          </p:spPr>
          <p:txBody>
            <a:bodyPr wrap="square" lIns="0" tIns="0" rIns="0" bIns="0" numCol="1" anchor="t">
              <a:spAutoFit/>
            </a:bodyPr>
            <a:lstStyle>
              <a:lvl1pPr algn="l" defTabSz="457200">
                <a:defRPr sz="18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lang="zh-CN" altLang="en-US" sz="1335" dirty="0">
                  <a:solidFill>
                    <a:schemeClr val="tx1">
                      <a:lumMod val="65000"/>
                      <a:lumOff val="35000"/>
                    </a:schemeClr>
                  </a:solidFill>
                  <a:latin typeface="+mn-lt"/>
                  <a:ea typeface="+mn-ea"/>
                  <a:cs typeface="+mn-ea"/>
                  <a:sym typeface="+mn-lt"/>
                </a:rPr>
                <a:t>Please replace the text</a:t>
              </a:r>
              <a:endParaRPr lang="zh-CN" altLang="en-US" sz="1065" dirty="0">
                <a:solidFill>
                  <a:schemeClr val="bg1">
                    <a:lumMod val="65000"/>
                  </a:schemeClr>
                </a:solidFill>
                <a:latin typeface="+mn-lt"/>
                <a:ea typeface="+mn-ea"/>
                <a:cs typeface="+mn-ea"/>
                <a:sym typeface="+mn-lt"/>
              </a:endParaRPr>
            </a:p>
          </p:txBody>
        </p:sp>
        <p:sp>
          <p:nvSpPr>
            <p:cNvPr id="2154" name="Shape 2154"/>
            <p:cNvSpPr/>
            <p:nvPr/>
          </p:nvSpPr>
          <p:spPr>
            <a:xfrm>
              <a:off x="400065" y="577335"/>
              <a:ext cx="447014" cy="596664"/>
            </a:xfrm>
            <a:prstGeom prst="rect">
              <a:avLst/>
            </a:prstGeom>
            <a:noFill/>
            <a:ln w="12700" cap="flat">
              <a:noFill/>
              <a:miter lim="400000"/>
            </a:ln>
            <a:effectLst/>
          </p:spPr>
          <p:txBody>
            <a:bodyPr wrap="none" lIns="0" tIns="0" rIns="0" bIns="0" numCol="1" anchor="ctr">
              <a:spAutoFit/>
            </a:bodyPr>
            <a:lstStyle>
              <a:lvl1pPr>
                <a:defRPr sz="3600">
                  <a:solidFill>
                    <a:srgbClr val="FFFFFF"/>
                  </a:solidFill>
                  <a:latin typeface="Sosa"/>
                  <a:ea typeface="Sosa"/>
                  <a:cs typeface="Sosa"/>
                  <a:sym typeface="Sosa"/>
                </a:defRPr>
              </a:lvl1pPr>
            </a:lstStyle>
            <a:p>
              <a:pPr lvl="0">
                <a:lnSpc>
                  <a:spcPct val="120000"/>
                </a:lnSpc>
                <a:defRPr sz="1800">
                  <a:solidFill>
                    <a:srgbClr val="000000"/>
                  </a:solidFill>
                </a:defRPr>
              </a:pPr>
              <a:r>
                <a:rPr lang="en-US" sz="1465" dirty="0">
                  <a:solidFill>
                    <a:schemeClr val="bg1"/>
                  </a:solidFill>
                  <a:latin typeface="+mn-lt"/>
                  <a:ea typeface="+mn-ea"/>
                  <a:cs typeface="+mn-ea"/>
                  <a:sym typeface="+mn-lt"/>
                </a:rPr>
                <a:t>03</a:t>
              </a:r>
              <a:endParaRPr sz="1465" dirty="0">
                <a:solidFill>
                  <a:schemeClr val="bg1"/>
                </a:solidFill>
                <a:latin typeface="+mn-lt"/>
                <a:ea typeface="+mn-ea"/>
                <a:cs typeface="+mn-ea"/>
                <a:sym typeface="+mn-lt"/>
              </a:endParaRPr>
            </a:p>
          </p:txBody>
        </p:sp>
      </p:grpSp>
      <p:grpSp>
        <p:nvGrpSpPr>
          <p:cNvPr id="4" name="Group 2160"/>
          <p:cNvGrpSpPr/>
          <p:nvPr/>
        </p:nvGrpSpPr>
        <p:grpSpPr>
          <a:xfrm>
            <a:off x="9071220" y="2155738"/>
            <a:ext cx="2086308" cy="637142"/>
            <a:chOff x="0" y="0"/>
            <a:chExt cx="4930421" cy="1505164"/>
          </a:xfrm>
        </p:grpSpPr>
        <p:sp>
          <p:nvSpPr>
            <p:cNvPr id="2156" name="Shape 2156"/>
            <p:cNvSpPr/>
            <p:nvPr/>
          </p:nvSpPr>
          <p:spPr>
            <a:xfrm>
              <a:off x="0" y="235193"/>
              <a:ext cx="1269969" cy="1269971"/>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00000"/>
            </a:solidFill>
            <a:ln w="12700" cap="flat">
              <a:noFill/>
              <a:miter lim="400000"/>
            </a:ln>
            <a:effectLst/>
          </p:spPr>
          <p:txBody>
            <a:bodyPr wrap="square" lIns="0" tIns="0" rIns="0" bIns="0" numCol="1" anchor="ctr">
              <a:noAutofit/>
            </a:bodyPr>
            <a:lstStyle/>
            <a:p>
              <a:pPr lvl="0">
                <a:lnSpc>
                  <a:spcPct val="120000"/>
                </a:lnSpc>
                <a:defRPr sz="3200"/>
              </a:pPr>
              <a:endParaRPr sz="1335" dirty="0">
                <a:solidFill>
                  <a:schemeClr val="bg1">
                    <a:lumMod val="65000"/>
                  </a:schemeClr>
                </a:solidFill>
                <a:cs typeface="+mn-ea"/>
                <a:sym typeface="+mn-lt"/>
              </a:endParaRPr>
            </a:p>
          </p:txBody>
        </p:sp>
        <p:sp>
          <p:nvSpPr>
            <p:cNvPr id="2157" name="Shape 2157"/>
            <p:cNvSpPr/>
            <p:nvPr/>
          </p:nvSpPr>
          <p:spPr>
            <a:xfrm>
              <a:off x="1478121" y="0"/>
              <a:ext cx="2272957" cy="780553"/>
            </a:xfrm>
            <a:prstGeom prst="rect">
              <a:avLst/>
            </a:prstGeom>
            <a:noFill/>
            <a:ln w="12700" cap="flat">
              <a:noFill/>
              <a:miter lim="400000"/>
            </a:ln>
            <a:effectLst/>
          </p:spPr>
          <p:txBody>
            <a:bodyPr wrap="none" lIns="0" tIns="0" rIns="0" bIns="0" numCol="1" anchor="t">
              <a:spAutoFit/>
            </a:bodyPr>
            <a:lstStyle>
              <a:lvl1pPr algn="l" defTabSz="457200">
                <a:defRPr sz="3400">
                  <a:solidFill>
                    <a:srgbClr val="828589"/>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1865" b="1" dirty="0">
                  <a:solidFill>
                    <a:schemeClr val="tx1">
                      <a:lumMod val="65000"/>
                      <a:lumOff val="35000"/>
                    </a:schemeClr>
                  </a:solidFill>
                  <a:latin typeface="+mn-lt"/>
                  <a:ea typeface="+mn-ea"/>
                  <a:cs typeface="+mn-ea"/>
                  <a:sym typeface="+mn-lt"/>
                </a:rPr>
                <a:t>The content of the text</a:t>
              </a:r>
              <a:endParaRPr sz="1865" b="1" dirty="0">
                <a:solidFill>
                  <a:schemeClr val="tx1">
                    <a:lumMod val="65000"/>
                    <a:lumOff val="35000"/>
                  </a:schemeClr>
                </a:solidFill>
                <a:latin typeface="+mn-lt"/>
                <a:ea typeface="+mn-ea"/>
                <a:cs typeface="+mn-ea"/>
                <a:sym typeface="+mn-lt"/>
              </a:endParaRPr>
            </a:p>
          </p:txBody>
        </p:sp>
        <p:sp>
          <p:nvSpPr>
            <p:cNvPr id="2158" name="Shape 2158"/>
            <p:cNvSpPr/>
            <p:nvPr/>
          </p:nvSpPr>
          <p:spPr>
            <a:xfrm>
              <a:off x="1537611" y="724418"/>
              <a:ext cx="3392810" cy="535769"/>
            </a:xfrm>
            <a:prstGeom prst="rect">
              <a:avLst/>
            </a:prstGeom>
            <a:noFill/>
            <a:ln w="12700" cap="flat">
              <a:noFill/>
              <a:miter lim="400000"/>
            </a:ln>
            <a:effectLst/>
          </p:spPr>
          <p:txBody>
            <a:bodyPr wrap="square" lIns="0" tIns="0" rIns="0" bIns="0" numCol="1" anchor="t">
              <a:spAutoFit/>
            </a:bodyPr>
            <a:lstStyle>
              <a:lvl1pPr algn="l" defTabSz="457200">
                <a:defRPr sz="18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lang="zh-CN" altLang="en-US" sz="1335" dirty="0">
                  <a:solidFill>
                    <a:schemeClr val="tx1">
                      <a:lumMod val="65000"/>
                      <a:lumOff val="35000"/>
                    </a:schemeClr>
                  </a:solidFill>
                  <a:latin typeface="+mn-lt"/>
                  <a:ea typeface="+mn-ea"/>
                  <a:cs typeface="+mn-ea"/>
                  <a:sym typeface="+mn-lt"/>
                </a:rPr>
                <a:t>Please replace the text</a:t>
              </a:r>
              <a:endParaRPr lang="zh-CN" altLang="en-US" sz="1065" dirty="0">
                <a:solidFill>
                  <a:schemeClr val="bg1">
                    <a:lumMod val="65000"/>
                  </a:schemeClr>
                </a:solidFill>
                <a:latin typeface="+mn-lt"/>
                <a:ea typeface="+mn-ea"/>
                <a:cs typeface="+mn-ea"/>
                <a:sym typeface="+mn-lt"/>
              </a:endParaRPr>
            </a:p>
          </p:txBody>
        </p:sp>
        <p:sp>
          <p:nvSpPr>
            <p:cNvPr id="2159" name="Shape 2159"/>
            <p:cNvSpPr/>
            <p:nvPr/>
          </p:nvSpPr>
          <p:spPr>
            <a:xfrm>
              <a:off x="400068" y="571882"/>
              <a:ext cx="447014" cy="596663"/>
            </a:xfrm>
            <a:prstGeom prst="rect">
              <a:avLst/>
            </a:prstGeom>
            <a:noFill/>
            <a:ln w="12700" cap="flat">
              <a:noFill/>
              <a:miter lim="400000"/>
            </a:ln>
            <a:effectLst/>
          </p:spPr>
          <p:txBody>
            <a:bodyPr wrap="none" lIns="0" tIns="0" rIns="0" bIns="0" numCol="1" anchor="ctr">
              <a:spAutoFit/>
            </a:bodyPr>
            <a:lstStyle>
              <a:lvl1pPr>
                <a:defRPr sz="3600">
                  <a:solidFill>
                    <a:srgbClr val="FFFFFF"/>
                  </a:solidFill>
                  <a:latin typeface="Sosa"/>
                  <a:ea typeface="Sosa"/>
                  <a:cs typeface="Sosa"/>
                  <a:sym typeface="Sosa"/>
                </a:defRPr>
              </a:lvl1pPr>
            </a:lstStyle>
            <a:p>
              <a:pPr lvl="0">
                <a:lnSpc>
                  <a:spcPct val="120000"/>
                </a:lnSpc>
                <a:defRPr sz="1800">
                  <a:solidFill>
                    <a:srgbClr val="000000"/>
                  </a:solidFill>
                </a:defRPr>
              </a:pPr>
              <a:r>
                <a:rPr lang="en-US" sz="1465" dirty="0">
                  <a:solidFill>
                    <a:schemeClr val="bg1"/>
                  </a:solidFill>
                  <a:latin typeface="+mn-lt"/>
                  <a:ea typeface="+mn-ea"/>
                  <a:cs typeface="+mn-ea"/>
                  <a:sym typeface="+mn-lt"/>
                </a:rPr>
                <a:t>02</a:t>
              </a:r>
              <a:endParaRPr sz="1465" dirty="0">
                <a:solidFill>
                  <a:schemeClr val="bg1"/>
                </a:solidFill>
                <a:latin typeface="+mn-lt"/>
                <a:ea typeface="+mn-ea"/>
                <a:cs typeface="+mn-ea"/>
                <a:sym typeface="+mn-lt"/>
              </a:endParaRPr>
            </a:p>
          </p:txBody>
        </p:sp>
      </p:grpSp>
      <p:grpSp>
        <p:nvGrpSpPr>
          <p:cNvPr id="11" name="Group 2165"/>
          <p:cNvGrpSpPr/>
          <p:nvPr/>
        </p:nvGrpSpPr>
        <p:grpSpPr>
          <a:xfrm>
            <a:off x="9071223" y="3788961"/>
            <a:ext cx="2098893" cy="637141"/>
            <a:chOff x="0" y="0"/>
            <a:chExt cx="4960164" cy="1505163"/>
          </a:xfrm>
        </p:grpSpPr>
        <p:sp>
          <p:nvSpPr>
            <p:cNvPr id="2161" name="Shape 2161"/>
            <p:cNvSpPr/>
            <p:nvPr/>
          </p:nvSpPr>
          <p:spPr>
            <a:xfrm>
              <a:off x="0" y="235192"/>
              <a:ext cx="1269969" cy="1269971"/>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75000"/>
                <a:lumOff val="25000"/>
              </a:schemeClr>
            </a:solidFill>
            <a:ln w="12700" cap="flat">
              <a:noFill/>
              <a:miter lim="400000"/>
            </a:ln>
            <a:effectLst/>
          </p:spPr>
          <p:txBody>
            <a:bodyPr wrap="square" lIns="0" tIns="0" rIns="0" bIns="0" numCol="1" anchor="ctr">
              <a:noAutofit/>
            </a:bodyPr>
            <a:lstStyle/>
            <a:p>
              <a:pPr lvl="0">
                <a:lnSpc>
                  <a:spcPct val="120000"/>
                </a:lnSpc>
                <a:defRPr sz="3200"/>
              </a:pPr>
              <a:endParaRPr sz="1335" dirty="0">
                <a:solidFill>
                  <a:schemeClr val="bg1">
                    <a:lumMod val="65000"/>
                  </a:schemeClr>
                </a:solidFill>
                <a:cs typeface="+mn-ea"/>
                <a:sym typeface="+mn-lt"/>
              </a:endParaRPr>
            </a:p>
          </p:txBody>
        </p:sp>
        <p:sp>
          <p:nvSpPr>
            <p:cNvPr id="2162" name="Shape 2162"/>
            <p:cNvSpPr/>
            <p:nvPr/>
          </p:nvSpPr>
          <p:spPr>
            <a:xfrm>
              <a:off x="1507863" y="0"/>
              <a:ext cx="2272958" cy="780553"/>
            </a:xfrm>
            <a:prstGeom prst="rect">
              <a:avLst/>
            </a:prstGeom>
            <a:noFill/>
            <a:ln w="12700" cap="flat">
              <a:noFill/>
              <a:miter lim="400000"/>
            </a:ln>
            <a:effectLst/>
          </p:spPr>
          <p:txBody>
            <a:bodyPr wrap="none" lIns="0" tIns="0" rIns="0" bIns="0" numCol="1" anchor="t">
              <a:spAutoFit/>
            </a:bodyPr>
            <a:lstStyle>
              <a:lvl1pPr algn="l" defTabSz="457200">
                <a:defRPr sz="3400">
                  <a:solidFill>
                    <a:srgbClr val="828589"/>
                  </a:solidFill>
                  <a:latin typeface="STIXGeneral-Bold"/>
                  <a:ea typeface="STIXGeneral-Bold"/>
                  <a:cs typeface="STIXGeneral-Bold"/>
                  <a:sym typeface="STIXGeneral-Bold"/>
                </a:defRPr>
              </a:lvl1pPr>
            </a:lstStyle>
            <a:p>
              <a:pPr>
                <a:lnSpc>
                  <a:spcPct val="120000"/>
                </a:lnSpc>
                <a:defRPr sz="1800">
                  <a:solidFill>
                    <a:srgbClr val="000000"/>
                  </a:solidFill>
                </a:defRPr>
              </a:pPr>
              <a:r>
                <a:rPr lang="zh-CN" altLang="en-US" sz="1865" b="1" dirty="0">
                  <a:solidFill>
                    <a:schemeClr val="tx1">
                      <a:lumMod val="65000"/>
                      <a:lumOff val="35000"/>
                    </a:schemeClr>
                  </a:solidFill>
                  <a:latin typeface="+mn-lt"/>
                  <a:ea typeface="+mn-ea"/>
                  <a:cs typeface="+mn-ea"/>
                  <a:sym typeface="+mn-lt"/>
                </a:rPr>
                <a:t>The content of the text</a:t>
              </a:r>
              <a:endParaRPr sz="1865" b="1" dirty="0">
                <a:solidFill>
                  <a:schemeClr val="tx1">
                    <a:lumMod val="65000"/>
                    <a:lumOff val="35000"/>
                  </a:schemeClr>
                </a:solidFill>
                <a:latin typeface="+mn-lt"/>
                <a:ea typeface="+mn-ea"/>
                <a:cs typeface="+mn-ea"/>
                <a:sym typeface="+mn-lt"/>
              </a:endParaRPr>
            </a:p>
          </p:txBody>
        </p:sp>
        <p:sp>
          <p:nvSpPr>
            <p:cNvPr id="2163" name="Shape 2163"/>
            <p:cNvSpPr/>
            <p:nvPr/>
          </p:nvSpPr>
          <p:spPr>
            <a:xfrm>
              <a:off x="1567350" y="724418"/>
              <a:ext cx="3392814" cy="535769"/>
            </a:xfrm>
            <a:prstGeom prst="rect">
              <a:avLst/>
            </a:prstGeom>
            <a:noFill/>
            <a:ln w="12700" cap="flat">
              <a:noFill/>
              <a:miter lim="400000"/>
            </a:ln>
            <a:effectLst/>
          </p:spPr>
          <p:txBody>
            <a:bodyPr wrap="square" lIns="0" tIns="0" rIns="0" bIns="0" numCol="1" anchor="t">
              <a:spAutoFit/>
            </a:bodyPr>
            <a:lstStyle>
              <a:lvl1pPr algn="l" defTabSz="457200">
                <a:defRPr sz="1800">
                  <a:solidFill>
                    <a:srgbClr val="828589"/>
                  </a:solidFill>
                  <a:latin typeface="STIXGeneral-Regular"/>
                  <a:ea typeface="STIXGeneral-Regular"/>
                  <a:cs typeface="STIXGeneral-Regular"/>
                  <a:sym typeface="STIXGeneral-Regular"/>
                </a:defRPr>
              </a:lvl1pPr>
            </a:lstStyle>
            <a:p>
              <a:pPr algn="just">
                <a:lnSpc>
                  <a:spcPct val="120000"/>
                </a:lnSpc>
                <a:defRPr sz="1800">
                  <a:solidFill>
                    <a:srgbClr val="000000"/>
                  </a:solidFill>
                </a:defRPr>
              </a:pPr>
              <a:r>
                <a:rPr lang="zh-CN" altLang="en-US" sz="1335" dirty="0">
                  <a:solidFill>
                    <a:schemeClr val="tx1">
                      <a:lumMod val="65000"/>
                      <a:lumOff val="35000"/>
                    </a:schemeClr>
                  </a:solidFill>
                  <a:latin typeface="+mn-lt"/>
                  <a:ea typeface="+mn-ea"/>
                  <a:cs typeface="+mn-ea"/>
                  <a:sym typeface="+mn-lt"/>
                </a:rPr>
                <a:t>Please replace the text</a:t>
              </a:r>
              <a:endParaRPr lang="zh-CN" altLang="en-US" sz="1065" dirty="0">
                <a:solidFill>
                  <a:schemeClr val="bg1">
                    <a:lumMod val="65000"/>
                  </a:schemeClr>
                </a:solidFill>
                <a:latin typeface="+mn-lt"/>
                <a:ea typeface="+mn-ea"/>
                <a:cs typeface="+mn-ea"/>
                <a:sym typeface="+mn-lt"/>
              </a:endParaRPr>
            </a:p>
          </p:txBody>
        </p:sp>
        <p:sp>
          <p:nvSpPr>
            <p:cNvPr id="2164" name="Shape 2164"/>
            <p:cNvSpPr/>
            <p:nvPr/>
          </p:nvSpPr>
          <p:spPr>
            <a:xfrm>
              <a:off x="400066" y="577335"/>
              <a:ext cx="447014" cy="596664"/>
            </a:xfrm>
            <a:prstGeom prst="rect">
              <a:avLst/>
            </a:prstGeom>
            <a:noFill/>
            <a:ln w="12700" cap="flat">
              <a:noFill/>
              <a:miter lim="400000"/>
            </a:ln>
            <a:effectLst/>
          </p:spPr>
          <p:txBody>
            <a:bodyPr wrap="none" lIns="0" tIns="0" rIns="0" bIns="0" numCol="1" anchor="ctr">
              <a:spAutoFit/>
            </a:bodyPr>
            <a:lstStyle>
              <a:lvl1pPr>
                <a:defRPr sz="3600">
                  <a:solidFill>
                    <a:srgbClr val="FFFFFF"/>
                  </a:solidFill>
                  <a:latin typeface="Sosa"/>
                  <a:ea typeface="Sosa"/>
                  <a:cs typeface="Sosa"/>
                  <a:sym typeface="Sosa"/>
                </a:defRPr>
              </a:lvl1pPr>
            </a:lstStyle>
            <a:p>
              <a:pPr lvl="0">
                <a:lnSpc>
                  <a:spcPct val="120000"/>
                </a:lnSpc>
                <a:defRPr sz="1800">
                  <a:solidFill>
                    <a:srgbClr val="000000"/>
                  </a:solidFill>
                </a:defRPr>
              </a:pPr>
              <a:r>
                <a:rPr lang="en-US" sz="1465" dirty="0">
                  <a:solidFill>
                    <a:schemeClr val="bg1"/>
                  </a:solidFill>
                  <a:latin typeface="+mn-lt"/>
                  <a:ea typeface="+mn-ea"/>
                  <a:cs typeface="+mn-ea"/>
                  <a:sym typeface="+mn-lt"/>
                </a:rPr>
                <a:t>04</a:t>
              </a:r>
              <a:endParaRPr sz="1465" dirty="0">
                <a:solidFill>
                  <a:schemeClr val="bg1"/>
                </a:solidFill>
                <a:latin typeface="+mn-lt"/>
                <a:ea typeface="+mn-ea"/>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c="http://schemas.openxmlformats.org/drawingml/2006/chart" xmlns="">
      <p:transition spd="slow" advClick="0" advTm="3000">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indefinite" fill="hold"/>
                                        <p:tgtEl>
                                          <p:spTgt spid="2145"/>
                                        </p:tgtEl>
                                        <p:attrNameLst>
                                          <p:attrName>style.visibility</p:attrName>
                                        </p:attrNameLst>
                                      </p:cBhvr>
                                      <p:to>
                                        <p:strVal val="visible"/>
                                      </p:to>
                                    </p:set>
                                    <p:anim calcmode="lin" valueType="num">
                                      <p:cBhvr>
                                        <p:cTn id="11" dur="700" fill="hold"/>
                                        <p:tgtEl>
                                          <p:spTgt spid="2145"/>
                                        </p:tgtEl>
                                        <p:attrNameLst>
                                          <p:attrName>ppt_x</p:attrName>
                                        </p:attrNameLst>
                                      </p:cBhvr>
                                      <p:tavLst>
                                        <p:tav tm="0">
                                          <p:val>
                                            <p:strVal val="0-#ppt_w/2"/>
                                          </p:val>
                                        </p:tav>
                                        <p:tav tm="100000">
                                          <p:val>
                                            <p:strVal val="#ppt_x"/>
                                          </p:val>
                                        </p:tav>
                                      </p:tavLst>
                                    </p:anim>
                                    <p:anim calcmode="lin" valueType="num">
                                      <p:cBhvr>
                                        <p:cTn id="12" dur="700" fill="hold"/>
                                        <p:tgtEl>
                                          <p:spTgt spid="2145"/>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3" presetClass="entr" presetSubtype="16" fill="hold" grpId="0" nodeType="afterEffect">
                                  <p:stCondLst>
                                    <p:cond delay="0"/>
                                  </p:stCondLst>
                                  <p:childTnLst>
                                    <p:set>
                                      <p:cBhvr>
                                        <p:cTn id="15" dur="indefinite" fill="hold"/>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strVal val="4*#ppt_w"/>
                                          </p:val>
                                        </p:tav>
                                        <p:tav tm="100000">
                                          <p:val>
                                            <p:strVal val="#ppt_w"/>
                                          </p:val>
                                        </p:tav>
                                      </p:tavLst>
                                    </p:anim>
                                    <p:anim calcmode="lin" valueType="num">
                                      <p:cBhvr>
                                        <p:cTn id="17" dur="750" fill="hold"/>
                                        <p:tgtEl>
                                          <p:spTgt spid="2"/>
                                        </p:tgtEl>
                                        <p:attrNameLst>
                                          <p:attrName>ppt_h</p:attrName>
                                        </p:attrNameLst>
                                      </p:cBhvr>
                                      <p:tavLst>
                                        <p:tav tm="0">
                                          <p:val>
                                            <p:strVal val="4*#ppt_h"/>
                                          </p:val>
                                        </p:tav>
                                        <p:tav tm="100000">
                                          <p:val>
                                            <p:strVal val="#ppt_h"/>
                                          </p:val>
                                        </p:tav>
                                      </p:tavLst>
                                    </p:anim>
                                  </p:childTnLst>
                                </p:cTn>
                              </p:par>
                            </p:childTnLst>
                          </p:cTn>
                        </p:par>
                        <p:par>
                          <p:cTn id="18" fill="hold">
                            <p:stCondLst>
                              <p:cond delay="3000"/>
                            </p:stCondLst>
                            <p:childTnLst>
                              <p:par>
                                <p:cTn id="19" presetID="23" presetClass="entr" presetSubtype="16" fill="hold" grpId="0" nodeType="afterEffect">
                                  <p:stCondLst>
                                    <p:cond delay="0"/>
                                  </p:stCondLst>
                                  <p:childTnLst>
                                    <p:set>
                                      <p:cBhvr>
                                        <p:cTn id="20" dur="indefinite" fill="hold"/>
                                        <p:tgtEl>
                                          <p:spTgt spid="4"/>
                                        </p:tgtEl>
                                        <p:attrNameLst>
                                          <p:attrName>style.visibility</p:attrName>
                                        </p:attrNameLst>
                                      </p:cBhvr>
                                      <p:to>
                                        <p:strVal val="visible"/>
                                      </p:to>
                                    </p:set>
                                    <p:anim calcmode="lin" valueType="num">
                                      <p:cBhvr>
                                        <p:cTn id="21" dur="750" fill="hold"/>
                                        <p:tgtEl>
                                          <p:spTgt spid="4"/>
                                        </p:tgtEl>
                                        <p:attrNameLst>
                                          <p:attrName>ppt_w</p:attrName>
                                        </p:attrNameLst>
                                      </p:cBhvr>
                                      <p:tavLst>
                                        <p:tav tm="0">
                                          <p:val>
                                            <p:strVal val="4*#ppt_w"/>
                                          </p:val>
                                        </p:tav>
                                        <p:tav tm="100000">
                                          <p:val>
                                            <p:strVal val="#ppt_w"/>
                                          </p:val>
                                        </p:tav>
                                      </p:tavLst>
                                    </p:anim>
                                    <p:anim calcmode="lin" valueType="num">
                                      <p:cBhvr>
                                        <p:cTn id="22" dur="750" fill="hold"/>
                                        <p:tgtEl>
                                          <p:spTgt spid="4"/>
                                        </p:tgtEl>
                                        <p:attrNameLst>
                                          <p:attrName>ppt_h</p:attrName>
                                        </p:attrNameLst>
                                      </p:cBhvr>
                                      <p:tavLst>
                                        <p:tav tm="0">
                                          <p:val>
                                            <p:strVal val="4*#ppt_h"/>
                                          </p:val>
                                        </p:tav>
                                        <p:tav tm="100000">
                                          <p:val>
                                            <p:strVal val="#ppt_h"/>
                                          </p:val>
                                        </p:tav>
                                      </p:tavLst>
                                    </p:anim>
                                  </p:childTnLst>
                                </p:cTn>
                              </p:par>
                            </p:childTnLst>
                          </p:cTn>
                        </p:par>
                        <p:par>
                          <p:cTn id="23" fill="hold">
                            <p:stCondLst>
                              <p:cond delay="4000"/>
                            </p:stCondLst>
                            <p:childTnLst>
                              <p:par>
                                <p:cTn id="24" presetID="23" presetClass="entr" presetSubtype="16" fill="hold" grpId="0" nodeType="afterEffect">
                                  <p:stCondLst>
                                    <p:cond delay="0"/>
                                  </p:stCondLst>
                                  <p:childTnLst>
                                    <p:set>
                                      <p:cBhvr>
                                        <p:cTn id="25" dur="indefinite" fill="hold"/>
                                        <p:tgtEl>
                                          <p:spTgt spid="3"/>
                                        </p:tgtEl>
                                        <p:attrNameLst>
                                          <p:attrName>style.visibility</p:attrName>
                                        </p:attrNameLst>
                                      </p:cBhvr>
                                      <p:to>
                                        <p:strVal val="visible"/>
                                      </p:to>
                                    </p:set>
                                    <p:anim calcmode="lin" valueType="num">
                                      <p:cBhvr>
                                        <p:cTn id="26" dur="750" fill="hold"/>
                                        <p:tgtEl>
                                          <p:spTgt spid="3"/>
                                        </p:tgtEl>
                                        <p:attrNameLst>
                                          <p:attrName>ppt_w</p:attrName>
                                        </p:attrNameLst>
                                      </p:cBhvr>
                                      <p:tavLst>
                                        <p:tav tm="0">
                                          <p:val>
                                            <p:strVal val="4*#ppt_w"/>
                                          </p:val>
                                        </p:tav>
                                        <p:tav tm="100000">
                                          <p:val>
                                            <p:strVal val="#ppt_w"/>
                                          </p:val>
                                        </p:tav>
                                      </p:tavLst>
                                    </p:anim>
                                    <p:anim calcmode="lin" valueType="num">
                                      <p:cBhvr>
                                        <p:cTn id="27" dur="750" fill="hold"/>
                                        <p:tgtEl>
                                          <p:spTgt spid="3"/>
                                        </p:tgtEl>
                                        <p:attrNameLst>
                                          <p:attrName>ppt_h</p:attrName>
                                        </p:attrNameLst>
                                      </p:cBhvr>
                                      <p:tavLst>
                                        <p:tav tm="0">
                                          <p:val>
                                            <p:strVal val="4*#ppt_h"/>
                                          </p:val>
                                        </p:tav>
                                        <p:tav tm="100000">
                                          <p:val>
                                            <p:strVal val="#ppt_h"/>
                                          </p:val>
                                        </p:tav>
                                      </p:tavLst>
                                    </p:anim>
                                  </p:childTnLst>
                                </p:cTn>
                              </p:par>
                            </p:childTnLst>
                          </p:cTn>
                        </p:par>
                        <p:par>
                          <p:cTn id="28" fill="hold">
                            <p:stCondLst>
                              <p:cond delay="5000"/>
                            </p:stCondLst>
                            <p:childTnLst>
                              <p:par>
                                <p:cTn id="29" presetID="23" presetClass="entr" presetSubtype="16" fill="hold" grpId="0" nodeType="afterEffect">
                                  <p:stCondLst>
                                    <p:cond delay="0"/>
                                  </p:stCondLst>
                                  <p:childTnLst>
                                    <p:set>
                                      <p:cBhvr>
                                        <p:cTn id="30" dur="indefinite" fill="hold"/>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strVal val="4*#ppt_w"/>
                                          </p:val>
                                        </p:tav>
                                        <p:tav tm="100000">
                                          <p:val>
                                            <p:strVal val="#ppt_w"/>
                                          </p:val>
                                        </p:tav>
                                      </p:tavLst>
                                    </p:anim>
                                    <p:anim calcmode="lin" valueType="num">
                                      <p:cBhvr>
                                        <p:cTn id="32" dur="75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5" grpId="0" advAuto="0"/>
      <p:bldP spid="2" grpId="0" bldLvl="0" animBg="1" advAuto="0"/>
      <p:bldP spid="3" grpId="0" bldLvl="0" animBg="1" advAuto="0"/>
      <p:bldP spid="4" grpId="0" bldLvl="0" animBg="1" advAuto="0"/>
      <p:bldP spid="11" grpId="0" bldLvl="0" animBg="1" advAuto="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同心圆 1"/>
          <p:cNvSpPr/>
          <p:nvPr/>
        </p:nvSpPr>
        <p:spPr>
          <a:xfrm>
            <a:off x="2246135" y="1781670"/>
            <a:ext cx="3295931" cy="3295931"/>
          </a:xfrm>
          <a:prstGeom prst="donut">
            <a:avLst>
              <a:gd name="adj" fmla="val 1971"/>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同心圆 2"/>
          <p:cNvSpPr/>
          <p:nvPr/>
        </p:nvSpPr>
        <p:spPr>
          <a:xfrm>
            <a:off x="6949425" y="1781670"/>
            <a:ext cx="3295931" cy="3295931"/>
          </a:xfrm>
          <a:prstGeom prst="donut">
            <a:avLst>
              <a:gd name="adj" fmla="val 1971"/>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Freeform 15"/>
          <p:cNvSpPr/>
          <p:nvPr/>
        </p:nvSpPr>
        <p:spPr bwMode="auto">
          <a:xfrm>
            <a:off x="8597390" y="4219940"/>
            <a:ext cx="1931686" cy="819023"/>
          </a:xfrm>
          <a:custGeom>
            <a:avLst/>
            <a:gdLst>
              <a:gd name="T0" fmla="*/ 485 w 512"/>
              <a:gd name="T1" fmla="*/ 83 h 216"/>
              <a:gd name="T2" fmla="*/ 505 w 512"/>
              <a:gd name="T3" fmla="*/ 136 h 216"/>
              <a:gd name="T4" fmla="*/ 400 w 512"/>
              <a:gd name="T5" fmla="*/ 215 h 216"/>
              <a:gd name="T6" fmla="*/ 295 w 512"/>
              <a:gd name="T7" fmla="*/ 186 h 216"/>
              <a:gd name="T8" fmla="*/ 251 w 512"/>
              <a:gd name="T9" fmla="*/ 155 h 216"/>
              <a:gd name="T10" fmla="*/ 131 w 512"/>
              <a:gd name="T11" fmla="*/ 159 h 216"/>
              <a:gd name="T12" fmla="*/ 0 w 512"/>
              <a:gd name="T13" fmla="*/ 155 h 216"/>
              <a:gd name="T14" fmla="*/ 122 w 512"/>
              <a:gd name="T15" fmla="*/ 140 h 216"/>
              <a:gd name="T16" fmla="*/ 299 w 512"/>
              <a:gd name="T17" fmla="*/ 134 h 216"/>
              <a:gd name="T18" fmla="*/ 413 w 512"/>
              <a:gd name="T19" fmla="*/ 158 h 216"/>
              <a:gd name="T20" fmla="*/ 447 w 512"/>
              <a:gd name="T21" fmla="*/ 77 h 216"/>
              <a:gd name="T22" fmla="*/ 358 w 512"/>
              <a:gd name="T23" fmla="*/ 59 h 216"/>
              <a:gd name="T24" fmla="*/ 356 w 512"/>
              <a:gd name="T25" fmla="*/ 116 h 216"/>
              <a:gd name="T26" fmla="*/ 382 w 512"/>
              <a:gd name="T27" fmla="*/ 94 h 216"/>
              <a:gd name="T28" fmla="*/ 377 w 512"/>
              <a:gd name="T29" fmla="*/ 84 h 216"/>
              <a:gd name="T30" fmla="*/ 404 w 512"/>
              <a:gd name="T31" fmla="*/ 109 h 216"/>
              <a:gd name="T32" fmla="*/ 339 w 512"/>
              <a:gd name="T33" fmla="*/ 141 h 216"/>
              <a:gd name="T34" fmla="*/ 326 w 512"/>
              <a:gd name="T35" fmla="*/ 92 h 216"/>
              <a:gd name="T36" fmla="*/ 324 w 512"/>
              <a:gd name="T37" fmla="*/ 30 h 216"/>
              <a:gd name="T38" fmla="*/ 405 w 512"/>
              <a:gd name="T39" fmla="*/ 29 h 216"/>
              <a:gd name="T40" fmla="*/ 469 w 512"/>
              <a:gd name="T41" fmla="*/ 21 h 216"/>
              <a:gd name="T42" fmla="*/ 485 w 512"/>
              <a:gd name="T43" fmla="*/ 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2" h="216">
                <a:moveTo>
                  <a:pt x="485" y="83"/>
                </a:moveTo>
                <a:cubicBezTo>
                  <a:pt x="485" y="83"/>
                  <a:pt x="512" y="107"/>
                  <a:pt x="505" y="136"/>
                </a:cubicBezTo>
                <a:cubicBezTo>
                  <a:pt x="498" y="165"/>
                  <a:pt x="452" y="216"/>
                  <a:pt x="400" y="215"/>
                </a:cubicBezTo>
                <a:cubicBezTo>
                  <a:pt x="351" y="216"/>
                  <a:pt x="313" y="201"/>
                  <a:pt x="295" y="186"/>
                </a:cubicBezTo>
                <a:cubicBezTo>
                  <a:pt x="251" y="155"/>
                  <a:pt x="251" y="155"/>
                  <a:pt x="251" y="155"/>
                </a:cubicBezTo>
                <a:cubicBezTo>
                  <a:pt x="251" y="155"/>
                  <a:pt x="205" y="120"/>
                  <a:pt x="131" y="159"/>
                </a:cubicBezTo>
                <a:cubicBezTo>
                  <a:pt x="56" y="197"/>
                  <a:pt x="13" y="161"/>
                  <a:pt x="0" y="155"/>
                </a:cubicBezTo>
                <a:cubicBezTo>
                  <a:pt x="0" y="155"/>
                  <a:pt x="55" y="189"/>
                  <a:pt x="122" y="140"/>
                </a:cubicBezTo>
                <a:cubicBezTo>
                  <a:pt x="196" y="88"/>
                  <a:pt x="233" y="98"/>
                  <a:pt x="299" y="134"/>
                </a:cubicBezTo>
                <a:cubicBezTo>
                  <a:pt x="366" y="171"/>
                  <a:pt x="385" y="165"/>
                  <a:pt x="413" y="158"/>
                </a:cubicBezTo>
                <a:cubicBezTo>
                  <a:pt x="441" y="150"/>
                  <a:pt x="464" y="117"/>
                  <a:pt x="447" y="77"/>
                </a:cubicBezTo>
                <a:cubicBezTo>
                  <a:pt x="430" y="37"/>
                  <a:pt x="375" y="39"/>
                  <a:pt x="358" y="59"/>
                </a:cubicBezTo>
                <a:cubicBezTo>
                  <a:pt x="342" y="78"/>
                  <a:pt x="339" y="102"/>
                  <a:pt x="356" y="116"/>
                </a:cubicBezTo>
                <a:cubicBezTo>
                  <a:pt x="372" y="131"/>
                  <a:pt x="391" y="111"/>
                  <a:pt x="382" y="94"/>
                </a:cubicBezTo>
                <a:cubicBezTo>
                  <a:pt x="382" y="94"/>
                  <a:pt x="378" y="85"/>
                  <a:pt x="377" y="84"/>
                </a:cubicBezTo>
                <a:cubicBezTo>
                  <a:pt x="378" y="85"/>
                  <a:pt x="405" y="92"/>
                  <a:pt x="404" y="109"/>
                </a:cubicBezTo>
                <a:cubicBezTo>
                  <a:pt x="402" y="139"/>
                  <a:pt x="373" y="160"/>
                  <a:pt x="339" y="141"/>
                </a:cubicBezTo>
                <a:cubicBezTo>
                  <a:pt x="310" y="123"/>
                  <a:pt x="326" y="92"/>
                  <a:pt x="326" y="92"/>
                </a:cubicBezTo>
                <a:cubicBezTo>
                  <a:pt x="326" y="92"/>
                  <a:pt x="296" y="59"/>
                  <a:pt x="324" y="30"/>
                </a:cubicBezTo>
                <a:cubicBezTo>
                  <a:pt x="355" y="3"/>
                  <a:pt x="392" y="21"/>
                  <a:pt x="405" y="29"/>
                </a:cubicBezTo>
                <a:cubicBezTo>
                  <a:pt x="404" y="29"/>
                  <a:pt x="430" y="0"/>
                  <a:pt x="469" y="21"/>
                </a:cubicBezTo>
                <a:cubicBezTo>
                  <a:pt x="502" y="46"/>
                  <a:pt x="485" y="83"/>
                  <a:pt x="485" y="83"/>
                </a:cubicBezTo>
                <a:close/>
              </a:path>
            </a:pathLst>
          </a:custGeom>
          <a:solidFill>
            <a:srgbClr val="C83131"/>
          </a:solidFill>
          <a:ln>
            <a:noFill/>
          </a:ln>
        </p:spPr>
        <p:txBody>
          <a:bodyPr vert="horz" wrap="square" lIns="91425" tIns="45712" rIns="91425" bIns="45712" numCol="1" anchor="t" anchorCtr="0" compatLnSpc="1"/>
          <a:lstStyle/>
          <a:p>
            <a:endParaRPr lang="zh-CN" altLang="en-US"/>
          </a:p>
        </p:txBody>
      </p:sp>
      <p:sp>
        <p:nvSpPr>
          <p:cNvPr id="5" name="Freeform 19"/>
          <p:cNvSpPr/>
          <p:nvPr/>
        </p:nvSpPr>
        <p:spPr bwMode="auto">
          <a:xfrm>
            <a:off x="7730506" y="4648658"/>
            <a:ext cx="866640" cy="428559"/>
          </a:xfrm>
          <a:custGeom>
            <a:avLst/>
            <a:gdLst>
              <a:gd name="T0" fmla="*/ 223 w 228"/>
              <a:gd name="T1" fmla="*/ 45 h 111"/>
              <a:gd name="T2" fmla="*/ 160 w 228"/>
              <a:gd name="T3" fmla="*/ 18 h 111"/>
              <a:gd name="T4" fmla="*/ 150 w 228"/>
              <a:gd name="T5" fmla="*/ 67 h 111"/>
              <a:gd name="T6" fmla="*/ 177 w 228"/>
              <a:gd name="T7" fmla="*/ 59 h 111"/>
              <a:gd name="T8" fmla="*/ 160 w 228"/>
              <a:gd name="T9" fmla="*/ 52 h 111"/>
              <a:gd name="T10" fmla="*/ 166 w 228"/>
              <a:gd name="T11" fmla="*/ 31 h 111"/>
              <a:gd name="T12" fmla="*/ 207 w 228"/>
              <a:gd name="T13" fmla="*/ 41 h 111"/>
              <a:gd name="T14" fmla="*/ 173 w 228"/>
              <a:gd name="T15" fmla="*/ 85 h 111"/>
              <a:gd name="T16" fmla="*/ 129 w 228"/>
              <a:gd name="T17" fmla="*/ 64 h 111"/>
              <a:gd name="T18" fmla="*/ 90 w 228"/>
              <a:gd name="T19" fmla="*/ 68 h 111"/>
              <a:gd name="T20" fmla="*/ 35 w 228"/>
              <a:gd name="T21" fmla="*/ 87 h 111"/>
              <a:gd name="T22" fmla="*/ 0 w 228"/>
              <a:gd name="T23" fmla="*/ 74 h 111"/>
              <a:gd name="T24" fmla="*/ 23 w 228"/>
              <a:gd name="T25" fmla="*/ 95 h 111"/>
              <a:gd name="T26" fmla="*/ 100 w 228"/>
              <a:gd name="T27" fmla="*/ 77 h 111"/>
              <a:gd name="T28" fmla="*/ 148 w 228"/>
              <a:gd name="T29" fmla="*/ 93 h 111"/>
              <a:gd name="T30" fmla="*/ 223 w 228"/>
              <a:gd name="T31" fmla="*/ 4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8" h="111">
                <a:moveTo>
                  <a:pt x="223" y="45"/>
                </a:moveTo>
                <a:cubicBezTo>
                  <a:pt x="220" y="19"/>
                  <a:pt x="185" y="0"/>
                  <a:pt x="160" y="18"/>
                </a:cubicBezTo>
                <a:cubicBezTo>
                  <a:pt x="134" y="35"/>
                  <a:pt x="144" y="62"/>
                  <a:pt x="150" y="67"/>
                </a:cubicBezTo>
                <a:cubicBezTo>
                  <a:pt x="158" y="74"/>
                  <a:pt x="178" y="75"/>
                  <a:pt x="177" y="59"/>
                </a:cubicBezTo>
                <a:cubicBezTo>
                  <a:pt x="174" y="46"/>
                  <a:pt x="160" y="52"/>
                  <a:pt x="160" y="52"/>
                </a:cubicBezTo>
                <a:cubicBezTo>
                  <a:pt x="160" y="52"/>
                  <a:pt x="150" y="44"/>
                  <a:pt x="166" y="31"/>
                </a:cubicBezTo>
                <a:cubicBezTo>
                  <a:pt x="182" y="19"/>
                  <a:pt x="202" y="29"/>
                  <a:pt x="207" y="41"/>
                </a:cubicBezTo>
                <a:cubicBezTo>
                  <a:pt x="211" y="55"/>
                  <a:pt x="211" y="77"/>
                  <a:pt x="173" y="85"/>
                </a:cubicBezTo>
                <a:cubicBezTo>
                  <a:pt x="133" y="86"/>
                  <a:pt x="129" y="64"/>
                  <a:pt x="129" y="64"/>
                </a:cubicBezTo>
                <a:cubicBezTo>
                  <a:pt x="118" y="76"/>
                  <a:pt x="108" y="65"/>
                  <a:pt x="90" y="68"/>
                </a:cubicBezTo>
                <a:cubicBezTo>
                  <a:pt x="75" y="68"/>
                  <a:pt x="51" y="82"/>
                  <a:pt x="35" y="87"/>
                </a:cubicBezTo>
                <a:cubicBezTo>
                  <a:pt x="19" y="92"/>
                  <a:pt x="0" y="74"/>
                  <a:pt x="0" y="74"/>
                </a:cubicBezTo>
                <a:cubicBezTo>
                  <a:pt x="0" y="74"/>
                  <a:pt x="5" y="89"/>
                  <a:pt x="23" y="95"/>
                </a:cubicBezTo>
                <a:cubicBezTo>
                  <a:pt x="44" y="101"/>
                  <a:pt x="83" y="77"/>
                  <a:pt x="100" y="77"/>
                </a:cubicBezTo>
                <a:cubicBezTo>
                  <a:pt x="116" y="76"/>
                  <a:pt x="148" y="93"/>
                  <a:pt x="148" y="93"/>
                </a:cubicBezTo>
                <a:cubicBezTo>
                  <a:pt x="203" y="111"/>
                  <a:pt x="228" y="72"/>
                  <a:pt x="223" y="45"/>
                </a:cubicBezTo>
                <a:close/>
              </a:path>
            </a:pathLst>
          </a:custGeom>
          <a:solidFill>
            <a:srgbClr val="C83131"/>
          </a:solidFill>
          <a:ln>
            <a:noFill/>
          </a:ln>
        </p:spPr>
        <p:txBody>
          <a:bodyPr vert="horz" wrap="square" lIns="91425" tIns="45712" rIns="91425" bIns="45712" numCol="1" anchor="t" anchorCtr="0" compatLnSpc="1"/>
          <a:lstStyle/>
          <a:p>
            <a:endParaRPr lang="zh-CN" altLang="en-US"/>
          </a:p>
        </p:txBody>
      </p:sp>
      <p:sp>
        <p:nvSpPr>
          <p:cNvPr id="6" name="Freeform 23"/>
          <p:cNvSpPr/>
          <p:nvPr/>
        </p:nvSpPr>
        <p:spPr bwMode="auto">
          <a:xfrm>
            <a:off x="6871386" y="2035060"/>
            <a:ext cx="995208" cy="623790"/>
          </a:xfrm>
          <a:custGeom>
            <a:avLst/>
            <a:gdLst>
              <a:gd name="T0" fmla="*/ 32 w 262"/>
              <a:gd name="T1" fmla="*/ 66 h 163"/>
              <a:gd name="T2" fmla="*/ 107 w 262"/>
              <a:gd name="T3" fmla="*/ 24 h 163"/>
              <a:gd name="T4" fmla="*/ 132 w 262"/>
              <a:gd name="T5" fmla="*/ 51 h 163"/>
              <a:gd name="T6" fmla="*/ 220 w 262"/>
              <a:gd name="T7" fmla="*/ 71 h 163"/>
              <a:gd name="T8" fmla="*/ 118 w 262"/>
              <a:gd name="T9" fmla="*/ 81 h 163"/>
              <a:gd name="T10" fmla="*/ 100 w 262"/>
              <a:gd name="T11" fmla="*/ 54 h 163"/>
              <a:gd name="T12" fmla="*/ 109 w 262"/>
              <a:gd name="T13" fmla="*/ 60 h 163"/>
              <a:gd name="T14" fmla="*/ 98 w 262"/>
              <a:gd name="T15" fmla="*/ 66 h 163"/>
              <a:gd name="T16" fmla="*/ 116 w 262"/>
              <a:gd name="T17" fmla="*/ 66 h 163"/>
              <a:gd name="T18" fmla="*/ 111 w 262"/>
              <a:gd name="T19" fmla="*/ 51 h 163"/>
              <a:gd name="T20" fmla="*/ 85 w 262"/>
              <a:gd name="T21" fmla="*/ 68 h 163"/>
              <a:gd name="T22" fmla="*/ 135 w 262"/>
              <a:gd name="T23" fmla="*/ 86 h 163"/>
              <a:gd name="T24" fmla="*/ 262 w 262"/>
              <a:gd name="T25" fmla="*/ 83 h 163"/>
              <a:gd name="T26" fmla="*/ 170 w 262"/>
              <a:gd name="T27" fmla="*/ 95 h 163"/>
              <a:gd name="T28" fmla="*/ 198 w 262"/>
              <a:gd name="T29" fmla="*/ 89 h 163"/>
              <a:gd name="T30" fmla="*/ 111 w 262"/>
              <a:gd name="T31" fmla="*/ 128 h 163"/>
              <a:gd name="T32" fmla="*/ 41 w 262"/>
              <a:gd name="T33" fmla="*/ 127 h 163"/>
              <a:gd name="T34" fmla="*/ 32 w 262"/>
              <a:gd name="T35" fmla="*/ 6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 h="163">
                <a:moveTo>
                  <a:pt x="32" y="66"/>
                </a:moveTo>
                <a:cubicBezTo>
                  <a:pt x="38" y="38"/>
                  <a:pt x="63" y="0"/>
                  <a:pt x="107" y="24"/>
                </a:cubicBezTo>
                <a:cubicBezTo>
                  <a:pt x="126" y="35"/>
                  <a:pt x="126" y="47"/>
                  <a:pt x="132" y="51"/>
                </a:cubicBezTo>
                <a:cubicBezTo>
                  <a:pt x="156" y="65"/>
                  <a:pt x="180" y="49"/>
                  <a:pt x="220" y="71"/>
                </a:cubicBezTo>
                <a:cubicBezTo>
                  <a:pt x="168" y="58"/>
                  <a:pt x="148" y="78"/>
                  <a:pt x="118" y="81"/>
                </a:cubicBezTo>
                <a:cubicBezTo>
                  <a:pt x="90" y="84"/>
                  <a:pt x="85" y="58"/>
                  <a:pt x="100" y="54"/>
                </a:cubicBezTo>
                <a:cubicBezTo>
                  <a:pt x="106" y="53"/>
                  <a:pt x="109" y="57"/>
                  <a:pt x="109" y="60"/>
                </a:cubicBezTo>
                <a:cubicBezTo>
                  <a:pt x="110" y="65"/>
                  <a:pt x="104" y="70"/>
                  <a:pt x="98" y="66"/>
                </a:cubicBezTo>
                <a:cubicBezTo>
                  <a:pt x="102" y="74"/>
                  <a:pt x="113" y="73"/>
                  <a:pt x="116" y="66"/>
                </a:cubicBezTo>
                <a:cubicBezTo>
                  <a:pt x="119" y="61"/>
                  <a:pt x="116" y="55"/>
                  <a:pt x="111" y="51"/>
                </a:cubicBezTo>
                <a:cubicBezTo>
                  <a:pt x="102" y="44"/>
                  <a:pt x="85" y="47"/>
                  <a:pt x="85" y="68"/>
                </a:cubicBezTo>
                <a:cubicBezTo>
                  <a:pt x="84" y="78"/>
                  <a:pt x="97" y="100"/>
                  <a:pt x="135" y="86"/>
                </a:cubicBezTo>
                <a:cubicBezTo>
                  <a:pt x="171" y="71"/>
                  <a:pt x="191" y="68"/>
                  <a:pt x="262" y="83"/>
                </a:cubicBezTo>
                <a:cubicBezTo>
                  <a:pt x="210" y="76"/>
                  <a:pt x="191" y="75"/>
                  <a:pt x="170" y="95"/>
                </a:cubicBezTo>
                <a:cubicBezTo>
                  <a:pt x="188" y="87"/>
                  <a:pt x="162" y="102"/>
                  <a:pt x="198" y="89"/>
                </a:cubicBezTo>
                <a:cubicBezTo>
                  <a:pt x="159" y="116"/>
                  <a:pt x="153" y="138"/>
                  <a:pt x="111" y="128"/>
                </a:cubicBezTo>
                <a:cubicBezTo>
                  <a:pt x="96" y="163"/>
                  <a:pt x="53" y="153"/>
                  <a:pt x="41" y="127"/>
                </a:cubicBezTo>
                <a:cubicBezTo>
                  <a:pt x="0" y="117"/>
                  <a:pt x="9" y="71"/>
                  <a:pt x="32" y="66"/>
                </a:cubicBezTo>
                <a:close/>
              </a:path>
            </a:pathLst>
          </a:custGeom>
          <a:solidFill>
            <a:srgbClr val="C83131"/>
          </a:solidFill>
          <a:ln>
            <a:noFill/>
          </a:ln>
        </p:spPr>
        <p:txBody>
          <a:bodyPr vert="horz" wrap="square" lIns="91425" tIns="45712" rIns="91425" bIns="45712" numCol="1" anchor="t" anchorCtr="0" compatLnSpc="1"/>
          <a:lstStyle/>
          <a:p>
            <a:endParaRPr lang="zh-CN" altLang="en-US"/>
          </a:p>
        </p:txBody>
      </p:sp>
      <p:sp>
        <p:nvSpPr>
          <p:cNvPr id="7" name="Freeform 27"/>
          <p:cNvSpPr/>
          <p:nvPr/>
        </p:nvSpPr>
        <p:spPr bwMode="auto">
          <a:xfrm>
            <a:off x="3650162" y="4502146"/>
            <a:ext cx="915891" cy="620889"/>
          </a:xfrm>
          <a:custGeom>
            <a:avLst/>
            <a:gdLst>
              <a:gd name="T0" fmla="*/ 32 w 248"/>
              <a:gd name="T1" fmla="*/ 62 h 166"/>
              <a:gd name="T2" fmla="*/ 111 w 248"/>
              <a:gd name="T3" fmla="*/ 61 h 166"/>
              <a:gd name="T4" fmla="*/ 143 w 248"/>
              <a:gd name="T5" fmla="*/ 83 h 166"/>
              <a:gd name="T6" fmla="*/ 248 w 248"/>
              <a:gd name="T7" fmla="*/ 91 h 166"/>
              <a:gd name="T8" fmla="*/ 154 w 248"/>
              <a:gd name="T9" fmla="*/ 98 h 166"/>
              <a:gd name="T10" fmla="*/ 98 w 248"/>
              <a:gd name="T11" fmla="*/ 98 h 166"/>
              <a:gd name="T12" fmla="*/ 100 w 248"/>
              <a:gd name="T13" fmla="*/ 88 h 166"/>
              <a:gd name="T14" fmla="*/ 107 w 248"/>
              <a:gd name="T15" fmla="*/ 74 h 166"/>
              <a:gd name="T16" fmla="*/ 60 w 248"/>
              <a:gd name="T17" fmla="*/ 106 h 166"/>
              <a:gd name="T18" fmla="*/ 73 w 248"/>
              <a:gd name="T19" fmla="*/ 109 h 166"/>
              <a:gd name="T20" fmla="*/ 84 w 248"/>
              <a:gd name="T21" fmla="*/ 101 h 166"/>
              <a:gd name="T22" fmla="*/ 157 w 248"/>
              <a:gd name="T23" fmla="*/ 107 h 166"/>
              <a:gd name="T24" fmla="*/ 217 w 248"/>
              <a:gd name="T25" fmla="*/ 91 h 166"/>
              <a:gd name="T26" fmla="*/ 91 w 248"/>
              <a:gd name="T27" fmla="*/ 130 h 166"/>
              <a:gd name="T28" fmla="*/ 37 w 248"/>
              <a:gd name="T29" fmla="*/ 117 h 166"/>
              <a:gd name="T30" fmla="*/ 32 w 248"/>
              <a:gd name="T31" fmla="*/ 6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66">
                <a:moveTo>
                  <a:pt x="32" y="62"/>
                </a:moveTo>
                <a:cubicBezTo>
                  <a:pt x="42" y="0"/>
                  <a:pt x="124" y="30"/>
                  <a:pt x="111" y="61"/>
                </a:cubicBezTo>
                <a:cubicBezTo>
                  <a:pt x="138" y="63"/>
                  <a:pt x="120" y="93"/>
                  <a:pt x="143" y="83"/>
                </a:cubicBezTo>
                <a:cubicBezTo>
                  <a:pt x="183" y="67"/>
                  <a:pt x="215" y="85"/>
                  <a:pt x="248" y="91"/>
                </a:cubicBezTo>
                <a:cubicBezTo>
                  <a:pt x="212" y="87"/>
                  <a:pt x="179" y="77"/>
                  <a:pt x="154" y="98"/>
                </a:cubicBezTo>
                <a:cubicBezTo>
                  <a:pt x="131" y="117"/>
                  <a:pt x="96" y="101"/>
                  <a:pt x="98" y="98"/>
                </a:cubicBezTo>
                <a:cubicBezTo>
                  <a:pt x="87" y="97"/>
                  <a:pt x="91" y="80"/>
                  <a:pt x="100" y="88"/>
                </a:cubicBezTo>
                <a:cubicBezTo>
                  <a:pt x="112" y="99"/>
                  <a:pt x="121" y="80"/>
                  <a:pt x="107" y="74"/>
                </a:cubicBezTo>
                <a:cubicBezTo>
                  <a:pt x="73" y="58"/>
                  <a:pt x="57" y="93"/>
                  <a:pt x="60" y="106"/>
                </a:cubicBezTo>
                <a:cubicBezTo>
                  <a:pt x="65" y="123"/>
                  <a:pt x="79" y="122"/>
                  <a:pt x="73" y="109"/>
                </a:cubicBezTo>
                <a:cubicBezTo>
                  <a:pt x="74" y="100"/>
                  <a:pt x="77" y="98"/>
                  <a:pt x="84" y="101"/>
                </a:cubicBezTo>
                <a:cubicBezTo>
                  <a:pt x="105" y="133"/>
                  <a:pt x="126" y="126"/>
                  <a:pt x="157" y="107"/>
                </a:cubicBezTo>
                <a:cubicBezTo>
                  <a:pt x="175" y="96"/>
                  <a:pt x="187" y="84"/>
                  <a:pt x="217" y="91"/>
                </a:cubicBezTo>
                <a:cubicBezTo>
                  <a:pt x="158" y="88"/>
                  <a:pt x="149" y="166"/>
                  <a:pt x="91" y="130"/>
                </a:cubicBezTo>
                <a:cubicBezTo>
                  <a:pt x="85" y="158"/>
                  <a:pt x="34" y="148"/>
                  <a:pt x="37" y="117"/>
                </a:cubicBezTo>
                <a:cubicBezTo>
                  <a:pt x="0" y="119"/>
                  <a:pt x="9" y="66"/>
                  <a:pt x="32" y="62"/>
                </a:cubicBezTo>
                <a:close/>
              </a:path>
            </a:pathLst>
          </a:custGeom>
          <a:solidFill>
            <a:srgbClr val="C83131"/>
          </a:solidFill>
          <a:ln>
            <a:noFill/>
          </a:ln>
        </p:spPr>
        <p:txBody>
          <a:bodyPr vert="horz" wrap="square" lIns="91425" tIns="45712" rIns="91425" bIns="45712" numCol="1" anchor="t" anchorCtr="0" compatLnSpc="1"/>
          <a:lstStyle/>
          <a:p>
            <a:endParaRPr lang="zh-CN" altLang="en-US"/>
          </a:p>
        </p:txBody>
      </p:sp>
      <p:grpSp>
        <p:nvGrpSpPr>
          <p:cNvPr id="9" name="Group 34"/>
          <p:cNvGrpSpPr>
            <a:grpSpLocks noChangeAspect="1"/>
          </p:cNvGrpSpPr>
          <p:nvPr/>
        </p:nvGrpSpPr>
        <p:grpSpPr bwMode="auto">
          <a:xfrm>
            <a:off x="7235832" y="1594028"/>
            <a:ext cx="1176995" cy="565286"/>
            <a:chOff x="-233" y="764"/>
            <a:chExt cx="431" cy="207"/>
          </a:xfrm>
          <a:solidFill>
            <a:srgbClr val="C83131"/>
          </a:solidFill>
        </p:grpSpPr>
        <p:sp>
          <p:nvSpPr>
            <p:cNvPr id="11" name="Freeform 35"/>
            <p:cNvSpPr/>
            <p:nvPr/>
          </p:nvSpPr>
          <p:spPr bwMode="auto">
            <a:xfrm>
              <a:off x="-141" y="840"/>
              <a:ext cx="164" cy="100"/>
            </a:xfrm>
            <a:custGeom>
              <a:avLst/>
              <a:gdLst>
                <a:gd name="T0" fmla="*/ 36 w 68"/>
                <a:gd name="T1" fmla="*/ 5 h 41"/>
                <a:gd name="T2" fmla="*/ 43 w 68"/>
                <a:gd name="T3" fmla="*/ 27 h 41"/>
                <a:gd name="T4" fmla="*/ 68 w 68"/>
                <a:gd name="T5" fmla="*/ 40 h 41"/>
                <a:gd name="T6" fmla="*/ 32 w 68"/>
                <a:gd name="T7" fmla="*/ 38 h 41"/>
                <a:gd name="T8" fmla="*/ 2 w 68"/>
                <a:gd name="T9" fmla="*/ 13 h 41"/>
                <a:gd name="T10" fmla="*/ 11 w 68"/>
                <a:gd name="T11" fmla="*/ 7 h 41"/>
                <a:gd name="T12" fmla="*/ 25 w 68"/>
                <a:gd name="T13" fmla="*/ 4 h 41"/>
                <a:gd name="T14" fmla="*/ 36 w 68"/>
                <a:gd name="T15" fmla="*/ 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1">
                  <a:moveTo>
                    <a:pt x="36" y="5"/>
                  </a:moveTo>
                  <a:cubicBezTo>
                    <a:pt x="40" y="12"/>
                    <a:pt x="36" y="20"/>
                    <a:pt x="43" y="27"/>
                  </a:cubicBezTo>
                  <a:cubicBezTo>
                    <a:pt x="48" y="33"/>
                    <a:pt x="59" y="38"/>
                    <a:pt x="68" y="40"/>
                  </a:cubicBezTo>
                  <a:cubicBezTo>
                    <a:pt x="59" y="41"/>
                    <a:pt x="41" y="40"/>
                    <a:pt x="32" y="38"/>
                  </a:cubicBezTo>
                  <a:cubicBezTo>
                    <a:pt x="14" y="33"/>
                    <a:pt x="0" y="20"/>
                    <a:pt x="2" y="13"/>
                  </a:cubicBezTo>
                  <a:cubicBezTo>
                    <a:pt x="4" y="8"/>
                    <a:pt x="6" y="6"/>
                    <a:pt x="11" y="7"/>
                  </a:cubicBezTo>
                  <a:cubicBezTo>
                    <a:pt x="14" y="1"/>
                    <a:pt x="21" y="1"/>
                    <a:pt x="25" y="4"/>
                  </a:cubicBezTo>
                  <a:cubicBezTo>
                    <a:pt x="29" y="0"/>
                    <a:pt x="35" y="2"/>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srgbClr val="AD0B0B"/>
                </a:solidFill>
              </a:endParaRPr>
            </a:p>
          </p:txBody>
        </p:sp>
        <p:sp>
          <p:nvSpPr>
            <p:cNvPr id="12" name="Freeform 36"/>
            <p:cNvSpPr/>
            <p:nvPr/>
          </p:nvSpPr>
          <p:spPr bwMode="auto">
            <a:xfrm>
              <a:off x="-233" y="764"/>
              <a:ext cx="431" cy="207"/>
            </a:xfrm>
            <a:custGeom>
              <a:avLst/>
              <a:gdLst>
                <a:gd name="T0" fmla="*/ 86 w 179"/>
                <a:gd name="T1" fmla="*/ 9 h 85"/>
                <a:gd name="T2" fmla="*/ 100 w 179"/>
                <a:gd name="T3" fmla="*/ 24 h 85"/>
                <a:gd name="T4" fmla="*/ 125 w 179"/>
                <a:gd name="T5" fmla="*/ 42 h 85"/>
                <a:gd name="T6" fmla="*/ 100 w 179"/>
                <a:gd name="T7" fmla="*/ 57 h 85"/>
                <a:gd name="T8" fmla="*/ 98 w 179"/>
                <a:gd name="T9" fmla="*/ 45 h 85"/>
                <a:gd name="T10" fmla="*/ 109 w 179"/>
                <a:gd name="T11" fmla="*/ 44 h 85"/>
                <a:gd name="T12" fmla="*/ 96 w 179"/>
                <a:gd name="T13" fmla="*/ 57 h 85"/>
                <a:gd name="T14" fmla="*/ 179 w 179"/>
                <a:gd name="T15" fmla="*/ 42 h 85"/>
                <a:gd name="T16" fmla="*/ 154 w 179"/>
                <a:gd name="T17" fmla="*/ 58 h 85"/>
                <a:gd name="T18" fmla="*/ 130 w 179"/>
                <a:gd name="T19" fmla="*/ 74 h 85"/>
                <a:gd name="T20" fmla="*/ 85 w 179"/>
                <a:gd name="T21" fmla="*/ 85 h 85"/>
                <a:gd name="T22" fmla="*/ 40 w 179"/>
                <a:gd name="T23" fmla="*/ 65 h 85"/>
                <a:gd name="T24" fmla="*/ 37 w 179"/>
                <a:gd name="T25" fmla="*/ 48 h 85"/>
                <a:gd name="T26" fmla="*/ 100 w 179"/>
                <a:gd name="T27" fmla="*/ 74 h 85"/>
                <a:gd name="T28" fmla="*/ 130 w 179"/>
                <a:gd name="T29" fmla="*/ 67 h 85"/>
                <a:gd name="T30" fmla="*/ 80 w 179"/>
                <a:gd name="T31" fmla="*/ 43 h 85"/>
                <a:gd name="T32" fmla="*/ 63 w 179"/>
                <a:gd name="T33" fmla="*/ 30 h 85"/>
                <a:gd name="T34" fmla="*/ 47 w 179"/>
                <a:gd name="T35" fmla="*/ 33 h 85"/>
                <a:gd name="T36" fmla="*/ 37 w 179"/>
                <a:gd name="T37" fmla="*/ 45 h 85"/>
                <a:gd name="T38" fmla="*/ 33 w 179"/>
                <a:gd name="T39" fmla="*/ 34 h 85"/>
                <a:gd name="T40" fmla="*/ 18 w 179"/>
                <a:gd name="T41" fmla="*/ 34 h 85"/>
                <a:gd name="T42" fmla="*/ 33 w 179"/>
                <a:gd name="T43" fmla="*/ 46 h 85"/>
                <a:gd name="T44" fmla="*/ 15 w 179"/>
                <a:gd name="T45" fmla="*/ 55 h 85"/>
                <a:gd name="T46" fmla="*/ 2 w 179"/>
                <a:gd name="T47" fmla="*/ 38 h 85"/>
                <a:gd name="T48" fmla="*/ 27 w 179"/>
                <a:gd name="T49" fmla="*/ 17 h 85"/>
                <a:gd name="T50" fmla="*/ 70 w 179"/>
                <a:gd name="T51" fmla="*/ 15 h 85"/>
                <a:gd name="T52" fmla="*/ 86 w 179"/>
                <a:gd name="T53" fmla="*/ 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85">
                  <a:moveTo>
                    <a:pt x="86" y="9"/>
                  </a:moveTo>
                  <a:cubicBezTo>
                    <a:pt x="95" y="10"/>
                    <a:pt x="98" y="18"/>
                    <a:pt x="100" y="24"/>
                  </a:cubicBezTo>
                  <a:cubicBezTo>
                    <a:pt x="114" y="24"/>
                    <a:pt x="125" y="34"/>
                    <a:pt x="125" y="42"/>
                  </a:cubicBezTo>
                  <a:cubicBezTo>
                    <a:pt x="124" y="61"/>
                    <a:pt x="108" y="63"/>
                    <a:pt x="100" y="57"/>
                  </a:cubicBezTo>
                  <a:cubicBezTo>
                    <a:pt x="96" y="53"/>
                    <a:pt x="95" y="50"/>
                    <a:pt x="98" y="45"/>
                  </a:cubicBezTo>
                  <a:cubicBezTo>
                    <a:pt x="100" y="42"/>
                    <a:pt x="106" y="44"/>
                    <a:pt x="109" y="44"/>
                  </a:cubicBezTo>
                  <a:cubicBezTo>
                    <a:pt x="99" y="34"/>
                    <a:pt x="87" y="48"/>
                    <a:pt x="96" y="57"/>
                  </a:cubicBezTo>
                  <a:cubicBezTo>
                    <a:pt x="112" y="75"/>
                    <a:pt x="152" y="45"/>
                    <a:pt x="179" y="42"/>
                  </a:cubicBezTo>
                  <a:cubicBezTo>
                    <a:pt x="172" y="46"/>
                    <a:pt x="159" y="56"/>
                    <a:pt x="154" y="58"/>
                  </a:cubicBezTo>
                  <a:cubicBezTo>
                    <a:pt x="148" y="61"/>
                    <a:pt x="137" y="70"/>
                    <a:pt x="130" y="74"/>
                  </a:cubicBezTo>
                  <a:cubicBezTo>
                    <a:pt x="118" y="80"/>
                    <a:pt x="100" y="85"/>
                    <a:pt x="85" y="85"/>
                  </a:cubicBezTo>
                  <a:cubicBezTo>
                    <a:pt x="73" y="85"/>
                    <a:pt x="54" y="80"/>
                    <a:pt x="40" y="65"/>
                  </a:cubicBezTo>
                  <a:cubicBezTo>
                    <a:pt x="35" y="59"/>
                    <a:pt x="33" y="57"/>
                    <a:pt x="37" y="48"/>
                  </a:cubicBezTo>
                  <a:cubicBezTo>
                    <a:pt x="48" y="73"/>
                    <a:pt x="75" y="75"/>
                    <a:pt x="100" y="74"/>
                  </a:cubicBezTo>
                  <a:cubicBezTo>
                    <a:pt x="110" y="74"/>
                    <a:pt x="123" y="69"/>
                    <a:pt x="130" y="67"/>
                  </a:cubicBezTo>
                  <a:cubicBezTo>
                    <a:pt x="109" y="73"/>
                    <a:pt x="77" y="64"/>
                    <a:pt x="80" y="43"/>
                  </a:cubicBezTo>
                  <a:cubicBezTo>
                    <a:pt x="80" y="37"/>
                    <a:pt x="74" y="24"/>
                    <a:pt x="63" y="30"/>
                  </a:cubicBezTo>
                  <a:cubicBezTo>
                    <a:pt x="57" y="28"/>
                    <a:pt x="50" y="29"/>
                    <a:pt x="47" y="33"/>
                  </a:cubicBezTo>
                  <a:cubicBezTo>
                    <a:pt x="42" y="32"/>
                    <a:pt x="38" y="39"/>
                    <a:pt x="37" y="45"/>
                  </a:cubicBezTo>
                  <a:cubicBezTo>
                    <a:pt x="36" y="42"/>
                    <a:pt x="35" y="36"/>
                    <a:pt x="33" y="34"/>
                  </a:cubicBezTo>
                  <a:cubicBezTo>
                    <a:pt x="30" y="31"/>
                    <a:pt x="23" y="29"/>
                    <a:pt x="18" y="34"/>
                  </a:cubicBezTo>
                  <a:cubicBezTo>
                    <a:pt x="23" y="33"/>
                    <a:pt x="34" y="34"/>
                    <a:pt x="33" y="46"/>
                  </a:cubicBezTo>
                  <a:cubicBezTo>
                    <a:pt x="33" y="56"/>
                    <a:pt x="25" y="60"/>
                    <a:pt x="15" y="55"/>
                  </a:cubicBezTo>
                  <a:cubicBezTo>
                    <a:pt x="8" y="51"/>
                    <a:pt x="3" y="45"/>
                    <a:pt x="2" y="38"/>
                  </a:cubicBezTo>
                  <a:cubicBezTo>
                    <a:pt x="0" y="20"/>
                    <a:pt x="12" y="14"/>
                    <a:pt x="27" y="17"/>
                  </a:cubicBezTo>
                  <a:cubicBezTo>
                    <a:pt x="39" y="0"/>
                    <a:pt x="53" y="4"/>
                    <a:pt x="70" y="15"/>
                  </a:cubicBezTo>
                  <a:cubicBezTo>
                    <a:pt x="74" y="13"/>
                    <a:pt x="80" y="8"/>
                    <a:pt x="8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srgbClr val="AD0B0B"/>
                </a:solidFill>
              </a:endParaRPr>
            </a:p>
          </p:txBody>
        </p:sp>
      </p:grpSp>
      <p:grpSp>
        <p:nvGrpSpPr>
          <p:cNvPr id="13" name="Group 4"/>
          <p:cNvGrpSpPr>
            <a:grpSpLocks noChangeAspect="1"/>
          </p:cNvGrpSpPr>
          <p:nvPr/>
        </p:nvGrpSpPr>
        <p:grpSpPr bwMode="auto">
          <a:xfrm>
            <a:off x="2392610" y="4036944"/>
            <a:ext cx="1428527" cy="919019"/>
            <a:chOff x="-396" y="3021"/>
            <a:chExt cx="900" cy="579"/>
          </a:xfrm>
          <a:solidFill>
            <a:srgbClr val="C83131"/>
          </a:solidFill>
        </p:grpSpPr>
        <p:sp>
          <p:nvSpPr>
            <p:cNvPr id="14" name="Freeform 5"/>
            <p:cNvSpPr/>
            <p:nvPr/>
          </p:nvSpPr>
          <p:spPr bwMode="auto">
            <a:xfrm>
              <a:off x="-396" y="3021"/>
              <a:ext cx="700" cy="531"/>
            </a:xfrm>
            <a:custGeom>
              <a:avLst/>
              <a:gdLst>
                <a:gd name="T0" fmla="*/ 72 w 294"/>
                <a:gd name="T1" fmla="*/ 45 h 222"/>
                <a:gd name="T2" fmla="*/ 79 w 294"/>
                <a:gd name="T3" fmla="*/ 31 h 222"/>
                <a:gd name="T4" fmla="*/ 101 w 294"/>
                <a:gd name="T5" fmla="*/ 52 h 222"/>
                <a:gd name="T6" fmla="*/ 66 w 294"/>
                <a:gd name="T7" fmla="*/ 66 h 222"/>
                <a:gd name="T8" fmla="*/ 43 w 294"/>
                <a:gd name="T9" fmla="*/ 45 h 222"/>
                <a:gd name="T10" fmla="*/ 26 w 294"/>
                <a:gd name="T11" fmla="*/ 47 h 222"/>
                <a:gd name="T12" fmla="*/ 19 w 294"/>
                <a:gd name="T13" fmla="*/ 63 h 222"/>
                <a:gd name="T14" fmla="*/ 11 w 294"/>
                <a:gd name="T15" fmla="*/ 75 h 222"/>
                <a:gd name="T16" fmla="*/ 17 w 294"/>
                <a:gd name="T17" fmla="*/ 118 h 222"/>
                <a:gd name="T18" fmla="*/ 70 w 294"/>
                <a:gd name="T19" fmla="*/ 125 h 222"/>
                <a:gd name="T20" fmla="*/ 70 w 294"/>
                <a:gd name="T21" fmla="*/ 98 h 222"/>
                <a:gd name="T22" fmla="*/ 58 w 294"/>
                <a:gd name="T23" fmla="*/ 105 h 222"/>
                <a:gd name="T24" fmla="*/ 60 w 294"/>
                <a:gd name="T25" fmla="*/ 112 h 222"/>
                <a:gd name="T26" fmla="*/ 50 w 294"/>
                <a:gd name="T27" fmla="*/ 103 h 222"/>
                <a:gd name="T28" fmla="*/ 69 w 294"/>
                <a:gd name="T29" fmla="*/ 87 h 222"/>
                <a:gd name="T30" fmla="*/ 81 w 294"/>
                <a:gd name="T31" fmla="*/ 100 h 222"/>
                <a:gd name="T32" fmla="*/ 101 w 294"/>
                <a:gd name="T33" fmla="*/ 66 h 222"/>
                <a:gd name="T34" fmla="*/ 153 w 294"/>
                <a:gd name="T35" fmla="*/ 83 h 222"/>
                <a:gd name="T36" fmla="*/ 178 w 294"/>
                <a:gd name="T37" fmla="*/ 90 h 222"/>
                <a:gd name="T38" fmla="*/ 191 w 294"/>
                <a:gd name="T39" fmla="*/ 100 h 222"/>
                <a:gd name="T40" fmla="*/ 209 w 294"/>
                <a:gd name="T41" fmla="*/ 127 h 222"/>
                <a:gd name="T42" fmla="*/ 192 w 294"/>
                <a:gd name="T43" fmla="*/ 157 h 222"/>
                <a:gd name="T44" fmla="*/ 167 w 294"/>
                <a:gd name="T45" fmla="*/ 156 h 222"/>
                <a:gd name="T46" fmla="*/ 200 w 294"/>
                <a:gd name="T47" fmla="*/ 199 h 222"/>
                <a:gd name="T48" fmla="*/ 261 w 294"/>
                <a:gd name="T49" fmla="*/ 212 h 222"/>
                <a:gd name="T50" fmla="*/ 294 w 294"/>
                <a:gd name="T51" fmla="*/ 198 h 222"/>
                <a:gd name="T52" fmla="*/ 247 w 294"/>
                <a:gd name="T53" fmla="*/ 212 h 222"/>
                <a:gd name="T54" fmla="*/ 203 w 294"/>
                <a:gd name="T55" fmla="*/ 184 h 222"/>
                <a:gd name="T56" fmla="*/ 229 w 294"/>
                <a:gd name="T57" fmla="*/ 149 h 222"/>
                <a:gd name="T58" fmla="*/ 247 w 294"/>
                <a:gd name="T59" fmla="*/ 164 h 222"/>
                <a:gd name="T60" fmla="*/ 238 w 294"/>
                <a:gd name="T61" fmla="*/ 174 h 222"/>
                <a:gd name="T62" fmla="*/ 239 w 294"/>
                <a:gd name="T63" fmla="*/ 166 h 222"/>
                <a:gd name="T64" fmla="*/ 233 w 294"/>
                <a:gd name="T65" fmla="*/ 158 h 222"/>
                <a:gd name="T66" fmla="*/ 228 w 294"/>
                <a:gd name="T67" fmla="*/ 182 h 222"/>
                <a:gd name="T68" fmla="*/ 262 w 294"/>
                <a:gd name="T69" fmla="*/ 186 h 222"/>
                <a:gd name="T70" fmla="*/ 273 w 294"/>
                <a:gd name="T71" fmla="*/ 150 h 222"/>
                <a:gd name="T72" fmla="*/ 270 w 294"/>
                <a:gd name="T73" fmla="*/ 135 h 222"/>
                <a:gd name="T74" fmla="*/ 271 w 294"/>
                <a:gd name="T75" fmla="*/ 110 h 222"/>
                <a:gd name="T76" fmla="*/ 249 w 294"/>
                <a:gd name="T77" fmla="*/ 90 h 222"/>
                <a:gd name="T78" fmla="*/ 221 w 294"/>
                <a:gd name="T79" fmla="*/ 74 h 222"/>
                <a:gd name="T80" fmla="*/ 195 w 294"/>
                <a:gd name="T81" fmla="*/ 86 h 222"/>
                <a:gd name="T82" fmla="*/ 160 w 294"/>
                <a:gd name="T83" fmla="*/ 75 h 222"/>
                <a:gd name="T84" fmla="*/ 172 w 294"/>
                <a:gd name="T85" fmla="*/ 47 h 222"/>
                <a:gd name="T86" fmla="*/ 184 w 294"/>
                <a:gd name="T87" fmla="*/ 65 h 222"/>
                <a:gd name="T88" fmla="*/ 178 w 294"/>
                <a:gd name="T89" fmla="*/ 70 h 222"/>
                <a:gd name="T90" fmla="*/ 174 w 294"/>
                <a:gd name="T91" fmla="*/ 56 h 222"/>
                <a:gd name="T92" fmla="*/ 174 w 294"/>
                <a:gd name="T93" fmla="*/ 75 h 222"/>
                <a:gd name="T94" fmla="*/ 211 w 294"/>
                <a:gd name="T95" fmla="*/ 64 h 222"/>
                <a:gd name="T96" fmla="*/ 199 w 294"/>
                <a:gd name="T97" fmla="*/ 29 h 222"/>
                <a:gd name="T98" fmla="*/ 176 w 294"/>
                <a:gd name="T99" fmla="*/ 23 h 222"/>
                <a:gd name="T100" fmla="*/ 150 w 294"/>
                <a:gd name="T101" fmla="*/ 5 h 222"/>
                <a:gd name="T102" fmla="*/ 126 w 294"/>
                <a:gd name="T103" fmla="*/ 14 h 222"/>
                <a:gd name="T104" fmla="*/ 84 w 294"/>
                <a:gd name="T105" fmla="*/ 5 h 222"/>
                <a:gd name="T106" fmla="*/ 52 w 294"/>
                <a:gd name="T107" fmla="*/ 37 h 222"/>
                <a:gd name="T108" fmla="*/ 82 w 294"/>
                <a:gd name="T109" fmla="*/ 60 h 222"/>
                <a:gd name="T110" fmla="*/ 85 w 294"/>
                <a:gd name="T111" fmla="*/ 39 h 222"/>
                <a:gd name="T112" fmla="*/ 72 w 294"/>
                <a:gd name="T113" fmla="*/ 4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4" h="222">
                  <a:moveTo>
                    <a:pt x="72" y="45"/>
                  </a:moveTo>
                  <a:cubicBezTo>
                    <a:pt x="72" y="45"/>
                    <a:pt x="66" y="34"/>
                    <a:pt x="79" y="31"/>
                  </a:cubicBezTo>
                  <a:cubicBezTo>
                    <a:pt x="92" y="27"/>
                    <a:pt x="103" y="40"/>
                    <a:pt x="101" y="52"/>
                  </a:cubicBezTo>
                  <a:cubicBezTo>
                    <a:pt x="99" y="64"/>
                    <a:pt x="85" y="73"/>
                    <a:pt x="66" y="66"/>
                  </a:cubicBezTo>
                  <a:cubicBezTo>
                    <a:pt x="46" y="59"/>
                    <a:pt x="48" y="49"/>
                    <a:pt x="43" y="45"/>
                  </a:cubicBezTo>
                  <a:cubicBezTo>
                    <a:pt x="39" y="42"/>
                    <a:pt x="31" y="41"/>
                    <a:pt x="26" y="47"/>
                  </a:cubicBezTo>
                  <a:cubicBezTo>
                    <a:pt x="21" y="52"/>
                    <a:pt x="21" y="56"/>
                    <a:pt x="19" y="63"/>
                  </a:cubicBezTo>
                  <a:cubicBezTo>
                    <a:pt x="17" y="70"/>
                    <a:pt x="15" y="73"/>
                    <a:pt x="11" y="75"/>
                  </a:cubicBezTo>
                  <a:cubicBezTo>
                    <a:pt x="8" y="78"/>
                    <a:pt x="0" y="99"/>
                    <a:pt x="17" y="118"/>
                  </a:cubicBezTo>
                  <a:cubicBezTo>
                    <a:pt x="33" y="137"/>
                    <a:pt x="63" y="130"/>
                    <a:pt x="70" y="125"/>
                  </a:cubicBezTo>
                  <a:cubicBezTo>
                    <a:pt x="78" y="119"/>
                    <a:pt x="80" y="101"/>
                    <a:pt x="70" y="98"/>
                  </a:cubicBezTo>
                  <a:cubicBezTo>
                    <a:pt x="59" y="95"/>
                    <a:pt x="58" y="101"/>
                    <a:pt x="58" y="105"/>
                  </a:cubicBezTo>
                  <a:cubicBezTo>
                    <a:pt x="58" y="110"/>
                    <a:pt x="60" y="112"/>
                    <a:pt x="60" y="112"/>
                  </a:cubicBezTo>
                  <a:cubicBezTo>
                    <a:pt x="60" y="112"/>
                    <a:pt x="51" y="113"/>
                    <a:pt x="50" y="103"/>
                  </a:cubicBezTo>
                  <a:cubicBezTo>
                    <a:pt x="49" y="92"/>
                    <a:pt x="58" y="84"/>
                    <a:pt x="69" y="87"/>
                  </a:cubicBezTo>
                  <a:cubicBezTo>
                    <a:pt x="79" y="90"/>
                    <a:pt x="81" y="100"/>
                    <a:pt x="81" y="100"/>
                  </a:cubicBezTo>
                  <a:cubicBezTo>
                    <a:pt x="81" y="100"/>
                    <a:pt x="78" y="75"/>
                    <a:pt x="101" y="66"/>
                  </a:cubicBezTo>
                  <a:cubicBezTo>
                    <a:pt x="125" y="57"/>
                    <a:pt x="146" y="74"/>
                    <a:pt x="153" y="83"/>
                  </a:cubicBezTo>
                  <a:cubicBezTo>
                    <a:pt x="153" y="83"/>
                    <a:pt x="168" y="80"/>
                    <a:pt x="178" y="90"/>
                  </a:cubicBezTo>
                  <a:cubicBezTo>
                    <a:pt x="188" y="99"/>
                    <a:pt x="181" y="99"/>
                    <a:pt x="191" y="100"/>
                  </a:cubicBezTo>
                  <a:cubicBezTo>
                    <a:pt x="201" y="101"/>
                    <a:pt x="210" y="113"/>
                    <a:pt x="209" y="127"/>
                  </a:cubicBezTo>
                  <a:cubicBezTo>
                    <a:pt x="208" y="140"/>
                    <a:pt x="202" y="152"/>
                    <a:pt x="192" y="157"/>
                  </a:cubicBezTo>
                  <a:cubicBezTo>
                    <a:pt x="183" y="161"/>
                    <a:pt x="174" y="164"/>
                    <a:pt x="167" y="156"/>
                  </a:cubicBezTo>
                  <a:cubicBezTo>
                    <a:pt x="167" y="156"/>
                    <a:pt x="167" y="175"/>
                    <a:pt x="200" y="199"/>
                  </a:cubicBezTo>
                  <a:cubicBezTo>
                    <a:pt x="234" y="222"/>
                    <a:pt x="253" y="214"/>
                    <a:pt x="261" y="212"/>
                  </a:cubicBezTo>
                  <a:cubicBezTo>
                    <a:pt x="270" y="210"/>
                    <a:pt x="291" y="200"/>
                    <a:pt x="294" y="198"/>
                  </a:cubicBezTo>
                  <a:cubicBezTo>
                    <a:pt x="294" y="198"/>
                    <a:pt x="265" y="212"/>
                    <a:pt x="247" y="212"/>
                  </a:cubicBezTo>
                  <a:cubicBezTo>
                    <a:pt x="229" y="212"/>
                    <a:pt x="208" y="204"/>
                    <a:pt x="203" y="184"/>
                  </a:cubicBezTo>
                  <a:cubicBezTo>
                    <a:pt x="198" y="163"/>
                    <a:pt x="214" y="149"/>
                    <a:pt x="229" y="149"/>
                  </a:cubicBezTo>
                  <a:cubicBezTo>
                    <a:pt x="244" y="148"/>
                    <a:pt x="249" y="156"/>
                    <a:pt x="247" y="164"/>
                  </a:cubicBezTo>
                  <a:cubicBezTo>
                    <a:pt x="245" y="171"/>
                    <a:pt x="242" y="176"/>
                    <a:pt x="238" y="174"/>
                  </a:cubicBezTo>
                  <a:cubicBezTo>
                    <a:pt x="235" y="173"/>
                    <a:pt x="237" y="170"/>
                    <a:pt x="239" y="166"/>
                  </a:cubicBezTo>
                  <a:cubicBezTo>
                    <a:pt x="241" y="161"/>
                    <a:pt x="239" y="156"/>
                    <a:pt x="233" y="158"/>
                  </a:cubicBezTo>
                  <a:cubicBezTo>
                    <a:pt x="228" y="160"/>
                    <a:pt x="225" y="172"/>
                    <a:pt x="228" y="182"/>
                  </a:cubicBezTo>
                  <a:cubicBezTo>
                    <a:pt x="232" y="192"/>
                    <a:pt x="250" y="196"/>
                    <a:pt x="262" y="186"/>
                  </a:cubicBezTo>
                  <a:cubicBezTo>
                    <a:pt x="273" y="176"/>
                    <a:pt x="279" y="159"/>
                    <a:pt x="273" y="150"/>
                  </a:cubicBezTo>
                  <a:cubicBezTo>
                    <a:pt x="268" y="141"/>
                    <a:pt x="267" y="140"/>
                    <a:pt x="270" y="135"/>
                  </a:cubicBezTo>
                  <a:cubicBezTo>
                    <a:pt x="273" y="130"/>
                    <a:pt x="277" y="122"/>
                    <a:pt x="271" y="110"/>
                  </a:cubicBezTo>
                  <a:cubicBezTo>
                    <a:pt x="266" y="99"/>
                    <a:pt x="254" y="107"/>
                    <a:pt x="249" y="90"/>
                  </a:cubicBezTo>
                  <a:cubicBezTo>
                    <a:pt x="244" y="73"/>
                    <a:pt x="231" y="71"/>
                    <a:pt x="221" y="74"/>
                  </a:cubicBezTo>
                  <a:cubicBezTo>
                    <a:pt x="211" y="78"/>
                    <a:pt x="202" y="83"/>
                    <a:pt x="195" y="86"/>
                  </a:cubicBezTo>
                  <a:cubicBezTo>
                    <a:pt x="188" y="89"/>
                    <a:pt x="170" y="89"/>
                    <a:pt x="160" y="75"/>
                  </a:cubicBezTo>
                  <a:cubicBezTo>
                    <a:pt x="149" y="60"/>
                    <a:pt x="158" y="48"/>
                    <a:pt x="172" y="47"/>
                  </a:cubicBezTo>
                  <a:cubicBezTo>
                    <a:pt x="185" y="47"/>
                    <a:pt x="187" y="58"/>
                    <a:pt x="184" y="65"/>
                  </a:cubicBezTo>
                  <a:cubicBezTo>
                    <a:pt x="180" y="71"/>
                    <a:pt x="178" y="70"/>
                    <a:pt x="178" y="70"/>
                  </a:cubicBezTo>
                  <a:cubicBezTo>
                    <a:pt x="178" y="70"/>
                    <a:pt x="183" y="57"/>
                    <a:pt x="174" y="56"/>
                  </a:cubicBezTo>
                  <a:cubicBezTo>
                    <a:pt x="164" y="56"/>
                    <a:pt x="162" y="69"/>
                    <a:pt x="174" y="75"/>
                  </a:cubicBezTo>
                  <a:cubicBezTo>
                    <a:pt x="185" y="81"/>
                    <a:pt x="199" y="79"/>
                    <a:pt x="211" y="64"/>
                  </a:cubicBezTo>
                  <a:cubicBezTo>
                    <a:pt x="222" y="49"/>
                    <a:pt x="211" y="35"/>
                    <a:pt x="199" y="29"/>
                  </a:cubicBezTo>
                  <a:cubicBezTo>
                    <a:pt x="186" y="22"/>
                    <a:pt x="176" y="23"/>
                    <a:pt x="176" y="23"/>
                  </a:cubicBezTo>
                  <a:cubicBezTo>
                    <a:pt x="176" y="23"/>
                    <a:pt x="169" y="8"/>
                    <a:pt x="150" y="5"/>
                  </a:cubicBezTo>
                  <a:cubicBezTo>
                    <a:pt x="130" y="2"/>
                    <a:pt x="126" y="14"/>
                    <a:pt x="126" y="14"/>
                  </a:cubicBezTo>
                  <a:cubicBezTo>
                    <a:pt x="126" y="14"/>
                    <a:pt x="104" y="0"/>
                    <a:pt x="84" y="5"/>
                  </a:cubicBezTo>
                  <a:cubicBezTo>
                    <a:pt x="63" y="11"/>
                    <a:pt x="52" y="25"/>
                    <a:pt x="52" y="37"/>
                  </a:cubicBezTo>
                  <a:cubicBezTo>
                    <a:pt x="52" y="49"/>
                    <a:pt x="66" y="62"/>
                    <a:pt x="82" y="60"/>
                  </a:cubicBezTo>
                  <a:cubicBezTo>
                    <a:pt x="97" y="58"/>
                    <a:pt x="91" y="39"/>
                    <a:pt x="85" y="39"/>
                  </a:cubicBezTo>
                  <a:cubicBezTo>
                    <a:pt x="78" y="38"/>
                    <a:pt x="72" y="45"/>
                    <a:pt x="72"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p>
          </p:txBody>
        </p:sp>
        <p:sp>
          <p:nvSpPr>
            <p:cNvPr id="15" name="Freeform 6"/>
            <p:cNvSpPr/>
            <p:nvPr/>
          </p:nvSpPr>
          <p:spPr bwMode="auto">
            <a:xfrm>
              <a:off x="92" y="3260"/>
              <a:ext cx="412" cy="263"/>
            </a:xfrm>
            <a:custGeom>
              <a:avLst/>
              <a:gdLst>
                <a:gd name="T0" fmla="*/ 16 w 173"/>
                <a:gd name="T1" fmla="*/ 59 h 110"/>
                <a:gd name="T2" fmla="*/ 10 w 173"/>
                <a:gd name="T3" fmla="*/ 89 h 110"/>
                <a:gd name="T4" fmla="*/ 66 w 173"/>
                <a:gd name="T5" fmla="*/ 101 h 110"/>
                <a:gd name="T6" fmla="*/ 134 w 173"/>
                <a:gd name="T7" fmla="*/ 83 h 110"/>
                <a:gd name="T8" fmla="*/ 173 w 173"/>
                <a:gd name="T9" fmla="*/ 99 h 110"/>
                <a:gd name="T10" fmla="*/ 150 w 173"/>
                <a:gd name="T11" fmla="*/ 76 h 110"/>
                <a:gd name="T12" fmla="*/ 115 w 173"/>
                <a:gd name="T13" fmla="*/ 74 h 110"/>
                <a:gd name="T14" fmla="*/ 99 w 173"/>
                <a:gd name="T15" fmla="*/ 52 h 110"/>
                <a:gd name="T16" fmla="*/ 114 w 173"/>
                <a:gd name="T17" fmla="*/ 42 h 110"/>
                <a:gd name="T18" fmla="*/ 109 w 173"/>
                <a:gd name="T19" fmla="*/ 51 h 110"/>
                <a:gd name="T20" fmla="*/ 123 w 173"/>
                <a:gd name="T21" fmla="*/ 67 h 110"/>
                <a:gd name="T22" fmla="*/ 148 w 173"/>
                <a:gd name="T23" fmla="*/ 49 h 110"/>
                <a:gd name="T24" fmla="*/ 130 w 173"/>
                <a:gd name="T25" fmla="*/ 26 h 110"/>
                <a:gd name="T26" fmla="*/ 118 w 173"/>
                <a:gd name="T27" fmla="*/ 15 h 110"/>
                <a:gd name="T28" fmla="*/ 95 w 173"/>
                <a:gd name="T29" fmla="*/ 0 h 110"/>
                <a:gd name="T30" fmla="*/ 74 w 173"/>
                <a:gd name="T31" fmla="*/ 6 h 110"/>
                <a:gd name="T32" fmla="*/ 76 w 173"/>
                <a:gd name="T33" fmla="*/ 32 h 110"/>
                <a:gd name="T34" fmla="*/ 77 w 173"/>
                <a:gd name="T35" fmla="*/ 48 h 110"/>
                <a:gd name="T36" fmla="*/ 73 w 173"/>
                <a:gd name="T37" fmla="*/ 82 h 110"/>
                <a:gd name="T38" fmla="*/ 29 w 173"/>
                <a:gd name="T39" fmla="*/ 99 h 110"/>
                <a:gd name="T40" fmla="*/ 16 w 173"/>
                <a:gd name="T41" fmla="*/ 5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110">
                  <a:moveTo>
                    <a:pt x="16" y="59"/>
                  </a:moveTo>
                  <a:cubicBezTo>
                    <a:pt x="16" y="59"/>
                    <a:pt x="0" y="65"/>
                    <a:pt x="10" y="89"/>
                  </a:cubicBezTo>
                  <a:cubicBezTo>
                    <a:pt x="19" y="110"/>
                    <a:pt x="51" y="105"/>
                    <a:pt x="66" y="101"/>
                  </a:cubicBezTo>
                  <a:cubicBezTo>
                    <a:pt x="80" y="97"/>
                    <a:pt x="105" y="78"/>
                    <a:pt x="134" y="83"/>
                  </a:cubicBezTo>
                  <a:cubicBezTo>
                    <a:pt x="163" y="88"/>
                    <a:pt x="173" y="99"/>
                    <a:pt x="173" y="99"/>
                  </a:cubicBezTo>
                  <a:cubicBezTo>
                    <a:pt x="173" y="99"/>
                    <a:pt x="162" y="80"/>
                    <a:pt x="150" y="76"/>
                  </a:cubicBezTo>
                  <a:cubicBezTo>
                    <a:pt x="138" y="71"/>
                    <a:pt x="128" y="77"/>
                    <a:pt x="115" y="74"/>
                  </a:cubicBezTo>
                  <a:cubicBezTo>
                    <a:pt x="103" y="71"/>
                    <a:pt x="99" y="61"/>
                    <a:pt x="99" y="52"/>
                  </a:cubicBezTo>
                  <a:cubicBezTo>
                    <a:pt x="100" y="42"/>
                    <a:pt x="111" y="40"/>
                    <a:pt x="114" y="42"/>
                  </a:cubicBezTo>
                  <a:cubicBezTo>
                    <a:pt x="116" y="45"/>
                    <a:pt x="112" y="47"/>
                    <a:pt x="109" y="51"/>
                  </a:cubicBezTo>
                  <a:cubicBezTo>
                    <a:pt x="107" y="55"/>
                    <a:pt x="111" y="64"/>
                    <a:pt x="123" y="67"/>
                  </a:cubicBezTo>
                  <a:cubicBezTo>
                    <a:pt x="134" y="70"/>
                    <a:pt x="144" y="62"/>
                    <a:pt x="148" y="49"/>
                  </a:cubicBezTo>
                  <a:cubicBezTo>
                    <a:pt x="152" y="36"/>
                    <a:pt x="138" y="27"/>
                    <a:pt x="130" y="26"/>
                  </a:cubicBezTo>
                  <a:cubicBezTo>
                    <a:pt x="122" y="25"/>
                    <a:pt x="119" y="19"/>
                    <a:pt x="118" y="15"/>
                  </a:cubicBezTo>
                  <a:cubicBezTo>
                    <a:pt x="117" y="11"/>
                    <a:pt x="107" y="1"/>
                    <a:pt x="95" y="0"/>
                  </a:cubicBezTo>
                  <a:cubicBezTo>
                    <a:pt x="83" y="0"/>
                    <a:pt x="73" y="1"/>
                    <a:pt x="74" y="6"/>
                  </a:cubicBezTo>
                  <a:cubicBezTo>
                    <a:pt x="75" y="12"/>
                    <a:pt x="80" y="21"/>
                    <a:pt x="76" y="32"/>
                  </a:cubicBezTo>
                  <a:cubicBezTo>
                    <a:pt x="73" y="43"/>
                    <a:pt x="74" y="42"/>
                    <a:pt x="77" y="48"/>
                  </a:cubicBezTo>
                  <a:cubicBezTo>
                    <a:pt x="81" y="54"/>
                    <a:pt x="80" y="70"/>
                    <a:pt x="73" y="82"/>
                  </a:cubicBezTo>
                  <a:cubicBezTo>
                    <a:pt x="66" y="93"/>
                    <a:pt x="51" y="105"/>
                    <a:pt x="29" y="99"/>
                  </a:cubicBezTo>
                  <a:cubicBezTo>
                    <a:pt x="8" y="93"/>
                    <a:pt x="12" y="65"/>
                    <a:pt x="16"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p>
          </p:txBody>
        </p:sp>
        <p:sp>
          <p:nvSpPr>
            <p:cNvPr id="17" name="Freeform 7"/>
            <p:cNvSpPr/>
            <p:nvPr/>
          </p:nvSpPr>
          <p:spPr bwMode="auto">
            <a:xfrm>
              <a:off x="-184" y="3189"/>
              <a:ext cx="629" cy="411"/>
            </a:xfrm>
            <a:custGeom>
              <a:avLst/>
              <a:gdLst>
                <a:gd name="T0" fmla="*/ 82 w 264"/>
                <a:gd name="T1" fmla="*/ 59 h 172"/>
                <a:gd name="T2" fmla="*/ 85 w 264"/>
                <a:gd name="T3" fmla="*/ 81 h 172"/>
                <a:gd name="T4" fmla="*/ 109 w 264"/>
                <a:gd name="T5" fmla="*/ 62 h 172"/>
                <a:gd name="T6" fmla="*/ 100 w 264"/>
                <a:gd name="T7" fmla="*/ 37 h 172"/>
                <a:gd name="T8" fmla="*/ 85 w 264"/>
                <a:gd name="T9" fmla="*/ 30 h 172"/>
                <a:gd name="T10" fmla="*/ 69 w 264"/>
                <a:gd name="T11" fmla="*/ 21 h 172"/>
                <a:gd name="T12" fmla="*/ 54 w 264"/>
                <a:gd name="T13" fmla="*/ 18 h 172"/>
                <a:gd name="T14" fmla="*/ 20 w 264"/>
                <a:gd name="T15" fmla="*/ 5 h 172"/>
                <a:gd name="T16" fmla="*/ 0 w 264"/>
                <a:gd name="T17" fmla="*/ 27 h 172"/>
                <a:gd name="T18" fmla="*/ 16 w 264"/>
                <a:gd name="T19" fmla="*/ 48 h 172"/>
                <a:gd name="T20" fmla="*/ 20 w 264"/>
                <a:gd name="T21" fmla="*/ 34 h 172"/>
                <a:gd name="T22" fmla="*/ 10 w 264"/>
                <a:gd name="T23" fmla="*/ 32 h 172"/>
                <a:gd name="T24" fmla="*/ 20 w 264"/>
                <a:gd name="T25" fmla="*/ 25 h 172"/>
                <a:gd name="T26" fmla="*/ 39 w 264"/>
                <a:gd name="T27" fmla="*/ 61 h 172"/>
                <a:gd name="T28" fmla="*/ 109 w 264"/>
                <a:gd name="T29" fmla="*/ 148 h 172"/>
                <a:gd name="T30" fmla="*/ 204 w 264"/>
                <a:gd name="T31" fmla="*/ 143 h 172"/>
                <a:gd name="T32" fmla="*/ 264 w 264"/>
                <a:gd name="T33" fmla="*/ 126 h 172"/>
                <a:gd name="T34" fmla="*/ 215 w 264"/>
                <a:gd name="T35" fmla="*/ 129 h 172"/>
                <a:gd name="T36" fmla="*/ 128 w 264"/>
                <a:gd name="T37" fmla="*/ 148 h 172"/>
                <a:gd name="T38" fmla="*/ 69 w 264"/>
                <a:gd name="T39" fmla="*/ 89 h 172"/>
                <a:gd name="T40" fmla="*/ 82 w 264"/>
                <a:gd name="T41" fmla="*/ 5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4" h="172">
                  <a:moveTo>
                    <a:pt x="82" y="59"/>
                  </a:moveTo>
                  <a:cubicBezTo>
                    <a:pt x="82" y="59"/>
                    <a:pt x="74" y="78"/>
                    <a:pt x="85" y="81"/>
                  </a:cubicBezTo>
                  <a:cubicBezTo>
                    <a:pt x="97" y="83"/>
                    <a:pt x="104" y="75"/>
                    <a:pt x="109" y="62"/>
                  </a:cubicBezTo>
                  <a:cubicBezTo>
                    <a:pt x="114" y="49"/>
                    <a:pt x="107" y="38"/>
                    <a:pt x="100" y="37"/>
                  </a:cubicBezTo>
                  <a:cubicBezTo>
                    <a:pt x="93" y="36"/>
                    <a:pt x="88" y="35"/>
                    <a:pt x="85" y="30"/>
                  </a:cubicBezTo>
                  <a:cubicBezTo>
                    <a:pt x="82" y="25"/>
                    <a:pt x="74" y="20"/>
                    <a:pt x="69" y="21"/>
                  </a:cubicBezTo>
                  <a:cubicBezTo>
                    <a:pt x="64" y="22"/>
                    <a:pt x="59" y="24"/>
                    <a:pt x="54" y="18"/>
                  </a:cubicBezTo>
                  <a:cubicBezTo>
                    <a:pt x="48" y="11"/>
                    <a:pt x="36" y="0"/>
                    <a:pt x="20" y="5"/>
                  </a:cubicBezTo>
                  <a:cubicBezTo>
                    <a:pt x="4" y="10"/>
                    <a:pt x="0" y="15"/>
                    <a:pt x="0" y="27"/>
                  </a:cubicBezTo>
                  <a:cubicBezTo>
                    <a:pt x="0" y="39"/>
                    <a:pt x="6" y="48"/>
                    <a:pt x="16" y="48"/>
                  </a:cubicBezTo>
                  <a:cubicBezTo>
                    <a:pt x="26" y="49"/>
                    <a:pt x="25" y="36"/>
                    <a:pt x="20" y="34"/>
                  </a:cubicBezTo>
                  <a:cubicBezTo>
                    <a:pt x="15" y="31"/>
                    <a:pt x="10" y="32"/>
                    <a:pt x="10" y="32"/>
                  </a:cubicBezTo>
                  <a:cubicBezTo>
                    <a:pt x="10" y="32"/>
                    <a:pt x="10" y="23"/>
                    <a:pt x="20" y="25"/>
                  </a:cubicBezTo>
                  <a:cubicBezTo>
                    <a:pt x="31" y="28"/>
                    <a:pt x="35" y="43"/>
                    <a:pt x="39" y="61"/>
                  </a:cubicBezTo>
                  <a:cubicBezTo>
                    <a:pt x="42" y="79"/>
                    <a:pt x="47" y="124"/>
                    <a:pt x="109" y="148"/>
                  </a:cubicBezTo>
                  <a:cubicBezTo>
                    <a:pt x="170" y="172"/>
                    <a:pt x="186" y="154"/>
                    <a:pt x="204" y="143"/>
                  </a:cubicBezTo>
                  <a:cubicBezTo>
                    <a:pt x="222" y="133"/>
                    <a:pt x="225" y="122"/>
                    <a:pt x="264" y="126"/>
                  </a:cubicBezTo>
                  <a:cubicBezTo>
                    <a:pt x="264" y="126"/>
                    <a:pt x="245" y="111"/>
                    <a:pt x="215" y="129"/>
                  </a:cubicBezTo>
                  <a:cubicBezTo>
                    <a:pt x="185" y="146"/>
                    <a:pt x="161" y="160"/>
                    <a:pt x="128" y="148"/>
                  </a:cubicBezTo>
                  <a:cubicBezTo>
                    <a:pt x="94" y="136"/>
                    <a:pt x="72" y="105"/>
                    <a:pt x="69" y="89"/>
                  </a:cubicBezTo>
                  <a:cubicBezTo>
                    <a:pt x="67" y="77"/>
                    <a:pt x="72" y="61"/>
                    <a:pt x="82"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p>
          </p:txBody>
        </p:sp>
      </p:grpSp>
      <p:sp>
        <p:nvSpPr>
          <p:cNvPr id="18" name="Freeform 31"/>
          <p:cNvSpPr/>
          <p:nvPr/>
        </p:nvSpPr>
        <p:spPr bwMode="auto">
          <a:xfrm flipH="1">
            <a:off x="4726334" y="2077911"/>
            <a:ext cx="1131711" cy="640357"/>
          </a:xfrm>
          <a:custGeom>
            <a:avLst/>
            <a:gdLst>
              <a:gd name="T0" fmla="*/ 37 w 267"/>
              <a:gd name="T1" fmla="*/ 42 h 150"/>
              <a:gd name="T2" fmla="*/ 103 w 267"/>
              <a:gd name="T3" fmla="*/ 25 h 150"/>
              <a:gd name="T4" fmla="*/ 160 w 267"/>
              <a:gd name="T5" fmla="*/ 50 h 150"/>
              <a:gd name="T6" fmla="*/ 247 w 267"/>
              <a:gd name="T7" fmla="*/ 51 h 150"/>
              <a:gd name="T8" fmla="*/ 166 w 267"/>
              <a:gd name="T9" fmla="*/ 65 h 150"/>
              <a:gd name="T10" fmla="*/ 132 w 267"/>
              <a:gd name="T11" fmla="*/ 50 h 150"/>
              <a:gd name="T12" fmla="*/ 93 w 267"/>
              <a:gd name="T13" fmla="*/ 71 h 150"/>
              <a:gd name="T14" fmla="*/ 126 w 267"/>
              <a:gd name="T15" fmla="*/ 53 h 150"/>
              <a:gd name="T16" fmla="*/ 175 w 267"/>
              <a:gd name="T17" fmla="*/ 72 h 150"/>
              <a:gd name="T18" fmla="*/ 130 w 267"/>
              <a:gd name="T19" fmla="*/ 65 h 150"/>
              <a:gd name="T20" fmla="*/ 108 w 267"/>
              <a:gd name="T21" fmla="*/ 79 h 150"/>
              <a:gd name="T22" fmla="*/ 123 w 267"/>
              <a:gd name="T23" fmla="*/ 85 h 150"/>
              <a:gd name="T24" fmla="*/ 122 w 267"/>
              <a:gd name="T25" fmla="*/ 77 h 150"/>
              <a:gd name="T26" fmla="*/ 114 w 267"/>
              <a:gd name="T27" fmla="*/ 78 h 150"/>
              <a:gd name="T28" fmla="*/ 129 w 267"/>
              <a:gd name="T29" fmla="*/ 70 h 150"/>
              <a:gd name="T30" fmla="*/ 267 w 267"/>
              <a:gd name="T31" fmla="*/ 46 h 150"/>
              <a:gd name="T32" fmla="*/ 144 w 267"/>
              <a:gd name="T33" fmla="*/ 116 h 150"/>
              <a:gd name="T34" fmla="*/ 135 w 267"/>
              <a:gd name="T35" fmla="*/ 107 h 150"/>
              <a:gd name="T36" fmla="*/ 137 w 267"/>
              <a:gd name="T37" fmla="*/ 98 h 150"/>
              <a:gd name="T38" fmla="*/ 120 w 267"/>
              <a:gd name="T39" fmla="*/ 104 h 150"/>
              <a:gd name="T40" fmla="*/ 128 w 267"/>
              <a:gd name="T41" fmla="*/ 111 h 150"/>
              <a:gd name="T42" fmla="*/ 155 w 267"/>
              <a:gd name="T43" fmla="*/ 122 h 150"/>
              <a:gd name="T44" fmla="*/ 212 w 267"/>
              <a:gd name="T45" fmla="*/ 105 h 150"/>
              <a:gd name="T46" fmla="*/ 149 w 267"/>
              <a:gd name="T47" fmla="*/ 145 h 150"/>
              <a:gd name="T48" fmla="*/ 115 w 267"/>
              <a:gd name="T49" fmla="*/ 139 h 150"/>
              <a:gd name="T50" fmla="*/ 80 w 267"/>
              <a:gd name="T51" fmla="*/ 121 h 150"/>
              <a:gd name="T52" fmla="*/ 37 w 267"/>
              <a:gd name="T53" fmla="*/ 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7" h="150">
                <a:moveTo>
                  <a:pt x="37" y="42"/>
                </a:moveTo>
                <a:cubicBezTo>
                  <a:pt x="44" y="1"/>
                  <a:pt x="87" y="0"/>
                  <a:pt x="103" y="25"/>
                </a:cubicBezTo>
                <a:cubicBezTo>
                  <a:pt x="128" y="20"/>
                  <a:pt x="146" y="41"/>
                  <a:pt x="160" y="50"/>
                </a:cubicBezTo>
                <a:cubicBezTo>
                  <a:pt x="188" y="71"/>
                  <a:pt x="218" y="66"/>
                  <a:pt x="247" y="51"/>
                </a:cubicBezTo>
                <a:cubicBezTo>
                  <a:pt x="215" y="70"/>
                  <a:pt x="194" y="72"/>
                  <a:pt x="166" y="65"/>
                </a:cubicBezTo>
                <a:cubicBezTo>
                  <a:pt x="159" y="64"/>
                  <a:pt x="137" y="53"/>
                  <a:pt x="132" y="50"/>
                </a:cubicBezTo>
                <a:cubicBezTo>
                  <a:pt x="115" y="39"/>
                  <a:pt x="92" y="48"/>
                  <a:pt x="93" y="71"/>
                </a:cubicBezTo>
                <a:cubicBezTo>
                  <a:pt x="98" y="51"/>
                  <a:pt x="112" y="48"/>
                  <a:pt x="126" y="53"/>
                </a:cubicBezTo>
                <a:cubicBezTo>
                  <a:pt x="135" y="56"/>
                  <a:pt x="151" y="70"/>
                  <a:pt x="175" y="72"/>
                </a:cubicBezTo>
                <a:cubicBezTo>
                  <a:pt x="159" y="75"/>
                  <a:pt x="142" y="70"/>
                  <a:pt x="130" y="65"/>
                </a:cubicBezTo>
                <a:cubicBezTo>
                  <a:pt x="115" y="59"/>
                  <a:pt x="107" y="73"/>
                  <a:pt x="108" y="79"/>
                </a:cubicBezTo>
                <a:cubicBezTo>
                  <a:pt x="108" y="86"/>
                  <a:pt x="117" y="91"/>
                  <a:pt x="123" y="85"/>
                </a:cubicBezTo>
                <a:cubicBezTo>
                  <a:pt x="124" y="82"/>
                  <a:pt x="125" y="80"/>
                  <a:pt x="122" y="77"/>
                </a:cubicBezTo>
                <a:cubicBezTo>
                  <a:pt x="120" y="73"/>
                  <a:pt x="116" y="75"/>
                  <a:pt x="114" y="78"/>
                </a:cubicBezTo>
                <a:cubicBezTo>
                  <a:pt x="116" y="71"/>
                  <a:pt x="122" y="66"/>
                  <a:pt x="129" y="70"/>
                </a:cubicBezTo>
                <a:cubicBezTo>
                  <a:pt x="168" y="88"/>
                  <a:pt x="223" y="78"/>
                  <a:pt x="267" y="46"/>
                </a:cubicBezTo>
                <a:cubicBezTo>
                  <a:pt x="174" y="128"/>
                  <a:pt x="157" y="70"/>
                  <a:pt x="144" y="116"/>
                </a:cubicBezTo>
                <a:cubicBezTo>
                  <a:pt x="141" y="123"/>
                  <a:pt x="128" y="120"/>
                  <a:pt x="135" y="107"/>
                </a:cubicBezTo>
                <a:cubicBezTo>
                  <a:pt x="141" y="113"/>
                  <a:pt x="144" y="102"/>
                  <a:pt x="137" y="98"/>
                </a:cubicBezTo>
                <a:cubicBezTo>
                  <a:pt x="130" y="95"/>
                  <a:pt x="123" y="98"/>
                  <a:pt x="120" y="104"/>
                </a:cubicBezTo>
                <a:cubicBezTo>
                  <a:pt x="118" y="107"/>
                  <a:pt x="124" y="114"/>
                  <a:pt x="128" y="111"/>
                </a:cubicBezTo>
                <a:cubicBezTo>
                  <a:pt x="128" y="129"/>
                  <a:pt x="146" y="137"/>
                  <a:pt x="155" y="122"/>
                </a:cubicBezTo>
                <a:cubicBezTo>
                  <a:pt x="167" y="102"/>
                  <a:pt x="189" y="100"/>
                  <a:pt x="212" y="105"/>
                </a:cubicBezTo>
                <a:cubicBezTo>
                  <a:pt x="164" y="109"/>
                  <a:pt x="167" y="139"/>
                  <a:pt x="149" y="145"/>
                </a:cubicBezTo>
                <a:cubicBezTo>
                  <a:pt x="135" y="150"/>
                  <a:pt x="128" y="149"/>
                  <a:pt x="115" y="139"/>
                </a:cubicBezTo>
                <a:cubicBezTo>
                  <a:pt x="93" y="145"/>
                  <a:pt x="82" y="136"/>
                  <a:pt x="80" y="121"/>
                </a:cubicBezTo>
                <a:cubicBezTo>
                  <a:pt x="18" y="131"/>
                  <a:pt x="0" y="64"/>
                  <a:pt x="37" y="42"/>
                </a:cubicBezTo>
                <a:close/>
              </a:path>
            </a:pathLst>
          </a:custGeom>
          <a:solidFill>
            <a:srgbClr val="C83131"/>
          </a:solidFill>
          <a:ln>
            <a:noFill/>
          </a:ln>
        </p:spPr>
        <p:txBody>
          <a:bodyPr vert="horz" wrap="square" lIns="91425" tIns="45712" rIns="91425" bIns="45712" numCol="1" anchor="t" anchorCtr="0" compatLnSpc="1"/>
          <a:lstStyle/>
          <a:p>
            <a:endParaRPr lang="zh-CN" altLang="en-US"/>
          </a:p>
        </p:txBody>
      </p:sp>
      <p:sp>
        <p:nvSpPr>
          <p:cNvPr id="19" name="Freeform 40"/>
          <p:cNvSpPr/>
          <p:nvPr/>
        </p:nvSpPr>
        <p:spPr bwMode="auto">
          <a:xfrm flipH="1">
            <a:off x="4299128" y="1736235"/>
            <a:ext cx="753944" cy="546015"/>
          </a:xfrm>
          <a:custGeom>
            <a:avLst/>
            <a:gdLst>
              <a:gd name="T0" fmla="*/ 87 w 198"/>
              <a:gd name="T1" fmla="*/ 15 h 142"/>
              <a:gd name="T2" fmla="*/ 125 w 198"/>
              <a:gd name="T3" fmla="*/ 54 h 142"/>
              <a:gd name="T4" fmla="*/ 198 w 198"/>
              <a:gd name="T5" fmla="*/ 105 h 142"/>
              <a:gd name="T6" fmla="*/ 101 w 198"/>
              <a:gd name="T7" fmla="*/ 108 h 142"/>
              <a:gd name="T8" fmla="*/ 65 w 198"/>
              <a:gd name="T9" fmla="*/ 96 h 142"/>
              <a:gd name="T10" fmla="*/ 54 w 198"/>
              <a:gd name="T11" fmla="*/ 86 h 142"/>
              <a:gd name="T12" fmla="*/ 60 w 198"/>
              <a:gd name="T13" fmla="*/ 79 h 142"/>
              <a:gd name="T14" fmla="*/ 68 w 198"/>
              <a:gd name="T15" fmla="*/ 88 h 142"/>
              <a:gd name="T16" fmla="*/ 68 w 198"/>
              <a:gd name="T17" fmla="*/ 76 h 142"/>
              <a:gd name="T18" fmla="*/ 53 w 198"/>
              <a:gd name="T19" fmla="*/ 76 h 142"/>
              <a:gd name="T20" fmla="*/ 50 w 198"/>
              <a:gd name="T21" fmla="*/ 92 h 142"/>
              <a:gd name="T22" fmla="*/ 79 w 198"/>
              <a:gd name="T23" fmla="*/ 118 h 142"/>
              <a:gd name="T24" fmla="*/ 28 w 198"/>
              <a:gd name="T25" fmla="*/ 126 h 142"/>
              <a:gd name="T26" fmla="*/ 41 w 198"/>
              <a:gd name="T27" fmla="*/ 37 h 142"/>
              <a:gd name="T28" fmla="*/ 87 w 198"/>
              <a:gd name="T29" fmla="*/ 1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142">
                <a:moveTo>
                  <a:pt x="87" y="15"/>
                </a:moveTo>
                <a:cubicBezTo>
                  <a:pt x="112" y="10"/>
                  <a:pt x="125" y="39"/>
                  <a:pt x="125" y="54"/>
                </a:cubicBezTo>
                <a:cubicBezTo>
                  <a:pt x="127" y="93"/>
                  <a:pt x="167" y="0"/>
                  <a:pt x="198" y="105"/>
                </a:cubicBezTo>
                <a:cubicBezTo>
                  <a:pt x="159" y="20"/>
                  <a:pt x="144" y="106"/>
                  <a:pt x="101" y="108"/>
                </a:cubicBezTo>
                <a:cubicBezTo>
                  <a:pt x="83" y="109"/>
                  <a:pt x="81" y="93"/>
                  <a:pt x="65" y="96"/>
                </a:cubicBezTo>
                <a:cubicBezTo>
                  <a:pt x="64" y="96"/>
                  <a:pt x="56" y="95"/>
                  <a:pt x="54" y="86"/>
                </a:cubicBezTo>
                <a:cubicBezTo>
                  <a:pt x="52" y="78"/>
                  <a:pt x="60" y="78"/>
                  <a:pt x="60" y="79"/>
                </a:cubicBezTo>
                <a:cubicBezTo>
                  <a:pt x="55" y="83"/>
                  <a:pt x="62" y="92"/>
                  <a:pt x="68" y="88"/>
                </a:cubicBezTo>
                <a:cubicBezTo>
                  <a:pt x="70" y="86"/>
                  <a:pt x="71" y="81"/>
                  <a:pt x="68" y="76"/>
                </a:cubicBezTo>
                <a:cubicBezTo>
                  <a:pt x="66" y="73"/>
                  <a:pt x="59" y="71"/>
                  <a:pt x="53" y="76"/>
                </a:cubicBezTo>
                <a:cubicBezTo>
                  <a:pt x="51" y="78"/>
                  <a:pt x="47" y="84"/>
                  <a:pt x="50" y="92"/>
                </a:cubicBezTo>
                <a:cubicBezTo>
                  <a:pt x="56" y="111"/>
                  <a:pt x="73" y="97"/>
                  <a:pt x="79" y="118"/>
                </a:cubicBezTo>
                <a:cubicBezTo>
                  <a:pt x="76" y="142"/>
                  <a:pt x="42" y="138"/>
                  <a:pt x="28" y="126"/>
                </a:cubicBezTo>
                <a:cubicBezTo>
                  <a:pt x="0" y="100"/>
                  <a:pt x="2" y="43"/>
                  <a:pt x="41" y="37"/>
                </a:cubicBezTo>
                <a:cubicBezTo>
                  <a:pt x="39" y="13"/>
                  <a:pt x="75" y="5"/>
                  <a:pt x="87" y="15"/>
                </a:cubicBezTo>
                <a:close/>
              </a:path>
            </a:pathLst>
          </a:custGeom>
          <a:solidFill>
            <a:srgbClr val="C83131"/>
          </a:solidFill>
          <a:ln>
            <a:noFill/>
          </a:ln>
        </p:spPr>
        <p:txBody>
          <a:bodyPr vert="horz" wrap="square" lIns="91425" tIns="45712" rIns="91425" bIns="45712" numCol="1" anchor="t" anchorCtr="0" compatLnSpc="1"/>
          <a:lstStyle/>
          <a:p>
            <a:endParaRPr lang="zh-CN" altLang="en-US"/>
          </a:p>
        </p:txBody>
      </p:sp>
      <p:sp>
        <p:nvSpPr>
          <p:cNvPr id="20" name="文本框 19"/>
          <p:cNvSpPr txBox="1"/>
          <p:nvPr/>
        </p:nvSpPr>
        <p:spPr>
          <a:xfrm>
            <a:off x="2538044" y="2379086"/>
            <a:ext cx="2715236" cy="581762"/>
          </a:xfrm>
          <a:prstGeom prst="rect">
            <a:avLst/>
          </a:prstGeom>
          <a:noFill/>
        </p:spPr>
        <p:txBody>
          <a:bodyPr wrap="square" rtlCol="0">
            <a:spAutoFit/>
          </a:bodyPr>
          <a:lstStyle/>
          <a:p>
            <a:pPr marL="0" lvl="1" algn="ctr" defTabSz="1218565">
              <a:lnSpc>
                <a:spcPct val="125000"/>
              </a:lnSpc>
              <a:defRPr/>
            </a:pPr>
            <a:r>
              <a:rPr lang="zh-CN" altLang="en-US" sz="2800" b="1" dirty="0">
                <a:solidFill>
                  <a:schemeClr val="tx1">
                    <a:lumMod val="85000"/>
                    <a:lumOff val="15000"/>
                  </a:schemeClr>
                </a:solidFill>
                <a:latin typeface="腾祥铁山楷书简" panose="01010104010101010101" pitchFamily="2" charset="-122"/>
                <a:ea typeface="腾祥铁山楷书简" panose="01010104010101010101" pitchFamily="2" charset="-122"/>
              </a:rPr>
              <a:t>Enter the subheading</a:t>
            </a:r>
          </a:p>
        </p:txBody>
      </p:sp>
      <p:sp>
        <p:nvSpPr>
          <p:cNvPr id="21" name="文本框 20"/>
          <p:cNvSpPr txBox="1"/>
          <p:nvPr/>
        </p:nvSpPr>
        <p:spPr>
          <a:xfrm>
            <a:off x="2843106" y="3646095"/>
            <a:ext cx="2532348" cy="732155"/>
          </a:xfrm>
          <a:prstGeom prst="rect">
            <a:avLst/>
          </a:prstGeom>
          <a:noFill/>
        </p:spPr>
        <p:txBody>
          <a:bodyPr wrap="square" rtlCol="0">
            <a:spAutoFit/>
          </a:bodyPr>
          <a:lstStyle/>
          <a:p>
            <a:pPr>
              <a:lnSpc>
                <a:spcPts val="2500"/>
              </a:lnSpc>
            </a:pPr>
            <a:r>
              <a:rPr lang="zh-CN" altLang="en-US" sz="2400" dirty="0">
                <a:latin typeface="方正硬笔楷书简体" panose="03000509000000000000" pitchFamily="65" charset="-122"/>
                <a:ea typeface="方正硬笔楷书简体" panose="03000509000000000000" pitchFamily="65" charset="-122"/>
              </a:rPr>
              <a:t>Add the text</a:t>
            </a:r>
          </a:p>
        </p:txBody>
      </p:sp>
      <p:sp>
        <p:nvSpPr>
          <p:cNvPr id="22" name="文本框 21"/>
          <p:cNvSpPr txBox="1"/>
          <p:nvPr/>
        </p:nvSpPr>
        <p:spPr>
          <a:xfrm>
            <a:off x="7197669" y="2379086"/>
            <a:ext cx="2755779" cy="581762"/>
          </a:xfrm>
          <a:prstGeom prst="rect">
            <a:avLst/>
          </a:prstGeom>
          <a:noFill/>
        </p:spPr>
        <p:txBody>
          <a:bodyPr wrap="square" rtlCol="0">
            <a:spAutoFit/>
          </a:bodyPr>
          <a:lstStyle/>
          <a:p>
            <a:pPr marL="0" lvl="1" algn="ctr" defTabSz="1218565">
              <a:lnSpc>
                <a:spcPct val="125000"/>
              </a:lnSpc>
              <a:defRPr/>
            </a:pPr>
            <a:r>
              <a:rPr lang="zh-CN" altLang="en-US" sz="2800" b="1" dirty="0">
                <a:solidFill>
                  <a:schemeClr val="tx1">
                    <a:lumMod val="85000"/>
                    <a:lumOff val="15000"/>
                  </a:schemeClr>
                </a:solidFill>
                <a:latin typeface="腾祥铁山楷书简" panose="01010104010101010101" pitchFamily="2" charset="-122"/>
                <a:ea typeface="腾祥铁山楷书简" panose="01010104010101010101" pitchFamily="2" charset="-122"/>
              </a:rPr>
              <a:t>Enter the subheading</a:t>
            </a:r>
          </a:p>
        </p:txBody>
      </p:sp>
      <p:sp>
        <p:nvSpPr>
          <p:cNvPr id="23" name="文本框 22"/>
          <p:cNvSpPr txBox="1"/>
          <p:nvPr/>
        </p:nvSpPr>
        <p:spPr>
          <a:xfrm>
            <a:off x="7523365" y="3702144"/>
            <a:ext cx="2430083" cy="732155"/>
          </a:xfrm>
          <a:prstGeom prst="rect">
            <a:avLst/>
          </a:prstGeom>
          <a:noFill/>
        </p:spPr>
        <p:txBody>
          <a:bodyPr wrap="square" rtlCol="0">
            <a:spAutoFit/>
          </a:bodyPr>
          <a:lstStyle/>
          <a:p>
            <a:pPr>
              <a:lnSpc>
                <a:spcPts val="2500"/>
              </a:lnSpc>
            </a:pPr>
            <a:r>
              <a:rPr lang="zh-CN" altLang="en-US" sz="2400" dirty="0">
                <a:latin typeface="方正硬笔楷书简体" panose="03000509000000000000" pitchFamily="65" charset="-122"/>
                <a:ea typeface="方正硬笔楷书简体" panose="03000509000000000000" pitchFamily="65" charset="-122"/>
              </a:rPr>
              <a:t>Add the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8" presetClass="emph" presetSubtype="0" fill="hold" grpId="1" nodeType="withEffect">
                                  <p:stCondLst>
                                    <p:cond delay="0"/>
                                  </p:stCondLst>
                                  <p:childTnLst>
                                    <p:animRot by="21600000">
                                      <p:cBhvr>
                                        <p:cTn id="9" dur="1000" fill="hold"/>
                                        <p:tgtEl>
                                          <p:spTgt spid="2"/>
                                        </p:tgtEl>
                                        <p:attrNameLst>
                                          <p:attrName>r</p:attrName>
                                        </p:attrNameLst>
                                      </p:cBhvr>
                                    </p:animRot>
                                  </p:childTnLst>
                                </p:cTn>
                              </p:par>
                              <p:par>
                                <p:cTn id="10" presetID="42" presetClass="path" presetSubtype="0" decel="50000" fill="hold" grpId="2" nodeType="withEffect">
                                  <p:stCondLst>
                                    <p:cond delay="0"/>
                                  </p:stCondLst>
                                  <p:childTnLst>
                                    <p:animMotion origin="layout" path="M 0.19583 0.00324 L -1.04167E-6 0 " pathEditMode="relative" rAng="0" ptsTypes="AA">
                                      <p:cBhvr>
                                        <p:cTn id="11" dur="1000" fill="hold"/>
                                        <p:tgtEl>
                                          <p:spTgt spid="2"/>
                                        </p:tgtEl>
                                        <p:attrNameLst>
                                          <p:attrName>ppt_x</p:attrName>
                                          <p:attrName>ppt_y</p:attrName>
                                        </p:attrNameLst>
                                      </p:cBhvr>
                                      <p:rCtr x="-9792" y="-162"/>
                                    </p:animMotion>
                                  </p:childTnLst>
                                </p:cTn>
                              </p:par>
                              <p:par>
                                <p:cTn id="12" presetID="19"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 fill="hold"/>
                                        <p:tgtEl>
                                          <p:spTgt spid="3"/>
                                        </p:tgtEl>
                                        <p:attrNameLst>
                                          <p:attrName>ppt_w</p:attrName>
                                        </p:attrNameLst>
                                      </p:cBhvr>
                                      <p:tavLst>
                                        <p:tav tm="0" fmla="#ppt_w*sin(2.5*pi*$)">
                                          <p:val>
                                            <p:fltVal val="0"/>
                                          </p:val>
                                        </p:tav>
                                        <p:tav tm="100000">
                                          <p:val>
                                            <p:fltVal val="1"/>
                                          </p:val>
                                        </p:tav>
                                      </p:tavLst>
                                    </p:anim>
                                    <p:anim calcmode="lin" valueType="num">
                                      <p:cBhvr>
                                        <p:cTn id="15" dur="100" fill="hold"/>
                                        <p:tgtEl>
                                          <p:spTgt spid="3"/>
                                        </p:tgtEl>
                                        <p:attrNameLst>
                                          <p:attrName>ppt_h</p:attrName>
                                        </p:attrNameLst>
                                      </p:cBhvr>
                                      <p:tavLst>
                                        <p:tav tm="0">
                                          <p:val>
                                            <p:strVal val="#ppt_h"/>
                                          </p:val>
                                        </p:tav>
                                        <p:tav tm="100000">
                                          <p:val>
                                            <p:strVal val="#ppt_h"/>
                                          </p:val>
                                        </p:tav>
                                      </p:tavLst>
                                    </p:anim>
                                  </p:childTnLst>
                                </p:cTn>
                              </p:par>
                              <p:par>
                                <p:cTn id="16" presetID="21" presetClass="entr" presetSubtype="1" fill="hold" grpId="1"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1000"/>
                                        <p:tgtEl>
                                          <p:spTgt spid="3"/>
                                        </p:tgtEl>
                                      </p:cBhvr>
                                    </p:animEffect>
                                  </p:childTnLst>
                                </p:cTn>
                              </p:par>
                              <p:par>
                                <p:cTn id="19" presetID="8" presetClass="emph" presetSubtype="0" fill="hold" grpId="2" nodeType="withEffect">
                                  <p:stCondLst>
                                    <p:cond delay="0"/>
                                  </p:stCondLst>
                                  <p:childTnLst>
                                    <p:animRot by="-21600000">
                                      <p:cBhvr>
                                        <p:cTn id="20" dur="1000" fill="hold"/>
                                        <p:tgtEl>
                                          <p:spTgt spid="3"/>
                                        </p:tgtEl>
                                        <p:attrNameLst>
                                          <p:attrName>r</p:attrName>
                                        </p:attrNameLst>
                                      </p:cBhvr>
                                    </p:animRot>
                                  </p:childTnLst>
                                </p:cTn>
                              </p:par>
                              <p:par>
                                <p:cTn id="21" presetID="42" presetClass="path" presetSubtype="0" decel="50000" fill="hold" grpId="3" nodeType="withEffect">
                                  <p:stCondLst>
                                    <p:cond delay="0"/>
                                  </p:stCondLst>
                                  <p:childTnLst>
                                    <p:animMotion origin="layout" path="M -0.18698 0.00324 L 1.66667E-6 0 " pathEditMode="relative" rAng="0" ptsTypes="AA">
                                      <p:cBhvr>
                                        <p:cTn id="22" dur="1000" fill="hold"/>
                                        <p:tgtEl>
                                          <p:spTgt spid="3"/>
                                        </p:tgtEl>
                                        <p:attrNameLst>
                                          <p:attrName>ppt_x</p:attrName>
                                          <p:attrName>ppt_y</p:attrName>
                                        </p:attrNameLst>
                                      </p:cBhvr>
                                      <p:rCtr x="9349" y="-162"/>
                                    </p:animMotion>
                                  </p:childTnLst>
                                </p:cTn>
                              </p:par>
                              <p:par>
                                <p:cTn id="23" presetID="10" presetClass="entr" presetSubtype="0" fill="hold" grpId="0" nodeType="withEffect">
                                  <p:stCondLst>
                                    <p:cond delay="9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
                                        <p:tgtEl>
                                          <p:spTgt spid="19"/>
                                        </p:tgtEl>
                                      </p:cBhvr>
                                    </p:animEffect>
                                  </p:childTnLst>
                                </p:cTn>
                              </p:par>
                              <p:par>
                                <p:cTn id="26" presetID="42" presetClass="path" presetSubtype="0" decel="50000" fill="hold" grpId="1" nodeType="withEffect">
                                  <p:stCondLst>
                                    <p:cond delay="900"/>
                                  </p:stCondLst>
                                  <p:childTnLst>
                                    <p:animMotion origin="layout" path="M -0.05416 0.00973 L -3.75E-6 -4.07407E-6 " pathEditMode="relative" rAng="0" ptsTypes="AA">
                                      <p:cBhvr>
                                        <p:cTn id="27" dur="500" fill="hold"/>
                                        <p:tgtEl>
                                          <p:spTgt spid="19"/>
                                        </p:tgtEl>
                                        <p:attrNameLst>
                                          <p:attrName>ppt_x</p:attrName>
                                          <p:attrName>ppt_y</p:attrName>
                                        </p:attrNameLst>
                                      </p:cBhvr>
                                      <p:rCtr x="2708" y="-486"/>
                                    </p:animMotion>
                                  </p:childTnLst>
                                </p:cTn>
                              </p:par>
                              <p:par>
                                <p:cTn id="28" presetID="53" presetClass="entr" presetSubtype="16" fill="hold" grpId="2" nodeType="withEffect">
                                  <p:stCondLst>
                                    <p:cond delay="90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10" presetClass="entr" presetSubtype="0" fill="hold" grpId="0" nodeType="withEffect">
                                  <p:stCondLst>
                                    <p:cond delay="11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
                                        <p:tgtEl>
                                          <p:spTgt spid="18"/>
                                        </p:tgtEl>
                                      </p:cBhvr>
                                    </p:animEffect>
                                  </p:childTnLst>
                                </p:cTn>
                              </p:par>
                              <p:par>
                                <p:cTn id="36" presetID="42" presetClass="path" presetSubtype="0" decel="50000" fill="hold" grpId="1" nodeType="withEffect">
                                  <p:stCondLst>
                                    <p:cond delay="1100"/>
                                  </p:stCondLst>
                                  <p:childTnLst>
                                    <p:animMotion origin="layout" path="M -0.05416 0.00972 L -4.58333E-6 2.96296E-6 " pathEditMode="relative" rAng="0" ptsTypes="AA">
                                      <p:cBhvr>
                                        <p:cTn id="37" dur="500" fill="hold"/>
                                        <p:tgtEl>
                                          <p:spTgt spid="18"/>
                                        </p:tgtEl>
                                        <p:attrNameLst>
                                          <p:attrName>ppt_x</p:attrName>
                                          <p:attrName>ppt_y</p:attrName>
                                        </p:attrNameLst>
                                      </p:cBhvr>
                                      <p:rCtr x="2708" y="-486"/>
                                    </p:animMotion>
                                  </p:childTnLst>
                                </p:cTn>
                              </p:par>
                              <p:par>
                                <p:cTn id="38" presetID="53" presetClass="entr" presetSubtype="16" fill="hold" grpId="2" nodeType="withEffect">
                                  <p:stCondLst>
                                    <p:cond delay="110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10" presetClass="entr" presetSubtype="0" fill="hold" nodeType="withEffect">
                                  <p:stCondLst>
                                    <p:cond delay="9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
                                        <p:tgtEl>
                                          <p:spTgt spid="13"/>
                                        </p:tgtEl>
                                      </p:cBhvr>
                                    </p:animEffect>
                                  </p:childTnLst>
                                </p:cTn>
                              </p:par>
                              <p:par>
                                <p:cTn id="46" presetID="42" presetClass="path" presetSubtype="0" decel="50000" fill="hold" nodeType="withEffect">
                                  <p:stCondLst>
                                    <p:cond delay="900"/>
                                  </p:stCondLst>
                                  <p:childTnLst>
                                    <p:animMotion origin="layout" path="M 0.05794 0.01968 L 2.29167E-6 -4.07407E-6 " pathEditMode="relative" rAng="0" ptsTypes="AA">
                                      <p:cBhvr>
                                        <p:cTn id="47" dur="500" fill="hold"/>
                                        <p:tgtEl>
                                          <p:spTgt spid="13"/>
                                        </p:tgtEl>
                                        <p:attrNameLst>
                                          <p:attrName>ppt_x</p:attrName>
                                          <p:attrName>ppt_y</p:attrName>
                                        </p:attrNameLst>
                                      </p:cBhvr>
                                      <p:rCtr x="-2904" y="-995"/>
                                    </p:animMotion>
                                  </p:childTnLst>
                                </p:cTn>
                              </p:par>
                              <p:par>
                                <p:cTn id="48" presetID="53" presetClass="entr" presetSubtype="16" fill="hold" nodeType="withEffect">
                                  <p:stCondLst>
                                    <p:cond delay="90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par>
                                <p:cTn id="53" presetID="10" presetClass="entr" presetSubtype="0" fill="hold" grpId="0" nodeType="withEffect">
                                  <p:stCondLst>
                                    <p:cond delay="110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
                                        <p:tgtEl>
                                          <p:spTgt spid="7"/>
                                        </p:tgtEl>
                                      </p:cBhvr>
                                    </p:animEffect>
                                  </p:childTnLst>
                                </p:cTn>
                              </p:par>
                              <p:par>
                                <p:cTn id="56" presetID="42" presetClass="path" presetSubtype="0" decel="50000" fill="hold" grpId="1" nodeType="withEffect">
                                  <p:stCondLst>
                                    <p:cond delay="1100"/>
                                  </p:stCondLst>
                                  <p:childTnLst>
                                    <p:animMotion origin="layout" path="M 0.05794 0.01968 L 8.33333E-7 -3.7037E-7 " pathEditMode="relative" rAng="0" ptsTypes="AA">
                                      <p:cBhvr>
                                        <p:cTn id="57" dur="500" fill="hold"/>
                                        <p:tgtEl>
                                          <p:spTgt spid="7"/>
                                        </p:tgtEl>
                                        <p:attrNameLst>
                                          <p:attrName>ppt_x</p:attrName>
                                          <p:attrName>ppt_y</p:attrName>
                                        </p:attrNameLst>
                                      </p:cBhvr>
                                      <p:rCtr x="-2904" y="-995"/>
                                    </p:animMotion>
                                  </p:childTnLst>
                                </p:cTn>
                              </p:par>
                              <p:par>
                                <p:cTn id="58" presetID="53" presetClass="entr" presetSubtype="16" fill="hold" grpId="2" nodeType="withEffect">
                                  <p:stCondLst>
                                    <p:cond delay="110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par>
                                <p:cTn id="63" presetID="10" presetClass="entr" presetSubtype="0" fill="hold" grpId="0" nodeType="withEffect">
                                  <p:stCondLst>
                                    <p:cond delay="90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
                                        <p:tgtEl>
                                          <p:spTgt spid="6"/>
                                        </p:tgtEl>
                                      </p:cBhvr>
                                    </p:animEffect>
                                  </p:childTnLst>
                                </p:cTn>
                              </p:par>
                              <p:par>
                                <p:cTn id="66" presetID="42" presetClass="path" presetSubtype="0" decel="50000" fill="hold" grpId="1" nodeType="withEffect">
                                  <p:stCondLst>
                                    <p:cond delay="900"/>
                                  </p:stCondLst>
                                  <p:childTnLst>
                                    <p:animMotion origin="layout" path="M 0.04739 -0.02732 L 2.91667E-6 1.85185E-6 " pathEditMode="relative" rAng="0" ptsTypes="AA">
                                      <p:cBhvr>
                                        <p:cTn id="67" dur="500" fill="hold"/>
                                        <p:tgtEl>
                                          <p:spTgt spid="6"/>
                                        </p:tgtEl>
                                        <p:attrNameLst>
                                          <p:attrName>ppt_x</p:attrName>
                                          <p:attrName>ppt_y</p:attrName>
                                        </p:attrNameLst>
                                      </p:cBhvr>
                                      <p:rCtr x="-2370" y="1366"/>
                                    </p:animMotion>
                                  </p:childTnLst>
                                </p:cTn>
                              </p:par>
                              <p:par>
                                <p:cTn id="68" presetID="53" presetClass="entr" presetSubtype="16" fill="hold" grpId="2" nodeType="withEffect">
                                  <p:stCondLst>
                                    <p:cond delay="90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par>
                                <p:cTn id="73" presetID="10" presetClass="entr" presetSubtype="0" fill="hold" nodeType="withEffect">
                                  <p:stCondLst>
                                    <p:cond delay="110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
                                        <p:tgtEl>
                                          <p:spTgt spid="9"/>
                                        </p:tgtEl>
                                      </p:cBhvr>
                                    </p:animEffect>
                                  </p:childTnLst>
                                </p:cTn>
                              </p:par>
                              <p:par>
                                <p:cTn id="76" presetID="42" presetClass="path" presetSubtype="0" decel="50000" fill="hold" nodeType="withEffect">
                                  <p:stCondLst>
                                    <p:cond delay="1100"/>
                                  </p:stCondLst>
                                  <p:childTnLst>
                                    <p:animMotion origin="layout" path="M 0.05911 0.00023 L 3.125E-6 -1.11111E-6 " pathEditMode="relative" rAng="0" ptsTypes="AA">
                                      <p:cBhvr>
                                        <p:cTn id="77" dur="500" fill="hold"/>
                                        <p:tgtEl>
                                          <p:spTgt spid="9"/>
                                        </p:tgtEl>
                                        <p:attrNameLst>
                                          <p:attrName>ppt_x</p:attrName>
                                          <p:attrName>ppt_y</p:attrName>
                                        </p:attrNameLst>
                                      </p:cBhvr>
                                      <p:rCtr x="-2956" y="-23"/>
                                    </p:animMotion>
                                  </p:childTnLst>
                                </p:cTn>
                              </p:par>
                              <p:par>
                                <p:cTn id="78" presetID="53" presetClass="entr" presetSubtype="16" fill="hold" nodeType="withEffect">
                                  <p:stCondLst>
                                    <p:cond delay="1100"/>
                                  </p:stCondLst>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ppt_w</p:attrName>
                                        </p:attrNameLst>
                                      </p:cBhvr>
                                      <p:tavLst>
                                        <p:tav tm="0">
                                          <p:val>
                                            <p:fltVal val="0"/>
                                          </p:val>
                                        </p:tav>
                                        <p:tav tm="100000">
                                          <p:val>
                                            <p:strVal val="#ppt_w"/>
                                          </p:val>
                                        </p:tav>
                                      </p:tavLst>
                                    </p:anim>
                                    <p:anim calcmode="lin" valueType="num">
                                      <p:cBhvr>
                                        <p:cTn id="81" dur="500" fill="hold"/>
                                        <p:tgtEl>
                                          <p:spTgt spid="9"/>
                                        </p:tgtEl>
                                        <p:attrNameLst>
                                          <p:attrName>ppt_h</p:attrName>
                                        </p:attrNameLst>
                                      </p:cBhvr>
                                      <p:tavLst>
                                        <p:tav tm="0">
                                          <p:val>
                                            <p:fltVal val="0"/>
                                          </p:val>
                                        </p:tav>
                                        <p:tav tm="100000">
                                          <p:val>
                                            <p:strVal val="#ppt_h"/>
                                          </p:val>
                                        </p:tav>
                                      </p:tavLst>
                                    </p:anim>
                                    <p:animEffect transition="in" filter="fade">
                                      <p:cBhvr>
                                        <p:cTn id="82" dur="500"/>
                                        <p:tgtEl>
                                          <p:spTgt spid="9"/>
                                        </p:tgtEl>
                                      </p:cBhvr>
                                    </p:animEffect>
                                  </p:childTnLst>
                                </p:cTn>
                              </p:par>
                              <p:par>
                                <p:cTn id="83" presetID="10" presetClass="entr" presetSubtype="0" fill="hold" grpId="0" nodeType="withEffect">
                                  <p:stCondLst>
                                    <p:cond delay="90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100"/>
                                        <p:tgtEl>
                                          <p:spTgt spid="4"/>
                                        </p:tgtEl>
                                      </p:cBhvr>
                                    </p:animEffect>
                                  </p:childTnLst>
                                </p:cTn>
                              </p:par>
                              <p:par>
                                <p:cTn id="86" presetID="42" presetClass="path" presetSubtype="0" decel="50000" fill="hold" grpId="1" nodeType="withEffect">
                                  <p:stCondLst>
                                    <p:cond delay="900"/>
                                  </p:stCondLst>
                                  <p:childTnLst>
                                    <p:animMotion origin="layout" path="M -0.05417 0.00972 L 4.79167E-6 3.33333E-6 " pathEditMode="relative" rAng="0" ptsTypes="AA">
                                      <p:cBhvr>
                                        <p:cTn id="87" dur="500" fill="hold"/>
                                        <p:tgtEl>
                                          <p:spTgt spid="4"/>
                                        </p:tgtEl>
                                        <p:attrNameLst>
                                          <p:attrName>ppt_x</p:attrName>
                                          <p:attrName>ppt_y</p:attrName>
                                        </p:attrNameLst>
                                      </p:cBhvr>
                                      <p:rCtr x="2708" y="-486"/>
                                    </p:animMotion>
                                  </p:childTnLst>
                                </p:cTn>
                              </p:par>
                              <p:par>
                                <p:cTn id="88" presetID="53" presetClass="entr" presetSubtype="16" fill="hold" grpId="2" nodeType="withEffect">
                                  <p:stCondLst>
                                    <p:cond delay="900"/>
                                  </p:stCondLst>
                                  <p:childTnLst>
                                    <p:set>
                                      <p:cBhvr>
                                        <p:cTn id="89" dur="1" fill="hold">
                                          <p:stCondLst>
                                            <p:cond delay="0"/>
                                          </p:stCondLst>
                                        </p:cTn>
                                        <p:tgtEl>
                                          <p:spTgt spid="4"/>
                                        </p:tgtEl>
                                        <p:attrNameLst>
                                          <p:attrName>style.visibility</p:attrName>
                                        </p:attrNameLst>
                                      </p:cBhvr>
                                      <p:to>
                                        <p:strVal val="visible"/>
                                      </p:to>
                                    </p:set>
                                    <p:anim calcmode="lin" valueType="num">
                                      <p:cBhvr>
                                        <p:cTn id="90" dur="500" fill="hold"/>
                                        <p:tgtEl>
                                          <p:spTgt spid="4"/>
                                        </p:tgtEl>
                                        <p:attrNameLst>
                                          <p:attrName>ppt_w</p:attrName>
                                        </p:attrNameLst>
                                      </p:cBhvr>
                                      <p:tavLst>
                                        <p:tav tm="0">
                                          <p:val>
                                            <p:fltVal val="0"/>
                                          </p:val>
                                        </p:tav>
                                        <p:tav tm="100000">
                                          <p:val>
                                            <p:strVal val="#ppt_w"/>
                                          </p:val>
                                        </p:tav>
                                      </p:tavLst>
                                    </p:anim>
                                    <p:anim calcmode="lin" valueType="num">
                                      <p:cBhvr>
                                        <p:cTn id="91" dur="500" fill="hold"/>
                                        <p:tgtEl>
                                          <p:spTgt spid="4"/>
                                        </p:tgtEl>
                                        <p:attrNameLst>
                                          <p:attrName>ppt_h</p:attrName>
                                        </p:attrNameLst>
                                      </p:cBhvr>
                                      <p:tavLst>
                                        <p:tav tm="0">
                                          <p:val>
                                            <p:fltVal val="0"/>
                                          </p:val>
                                        </p:tav>
                                        <p:tav tm="100000">
                                          <p:val>
                                            <p:strVal val="#ppt_h"/>
                                          </p:val>
                                        </p:tav>
                                      </p:tavLst>
                                    </p:anim>
                                    <p:animEffect transition="in" filter="fade">
                                      <p:cBhvr>
                                        <p:cTn id="92" dur="500"/>
                                        <p:tgtEl>
                                          <p:spTgt spid="4"/>
                                        </p:tgtEl>
                                      </p:cBhvr>
                                    </p:animEffect>
                                  </p:childTnLst>
                                </p:cTn>
                              </p:par>
                              <p:par>
                                <p:cTn id="93" presetID="10" presetClass="entr" presetSubtype="0" fill="hold" grpId="0" nodeType="withEffect">
                                  <p:stCondLst>
                                    <p:cond delay="110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100"/>
                                        <p:tgtEl>
                                          <p:spTgt spid="5"/>
                                        </p:tgtEl>
                                      </p:cBhvr>
                                    </p:animEffect>
                                  </p:childTnLst>
                                </p:cTn>
                              </p:par>
                              <p:par>
                                <p:cTn id="96" presetID="42" presetClass="path" presetSubtype="0" decel="50000" fill="hold" grpId="1" nodeType="withEffect">
                                  <p:stCondLst>
                                    <p:cond delay="1100"/>
                                  </p:stCondLst>
                                  <p:childTnLst>
                                    <p:animMotion origin="layout" path="M -0.05416 0.00972 L -1.875E-6 0 " pathEditMode="relative" rAng="0" ptsTypes="AA">
                                      <p:cBhvr>
                                        <p:cTn id="97" dur="500" fill="hold"/>
                                        <p:tgtEl>
                                          <p:spTgt spid="5"/>
                                        </p:tgtEl>
                                        <p:attrNameLst>
                                          <p:attrName>ppt_x</p:attrName>
                                          <p:attrName>ppt_y</p:attrName>
                                        </p:attrNameLst>
                                      </p:cBhvr>
                                      <p:rCtr x="2708" y="-486"/>
                                    </p:animMotion>
                                  </p:childTnLst>
                                </p:cTn>
                              </p:par>
                              <p:par>
                                <p:cTn id="98" presetID="53" presetClass="entr" presetSubtype="16" fill="hold" grpId="2" nodeType="withEffect">
                                  <p:stCondLst>
                                    <p:cond delay="1100"/>
                                  </p:stCondLst>
                                  <p:childTnLst>
                                    <p:set>
                                      <p:cBhvr>
                                        <p:cTn id="99" dur="1" fill="hold">
                                          <p:stCondLst>
                                            <p:cond delay="0"/>
                                          </p:stCondLst>
                                        </p:cTn>
                                        <p:tgtEl>
                                          <p:spTgt spid="5"/>
                                        </p:tgtEl>
                                        <p:attrNameLst>
                                          <p:attrName>style.visibility</p:attrName>
                                        </p:attrNameLst>
                                      </p:cBhvr>
                                      <p:to>
                                        <p:strVal val="visible"/>
                                      </p:to>
                                    </p:set>
                                    <p:anim calcmode="lin" valueType="num">
                                      <p:cBhvr>
                                        <p:cTn id="100" dur="500" fill="hold"/>
                                        <p:tgtEl>
                                          <p:spTgt spid="5"/>
                                        </p:tgtEl>
                                        <p:attrNameLst>
                                          <p:attrName>ppt_w</p:attrName>
                                        </p:attrNameLst>
                                      </p:cBhvr>
                                      <p:tavLst>
                                        <p:tav tm="0">
                                          <p:val>
                                            <p:fltVal val="0"/>
                                          </p:val>
                                        </p:tav>
                                        <p:tav tm="100000">
                                          <p:val>
                                            <p:strVal val="#ppt_w"/>
                                          </p:val>
                                        </p:tav>
                                      </p:tavLst>
                                    </p:anim>
                                    <p:anim calcmode="lin" valueType="num">
                                      <p:cBhvr>
                                        <p:cTn id="101" dur="500" fill="hold"/>
                                        <p:tgtEl>
                                          <p:spTgt spid="5"/>
                                        </p:tgtEl>
                                        <p:attrNameLst>
                                          <p:attrName>ppt_h</p:attrName>
                                        </p:attrNameLst>
                                      </p:cBhvr>
                                      <p:tavLst>
                                        <p:tav tm="0">
                                          <p:val>
                                            <p:fltVal val="0"/>
                                          </p:val>
                                        </p:tav>
                                        <p:tav tm="100000">
                                          <p:val>
                                            <p:strVal val="#ppt_h"/>
                                          </p:val>
                                        </p:tav>
                                      </p:tavLst>
                                    </p:anim>
                                    <p:animEffect transition="in" filter="fade">
                                      <p:cBhvr>
                                        <p:cTn id="102" dur="500"/>
                                        <p:tgtEl>
                                          <p:spTgt spid="5"/>
                                        </p:tgtEl>
                                      </p:cBhvr>
                                    </p:animEffect>
                                  </p:childTnLst>
                                </p:cTn>
                              </p:par>
                              <p:par>
                                <p:cTn id="103" presetID="32" presetClass="emph" presetSubtype="0" repeatCount="2000" fill="hold" grpId="3" nodeType="withEffect">
                                  <p:stCondLst>
                                    <p:cond delay="1600"/>
                                  </p:stCondLst>
                                  <p:childTnLst>
                                    <p:animRot by="120000">
                                      <p:cBhvr>
                                        <p:cTn id="104" dur="100" fill="hold">
                                          <p:stCondLst>
                                            <p:cond delay="0"/>
                                          </p:stCondLst>
                                        </p:cTn>
                                        <p:tgtEl>
                                          <p:spTgt spid="19"/>
                                        </p:tgtEl>
                                        <p:attrNameLst>
                                          <p:attrName>r</p:attrName>
                                        </p:attrNameLst>
                                      </p:cBhvr>
                                    </p:animRot>
                                    <p:animRot by="-240000">
                                      <p:cBhvr>
                                        <p:cTn id="105" dur="200" fill="hold">
                                          <p:stCondLst>
                                            <p:cond delay="200"/>
                                          </p:stCondLst>
                                        </p:cTn>
                                        <p:tgtEl>
                                          <p:spTgt spid="19"/>
                                        </p:tgtEl>
                                        <p:attrNameLst>
                                          <p:attrName>r</p:attrName>
                                        </p:attrNameLst>
                                      </p:cBhvr>
                                    </p:animRot>
                                    <p:animRot by="240000">
                                      <p:cBhvr>
                                        <p:cTn id="106" dur="200" fill="hold">
                                          <p:stCondLst>
                                            <p:cond delay="400"/>
                                          </p:stCondLst>
                                        </p:cTn>
                                        <p:tgtEl>
                                          <p:spTgt spid="19"/>
                                        </p:tgtEl>
                                        <p:attrNameLst>
                                          <p:attrName>r</p:attrName>
                                        </p:attrNameLst>
                                      </p:cBhvr>
                                    </p:animRot>
                                    <p:animRot by="-240000">
                                      <p:cBhvr>
                                        <p:cTn id="107" dur="200" fill="hold">
                                          <p:stCondLst>
                                            <p:cond delay="600"/>
                                          </p:stCondLst>
                                        </p:cTn>
                                        <p:tgtEl>
                                          <p:spTgt spid="19"/>
                                        </p:tgtEl>
                                        <p:attrNameLst>
                                          <p:attrName>r</p:attrName>
                                        </p:attrNameLst>
                                      </p:cBhvr>
                                    </p:animRot>
                                    <p:animRot by="120000">
                                      <p:cBhvr>
                                        <p:cTn id="108" dur="200" fill="hold">
                                          <p:stCondLst>
                                            <p:cond delay="800"/>
                                          </p:stCondLst>
                                        </p:cTn>
                                        <p:tgtEl>
                                          <p:spTgt spid="19"/>
                                        </p:tgtEl>
                                        <p:attrNameLst>
                                          <p:attrName>r</p:attrName>
                                        </p:attrNameLst>
                                      </p:cBhvr>
                                    </p:animRot>
                                  </p:childTnLst>
                                </p:cTn>
                              </p:par>
                              <p:par>
                                <p:cTn id="109" presetID="32" presetClass="emph" presetSubtype="0" repeatCount="2000" fill="hold" grpId="3" nodeType="withEffect">
                                  <p:stCondLst>
                                    <p:cond delay="1700"/>
                                  </p:stCondLst>
                                  <p:childTnLst>
                                    <p:animRot by="120000">
                                      <p:cBhvr>
                                        <p:cTn id="110" dur="100" fill="hold">
                                          <p:stCondLst>
                                            <p:cond delay="0"/>
                                          </p:stCondLst>
                                        </p:cTn>
                                        <p:tgtEl>
                                          <p:spTgt spid="18"/>
                                        </p:tgtEl>
                                        <p:attrNameLst>
                                          <p:attrName>r</p:attrName>
                                        </p:attrNameLst>
                                      </p:cBhvr>
                                    </p:animRot>
                                    <p:animRot by="-240000">
                                      <p:cBhvr>
                                        <p:cTn id="111" dur="200" fill="hold">
                                          <p:stCondLst>
                                            <p:cond delay="200"/>
                                          </p:stCondLst>
                                        </p:cTn>
                                        <p:tgtEl>
                                          <p:spTgt spid="18"/>
                                        </p:tgtEl>
                                        <p:attrNameLst>
                                          <p:attrName>r</p:attrName>
                                        </p:attrNameLst>
                                      </p:cBhvr>
                                    </p:animRot>
                                    <p:animRot by="240000">
                                      <p:cBhvr>
                                        <p:cTn id="112" dur="200" fill="hold">
                                          <p:stCondLst>
                                            <p:cond delay="400"/>
                                          </p:stCondLst>
                                        </p:cTn>
                                        <p:tgtEl>
                                          <p:spTgt spid="18"/>
                                        </p:tgtEl>
                                        <p:attrNameLst>
                                          <p:attrName>r</p:attrName>
                                        </p:attrNameLst>
                                      </p:cBhvr>
                                    </p:animRot>
                                    <p:animRot by="-240000">
                                      <p:cBhvr>
                                        <p:cTn id="113" dur="200" fill="hold">
                                          <p:stCondLst>
                                            <p:cond delay="600"/>
                                          </p:stCondLst>
                                        </p:cTn>
                                        <p:tgtEl>
                                          <p:spTgt spid="18"/>
                                        </p:tgtEl>
                                        <p:attrNameLst>
                                          <p:attrName>r</p:attrName>
                                        </p:attrNameLst>
                                      </p:cBhvr>
                                    </p:animRot>
                                    <p:animRot by="120000">
                                      <p:cBhvr>
                                        <p:cTn id="114" dur="200" fill="hold">
                                          <p:stCondLst>
                                            <p:cond delay="800"/>
                                          </p:stCondLst>
                                        </p:cTn>
                                        <p:tgtEl>
                                          <p:spTgt spid="18"/>
                                        </p:tgtEl>
                                        <p:attrNameLst>
                                          <p:attrName>r</p:attrName>
                                        </p:attrNameLst>
                                      </p:cBhvr>
                                    </p:animRot>
                                  </p:childTnLst>
                                </p:cTn>
                              </p:par>
                              <p:par>
                                <p:cTn id="115" presetID="32" presetClass="emph" presetSubtype="0" repeatCount="2000" fill="hold" nodeType="withEffect">
                                  <p:stCondLst>
                                    <p:cond delay="1800"/>
                                  </p:stCondLst>
                                  <p:childTnLst>
                                    <p:animRot by="120000">
                                      <p:cBhvr>
                                        <p:cTn id="116" dur="100" fill="hold">
                                          <p:stCondLst>
                                            <p:cond delay="0"/>
                                          </p:stCondLst>
                                        </p:cTn>
                                        <p:tgtEl>
                                          <p:spTgt spid="13"/>
                                        </p:tgtEl>
                                        <p:attrNameLst>
                                          <p:attrName>r</p:attrName>
                                        </p:attrNameLst>
                                      </p:cBhvr>
                                    </p:animRot>
                                    <p:animRot by="-240000">
                                      <p:cBhvr>
                                        <p:cTn id="117" dur="200" fill="hold">
                                          <p:stCondLst>
                                            <p:cond delay="200"/>
                                          </p:stCondLst>
                                        </p:cTn>
                                        <p:tgtEl>
                                          <p:spTgt spid="13"/>
                                        </p:tgtEl>
                                        <p:attrNameLst>
                                          <p:attrName>r</p:attrName>
                                        </p:attrNameLst>
                                      </p:cBhvr>
                                    </p:animRot>
                                    <p:animRot by="240000">
                                      <p:cBhvr>
                                        <p:cTn id="118" dur="200" fill="hold">
                                          <p:stCondLst>
                                            <p:cond delay="400"/>
                                          </p:stCondLst>
                                        </p:cTn>
                                        <p:tgtEl>
                                          <p:spTgt spid="13"/>
                                        </p:tgtEl>
                                        <p:attrNameLst>
                                          <p:attrName>r</p:attrName>
                                        </p:attrNameLst>
                                      </p:cBhvr>
                                    </p:animRot>
                                    <p:animRot by="-240000">
                                      <p:cBhvr>
                                        <p:cTn id="119" dur="200" fill="hold">
                                          <p:stCondLst>
                                            <p:cond delay="600"/>
                                          </p:stCondLst>
                                        </p:cTn>
                                        <p:tgtEl>
                                          <p:spTgt spid="13"/>
                                        </p:tgtEl>
                                        <p:attrNameLst>
                                          <p:attrName>r</p:attrName>
                                        </p:attrNameLst>
                                      </p:cBhvr>
                                    </p:animRot>
                                    <p:animRot by="120000">
                                      <p:cBhvr>
                                        <p:cTn id="120" dur="200" fill="hold">
                                          <p:stCondLst>
                                            <p:cond delay="800"/>
                                          </p:stCondLst>
                                        </p:cTn>
                                        <p:tgtEl>
                                          <p:spTgt spid="13"/>
                                        </p:tgtEl>
                                        <p:attrNameLst>
                                          <p:attrName>r</p:attrName>
                                        </p:attrNameLst>
                                      </p:cBhvr>
                                    </p:animRot>
                                  </p:childTnLst>
                                </p:cTn>
                              </p:par>
                              <p:par>
                                <p:cTn id="121" presetID="32" presetClass="emph" presetSubtype="0" repeatCount="2000" fill="hold" grpId="3" nodeType="withEffect">
                                  <p:stCondLst>
                                    <p:cond delay="1900"/>
                                  </p:stCondLst>
                                  <p:childTnLst>
                                    <p:animRot by="120000">
                                      <p:cBhvr>
                                        <p:cTn id="122" dur="100" fill="hold">
                                          <p:stCondLst>
                                            <p:cond delay="0"/>
                                          </p:stCondLst>
                                        </p:cTn>
                                        <p:tgtEl>
                                          <p:spTgt spid="7"/>
                                        </p:tgtEl>
                                        <p:attrNameLst>
                                          <p:attrName>r</p:attrName>
                                        </p:attrNameLst>
                                      </p:cBhvr>
                                    </p:animRot>
                                    <p:animRot by="-240000">
                                      <p:cBhvr>
                                        <p:cTn id="123" dur="200" fill="hold">
                                          <p:stCondLst>
                                            <p:cond delay="200"/>
                                          </p:stCondLst>
                                        </p:cTn>
                                        <p:tgtEl>
                                          <p:spTgt spid="7"/>
                                        </p:tgtEl>
                                        <p:attrNameLst>
                                          <p:attrName>r</p:attrName>
                                        </p:attrNameLst>
                                      </p:cBhvr>
                                    </p:animRot>
                                    <p:animRot by="240000">
                                      <p:cBhvr>
                                        <p:cTn id="124" dur="200" fill="hold">
                                          <p:stCondLst>
                                            <p:cond delay="400"/>
                                          </p:stCondLst>
                                        </p:cTn>
                                        <p:tgtEl>
                                          <p:spTgt spid="7"/>
                                        </p:tgtEl>
                                        <p:attrNameLst>
                                          <p:attrName>r</p:attrName>
                                        </p:attrNameLst>
                                      </p:cBhvr>
                                    </p:animRot>
                                    <p:animRot by="-240000">
                                      <p:cBhvr>
                                        <p:cTn id="125" dur="200" fill="hold">
                                          <p:stCondLst>
                                            <p:cond delay="600"/>
                                          </p:stCondLst>
                                        </p:cTn>
                                        <p:tgtEl>
                                          <p:spTgt spid="7"/>
                                        </p:tgtEl>
                                        <p:attrNameLst>
                                          <p:attrName>r</p:attrName>
                                        </p:attrNameLst>
                                      </p:cBhvr>
                                    </p:animRot>
                                    <p:animRot by="120000">
                                      <p:cBhvr>
                                        <p:cTn id="126" dur="200" fill="hold">
                                          <p:stCondLst>
                                            <p:cond delay="800"/>
                                          </p:stCondLst>
                                        </p:cTn>
                                        <p:tgtEl>
                                          <p:spTgt spid="7"/>
                                        </p:tgtEl>
                                        <p:attrNameLst>
                                          <p:attrName>r</p:attrName>
                                        </p:attrNameLst>
                                      </p:cBhvr>
                                    </p:animRot>
                                  </p:childTnLst>
                                </p:cTn>
                              </p:par>
                              <p:par>
                                <p:cTn id="127" presetID="47" presetClass="entr" presetSubtype="0" fill="hold" grpId="0" nodeType="withEffect">
                                  <p:stCondLst>
                                    <p:cond delay="1900"/>
                                  </p:stCondLst>
                                  <p:childTnLst>
                                    <p:set>
                                      <p:cBhvr>
                                        <p:cTn id="128" dur="1" fill="hold">
                                          <p:stCondLst>
                                            <p:cond delay="0"/>
                                          </p:stCondLst>
                                        </p:cTn>
                                        <p:tgtEl>
                                          <p:spTgt spid="20"/>
                                        </p:tgtEl>
                                        <p:attrNameLst>
                                          <p:attrName>style.visibility</p:attrName>
                                        </p:attrNameLst>
                                      </p:cBhvr>
                                      <p:to>
                                        <p:strVal val="visible"/>
                                      </p:to>
                                    </p:set>
                                    <p:animEffect transition="in" filter="fade">
                                      <p:cBhvr>
                                        <p:cTn id="129" dur="500"/>
                                        <p:tgtEl>
                                          <p:spTgt spid="20"/>
                                        </p:tgtEl>
                                      </p:cBhvr>
                                    </p:animEffect>
                                    <p:anim calcmode="lin" valueType="num">
                                      <p:cBhvr>
                                        <p:cTn id="130" dur="500" fill="hold"/>
                                        <p:tgtEl>
                                          <p:spTgt spid="20"/>
                                        </p:tgtEl>
                                        <p:attrNameLst>
                                          <p:attrName>ppt_x</p:attrName>
                                        </p:attrNameLst>
                                      </p:cBhvr>
                                      <p:tavLst>
                                        <p:tav tm="0">
                                          <p:val>
                                            <p:strVal val="#ppt_x"/>
                                          </p:val>
                                        </p:tav>
                                        <p:tav tm="100000">
                                          <p:val>
                                            <p:strVal val="#ppt_x"/>
                                          </p:val>
                                        </p:tav>
                                      </p:tavLst>
                                    </p:anim>
                                    <p:anim calcmode="lin" valueType="num">
                                      <p:cBhvr>
                                        <p:cTn id="131" dur="500" fill="hold"/>
                                        <p:tgtEl>
                                          <p:spTgt spid="20"/>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190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500"/>
                                        <p:tgtEl>
                                          <p:spTgt spid="21"/>
                                        </p:tgtEl>
                                      </p:cBhvr>
                                    </p:animEffect>
                                    <p:anim calcmode="lin" valueType="num">
                                      <p:cBhvr>
                                        <p:cTn id="135" dur="500" fill="hold"/>
                                        <p:tgtEl>
                                          <p:spTgt spid="21"/>
                                        </p:tgtEl>
                                        <p:attrNameLst>
                                          <p:attrName>ppt_x</p:attrName>
                                        </p:attrNameLst>
                                      </p:cBhvr>
                                      <p:tavLst>
                                        <p:tav tm="0">
                                          <p:val>
                                            <p:strVal val="#ppt_x"/>
                                          </p:val>
                                        </p:tav>
                                        <p:tav tm="100000">
                                          <p:val>
                                            <p:strVal val="#ppt_x"/>
                                          </p:val>
                                        </p:tav>
                                      </p:tavLst>
                                    </p:anim>
                                    <p:anim calcmode="lin" valueType="num">
                                      <p:cBhvr>
                                        <p:cTn id="136" dur="500" fill="hold"/>
                                        <p:tgtEl>
                                          <p:spTgt spid="21"/>
                                        </p:tgtEl>
                                        <p:attrNameLst>
                                          <p:attrName>ppt_y</p:attrName>
                                        </p:attrNameLst>
                                      </p:cBhvr>
                                      <p:tavLst>
                                        <p:tav tm="0">
                                          <p:val>
                                            <p:strVal val="#ppt_y+.1"/>
                                          </p:val>
                                        </p:tav>
                                        <p:tav tm="100000">
                                          <p:val>
                                            <p:strVal val="#ppt_y"/>
                                          </p:val>
                                        </p:tav>
                                      </p:tavLst>
                                    </p:anim>
                                  </p:childTnLst>
                                </p:cTn>
                              </p:par>
                              <p:par>
                                <p:cTn id="137" presetID="32" presetClass="emph" presetSubtype="0" repeatCount="2000" fill="hold" grpId="3" nodeType="withEffect">
                                  <p:stCondLst>
                                    <p:cond delay="2400"/>
                                  </p:stCondLst>
                                  <p:childTnLst>
                                    <p:animRot by="120000">
                                      <p:cBhvr>
                                        <p:cTn id="138" dur="100" fill="hold">
                                          <p:stCondLst>
                                            <p:cond delay="0"/>
                                          </p:stCondLst>
                                        </p:cTn>
                                        <p:tgtEl>
                                          <p:spTgt spid="6"/>
                                        </p:tgtEl>
                                        <p:attrNameLst>
                                          <p:attrName>r</p:attrName>
                                        </p:attrNameLst>
                                      </p:cBhvr>
                                    </p:animRot>
                                    <p:animRot by="-240000">
                                      <p:cBhvr>
                                        <p:cTn id="139" dur="200" fill="hold">
                                          <p:stCondLst>
                                            <p:cond delay="200"/>
                                          </p:stCondLst>
                                        </p:cTn>
                                        <p:tgtEl>
                                          <p:spTgt spid="6"/>
                                        </p:tgtEl>
                                        <p:attrNameLst>
                                          <p:attrName>r</p:attrName>
                                        </p:attrNameLst>
                                      </p:cBhvr>
                                    </p:animRot>
                                    <p:animRot by="240000">
                                      <p:cBhvr>
                                        <p:cTn id="140" dur="200" fill="hold">
                                          <p:stCondLst>
                                            <p:cond delay="400"/>
                                          </p:stCondLst>
                                        </p:cTn>
                                        <p:tgtEl>
                                          <p:spTgt spid="6"/>
                                        </p:tgtEl>
                                        <p:attrNameLst>
                                          <p:attrName>r</p:attrName>
                                        </p:attrNameLst>
                                      </p:cBhvr>
                                    </p:animRot>
                                    <p:animRot by="-240000">
                                      <p:cBhvr>
                                        <p:cTn id="141" dur="200" fill="hold">
                                          <p:stCondLst>
                                            <p:cond delay="600"/>
                                          </p:stCondLst>
                                        </p:cTn>
                                        <p:tgtEl>
                                          <p:spTgt spid="6"/>
                                        </p:tgtEl>
                                        <p:attrNameLst>
                                          <p:attrName>r</p:attrName>
                                        </p:attrNameLst>
                                      </p:cBhvr>
                                    </p:animRot>
                                    <p:animRot by="120000">
                                      <p:cBhvr>
                                        <p:cTn id="142" dur="200" fill="hold">
                                          <p:stCondLst>
                                            <p:cond delay="800"/>
                                          </p:stCondLst>
                                        </p:cTn>
                                        <p:tgtEl>
                                          <p:spTgt spid="6"/>
                                        </p:tgtEl>
                                        <p:attrNameLst>
                                          <p:attrName>r</p:attrName>
                                        </p:attrNameLst>
                                      </p:cBhvr>
                                    </p:animRot>
                                  </p:childTnLst>
                                </p:cTn>
                              </p:par>
                              <p:par>
                                <p:cTn id="143" presetID="32" presetClass="emph" presetSubtype="0" repeatCount="2000" fill="hold" nodeType="withEffect">
                                  <p:stCondLst>
                                    <p:cond delay="2500"/>
                                  </p:stCondLst>
                                  <p:childTnLst>
                                    <p:animRot by="120000">
                                      <p:cBhvr>
                                        <p:cTn id="144" dur="100" fill="hold">
                                          <p:stCondLst>
                                            <p:cond delay="0"/>
                                          </p:stCondLst>
                                        </p:cTn>
                                        <p:tgtEl>
                                          <p:spTgt spid="9"/>
                                        </p:tgtEl>
                                        <p:attrNameLst>
                                          <p:attrName>r</p:attrName>
                                        </p:attrNameLst>
                                      </p:cBhvr>
                                    </p:animRot>
                                    <p:animRot by="-240000">
                                      <p:cBhvr>
                                        <p:cTn id="145" dur="200" fill="hold">
                                          <p:stCondLst>
                                            <p:cond delay="200"/>
                                          </p:stCondLst>
                                        </p:cTn>
                                        <p:tgtEl>
                                          <p:spTgt spid="9"/>
                                        </p:tgtEl>
                                        <p:attrNameLst>
                                          <p:attrName>r</p:attrName>
                                        </p:attrNameLst>
                                      </p:cBhvr>
                                    </p:animRot>
                                    <p:animRot by="240000">
                                      <p:cBhvr>
                                        <p:cTn id="146" dur="200" fill="hold">
                                          <p:stCondLst>
                                            <p:cond delay="400"/>
                                          </p:stCondLst>
                                        </p:cTn>
                                        <p:tgtEl>
                                          <p:spTgt spid="9"/>
                                        </p:tgtEl>
                                        <p:attrNameLst>
                                          <p:attrName>r</p:attrName>
                                        </p:attrNameLst>
                                      </p:cBhvr>
                                    </p:animRot>
                                    <p:animRot by="-240000">
                                      <p:cBhvr>
                                        <p:cTn id="147" dur="200" fill="hold">
                                          <p:stCondLst>
                                            <p:cond delay="600"/>
                                          </p:stCondLst>
                                        </p:cTn>
                                        <p:tgtEl>
                                          <p:spTgt spid="9"/>
                                        </p:tgtEl>
                                        <p:attrNameLst>
                                          <p:attrName>r</p:attrName>
                                        </p:attrNameLst>
                                      </p:cBhvr>
                                    </p:animRot>
                                    <p:animRot by="120000">
                                      <p:cBhvr>
                                        <p:cTn id="148" dur="200" fill="hold">
                                          <p:stCondLst>
                                            <p:cond delay="800"/>
                                          </p:stCondLst>
                                        </p:cTn>
                                        <p:tgtEl>
                                          <p:spTgt spid="9"/>
                                        </p:tgtEl>
                                        <p:attrNameLst>
                                          <p:attrName>r</p:attrName>
                                        </p:attrNameLst>
                                      </p:cBhvr>
                                    </p:animRot>
                                  </p:childTnLst>
                                </p:cTn>
                              </p:par>
                              <p:par>
                                <p:cTn id="149" presetID="32" presetClass="emph" presetSubtype="0" repeatCount="2000" fill="hold" grpId="3" nodeType="withEffect">
                                  <p:stCondLst>
                                    <p:cond delay="2600"/>
                                  </p:stCondLst>
                                  <p:childTnLst>
                                    <p:animRot by="120000">
                                      <p:cBhvr>
                                        <p:cTn id="150" dur="100" fill="hold">
                                          <p:stCondLst>
                                            <p:cond delay="0"/>
                                          </p:stCondLst>
                                        </p:cTn>
                                        <p:tgtEl>
                                          <p:spTgt spid="4"/>
                                        </p:tgtEl>
                                        <p:attrNameLst>
                                          <p:attrName>r</p:attrName>
                                        </p:attrNameLst>
                                      </p:cBhvr>
                                    </p:animRot>
                                    <p:animRot by="-240000">
                                      <p:cBhvr>
                                        <p:cTn id="151" dur="200" fill="hold">
                                          <p:stCondLst>
                                            <p:cond delay="200"/>
                                          </p:stCondLst>
                                        </p:cTn>
                                        <p:tgtEl>
                                          <p:spTgt spid="4"/>
                                        </p:tgtEl>
                                        <p:attrNameLst>
                                          <p:attrName>r</p:attrName>
                                        </p:attrNameLst>
                                      </p:cBhvr>
                                    </p:animRot>
                                    <p:animRot by="240000">
                                      <p:cBhvr>
                                        <p:cTn id="152" dur="200" fill="hold">
                                          <p:stCondLst>
                                            <p:cond delay="400"/>
                                          </p:stCondLst>
                                        </p:cTn>
                                        <p:tgtEl>
                                          <p:spTgt spid="4"/>
                                        </p:tgtEl>
                                        <p:attrNameLst>
                                          <p:attrName>r</p:attrName>
                                        </p:attrNameLst>
                                      </p:cBhvr>
                                    </p:animRot>
                                    <p:animRot by="-240000">
                                      <p:cBhvr>
                                        <p:cTn id="153" dur="200" fill="hold">
                                          <p:stCondLst>
                                            <p:cond delay="600"/>
                                          </p:stCondLst>
                                        </p:cTn>
                                        <p:tgtEl>
                                          <p:spTgt spid="4"/>
                                        </p:tgtEl>
                                        <p:attrNameLst>
                                          <p:attrName>r</p:attrName>
                                        </p:attrNameLst>
                                      </p:cBhvr>
                                    </p:animRot>
                                    <p:animRot by="120000">
                                      <p:cBhvr>
                                        <p:cTn id="154" dur="200" fill="hold">
                                          <p:stCondLst>
                                            <p:cond delay="800"/>
                                          </p:stCondLst>
                                        </p:cTn>
                                        <p:tgtEl>
                                          <p:spTgt spid="4"/>
                                        </p:tgtEl>
                                        <p:attrNameLst>
                                          <p:attrName>r</p:attrName>
                                        </p:attrNameLst>
                                      </p:cBhvr>
                                    </p:animRot>
                                  </p:childTnLst>
                                </p:cTn>
                              </p:par>
                              <p:par>
                                <p:cTn id="155" presetID="32" presetClass="emph" presetSubtype="0" repeatCount="2000" fill="hold" grpId="3" nodeType="withEffect">
                                  <p:stCondLst>
                                    <p:cond delay="2700"/>
                                  </p:stCondLst>
                                  <p:childTnLst>
                                    <p:animRot by="120000">
                                      <p:cBhvr>
                                        <p:cTn id="156" dur="100" fill="hold">
                                          <p:stCondLst>
                                            <p:cond delay="0"/>
                                          </p:stCondLst>
                                        </p:cTn>
                                        <p:tgtEl>
                                          <p:spTgt spid="5"/>
                                        </p:tgtEl>
                                        <p:attrNameLst>
                                          <p:attrName>r</p:attrName>
                                        </p:attrNameLst>
                                      </p:cBhvr>
                                    </p:animRot>
                                    <p:animRot by="-240000">
                                      <p:cBhvr>
                                        <p:cTn id="157" dur="200" fill="hold">
                                          <p:stCondLst>
                                            <p:cond delay="200"/>
                                          </p:stCondLst>
                                        </p:cTn>
                                        <p:tgtEl>
                                          <p:spTgt spid="5"/>
                                        </p:tgtEl>
                                        <p:attrNameLst>
                                          <p:attrName>r</p:attrName>
                                        </p:attrNameLst>
                                      </p:cBhvr>
                                    </p:animRot>
                                    <p:animRot by="240000">
                                      <p:cBhvr>
                                        <p:cTn id="158" dur="200" fill="hold">
                                          <p:stCondLst>
                                            <p:cond delay="400"/>
                                          </p:stCondLst>
                                        </p:cTn>
                                        <p:tgtEl>
                                          <p:spTgt spid="5"/>
                                        </p:tgtEl>
                                        <p:attrNameLst>
                                          <p:attrName>r</p:attrName>
                                        </p:attrNameLst>
                                      </p:cBhvr>
                                    </p:animRot>
                                    <p:animRot by="-240000">
                                      <p:cBhvr>
                                        <p:cTn id="159" dur="200" fill="hold">
                                          <p:stCondLst>
                                            <p:cond delay="600"/>
                                          </p:stCondLst>
                                        </p:cTn>
                                        <p:tgtEl>
                                          <p:spTgt spid="5"/>
                                        </p:tgtEl>
                                        <p:attrNameLst>
                                          <p:attrName>r</p:attrName>
                                        </p:attrNameLst>
                                      </p:cBhvr>
                                    </p:animRot>
                                    <p:animRot by="120000">
                                      <p:cBhvr>
                                        <p:cTn id="160" dur="200" fill="hold">
                                          <p:stCondLst>
                                            <p:cond delay="800"/>
                                          </p:stCondLst>
                                        </p:cTn>
                                        <p:tgtEl>
                                          <p:spTgt spid="5"/>
                                        </p:tgtEl>
                                        <p:attrNameLst>
                                          <p:attrName>r</p:attrName>
                                        </p:attrNameLst>
                                      </p:cBhvr>
                                    </p:animRot>
                                  </p:childTnLst>
                                </p:cTn>
                              </p:par>
                              <p:par>
                                <p:cTn id="161" presetID="47" presetClass="entr" presetSubtype="0" fill="hold" grpId="0" nodeType="withEffect">
                                  <p:stCondLst>
                                    <p:cond delay="2700"/>
                                  </p:stCondLst>
                                  <p:childTnLst>
                                    <p:set>
                                      <p:cBhvr>
                                        <p:cTn id="162" dur="1" fill="hold">
                                          <p:stCondLst>
                                            <p:cond delay="0"/>
                                          </p:stCondLst>
                                        </p:cTn>
                                        <p:tgtEl>
                                          <p:spTgt spid="22"/>
                                        </p:tgtEl>
                                        <p:attrNameLst>
                                          <p:attrName>style.visibility</p:attrName>
                                        </p:attrNameLst>
                                      </p:cBhvr>
                                      <p:to>
                                        <p:strVal val="visible"/>
                                      </p:to>
                                    </p:set>
                                    <p:animEffect transition="in" filter="fade">
                                      <p:cBhvr>
                                        <p:cTn id="163" dur="500"/>
                                        <p:tgtEl>
                                          <p:spTgt spid="22"/>
                                        </p:tgtEl>
                                      </p:cBhvr>
                                    </p:animEffect>
                                    <p:anim calcmode="lin" valueType="num">
                                      <p:cBhvr>
                                        <p:cTn id="164" dur="500" fill="hold"/>
                                        <p:tgtEl>
                                          <p:spTgt spid="22"/>
                                        </p:tgtEl>
                                        <p:attrNameLst>
                                          <p:attrName>ppt_x</p:attrName>
                                        </p:attrNameLst>
                                      </p:cBhvr>
                                      <p:tavLst>
                                        <p:tav tm="0">
                                          <p:val>
                                            <p:strVal val="#ppt_x"/>
                                          </p:val>
                                        </p:tav>
                                        <p:tav tm="100000">
                                          <p:val>
                                            <p:strVal val="#ppt_x"/>
                                          </p:val>
                                        </p:tav>
                                      </p:tavLst>
                                    </p:anim>
                                    <p:anim calcmode="lin" valueType="num">
                                      <p:cBhvr>
                                        <p:cTn id="165" dur="500" fill="hold"/>
                                        <p:tgtEl>
                                          <p:spTgt spid="22"/>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2700"/>
                                  </p:stCondLst>
                                  <p:childTnLst>
                                    <p:set>
                                      <p:cBhvr>
                                        <p:cTn id="167" dur="1" fill="hold">
                                          <p:stCondLst>
                                            <p:cond delay="0"/>
                                          </p:stCondLst>
                                        </p:cTn>
                                        <p:tgtEl>
                                          <p:spTgt spid="23"/>
                                        </p:tgtEl>
                                        <p:attrNameLst>
                                          <p:attrName>style.visibility</p:attrName>
                                        </p:attrNameLst>
                                      </p:cBhvr>
                                      <p:to>
                                        <p:strVal val="visible"/>
                                      </p:to>
                                    </p:set>
                                    <p:animEffect transition="in" filter="fade">
                                      <p:cBhvr>
                                        <p:cTn id="168" dur="500"/>
                                        <p:tgtEl>
                                          <p:spTgt spid="23"/>
                                        </p:tgtEl>
                                      </p:cBhvr>
                                    </p:animEffect>
                                    <p:anim calcmode="lin" valueType="num">
                                      <p:cBhvr>
                                        <p:cTn id="169" dur="500" fill="hold"/>
                                        <p:tgtEl>
                                          <p:spTgt spid="23"/>
                                        </p:tgtEl>
                                        <p:attrNameLst>
                                          <p:attrName>ppt_x</p:attrName>
                                        </p:attrNameLst>
                                      </p:cBhvr>
                                      <p:tavLst>
                                        <p:tav tm="0">
                                          <p:val>
                                            <p:strVal val="#ppt_x"/>
                                          </p:val>
                                        </p:tav>
                                        <p:tav tm="100000">
                                          <p:val>
                                            <p:strVal val="#ppt_x"/>
                                          </p:val>
                                        </p:tav>
                                      </p:tavLst>
                                    </p:anim>
                                    <p:anim calcmode="lin" valueType="num">
                                      <p:cBhvr>
                                        <p:cTn id="17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2" grpId="2" bldLvl="0" animBg="1"/>
      <p:bldP spid="3" grpId="0" bldLvl="0" animBg="1"/>
      <p:bldP spid="3" grpId="1" bldLvl="0" animBg="1"/>
      <p:bldP spid="3" grpId="2" bldLvl="0" animBg="1"/>
      <p:bldP spid="3" grpId="3" bldLvl="0" animBg="1"/>
      <p:bldP spid="4" grpId="0" bldLvl="0" animBg="1"/>
      <p:bldP spid="4" grpId="1" bldLvl="0" animBg="1"/>
      <p:bldP spid="4" grpId="2" bldLvl="0" animBg="1"/>
      <p:bldP spid="4" grpId="3" bldLvl="0" animBg="1"/>
      <p:bldP spid="5" grpId="0" bldLvl="0" animBg="1"/>
      <p:bldP spid="5" grpId="1" bldLvl="0" animBg="1"/>
      <p:bldP spid="5" grpId="2" bldLvl="0" animBg="1"/>
      <p:bldP spid="5" grpId="3" bldLvl="0" animBg="1"/>
      <p:bldP spid="6" grpId="0" bldLvl="0" animBg="1"/>
      <p:bldP spid="6" grpId="1" bldLvl="0" animBg="1"/>
      <p:bldP spid="6" grpId="2" bldLvl="0" animBg="1"/>
      <p:bldP spid="6" grpId="3" bldLvl="0" animBg="1"/>
      <p:bldP spid="7" grpId="0" bldLvl="0" animBg="1"/>
      <p:bldP spid="7" grpId="1" bldLvl="0" animBg="1"/>
      <p:bldP spid="7" grpId="2" bldLvl="0" animBg="1"/>
      <p:bldP spid="7" grpId="3" bldLvl="0" animBg="1"/>
      <p:bldP spid="18" grpId="0" bldLvl="0" animBg="1"/>
      <p:bldP spid="18" grpId="1" bldLvl="0" animBg="1"/>
      <p:bldP spid="18" grpId="2" bldLvl="0" animBg="1"/>
      <p:bldP spid="18" grpId="3" bldLvl="0" animBg="1"/>
      <p:bldP spid="19" grpId="0" bldLvl="0" animBg="1"/>
      <p:bldP spid="19" grpId="1" bldLvl="0" animBg="1"/>
      <p:bldP spid="19" grpId="2" bldLvl="0" animBg="1"/>
      <p:bldP spid="19" grpId="3" bldLvl="0" animBg="1"/>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Overview of the annual work</a:t>
              </a:r>
            </a:p>
          </p:txBody>
        </p:sp>
        <p:pic>
          <p:nvPicPr>
            <p:cNvPr id="9" name="图片 28" descr="C_108.jpg"/>
            <p:cNvPicPr>
              <a:picLocks noChangeAspect="1"/>
            </p:cNvPicPr>
            <p:nvPr/>
          </p:nvPicPr>
          <p:blipFill>
            <a:blip r:embed="rId3"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pSp>
        <p:nvGrpSpPr>
          <p:cNvPr id="3" name="组合 2"/>
          <p:cNvGrpSpPr/>
          <p:nvPr/>
        </p:nvGrpSpPr>
        <p:grpSpPr>
          <a:xfrm>
            <a:off x="3466797" y="2411467"/>
            <a:ext cx="4375831" cy="4373919"/>
            <a:chOff x="4017977" y="2285737"/>
            <a:chExt cx="4375831" cy="4373919"/>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0250" y="3062513"/>
              <a:ext cx="2991499" cy="3113314"/>
            </a:xfrm>
            <a:prstGeom prst="rect">
              <a:avLst/>
            </a:prstGeom>
          </p:spPr>
        </p:pic>
        <p:pic>
          <p:nvPicPr>
            <p:cNvPr id="4" name="Picture 3" descr="C:\Users\Soloman\Desktop\未标题-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305985">
              <a:off x="4017977" y="2285737"/>
              <a:ext cx="4375831" cy="43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组合 51"/>
          <p:cNvGrpSpPr/>
          <p:nvPr/>
        </p:nvGrpSpPr>
        <p:grpSpPr>
          <a:xfrm rot="10155816">
            <a:off x="3731684" y="300675"/>
            <a:ext cx="3301900" cy="2817524"/>
            <a:chOff x="3131840" y="1491630"/>
            <a:chExt cx="3301900" cy="2817524"/>
          </a:xfrm>
        </p:grpSpPr>
        <p:pic>
          <p:nvPicPr>
            <p:cNvPr id="53" name="Picture 3" descr="C:\Users\zjd\Desktop\Nipic_9501016_2012041916170751919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131840" y="1491630"/>
              <a:ext cx="3301900" cy="281752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8"/>
            <p:cNvSpPr txBox="1"/>
            <p:nvPr/>
          </p:nvSpPr>
          <p:spPr>
            <a:xfrm rot="11444184">
              <a:off x="3707904" y="2571750"/>
              <a:ext cx="1620957" cy="523220"/>
            </a:xfrm>
            <a:prstGeom prst="rect">
              <a:avLst/>
            </a:prstGeom>
            <a:noFill/>
          </p:spPr>
          <p:txBody>
            <a:bodyPr wrap="none" rtlCol="0">
              <a:spAutoFit/>
            </a:bodyPr>
            <a:lstStyle/>
            <a:p>
              <a:r>
                <a:rPr lang="zh-CN" altLang="en-US" sz="2800" b="1" dirty="0">
                  <a:latin typeface="华文隶书" panose="02010800040101010101" pitchFamily="2" charset="-122"/>
                  <a:ea typeface="华文隶书" panose="02010800040101010101" pitchFamily="2" charset="-122"/>
                </a:rPr>
                <a:t>Add a title</a:t>
              </a:r>
            </a:p>
          </p:txBody>
        </p:sp>
      </p:grpSp>
      <p:sp>
        <p:nvSpPr>
          <p:cNvPr id="55" name="矩形 54"/>
          <p:cNvSpPr/>
          <p:nvPr/>
        </p:nvSpPr>
        <p:spPr>
          <a:xfrm>
            <a:off x="8022870" y="3093323"/>
            <a:ext cx="2031325" cy="369332"/>
          </a:xfrm>
          <a:prstGeom prst="rect">
            <a:avLst/>
          </a:prstGeom>
        </p:spPr>
        <p:txBody>
          <a:bodyPr wrap="none">
            <a:spAutoFit/>
          </a:bodyPr>
          <a:lstStyle/>
          <a:p>
            <a:r>
              <a:rPr lang="zh-CN" altLang="en-US" dirty="0">
                <a:latin typeface="华文隶书" panose="02010800040101010101" pitchFamily="2" charset="-122"/>
                <a:ea typeface="华文隶书" panose="02010800040101010101" pitchFamily="2" charset="-122"/>
              </a:rPr>
              <a:t>Click here to add text</a:t>
            </a:r>
          </a:p>
        </p:txBody>
      </p:sp>
      <p:sp>
        <p:nvSpPr>
          <p:cNvPr id="56" name="矩形 55"/>
          <p:cNvSpPr/>
          <p:nvPr/>
        </p:nvSpPr>
        <p:spPr>
          <a:xfrm>
            <a:off x="8022870" y="3407317"/>
            <a:ext cx="2031325" cy="369332"/>
          </a:xfrm>
          <a:prstGeom prst="rect">
            <a:avLst/>
          </a:prstGeom>
        </p:spPr>
        <p:txBody>
          <a:bodyPr wrap="none">
            <a:spAutoFit/>
          </a:bodyPr>
          <a:lstStyle/>
          <a:p>
            <a:r>
              <a:rPr lang="zh-CN" altLang="en-US" dirty="0">
                <a:latin typeface="华文隶书" panose="02010800040101010101" pitchFamily="2" charset="-122"/>
                <a:ea typeface="华文隶书" panose="02010800040101010101" pitchFamily="2" charset="-122"/>
              </a:rPr>
              <a:t>Click here to add text</a:t>
            </a:r>
          </a:p>
        </p:txBody>
      </p:sp>
      <p:sp>
        <p:nvSpPr>
          <p:cNvPr id="57" name="矩形 56"/>
          <p:cNvSpPr/>
          <p:nvPr/>
        </p:nvSpPr>
        <p:spPr>
          <a:xfrm>
            <a:off x="8022870" y="3767357"/>
            <a:ext cx="2031325" cy="369332"/>
          </a:xfrm>
          <a:prstGeom prst="rect">
            <a:avLst/>
          </a:prstGeom>
        </p:spPr>
        <p:txBody>
          <a:bodyPr wrap="none">
            <a:spAutoFit/>
          </a:bodyPr>
          <a:lstStyle/>
          <a:p>
            <a:r>
              <a:rPr lang="zh-CN" altLang="en-US" dirty="0">
                <a:latin typeface="华文隶书" panose="02010800040101010101" pitchFamily="2" charset="-122"/>
                <a:ea typeface="华文隶书" panose="02010800040101010101" pitchFamily="2" charset="-122"/>
              </a:rPr>
              <a:t>Click here to add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a14="http://schemas.microsoft.com/office/drawing/2010/main"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 calcmode="lin" valueType="num">
                                      <p:cBhvr>
                                        <p:cTn id="10" dur="1000" fill="hold"/>
                                        <p:tgtEl>
                                          <p:spTgt spid="52"/>
                                        </p:tgtEl>
                                        <p:attrNameLst>
                                          <p:attrName>ppt_w</p:attrName>
                                        </p:attrNameLst>
                                      </p:cBhvr>
                                      <p:tavLst>
                                        <p:tav tm="0">
                                          <p:val>
                                            <p:fltVal val="0"/>
                                          </p:val>
                                        </p:tav>
                                        <p:tav tm="100000">
                                          <p:val>
                                            <p:strVal val="#ppt_w"/>
                                          </p:val>
                                        </p:tav>
                                      </p:tavLst>
                                    </p:anim>
                                    <p:anim calcmode="lin" valueType="num">
                                      <p:cBhvr>
                                        <p:cTn id="11" dur="1000" fill="hold"/>
                                        <p:tgtEl>
                                          <p:spTgt spid="52"/>
                                        </p:tgtEl>
                                        <p:attrNameLst>
                                          <p:attrName>ppt_h</p:attrName>
                                        </p:attrNameLst>
                                      </p:cBhvr>
                                      <p:tavLst>
                                        <p:tav tm="0">
                                          <p:val>
                                            <p:fltVal val="0"/>
                                          </p:val>
                                        </p:tav>
                                        <p:tav tm="100000">
                                          <p:val>
                                            <p:strVal val="#ppt_h"/>
                                          </p:val>
                                        </p:tav>
                                      </p:tavLst>
                                    </p:anim>
                                    <p:anim calcmode="lin" valueType="num">
                                      <p:cBhvr>
                                        <p:cTn id="12" dur="1000" fill="hold"/>
                                        <p:tgtEl>
                                          <p:spTgt spid="52"/>
                                        </p:tgtEl>
                                        <p:attrNameLst>
                                          <p:attrName>style.rotation</p:attrName>
                                        </p:attrNameLst>
                                      </p:cBhvr>
                                      <p:tavLst>
                                        <p:tav tm="0">
                                          <p:val>
                                            <p:fltVal val="360"/>
                                          </p:val>
                                        </p:tav>
                                        <p:tav tm="100000">
                                          <p:val>
                                            <p:fltVal val="0"/>
                                          </p:val>
                                        </p:tav>
                                      </p:tavLst>
                                    </p:anim>
                                    <p:animEffect transition="in" filter="fade">
                                      <p:cBhvr>
                                        <p:cTn id="13" dur="1000"/>
                                        <p:tgtEl>
                                          <p:spTgt spid="52"/>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360"/>
                                          </p:val>
                                        </p:tav>
                                        <p:tav tm="100000">
                                          <p:val>
                                            <p:fltVal val="0"/>
                                          </p:val>
                                        </p:tav>
                                      </p:tavLst>
                                    </p:anim>
                                    <p:animEffect transition="in" filter="fade">
                                      <p:cBhvr>
                                        <p:cTn id="19" dur="1000"/>
                                        <p:tgtEl>
                                          <p:spTgt spid="3"/>
                                        </p:tgtEl>
                                      </p:cBhvr>
                                    </p:animEffect>
                                  </p:childTnLst>
                                </p:cTn>
                              </p:par>
                              <p:par>
                                <p:cTn id="20" presetID="42" presetClass="entr" presetSubtype="0" fill="hold" grpId="0" nodeType="withEffect">
                                  <p:stCondLst>
                                    <p:cond delay="100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anim calcmode="lin" valueType="num">
                                      <p:cBhvr>
                                        <p:cTn id="23" dur="1000" fill="hold"/>
                                        <p:tgtEl>
                                          <p:spTgt spid="55"/>
                                        </p:tgtEl>
                                        <p:attrNameLst>
                                          <p:attrName>ppt_x</p:attrName>
                                        </p:attrNameLst>
                                      </p:cBhvr>
                                      <p:tavLst>
                                        <p:tav tm="0">
                                          <p:val>
                                            <p:strVal val="#ppt_x"/>
                                          </p:val>
                                        </p:tav>
                                        <p:tav tm="100000">
                                          <p:val>
                                            <p:strVal val="#ppt_x"/>
                                          </p:val>
                                        </p:tav>
                                      </p:tavLst>
                                    </p:anim>
                                    <p:anim calcmode="lin" valueType="num">
                                      <p:cBhvr>
                                        <p:cTn id="24" dur="1000" fill="hold"/>
                                        <p:tgtEl>
                                          <p:spTgt spid="5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0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anim calcmode="lin" valueType="num">
                                      <p:cBhvr>
                                        <p:cTn id="33" dur="1000" fill="hold"/>
                                        <p:tgtEl>
                                          <p:spTgt spid="57"/>
                                        </p:tgtEl>
                                        <p:attrNameLst>
                                          <p:attrName>ppt_x</p:attrName>
                                        </p:attrNameLst>
                                      </p:cBhvr>
                                      <p:tavLst>
                                        <p:tav tm="0">
                                          <p:val>
                                            <p:strVal val="#ppt_x"/>
                                          </p:val>
                                        </p:tav>
                                        <p:tav tm="100000">
                                          <p:val>
                                            <p:strVal val="#ppt_x"/>
                                          </p:val>
                                        </p:tav>
                                      </p:tavLst>
                                    </p:anim>
                                    <p:anim calcmode="lin" valueType="num">
                                      <p:cBhvr>
                                        <p:cTn id="3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rot="16200000" flipH="1">
            <a:off x="-2142598" y="3456868"/>
            <a:ext cx="5224961" cy="1092167"/>
            <a:chOff x="2339311" y="396921"/>
            <a:chExt cx="4761128" cy="1325889"/>
          </a:xfrm>
        </p:grpSpPr>
        <p:sp>
          <p:nvSpPr>
            <p:cNvPr id="8" name="矩形 7"/>
            <p:cNvSpPr/>
            <p:nvPr/>
          </p:nvSpPr>
          <p:spPr bwMode="auto">
            <a:xfrm rot="16200000">
              <a:off x="4359980" y="-1062800"/>
              <a:ext cx="1280737" cy="420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spcBef>
                  <a:spcPct val="50000"/>
                </a:spcBef>
              </a:pPr>
              <a:r>
                <a:rPr lang="zh-CN" altLang="en-US" sz="3600" dirty="0">
                  <a:solidFill>
                    <a:schemeClr val="tx2">
                      <a:lumMod val="50000"/>
                    </a:schemeClr>
                  </a:solidFill>
                  <a:latin typeface="华文新魏" panose="02010800040101010101" pitchFamily="2" charset="-122"/>
                  <a:ea typeface="华文新魏" panose="02010800040101010101" pitchFamily="2" charset="-122"/>
                </a:rPr>
                <a:t>Overview of the annual work</a:t>
              </a:r>
            </a:p>
          </p:txBody>
        </p:sp>
        <p:pic>
          <p:nvPicPr>
            <p:cNvPr id="9" name="图片 28" descr="C_108.jpg"/>
            <p:cNvPicPr>
              <a:picLocks noChangeAspect="1"/>
            </p:cNvPicPr>
            <p:nvPr/>
          </p:nvPicPr>
          <p:blipFill>
            <a:blip r:embed="rId12" cstate="email">
              <a:clrChange>
                <a:clrFrom>
                  <a:srgbClr val="FFFFFF"/>
                </a:clrFrom>
                <a:clrTo>
                  <a:srgbClr val="FFFFFF">
                    <a:alpha val="0"/>
                  </a:srgbClr>
                </a:clrTo>
              </a:clrChange>
            </a:blip>
            <a:srcRect/>
            <a:stretch>
              <a:fillRect/>
            </a:stretch>
          </p:blipFill>
          <p:spPr bwMode="auto">
            <a:xfrm>
              <a:off x="2339311" y="1585156"/>
              <a:ext cx="4497271" cy="137654"/>
            </a:xfrm>
            <a:prstGeom prst="rect">
              <a:avLst/>
            </a:prstGeom>
            <a:noFill/>
            <a:ln>
              <a:noFill/>
            </a:ln>
          </p:spPr>
        </p:pic>
      </p:grpSp>
      <p:grpSp>
        <p:nvGrpSpPr>
          <p:cNvPr id="2" name="组合 1"/>
          <p:cNvGrpSpPr/>
          <p:nvPr/>
        </p:nvGrpSpPr>
        <p:grpSpPr>
          <a:xfrm>
            <a:off x="1743753" y="2017396"/>
            <a:ext cx="9112163" cy="2851150"/>
            <a:chOff x="1591130" y="2365376"/>
            <a:chExt cx="9112163" cy="2851150"/>
          </a:xfrm>
        </p:grpSpPr>
        <p:sp>
          <p:nvSpPr>
            <p:cNvPr id="51" name="MH_Other_1"/>
            <p:cNvSpPr/>
            <p:nvPr>
              <p:custDataLst>
                <p:tags r:id="rId1"/>
              </p:custDataLst>
            </p:nvPr>
          </p:nvSpPr>
          <p:spPr>
            <a:xfrm rot="5400000">
              <a:off x="2279311" y="3936207"/>
              <a:ext cx="1282700" cy="1277937"/>
            </a:xfrm>
            <a:custGeom>
              <a:avLst/>
              <a:gdLst>
                <a:gd name="connsiteX0" fmla="*/ 0 w 1932941"/>
                <a:gd name="connsiteY0" fmla="*/ 1925601 h 1925919"/>
                <a:gd name="connsiteX1" fmla="*/ 0 w 1932941"/>
                <a:gd name="connsiteY1" fmla="*/ 1358905 h 1925919"/>
                <a:gd name="connsiteX2" fmla="*/ 970781 w 1932941"/>
                <a:gd name="connsiteY2" fmla="*/ 1358905 h 1925919"/>
                <a:gd name="connsiteX3" fmla="*/ 970779 w 1932941"/>
                <a:gd name="connsiteY3" fmla="*/ 1356819 h 1925919"/>
                <a:gd name="connsiteX4" fmla="*/ 1363842 w 1932941"/>
                <a:gd name="connsiteY4" fmla="*/ 963369 h 1925919"/>
                <a:gd name="connsiteX5" fmla="*/ 1050137 w 1932941"/>
                <a:gd name="connsiteY5" fmla="*/ 577885 h 1925919"/>
                <a:gd name="connsiteX6" fmla="*/ 978501 w 1932941"/>
                <a:gd name="connsiteY6" fmla="*/ 570562 h 1925919"/>
                <a:gd name="connsiteX7" fmla="*/ 978501 w 1932941"/>
                <a:gd name="connsiteY7" fmla="*/ 570971 h 1925919"/>
                <a:gd name="connsiteX8" fmla="*/ 0 w 1932941"/>
                <a:gd name="connsiteY8" fmla="*/ 570971 h 1925919"/>
                <a:gd name="connsiteX9" fmla="*/ 0 w 1932941"/>
                <a:gd name="connsiteY9" fmla="*/ 0 h 1925919"/>
                <a:gd name="connsiteX10" fmla="*/ 978501 w 1932941"/>
                <a:gd name="connsiteY10" fmla="*/ 0 h 1925919"/>
                <a:gd name="connsiteX11" fmla="*/ 978501 w 1932941"/>
                <a:gd name="connsiteY11" fmla="*/ 1038 h 1925919"/>
                <a:gd name="connsiteX12" fmla="*/ 1070086 w 1932941"/>
                <a:gd name="connsiteY12" fmla="*/ 5796 h 1925919"/>
                <a:gd name="connsiteX13" fmla="*/ 1932941 w 1932941"/>
                <a:gd name="connsiteY13" fmla="*/ 963465 h 1925919"/>
                <a:gd name="connsiteX14" fmla="*/ 1069761 w 1932941"/>
                <a:gd name="connsiteY14" fmla="*/ 1920844 h 1925919"/>
                <a:gd name="connsiteX15" fmla="*/ 978501 w 1932941"/>
                <a:gd name="connsiteY15" fmla="*/ 1925554 h 1925919"/>
                <a:gd name="connsiteX16" fmla="*/ 978501 w 1932941"/>
                <a:gd name="connsiteY16" fmla="*/ 1925601 h 1925919"/>
                <a:gd name="connsiteX17" fmla="*/ 977587 w 1932941"/>
                <a:gd name="connsiteY17" fmla="*/ 1925601 h 1925919"/>
                <a:gd name="connsiteX18" fmla="*/ 971435 w 1932941"/>
                <a:gd name="connsiteY18" fmla="*/ 1925919 h 1925919"/>
                <a:gd name="connsiteX19" fmla="*/ 971434 w 1932941"/>
                <a:gd name="connsiteY19" fmla="*/ 1925601 h 1925919"/>
                <a:gd name="connsiteX0-1" fmla="*/ 0 w 1932941"/>
                <a:gd name="connsiteY0-2" fmla="*/ 1925601 h 1925919"/>
                <a:gd name="connsiteX1-3" fmla="*/ 0 w 1932941"/>
                <a:gd name="connsiteY1-4" fmla="*/ 1358905 h 1925919"/>
                <a:gd name="connsiteX2-5" fmla="*/ 970781 w 1932941"/>
                <a:gd name="connsiteY2-6" fmla="*/ 1358905 h 1925919"/>
                <a:gd name="connsiteX3-7" fmla="*/ 970779 w 1932941"/>
                <a:gd name="connsiteY3-8" fmla="*/ 1356819 h 1925919"/>
                <a:gd name="connsiteX4-9" fmla="*/ 1363842 w 1932941"/>
                <a:gd name="connsiteY4-10" fmla="*/ 963369 h 1925919"/>
                <a:gd name="connsiteX5-11" fmla="*/ 1050137 w 1932941"/>
                <a:gd name="connsiteY5-12" fmla="*/ 577885 h 1925919"/>
                <a:gd name="connsiteX6-13" fmla="*/ 978501 w 1932941"/>
                <a:gd name="connsiteY6-14" fmla="*/ 570562 h 1925919"/>
                <a:gd name="connsiteX7-15" fmla="*/ 0 w 1932941"/>
                <a:gd name="connsiteY7-16" fmla="*/ 570971 h 1925919"/>
                <a:gd name="connsiteX8-17" fmla="*/ 0 w 1932941"/>
                <a:gd name="connsiteY8-18" fmla="*/ 0 h 1925919"/>
                <a:gd name="connsiteX9-19" fmla="*/ 978501 w 1932941"/>
                <a:gd name="connsiteY9-20" fmla="*/ 0 h 1925919"/>
                <a:gd name="connsiteX10-21" fmla="*/ 978501 w 1932941"/>
                <a:gd name="connsiteY10-22" fmla="*/ 1038 h 1925919"/>
                <a:gd name="connsiteX11-23" fmla="*/ 1070086 w 1932941"/>
                <a:gd name="connsiteY11-24" fmla="*/ 5796 h 1925919"/>
                <a:gd name="connsiteX12-25" fmla="*/ 1932941 w 1932941"/>
                <a:gd name="connsiteY12-26" fmla="*/ 963465 h 1925919"/>
                <a:gd name="connsiteX13-27" fmla="*/ 1069761 w 1932941"/>
                <a:gd name="connsiteY13-28" fmla="*/ 1920844 h 1925919"/>
                <a:gd name="connsiteX14-29" fmla="*/ 978501 w 1932941"/>
                <a:gd name="connsiteY14-30" fmla="*/ 1925554 h 1925919"/>
                <a:gd name="connsiteX15-31" fmla="*/ 978501 w 1932941"/>
                <a:gd name="connsiteY15-32" fmla="*/ 1925601 h 1925919"/>
                <a:gd name="connsiteX16-33" fmla="*/ 977587 w 1932941"/>
                <a:gd name="connsiteY16-34" fmla="*/ 1925601 h 1925919"/>
                <a:gd name="connsiteX17-35" fmla="*/ 971435 w 1932941"/>
                <a:gd name="connsiteY17-36" fmla="*/ 1925919 h 1925919"/>
                <a:gd name="connsiteX18-37" fmla="*/ 971434 w 1932941"/>
                <a:gd name="connsiteY18-38" fmla="*/ 1925601 h 1925919"/>
                <a:gd name="connsiteX19-39" fmla="*/ 0 w 1932941"/>
                <a:gd name="connsiteY19-40" fmla="*/ 1925601 h 1925919"/>
                <a:gd name="connsiteX0-41" fmla="*/ 0 w 1932941"/>
                <a:gd name="connsiteY0-42" fmla="*/ 1925601 h 1925919"/>
                <a:gd name="connsiteX1-43" fmla="*/ 0 w 1932941"/>
                <a:gd name="connsiteY1-44" fmla="*/ 1358905 h 1925919"/>
                <a:gd name="connsiteX2-45" fmla="*/ 970781 w 1932941"/>
                <a:gd name="connsiteY2-46" fmla="*/ 1358905 h 1925919"/>
                <a:gd name="connsiteX3-47" fmla="*/ 970779 w 1932941"/>
                <a:gd name="connsiteY3-48" fmla="*/ 1356819 h 1925919"/>
                <a:gd name="connsiteX4-49" fmla="*/ 1363842 w 1932941"/>
                <a:gd name="connsiteY4-50" fmla="*/ 963369 h 1925919"/>
                <a:gd name="connsiteX5-51" fmla="*/ 1050137 w 1932941"/>
                <a:gd name="connsiteY5-52" fmla="*/ 577885 h 1925919"/>
                <a:gd name="connsiteX6-53" fmla="*/ 0 w 1932941"/>
                <a:gd name="connsiteY6-54" fmla="*/ 570971 h 1925919"/>
                <a:gd name="connsiteX7-55" fmla="*/ 0 w 1932941"/>
                <a:gd name="connsiteY7-56" fmla="*/ 0 h 1925919"/>
                <a:gd name="connsiteX8-57" fmla="*/ 978501 w 1932941"/>
                <a:gd name="connsiteY8-58" fmla="*/ 0 h 1925919"/>
                <a:gd name="connsiteX9-59" fmla="*/ 978501 w 1932941"/>
                <a:gd name="connsiteY9-60" fmla="*/ 1038 h 1925919"/>
                <a:gd name="connsiteX10-61" fmla="*/ 1070086 w 1932941"/>
                <a:gd name="connsiteY10-62" fmla="*/ 5796 h 1925919"/>
                <a:gd name="connsiteX11-63" fmla="*/ 1932941 w 1932941"/>
                <a:gd name="connsiteY11-64" fmla="*/ 963465 h 1925919"/>
                <a:gd name="connsiteX12-65" fmla="*/ 1069761 w 1932941"/>
                <a:gd name="connsiteY12-66" fmla="*/ 1920844 h 1925919"/>
                <a:gd name="connsiteX13-67" fmla="*/ 978501 w 1932941"/>
                <a:gd name="connsiteY13-68" fmla="*/ 1925554 h 1925919"/>
                <a:gd name="connsiteX14-69" fmla="*/ 978501 w 1932941"/>
                <a:gd name="connsiteY14-70" fmla="*/ 1925601 h 1925919"/>
                <a:gd name="connsiteX15-71" fmla="*/ 977587 w 1932941"/>
                <a:gd name="connsiteY15-72" fmla="*/ 1925601 h 1925919"/>
                <a:gd name="connsiteX16-73" fmla="*/ 971435 w 1932941"/>
                <a:gd name="connsiteY16-74" fmla="*/ 1925919 h 1925919"/>
                <a:gd name="connsiteX17-75" fmla="*/ 971434 w 1932941"/>
                <a:gd name="connsiteY17-76" fmla="*/ 1925601 h 1925919"/>
                <a:gd name="connsiteX18-77" fmla="*/ 0 w 1932941"/>
                <a:gd name="connsiteY18-78" fmla="*/ 1925601 h 19259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932941" h="1925919">
                  <a:moveTo>
                    <a:pt x="0" y="1925601"/>
                  </a:moveTo>
                  <a:lnTo>
                    <a:pt x="0" y="1358905"/>
                  </a:lnTo>
                  <a:lnTo>
                    <a:pt x="970781" y="1358905"/>
                  </a:lnTo>
                  <a:cubicBezTo>
                    <a:pt x="970780" y="1358210"/>
                    <a:pt x="970780" y="1357514"/>
                    <a:pt x="970779" y="1356819"/>
                  </a:cubicBezTo>
                  <a:cubicBezTo>
                    <a:pt x="1187909" y="1356569"/>
                    <a:pt x="1363805" y="1180500"/>
                    <a:pt x="1363842" y="963369"/>
                  </a:cubicBezTo>
                  <a:cubicBezTo>
                    <a:pt x="1363874" y="773380"/>
                    <a:pt x="1229252" y="614783"/>
                    <a:pt x="1050137" y="577885"/>
                  </a:cubicBezTo>
                  <a:lnTo>
                    <a:pt x="0" y="570971"/>
                  </a:lnTo>
                  <a:lnTo>
                    <a:pt x="0" y="0"/>
                  </a:lnTo>
                  <a:lnTo>
                    <a:pt x="978501" y="0"/>
                  </a:lnTo>
                  <a:lnTo>
                    <a:pt x="978501" y="1038"/>
                  </a:lnTo>
                  <a:lnTo>
                    <a:pt x="1070086" y="5796"/>
                  </a:lnTo>
                  <a:cubicBezTo>
                    <a:pt x="1554987" y="55727"/>
                    <a:pt x="1933026" y="465520"/>
                    <a:pt x="1932941" y="963465"/>
                  </a:cubicBezTo>
                  <a:cubicBezTo>
                    <a:pt x="1932856" y="1461410"/>
                    <a:pt x="1554680" y="1871076"/>
                    <a:pt x="1069761" y="1920844"/>
                  </a:cubicBezTo>
                  <a:lnTo>
                    <a:pt x="978501" y="1925554"/>
                  </a:lnTo>
                  <a:lnTo>
                    <a:pt x="978501" y="1925601"/>
                  </a:lnTo>
                  <a:lnTo>
                    <a:pt x="977587" y="1925601"/>
                  </a:lnTo>
                  <a:lnTo>
                    <a:pt x="971435" y="1925919"/>
                  </a:lnTo>
                  <a:cubicBezTo>
                    <a:pt x="971435" y="1925813"/>
                    <a:pt x="971434" y="1925707"/>
                    <a:pt x="971434" y="1925601"/>
                  </a:cubicBezTo>
                  <a:lnTo>
                    <a:pt x="0" y="1925601"/>
                  </a:lnTo>
                  <a:close/>
                </a:path>
              </a:pathLst>
            </a:cu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48" name="MH_Other_2"/>
            <p:cNvSpPr/>
            <p:nvPr>
              <p:custDataLst>
                <p:tags r:id="rId2"/>
              </p:custDataLst>
            </p:nvPr>
          </p:nvSpPr>
          <p:spPr>
            <a:xfrm rot="16200000">
              <a:off x="3180217" y="2366963"/>
              <a:ext cx="1282700" cy="1279525"/>
            </a:xfrm>
            <a:custGeom>
              <a:avLst/>
              <a:gdLst>
                <a:gd name="connsiteX0" fmla="*/ 1932940 w 1932940"/>
                <a:gd name="connsiteY0" fmla="*/ 963466 h 1925919"/>
                <a:gd name="connsiteX1" fmla="*/ 1069761 w 1932940"/>
                <a:gd name="connsiteY1" fmla="*/ 1920845 h 1925919"/>
                <a:gd name="connsiteX2" fmla="*/ 978501 w 1932940"/>
                <a:gd name="connsiteY2" fmla="*/ 1925555 h 1925919"/>
                <a:gd name="connsiteX3" fmla="*/ 978501 w 1932940"/>
                <a:gd name="connsiteY3" fmla="*/ 1925602 h 1925919"/>
                <a:gd name="connsiteX4" fmla="*/ 977577 w 1932940"/>
                <a:gd name="connsiteY4" fmla="*/ 1925602 h 1925919"/>
                <a:gd name="connsiteX5" fmla="*/ 971434 w 1932940"/>
                <a:gd name="connsiteY5" fmla="*/ 1925919 h 1925919"/>
                <a:gd name="connsiteX6" fmla="*/ 971434 w 1932940"/>
                <a:gd name="connsiteY6" fmla="*/ 1925602 h 1925919"/>
                <a:gd name="connsiteX7" fmla="*/ 0 w 1932940"/>
                <a:gd name="connsiteY7" fmla="*/ 1925602 h 1925919"/>
                <a:gd name="connsiteX8" fmla="*/ 0 w 1932940"/>
                <a:gd name="connsiteY8" fmla="*/ 1358906 h 1925919"/>
                <a:gd name="connsiteX9" fmla="*/ 970781 w 1932940"/>
                <a:gd name="connsiteY9" fmla="*/ 1358906 h 1925919"/>
                <a:gd name="connsiteX10" fmla="*/ 970778 w 1932940"/>
                <a:gd name="connsiteY10" fmla="*/ 1356820 h 1925919"/>
                <a:gd name="connsiteX11" fmla="*/ 1363841 w 1932940"/>
                <a:gd name="connsiteY11" fmla="*/ 963370 h 1925919"/>
                <a:gd name="connsiteX12" fmla="*/ 1050136 w 1932940"/>
                <a:gd name="connsiteY12" fmla="*/ 577886 h 1925919"/>
                <a:gd name="connsiteX13" fmla="*/ 978501 w 1932940"/>
                <a:gd name="connsiteY13" fmla="*/ 570562 h 1925919"/>
                <a:gd name="connsiteX14" fmla="*/ 978501 w 1932940"/>
                <a:gd name="connsiteY14" fmla="*/ 570971 h 1925919"/>
                <a:gd name="connsiteX15" fmla="*/ 0 w 1932940"/>
                <a:gd name="connsiteY15" fmla="*/ 570971 h 1925919"/>
                <a:gd name="connsiteX16" fmla="*/ 0 w 1932940"/>
                <a:gd name="connsiteY16" fmla="*/ 0 h 1925919"/>
                <a:gd name="connsiteX17" fmla="*/ 978501 w 1932940"/>
                <a:gd name="connsiteY17" fmla="*/ 0 h 1925919"/>
                <a:gd name="connsiteX18" fmla="*/ 978501 w 1932940"/>
                <a:gd name="connsiteY18" fmla="*/ 1039 h 1925919"/>
                <a:gd name="connsiteX19" fmla="*/ 1070085 w 1932940"/>
                <a:gd name="connsiteY19" fmla="*/ 5796 h 1925919"/>
                <a:gd name="connsiteX20" fmla="*/ 1932940 w 1932940"/>
                <a:gd name="connsiteY20" fmla="*/ 963466 h 19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2940" h="1925919">
                  <a:moveTo>
                    <a:pt x="1932940" y="963466"/>
                  </a:moveTo>
                  <a:cubicBezTo>
                    <a:pt x="1932856" y="1461412"/>
                    <a:pt x="1554679" y="1871077"/>
                    <a:pt x="1069761" y="1920845"/>
                  </a:cubicBezTo>
                  <a:lnTo>
                    <a:pt x="978501" y="1925555"/>
                  </a:lnTo>
                  <a:lnTo>
                    <a:pt x="978501" y="1925602"/>
                  </a:lnTo>
                  <a:lnTo>
                    <a:pt x="977577" y="1925602"/>
                  </a:lnTo>
                  <a:lnTo>
                    <a:pt x="971434" y="1925919"/>
                  </a:lnTo>
                  <a:lnTo>
                    <a:pt x="971434" y="1925602"/>
                  </a:lnTo>
                  <a:lnTo>
                    <a:pt x="0" y="1925602"/>
                  </a:lnTo>
                  <a:lnTo>
                    <a:pt x="0" y="1358906"/>
                  </a:lnTo>
                  <a:lnTo>
                    <a:pt x="970781" y="1358906"/>
                  </a:lnTo>
                  <a:lnTo>
                    <a:pt x="970778" y="1356820"/>
                  </a:lnTo>
                  <a:cubicBezTo>
                    <a:pt x="1187909" y="1356569"/>
                    <a:pt x="1363804" y="1180500"/>
                    <a:pt x="1363841" y="963370"/>
                  </a:cubicBezTo>
                  <a:cubicBezTo>
                    <a:pt x="1363873" y="773381"/>
                    <a:pt x="1229252" y="614784"/>
                    <a:pt x="1050136" y="577886"/>
                  </a:cubicBezTo>
                  <a:lnTo>
                    <a:pt x="978501" y="570562"/>
                  </a:lnTo>
                  <a:lnTo>
                    <a:pt x="978501" y="570971"/>
                  </a:lnTo>
                  <a:lnTo>
                    <a:pt x="0" y="570971"/>
                  </a:lnTo>
                  <a:lnTo>
                    <a:pt x="0" y="0"/>
                  </a:lnTo>
                  <a:lnTo>
                    <a:pt x="978501" y="0"/>
                  </a:lnTo>
                  <a:lnTo>
                    <a:pt x="978501" y="1039"/>
                  </a:lnTo>
                  <a:lnTo>
                    <a:pt x="1070085" y="5796"/>
                  </a:lnTo>
                  <a:cubicBezTo>
                    <a:pt x="1554986" y="55728"/>
                    <a:pt x="1933025" y="465521"/>
                    <a:pt x="1932940" y="963466"/>
                  </a:cubicBezTo>
                  <a:close/>
                </a:path>
              </a:pathLst>
            </a:cu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solidFill>
                  <a:schemeClr val="tx1"/>
                </a:solidFill>
              </a:endParaRPr>
            </a:p>
          </p:txBody>
        </p:sp>
        <p:sp>
          <p:nvSpPr>
            <p:cNvPr id="50" name="MH_Other_3"/>
            <p:cNvSpPr/>
            <p:nvPr>
              <p:custDataLst>
                <p:tags r:id="rId3"/>
              </p:custDataLst>
            </p:nvPr>
          </p:nvSpPr>
          <p:spPr>
            <a:xfrm rot="5400000">
              <a:off x="4121128" y="3936206"/>
              <a:ext cx="1282700" cy="1277938"/>
            </a:xfrm>
            <a:custGeom>
              <a:avLst/>
              <a:gdLst>
                <a:gd name="connsiteX0" fmla="*/ 0 w 1932941"/>
                <a:gd name="connsiteY0" fmla="*/ 1925600 h 1925919"/>
                <a:gd name="connsiteX1" fmla="*/ 0 w 1932941"/>
                <a:gd name="connsiteY1" fmla="*/ 1358904 h 1925919"/>
                <a:gd name="connsiteX2" fmla="*/ 970781 w 1932941"/>
                <a:gd name="connsiteY2" fmla="*/ 1358904 h 1925919"/>
                <a:gd name="connsiteX3" fmla="*/ 970779 w 1932941"/>
                <a:gd name="connsiteY3" fmla="*/ 1356819 h 1925919"/>
                <a:gd name="connsiteX4" fmla="*/ 1363842 w 1932941"/>
                <a:gd name="connsiteY4" fmla="*/ 963369 h 1925919"/>
                <a:gd name="connsiteX5" fmla="*/ 1050137 w 1932941"/>
                <a:gd name="connsiteY5" fmla="*/ 577885 h 1925919"/>
                <a:gd name="connsiteX6" fmla="*/ 978501 w 1932941"/>
                <a:gd name="connsiteY6" fmla="*/ 570562 h 1925919"/>
                <a:gd name="connsiteX7" fmla="*/ 978501 w 1932941"/>
                <a:gd name="connsiteY7" fmla="*/ 570971 h 1925919"/>
                <a:gd name="connsiteX8" fmla="*/ 0 w 1932941"/>
                <a:gd name="connsiteY8" fmla="*/ 570971 h 1925919"/>
                <a:gd name="connsiteX9" fmla="*/ 0 w 1932941"/>
                <a:gd name="connsiteY9" fmla="*/ 0 h 1925919"/>
                <a:gd name="connsiteX10" fmla="*/ 978501 w 1932941"/>
                <a:gd name="connsiteY10" fmla="*/ 0 h 1925919"/>
                <a:gd name="connsiteX11" fmla="*/ 978501 w 1932941"/>
                <a:gd name="connsiteY11" fmla="*/ 1038 h 1925919"/>
                <a:gd name="connsiteX12" fmla="*/ 1070086 w 1932941"/>
                <a:gd name="connsiteY12" fmla="*/ 5796 h 1925919"/>
                <a:gd name="connsiteX13" fmla="*/ 1932941 w 1932941"/>
                <a:gd name="connsiteY13" fmla="*/ 963465 h 1925919"/>
                <a:gd name="connsiteX14" fmla="*/ 1069761 w 1932941"/>
                <a:gd name="connsiteY14" fmla="*/ 1920844 h 1925919"/>
                <a:gd name="connsiteX15" fmla="*/ 978501 w 1932941"/>
                <a:gd name="connsiteY15" fmla="*/ 1925554 h 1925919"/>
                <a:gd name="connsiteX16" fmla="*/ 978501 w 1932941"/>
                <a:gd name="connsiteY16" fmla="*/ 1925600 h 1925919"/>
                <a:gd name="connsiteX17" fmla="*/ 977606 w 1932941"/>
                <a:gd name="connsiteY17" fmla="*/ 1925600 h 1925919"/>
                <a:gd name="connsiteX18" fmla="*/ 971435 w 1932941"/>
                <a:gd name="connsiteY18" fmla="*/ 1925919 h 1925919"/>
                <a:gd name="connsiteX19" fmla="*/ 971434 w 1932941"/>
                <a:gd name="connsiteY19" fmla="*/ 1925600 h 19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2941" h="1925919">
                  <a:moveTo>
                    <a:pt x="0" y="1925600"/>
                  </a:moveTo>
                  <a:lnTo>
                    <a:pt x="0" y="1358904"/>
                  </a:lnTo>
                  <a:lnTo>
                    <a:pt x="970781" y="1358904"/>
                  </a:lnTo>
                  <a:lnTo>
                    <a:pt x="970779" y="1356819"/>
                  </a:lnTo>
                  <a:cubicBezTo>
                    <a:pt x="1187909" y="1356569"/>
                    <a:pt x="1363805" y="1180499"/>
                    <a:pt x="1363842" y="963369"/>
                  </a:cubicBezTo>
                  <a:cubicBezTo>
                    <a:pt x="1363874" y="773381"/>
                    <a:pt x="1229252" y="614783"/>
                    <a:pt x="1050137" y="577885"/>
                  </a:cubicBezTo>
                  <a:lnTo>
                    <a:pt x="978501" y="570562"/>
                  </a:lnTo>
                  <a:lnTo>
                    <a:pt x="978501" y="570971"/>
                  </a:lnTo>
                  <a:lnTo>
                    <a:pt x="0" y="570971"/>
                  </a:lnTo>
                  <a:lnTo>
                    <a:pt x="0" y="0"/>
                  </a:lnTo>
                  <a:lnTo>
                    <a:pt x="978501" y="0"/>
                  </a:lnTo>
                  <a:lnTo>
                    <a:pt x="978501" y="1038"/>
                  </a:lnTo>
                  <a:lnTo>
                    <a:pt x="1070086" y="5796"/>
                  </a:lnTo>
                  <a:cubicBezTo>
                    <a:pt x="1554987" y="55727"/>
                    <a:pt x="1933026" y="465521"/>
                    <a:pt x="1932941" y="963465"/>
                  </a:cubicBezTo>
                  <a:cubicBezTo>
                    <a:pt x="1932856" y="1461411"/>
                    <a:pt x="1554680" y="1871076"/>
                    <a:pt x="1069761" y="1920844"/>
                  </a:cubicBezTo>
                  <a:lnTo>
                    <a:pt x="978501" y="1925554"/>
                  </a:lnTo>
                  <a:lnTo>
                    <a:pt x="978501" y="1925600"/>
                  </a:lnTo>
                  <a:lnTo>
                    <a:pt x="977606" y="1925600"/>
                  </a:lnTo>
                  <a:lnTo>
                    <a:pt x="971435" y="1925919"/>
                  </a:lnTo>
                  <a:lnTo>
                    <a:pt x="971434" y="1925600"/>
                  </a:lnTo>
                  <a:close/>
                </a:path>
              </a:pathLst>
            </a:cu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49" name="MH_Other_4"/>
            <p:cNvSpPr/>
            <p:nvPr>
              <p:custDataLst>
                <p:tags r:id="rId4"/>
              </p:custDataLst>
            </p:nvPr>
          </p:nvSpPr>
          <p:spPr>
            <a:xfrm rot="16200000">
              <a:off x="4981236" y="2367757"/>
              <a:ext cx="1282700" cy="1277937"/>
            </a:xfrm>
            <a:custGeom>
              <a:avLst/>
              <a:gdLst>
                <a:gd name="connsiteX0" fmla="*/ 1932940 w 1932940"/>
                <a:gd name="connsiteY0" fmla="*/ 963466 h 1925919"/>
                <a:gd name="connsiteX1" fmla="*/ 1069761 w 1932940"/>
                <a:gd name="connsiteY1" fmla="*/ 1920845 h 1925919"/>
                <a:gd name="connsiteX2" fmla="*/ 978501 w 1932940"/>
                <a:gd name="connsiteY2" fmla="*/ 1925555 h 1925919"/>
                <a:gd name="connsiteX3" fmla="*/ 978501 w 1932940"/>
                <a:gd name="connsiteY3" fmla="*/ 1925602 h 1925919"/>
                <a:gd name="connsiteX4" fmla="*/ 977577 w 1932940"/>
                <a:gd name="connsiteY4" fmla="*/ 1925602 h 1925919"/>
                <a:gd name="connsiteX5" fmla="*/ 971434 w 1932940"/>
                <a:gd name="connsiteY5" fmla="*/ 1925919 h 1925919"/>
                <a:gd name="connsiteX6" fmla="*/ 971434 w 1932940"/>
                <a:gd name="connsiteY6" fmla="*/ 1925602 h 1925919"/>
                <a:gd name="connsiteX7" fmla="*/ 0 w 1932940"/>
                <a:gd name="connsiteY7" fmla="*/ 1925602 h 1925919"/>
                <a:gd name="connsiteX8" fmla="*/ 0 w 1932940"/>
                <a:gd name="connsiteY8" fmla="*/ 1358906 h 1925919"/>
                <a:gd name="connsiteX9" fmla="*/ 970781 w 1932940"/>
                <a:gd name="connsiteY9" fmla="*/ 1358906 h 1925919"/>
                <a:gd name="connsiteX10" fmla="*/ 970778 w 1932940"/>
                <a:gd name="connsiteY10" fmla="*/ 1356820 h 1925919"/>
                <a:gd name="connsiteX11" fmla="*/ 1363841 w 1932940"/>
                <a:gd name="connsiteY11" fmla="*/ 963370 h 1925919"/>
                <a:gd name="connsiteX12" fmla="*/ 1050136 w 1932940"/>
                <a:gd name="connsiteY12" fmla="*/ 577886 h 1925919"/>
                <a:gd name="connsiteX13" fmla="*/ 978501 w 1932940"/>
                <a:gd name="connsiteY13" fmla="*/ 570563 h 1925919"/>
                <a:gd name="connsiteX14" fmla="*/ 978501 w 1932940"/>
                <a:gd name="connsiteY14" fmla="*/ 570971 h 1925919"/>
                <a:gd name="connsiteX15" fmla="*/ 0 w 1932940"/>
                <a:gd name="connsiteY15" fmla="*/ 570971 h 1925919"/>
                <a:gd name="connsiteX16" fmla="*/ 0 w 1932940"/>
                <a:gd name="connsiteY16" fmla="*/ 0 h 1925919"/>
                <a:gd name="connsiteX17" fmla="*/ 978501 w 1932940"/>
                <a:gd name="connsiteY17" fmla="*/ 0 h 1925919"/>
                <a:gd name="connsiteX18" fmla="*/ 978501 w 1932940"/>
                <a:gd name="connsiteY18" fmla="*/ 1039 h 1925919"/>
                <a:gd name="connsiteX19" fmla="*/ 1070085 w 1932940"/>
                <a:gd name="connsiteY19" fmla="*/ 5796 h 1925919"/>
                <a:gd name="connsiteX20" fmla="*/ 1932940 w 1932940"/>
                <a:gd name="connsiteY20" fmla="*/ 963466 h 19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2940" h="1925919">
                  <a:moveTo>
                    <a:pt x="1932940" y="963466"/>
                  </a:moveTo>
                  <a:cubicBezTo>
                    <a:pt x="1932856" y="1461412"/>
                    <a:pt x="1554679" y="1871077"/>
                    <a:pt x="1069761" y="1920845"/>
                  </a:cubicBezTo>
                  <a:lnTo>
                    <a:pt x="978501" y="1925555"/>
                  </a:lnTo>
                  <a:lnTo>
                    <a:pt x="978501" y="1925602"/>
                  </a:lnTo>
                  <a:lnTo>
                    <a:pt x="977577" y="1925602"/>
                  </a:lnTo>
                  <a:lnTo>
                    <a:pt x="971434" y="1925919"/>
                  </a:lnTo>
                  <a:lnTo>
                    <a:pt x="971434" y="1925602"/>
                  </a:lnTo>
                  <a:lnTo>
                    <a:pt x="0" y="1925602"/>
                  </a:lnTo>
                  <a:lnTo>
                    <a:pt x="0" y="1358906"/>
                  </a:lnTo>
                  <a:lnTo>
                    <a:pt x="970781" y="1358906"/>
                  </a:lnTo>
                  <a:lnTo>
                    <a:pt x="970778" y="1356820"/>
                  </a:lnTo>
                  <a:cubicBezTo>
                    <a:pt x="1187909" y="1356570"/>
                    <a:pt x="1363804" y="1180500"/>
                    <a:pt x="1363841" y="963370"/>
                  </a:cubicBezTo>
                  <a:cubicBezTo>
                    <a:pt x="1363873" y="773381"/>
                    <a:pt x="1229252" y="614784"/>
                    <a:pt x="1050136" y="577886"/>
                  </a:cubicBezTo>
                  <a:lnTo>
                    <a:pt x="978501" y="570563"/>
                  </a:lnTo>
                  <a:lnTo>
                    <a:pt x="978501" y="570971"/>
                  </a:lnTo>
                  <a:lnTo>
                    <a:pt x="0" y="570971"/>
                  </a:lnTo>
                  <a:lnTo>
                    <a:pt x="0" y="0"/>
                  </a:lnTo>
                  <a:lnTo>
                    <a:pt x="978501" y="0"/>
                  </a:lnTo>
                  <a:lnTo>
                    <a:pt x="978501" y="1039"/>
                  </a:lnTo>
                  <a:lnTo>
                    <a:pt x="1070085" y="5796"/>
                  </a:lnTo>
                  <a:cubicBezTo>
                    <a:pt x="1554986" y="55728"/>
                    <a:pt x="1933025" y="465521"/>
                    <a:pt x="1932940" y="963466"/>
                  </a:cubicBezTo>
                  <a:close/>
                </a:path>
              </a:pathLst>
            </a:cu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solidFill>
                  <a:schemeClr val="tx1"/>
                </a:solidFill>
              </a:endParaRPr>
            </a:p>
          </p:txBody>
        </p:sp>
        <p:sp>
          <p:nvSpPr>
            <p:cNvPr id="3" name="MH_Other_1"/>
            <p:cNvSpPr/>
            <p:nvPr>
              <p:custDataLst>
                <p:tags r:id="rId5"/>
              </p:custDataLst>
            </p:nvPr>
          </p:nvSpPr>
          <p:spPr>
            <a:xfrm rot="5400000">
              <a:off x="5881349" y="3936207"/>
              <a:ext cx="1282700" cy="1277937"/>
            </a:xfrm>
            <a:custGeom>
              <a:avLst/>
              <a:gdLst>
                <a:gd name="connsiteX0" fmla="*/ 0 w 1932941"/>
                <a:gd name="connsiteY0" fmla="*/ 1925601 h 1925919"/>
                <a:gd name="connsiteX1" fmla="*/ 0 w 1932941"/>
                <a:gd name="connsiteY1" fmla="*/ 1358905 h 1925919"/>
                <a:gd name="connsiteX2" fmla="*/ 970781 w 1932941"/>
                <a:gd name="connsiteY2" fmla="*/ 1358905 h 1925919"/>
                <a:gd name="connsiteX3" fmla="*/ 970779 w 1932941"/>
                <a:gd name="connsiteY3" fmla="*/ 1356819 h 1925919"/>
                <a:gd name="connsiteX4" fmla="*/ 1363842 w 1932941"/>
                <a:gd name="connsiteY4" fmla="*/ 963369 h 1925919"/>
                <a:gd name="connsiteX5" fmla="*/ 1050137 w 1932941"/>
                <a:gd name="connsiteY5" fmla="*/ 577885 h 1925919"/>
                <a:gd name="connsiteX6" fmla="*/ 978501 w 1932941"/>
                <a:gd name="connsiteY6" fmla="*/ 570562 h 1925919"/>
                <a:gd name="connsiteX7" fmla="*/ 978501 w 1932941"/>
                <a:gd name="connsiteY7" fmla="*/ 570971 h 1925919"/>
                <a:gd name="connsiteX8" fmla="*/ 0 w 1932941"/>
                <a:gd name="connsiteY8" fmla="*/ 570971 h 1925919"/>
                <a:gd name="connsiteX9" fmla="*/ 0 w 1932941"/>
                <a:gd name="connsiteY9" fmla="*/ 0 h 1925919"/>
                <a:gd name="connsiteX10" fmla="*/ 978501 w 1932941"/>
                <a:gd name="connsiteY10" fmla="*/ 0 h 1925919"/>
                <a:gd name="connsiteX11" fmla="*/ 978501 w 1932941"/>
                <a:gd name="connsiteY11" fmla="*/ 1038 h 1925919"/>
                <a:gd name="connsiteX12" fmla="*/ 1070086 w 1932941"/>
                <a:gd name="connsiteY12" fmla="*/ 5796 h 1925919"/>
                <a:gd name="connsiteX13" fmla="*/ 1932941 w 1932941"/>
                <a:gd name="connsiteY13" fmla="*/ 963465 h 1925919"/>
                <a:gd name="connsiteX14" fmla="*/ 1069761 w 1932941"/>
                <a:gd name="connsiteY14" fmla="*/ 1920844 h 1925919"/>
                <a:gd name="connsiteX15" fmla="*/ 978501 w 1932941"/>
                <a:gd name="connsiteY15" fmla="*/ 1925554 h 1925919"/>
                <a:gd name="connsiteX16" fmla="*/ 978501 w 1932941"/>
                <a:gd name="connsiteY16" fmla="*/ 1925601 h 1925919"/>
                <a:gd name="connsiteX17" fmla="*/ 977587 w 1932941"/>
                <a:gd name="connsiteY17" fmla="*/ 1925601 h 1925919"/>
                <a:gd name="connsiteX18" fmla="*/ 971435 w 1932941"/>
                <a:gd name="connsiteY18" fmla="*/ 1925919 h 1925919"/>
                <a:gd name="connsiteX19" fmla="*/ 971434 w 1932941"/>
                <a:gd name="connsiteY19" fmla="*/ 1925601 h 1925919"/>
                <a:gd name="connsiteX0-1" fmla="*/ 0 w 1932941"/>
                <a:gd name="connsiteY0-2" fmla="*/ 1925601 h 1925919"/>
                <a:gd name="connsiteX1-3" fmla="*/ 0 w 1932941"/>
                <a:gd name="connsiteY1-4" fmla="*/ 1358905 h 1925919"/>
                <a:gd name="connsiteX2-5" fmla="*/ 970781 w 1932941"/>
                <a:gd name="connsiteY2-6" fmla="*/ 1358905 h 1925919"/>
                <a:gd name="connsiteX3-7" fmla="*/ 970779 w 1932941"/>
                <a:gd name="connsiteY3-8" fmla="*/ 1356819 h 1925919"/>
                <a:gd name="connsiteX4-9" fmla="*/ 1363842 w 1932941"/>
                <a:gd name="connsiteY4-10" fmla="*/ 963369 h 1925919"/>
                <a:gd name="connsiteX5-11" fmla="*/ 1050137 w 1932941"/>
                <a:gd name="connsiteY5-12" fmla="*/ 577885 h 1925919"/>
                <a:gd name="connsiteX6-13" fmla="*/ 978501 w 1932941"/>
                <a:gd name="connsiteY6-14" fmla="*/ 570562 h 1925919"/>
                <a:gd name="connsiteX7-15" fmla="*/ 0 w 1932941"/>
                <a:gd name="connsiteY7-16" fmla="*/ 570971 h 1925919"/>
                <a:gd name="connsiteX8-17" fmla="*/ 0 w 1932941"/>
                <a:gd name="connsiteY8-18" fmla="*/ 0 h 1925919"/>
                <a:gd name="connsiteX9-19" fmla="*/ 978501 w 1932941"/>
                <a:gd name="connsiteY9-20" fmla="*/ 0 h 1925919"/>
                <a:gd name="connsiteX10-21" fmla="*/ 978501 w 1932941"/>
                <a:gd name="connsiteY10-22" fmla="*/ 1038 h 1925919"/>
                <a:gd name="connsiteX11-23" fmla="*/ 1070086 w 1932941"/>
                <a:gd name="connsiteY11-24" fmla="*/ 5796 h 1925919"/>
                <a:gd name="connsiteX12-25" fmla="*/ 1932941 w 1932941"/>
                <a:gd name="connsiteY12-26" fmla="*/ 963465 h 1925919"/>
                <a:gd name="connsiteX13-27" fmla="*/ 1069761 w 1932941"/>
                <a:gd name="connsiteY13-28" fmla="*/ 1920844 h 1925919"/>
                <a:gd name="connsiteX14-29" fmla="*/ 978501 w 1932941"/>
                <a:gd name="connsiteY14-30" fmla="*/ 1925554 h 1925919"/>
                <a:gd name="connsiteX15-31" fmla="*/ 978501 w 1932941"/>
                <a:gd name="connsiteY15-32" fmla="*/ 1925601 h 1925919"/>
                <a:gd name="connsiteX16-33" fmla="*/ 977587 w 1932941"/>
                <a:gd name="connsiteY16-34" fmla="*/ 1925601 h 1925919"/>
                <a:gd name="connsiteX17-35" fmla="*/ 971435 w 1932941"/>
                <a:gd name="connsiteY17-36" fmla="*/ 1925919 h 1925919"/>
                <a:gd name="connsiteX18-37" fmla="*/ 971434 w 1932941"/>
                <a:gd name="connsiteY18-38" fmla="*/ 1925601 h 1925919"/>
                <a:gd name="connsiteX19-39" fmla="*/ 0 w 1932941"/>
                <a:gd name="connsiteY19-40" fmla="*/ 1925601 h 1925919"/>
                <a:gd name="connsiteX0-41" fmla="*/ 0 w 1932941"/>
                <a:gd name="connsiteY0-42" fmla="*/ 1925601 h 1925919"/>
                <a:gd name="connsiteX1-43" fmla="*/ 0 w 1932941"/>
                <a:gd name="connsiteY1-44" fmla="*/ 1358905 h 1925919"/>
                <a:gd name="connsiteX2-45" fmla="*/ 970781 w 1932941"/>
                <a:gd name="connsiteY2-46" fmla="*/ 1358905 h 1925919"/>
                <a:gd name="connsiteX3-47" fmla="*/ 970779 w 1932941"/>
                <a:gd name="connsiteY3-48" fmla="*/ 1356819 h 1925919"/>
                <a:gd name="connsiteX4-49" fmla="*/ 1363842 w 1932941"/>
                <a:gd name="connsiteY4-50" fmla="*/ 963369 h 1925919"/>
                <a:gd name="connsiteX5-51" fmla="*/ 1050137 w 1932941"/>
                <a:gd name="connsiteY5-52" fmla="*/ 577885 h 1925919"/>
                <a:gd name="connsiteX6-53" fmla="*/ 0 w 1932941"/>
                <a:gd name="connsiteY6-54" fmla="*/ 570971 h 1925919"/>
                <a:gd name="connsiteX7-55" fmla="*/ 0 w 1932941"/>
                <a:gd name="connsiteY7-56" fmla="*/ 0 h 1925919"/>
                <a:gd name="connsiteX8-57" fmla="*/ 978501 w 1932941"/>
                <a:gd name="connsiteY8-58" fmla="*/ 0 h 1925919"/>
                <a:gd name="connsiteX9-59" fmla="*/ 978501 w 1932941"/>
                <a:gd name="connsiteY9-60" fmla="*/ 1038 h 1925919"/>
                <a:gd name="connsiteX10-61" fmla="*/ 1070086 w 1932941"/>
                <a:gd name="connsiteY10-62" fmla="*/ 5796 h 1925919"/>
                <a:gd name="connsiteX11-63" fmla="*/ 1932941 w 1932941"/>
                <a:gd name="connsiteY11-64" fmla="*/ 963465 h 1925919"/>
                <a:gd name="connsiteX12-65" fmla="*/ 1069761 w 1932941"/>
                <a:gd name="connsiteY12-66" fmla="*/ 1920844 h 1925919"/>
                <a:gd name="connsiteX13-67" fmla="*/ 978501 w 1932941"/>
                <a:gd name="connsiteY13-68" fmla="*/ 1925554 h 1925919"/>
                <a:gd name="connsiteX14-69" fmla="*/ 978501 w 1932941"/>
                <a:gd name="connsiteY14-70" fmla="*/ 1925601 h 1925919"/>
                <a:gd name="connsiteX15-71" fmla="*/ 977587 w 1932941"/>
                <a:gd name="connsiteY15-72" fmla="*/ 1925601 h 1925919"/>
                <a:gd name="connsiteX16-73" fmla="*/ 971435 w 1932941"/>
                <a:gd name="connsiteY16-74" fmla="*/ 1925919 h 1925919"/>
                <a:gd name="connsiteX17-75" fmla="*/ 971434 w 1932941"/>
                <a:gd name="connsiteY17-76" fmla="*/ 1925601 h 1925919"/>
                <a:gd name="connsiteX18-77" fmla="*/ 0 w 1932941"/>
                <a:gd name="connsiteY18-78" fmla="*/ 1925601 h 19259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932941" h="1925919">
                  <a:moveTo>
                    <a:pt x="0" y="1925601"/>
                  </a:moveTo>
                  <a:lnTo>
                    <a:pt x="0" y="1358905"/>
                  </a:lnTo>
                  <a:lnTo>
                    <a:pt x="970781" y="1358905"/>
                  </a:lnTo>
                  <a:cubicBezTo>
                    <a:pt x="970780" y="1358210"/>
                    <a:pt x="970780" y="1357514"/>
                    <a:pt x="970779" y="1356819"/>
                  </a:cubicBezTo>
                  <a:cubicBezTo>
                    <a:pt x="1187909" y="1356569"/>
                    <a:pt x="1363805" y="1180500"/>
                    <a:pt x="1363842" y="963369"/>
                  </a:cubicBezTo>
                  <a:cubicBezTo>
                    <a:pt x="1363874" y="773380"/>
                    <a:pt x="1229252" y="614783"/>
                    <a:pt x="1050137" y="577885"/>
                  </a:cubicBezTo>
                  <a:lnTo>
                    <a:pt x="0" y="570971"/>
                  </a:lnTo>
                  <a:lnTo>
                    <a:pt x="0" y="0"/>
                  </a:lnTo>
                  <a:lnTo>
                    <a:pt x="978501" y="0"/>
                  </a:lnTo>
                  <a:lnTo>
                    <a:pt x="978501" y="1038"/>
                  </a:lnTo>
                  <a:lnTo>
                    <a:pt x="1070086" y="5796"/>
                  </a:lnTo>
                  <a:cubicBezTo>
                    <a:pt x="1554987" y="55727"/>
                    <a:pt x="1933026" y="465520"/>
                    <a:pt x="1932941" y="963465"/>
                  </a:cubicBezTo>
                  <a:cubicBezTo>
                    <a:pt x="1932856" y="1461410"/>
                    <a:pt x="1554680" y="1871076"/>
                    <a:pt x="1069761" y="1920844"/>
                  </a:cubicBezTo>
                  <a:lnTo>
                    <a:pt x="978501" y="1925554"/>
                  </a:lnTo>
                  <a:lnTo>
                    <a:pt x="978501" y="1925601"/>
                  </a:lnTo>
                  <a:lnTo>
                    <a:pt x="977587" y="1925601"/>
                  </a:lnTo>
                  <a:lnTo>
                    <a:pt x="971435" y="1925919"/>
                  </a:lnTo>
                  <a:cubicBezTo>
                    <a:pt x="971435" y="1925813"/>
                    <a:pt x="971434" y="1925707"/>
                    <a:pt x="971434" y="1925601"/>
                  </a:cubicBezTo>
                  <a:lnTo>
                    <a:pt x="0" y="1925601"/>
                  </a:lnTo>
                  <a:close/>
                </a:path>
              </a:pathLst>
            </a:cu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4" name="MH_Other_2"/>
            <p:cNvSpPr/>
            <p:nvPr>
              <p:custDataLst>
                <p:tags r:id="rId6"/>
              </p:custDataLst>
            </p:nvPr>
          </p:nvSpPr>
          <p:spPr>
            <a:xfrm rot="16200000">
              <a:off x="6782255" y="2366963"/>
              <a:ext cx="1282700" cy="1279525"/>
            </a:xfrm>
            <a:custGeom>
              <a:avLst/>
              <a:gdLst>
                <a:gd name="connsiteX0" fmla="*/ 1932940 w 1932940"/>
                <a:gd name="connsiteY0" fmla="*/ 963466 h 1925919"/>
                <a:gd name="connsiteX1" fmla="*/ 1069761 w 1932940"/>
                <a:gd name="connsiteY1" fmla="*/ 1920845 h 1925919"/>
                <a:gd name="connsiteX2" fmla="*/ 978501 w 1932940"/>
                <a:gd name="connsiteY2" fmla="*/ 1925555 h 1925919"/>
                <a:gd name="connsiteX3" fmla="*/ 978501 w 1932940"/>
                <a:gd name="connsiteY3" fmla="*/ 1925602 h 1925919"/>
                <a:gd name="connsiteX4" fmla="*/ 977577 w 1932940"/>
                <a:gd name="connsiteY4" fmla="*/ 1925602 h 1925919"/>
                <a:gd name="connsiteX5" fmla="*/ 971434 w 1932940"/>
                <a:gd name="connsiteY5" fmla="*/ 1925919 h 1925919"/>
                <a:gd name="connsiteX6" fmla="*/ 971434 w 1932940"/>
                <a:gd name="connsiteY6" fmla="*/ 1925602 h 1925919"/>
                <a:gd name="connsiteX7" fmla="*/ 0 w 1932940"/>
                <a:gd name="connsiteY7" fmla="*/ 1925602 h 1925919"/>
                <a:gd name="connsiteX8" fmla="*/ 0 w 1932940"/>
                <a:gd name="connsiteY8" fmla="*/ 1358906 h 1925919"/>
                <a:gd name="connsiteX9" fmla="*/ 970781 w 1932940"/>
                <a:gd name="connsiteY9" fmla="*/ 1358906 h 1925919"/>
                <a:gd name="connsiteX10" fmla="*/ 970778 w 1932940"/>
                <a:gd name="connsiteY10" fmla="*/ 1356820 h 1925919"/>
                <a:gd name="connsiteX11" fmla="*/ 1363841 w 1932940"/>
                <a:gd name="connsiteY11" fmla="*/ 963370 h 1925919"/>
                <a:gd name="connsiteX12" fmla="*/ 1050136 w 1932940"/>
                <a:gd name="connsiteY12" fmla="*/ 577886 h 1925919"/>
                <a:gd name="connsiteX13" fmla="*/ 978501 w 1932940"/>
                <a:gd name="connsiteY13" fmla="*/ 570562 h 1925919"/>
                <a:gd name="connsiteX14" fmla="*/ 978501 w 1932940"/>
                <a:gd name="connsiteY14" fmla="*/ 570971 h 1925919"/>
                <a:gd name="connsiteX15" fmla="*/ 0 w 1932940"/>
                <a:gd name="connsiteY15" fmla="*/ 570971 h 1925919"/>
                <a:gd name="connsiteX16" fmla="*/ 0 w 1932940"/>
                <a:gd name="connsiteY16" fmla="*/ 0 h 1925919"/>
                <a:gd name="connsiteX17" fmla="*/ 978501 w 1932940"/>
                <a:gd name="connsiteY17" fmla="*/ 0 h 1925919"/>
                <a:gd name="connsiteX18" fmla="*/ 978501 w 1932940"/>
                <a:gd name="connsiteY18" fmla="*/ 1039 h 1925919"/>
                <a:gd name="connsiteX19" fmla="*/ 1070085 w 1932940"/>
                <a:gd name="connsiteY19" fmla="*/ 5796 h 1925919"/>
                <a:gd name="connsiteX20" fmla="*/ 1932940 w 1932940"/>
                <a:gd name="connsiteY20" fmla="*/ 963466 h 19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2940" h="1925919">
                  <a:moveTo>
                    <a:pt x="1932940" y="963466"/>
                  </a:moveTo>
                  <a:cubicBezTo>
                    <a:pt x="1932856" y="1461412"/>
                    <a:pt x="1554679" y="1871077"/>
                    <a:pt x="1069761" y="1920845"/>
                  </a:cubicBezTo>
                  <a:lnTo>
                    <a:pt x="978501" y="1925555"/>
                  </a:lnTo>
                  <a:lnTo>
                    <a:pt x="978501" y="1925602"/>
                  </a:lnTo>
                  <a:lnTo>
                    <a:pt x="977577" y="1925602"/>
                  </a:lnTo>
                  <a:lnTo>
                    <a:pt x="971434" y="1925919"/>
                  </a:lnTo>
                  <a:lnTo>
                    <a:pt x="971434" y="1925602"/>
                  </a:lnTo>
                  <a:lnTo>
                    <a:pt x="0" y="1925602"/>
                  </a:lnTo>
                  <a:lnTo>
                    <a:pt x="0" y="1358906"/>
                  </a:lnTo>
                  <a:lnTo>
                    <a:pt x="970781" y="1358906"/>
                  </a:lnTo>
                  <a:lnTo>
                    <a:pt x="970778" y="1356820"/>
                  </a:lnTo>
                  <a:cubicBezTo>
                    <a:pt x="1187909" y="1356569"/>
                    <a:pt x="1363804" y="1180500"/>
                    <a:pt x="1363841" y="963370"/>
                  </a:cubicBezTo>
                  <a:cubicBezTo>
                    <a:pt x="1363873" y="773381"/>
                    <a:pt x="1229252" y="614784"/>
                    <a:pt x="1050136" y="577886"/>
                  </a:cubicBezTo>
                  <a:lnTo>
                    <a:pt x="978501" y="570562"/>
                  </a:lnTo>
                  <a:lnTo>
                    <a:pt x="978501" y="570971"/>
                  </a:lnTo>
                  <a:lnTo>
                    <a:pt x="0" y="570971"/>
                  </a:lnTo>
                  <a:lnTo>
                    <a:pt x="0" y="0"/>
                  </a:lnTo>
                  <a:lnTo>
                    <a:pt x="978501" y="0"/>
                  </a:lnTo>
                  <a:lnTo>
                    <a:pt x="978501" y="1039"/>
                  </a:lnTo>
                  <a:lnTo>
                    <a:pt x="1070085" y="5796"/>
                  </a:lnTo>
                  <a:cubicBezTo>
                    <a:pt x="1554986" y="55728"/>
                    <a:pt x="1933025" y="465521"/>
                    <a:pt x="1932940" y="963466"/>
                  </a:cubicBezTo>
                  <a:close/>
                </a:path>
              </a:pathLst>
            </a:cu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solidFill>
                  <a:schemeClr val="tx1"/>
                </a:solidFill>
              </a:endParaRPr>
            </a:p>
          </p:txBody>
        </p:sp>
        <p:sp>
          <p:nvSpPr>
            <p:cNvPr id="22" name="MH_Other_3"/>
            <p:cNvSpPr/>
            <p:nvPr>
              <p:custDataLst>
                <p:tags r:id="rId7"/>
              </p:custDataLst>
            </p:nvPr>
          </p:nvSpPr>
          <p:spPr>
            <a:xfrm rot="5400000">
              <a:off x="7737136" y="3936206"/>
              <a:ext cx="1282700" cy="1277938"/>
            </a:xfrm>
            <a:custGeom>
              <a:avLst/>
              <a:gdLst>
                <a:gd name="connsiteX0" fmla="*/ 0 w 1932941"/>
                <a:gd name="connsiteY0" fmla="*/ 1925600 h 1925919"/>
                <a:gd name="connsiteX1" fmla="*/ 0 w 1932941"/>
                <a:gd name="connsiteY1" fmla="*/ 1358904 h 1925919"/>
                <a:gd name="connsiteX2" fmla="*/ 970781 w 1932941"/>
                <a:gd name="connsiteY2" fmla="*/ 1358904 h 1925919"/>
                <a:gd name="connsiteX3" fmla="*/ 970779 w 1932941"/>
                <a:gd name="connsiteY3" fmla="*/ 1356819 h 1925919"/>
                <a:gd name="connsiteX4" fmla="*/ 1363842 w 1932941"/>
                <a:gd name="connsiteY4" fmla="*/ 963369 h 1925919"/>
                <a:gd name="connsiteX5" fmla="*/ 1050137 w 1932941"/>
                <a:gd name="connsiteY5" fmla="*/ 577885 h 1925919"/>
                <a:gd name="connsiteX6" fmla="*/ 978501 w 1932941"/>
                <a:gd name="connsiteY6" fmla="*/ 570562 h 1925919"/>
                <a:gd name="connsiteX7" fmla="*/ 978501 w 1932941"/>
                <a:gd name="connsiteY7" fmla="*/ 570971 h 1925919"/>
                <a:gd name="connsiteX8" fmla="*/ 0 w 1932941"/>
                <a:gd name="connsiteY8" fmla="*/ 570971 h 1925919"/>
                <a:gd name="connsiteX9" fmla="*/ 0 w 1932941"/>
                <a:gd name="connsiteY9" fmla="*/ 0 h 1925919"/>
                <a:gd name="connsiteX10" fmla="*/ 978501 w 1932941"/>
                <a:gd name="connsiteY10" fmla="*/ 0 h 1925919"/>
                <a:gd name="connsiteX11" fmla="*/ 978501 w 1932941"/>
                <a:gd name="connsiteY11" fmla="*/ 1038 h 1925919"/>
                <a:gd name="connsiteX12" fmla="*/ 1070086 w 1932941"/>
                <a:gd name="connsiteY12" fmla="*/ 5796 h 1925919"/>
                <a:gd name="connsiteX13" fmla="*/ 1932941 w 1932941"/>
                <a:gd name="connsiteY13" fmla="*/ 963465 h 1925919"/>
                <a:gd name="connsiteX14" fmla="*/ 1069761 w 1932941"/>
                <a:gd name="connsiteY14" fmla="*/ 1920844 h 1925919"/>
                <a:gd name="connsiteX15" fmla="*/ 978501 w 1932941"/>
                <a:gd name="connsiteY15" fmla="*/ 1925554 h 1925919"/>
                <a:gd name="connsiteX16" fmla="*/ 978501 w 1932941"/>
                <a:gd name="connsiteY16" fmla="*/ 1925600 h 1925919"/>
                <a:gd name="connsiteX17" fmla="*/ 977606 w 1932941"/>
                <a:gd name="connsiteY17" fmla="*/ 1925600 h 1925919"/>
                <a:gd name="connsiteX18" fmla="*/ 971435 w 1932941"/>
                <a:gd name="connsiteY18" fmla="*/ 1925919 h 1925919"/>
                <a:gd name="connsiteX19" fmla="*/ 971434 w 1932941"/>
                <a:gd name="connsiteY19" fmla="*/ 1925600 h 19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2941" h="1925919">
                  <a:moveTo>
                    <a:pt x="0" y="1925600"/>
                  </a:moveTo>
                  <a:lnTo>
                    <a:pt x="0" y="1358904"/>
                  </a:lnTo>
                  <a:lnTo>
                    <a:pt x="970781" y="1358904"/>
                  </a:lnTo>
                  <a:lnTo>
                    <a:pt x="970779" y="1356819"/>
                  </a:lnTo>
                  <a:cubicBezTo>
                    <a:pt x="1187909" y="1356569"/>
                    <a:pt x="1363805" y="1180499"/>
                    <a:pt x="1363842" y="963369"/>
                  </a:cubicBezTo>
                  <a:cubicBezTo>
                    <a:pt x="1363874" y="773381"/>
                    <a:pt x="1229252" y="614783"/>
                    <a:pt x="1050137" y="577885"/>
                  </a:cubicBezTo>
                  <a:lnTo>
                    <a:pt x="978501" y="570562"/>
                  </a:lnTo>
                  <a:lnTo>
                    <a:pt x="978501" y="570971"/>
                  </a:lnTo>
                  <a:lnTo>
                    <a:pt x="0" y="570971"/>
                  </a:lnTo>
                  <a:lnTo>
                    <a:pt x="0" y="0"/>
                  </a:lnTo>
                  <a:lnTo>
                    <a:pt x="978501" y="0"/>
                  </a:lnTo>
                  <a:lnTo>
                    <a:pt x="978501" y="1038"/>
                  </a:lnTo>
                  <a:lnTo>
                    <a:pt x="1070086" y="5796"/>
                  </a:lnTo>
                  <a:cubicBezTo>
                    <a:pt x="1554987" y="55727"/>
                    <a:pt x="1933026" y="465521"/>
                    <a:pt x="1932941" y="963465"/>
                  </a:cubicBezTo>
                  <a:cubicBezTo>
                    <a:pt x="1932856" y="1461411"/>
                    <a:pt x="1554680" y="1871076"/>
                    <a:pt x="1069761" y="1920844"/>
                  </a:cubicBezTo>
                  <a:lnTo>
                    <a:pt x="978501" y="1925554"/>
                  </a:lnTo>
                  <a:lnTo>
                    <a:pt x="978501" y="1925600"/>
                  </a:lnTo>
                  <a:lnTo>
                    <a:pt x="977606" y="1925600"/>
                  </a:lnTo>
                  <a:lnTo>
                    <a:pt x="971435" y="1925919"/>
                  </a:lnTo>
                  <a:lnTo>
                    <a:pt x="971434" y="1925600"/>
                  </a:lnTo>
                  <a:close/>
                </a:path>
              </a:pathLst>
            </a:cu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3" name="MH_Other_4"/>
            <p:cNvSpPr/>
            <p:nvPr>
              <p:custDataLst>
                <p:tags r:id="rId8"/>
              </p:custDataLst>
            </p:nvPr>
          </p:nvSpPr>
          <p:spPr>
            <a:xfrm rot="16200000">
              <a:off x="8583274" y="2367757"/>
              <a:ext cx="1282700" cy="1277937"/>
            </a:xfrm>
            <a:custGeom>
              <a:avLst/>
              <a:gdLst>
                <a:gd name="connsiteX0" fmla="*/ 1932940 w 1932940"/>
                <a:gd name="connsiteY0" fmla="*/ 963466 h 1925919"/>
                <a:gd name="connsiteX1" fmla="*/ 1069761 w 1932940"/>
                <a:gd name="connsiteY1" fmla="*/ 1920845 h 1925919"/>
                <a:gd name="connsiteX2" fmla="*/ 978501 w 1932940"/>
                <a:gd name="connsiteY2" fmla="*/ 1925555 h 1925919"/>
                <a:gd name="connsiteX3" fmla="*/ 978501 w 1932940"/>
                <a:gd name="connsiteY3" fmla="*/ 1925602 h 1925919"/>
                <a:gd name="connsiteX4" fmla="*/ 977577 w 1932940"/>
                <a:gd name="connsiteY4" fmla="*/ 1925602 h 1925919"/>
                <a:gd name="connsiteX5" fmla="*/ 971434 w 1932940"/>
                <a:gd name="connsiteY5" fmla="*/ 1925919 h 1925919"/>
                <a:gd name="connsiteX6" fmla="*/ 971434 w 1932940"/>
                <a:gd name="connsiteY6" fmla="*/ 1925602 h 1925919"/>
                <a:gd name="connsiteX7" fmla="*/ 0 w 1932940"/>
                <a:gd name="connsiteY7" fmla="*/ 1925602 h 1925919"/>
                <a:gd name="connsiteX8" fmla="*/ 0 w 1932940"/>
                <a:gd name="connsiteY8" fmla="*/ 1358906 h 1925919"/>
                <a:gd name="connsiteX9" fmla="*/ 970781 w 1932940"/>
                <a:gd name="connsiteY9" fmla="*/ 1358906 h 1925919"/>
                <a:gd name="connsiteX10" fmla="*/ 970778 w 1932940"/>
                <a:gd name="connsiteY10" fmla="*/ 1356820 h 1925919"/>
                <a:gd name="connsiteX11" fmla="*/ 1363841 w 1932940"/>
                <a:gd name="connsiteY11" fmla="*/ 963370 h 1925919"/>
                <a:gd name="connsiteX12" fmla="*/ 1050136 w 1932940"/>
                <a:gd name="connsiteY12" fmla="*/ 577886 h 1925919"/>
                <a:gd name="connsiteX13" fmla="*/ 978501 w 1932940"/>
                <a:gd name="connsiteY13" fmla="*/ 570563 h 1925919"/>
                <a:gd name="connsiteX14" fmla="*/ 978501 w 1932940"/>
                <a:gd name="connsiteY14" fmla="*/ 570971 h 1925919"/>
                <a:gd name="connsiteX15" fmla="*/ 0 w 1932940"/>
                <a:gd name="connsiteY15" fmla="*/ 570971 h 1925919"/>
                <a:gd name="connsiteX16" fmla="*/ 0 w 1932940"/>
                <a:gd name="connsiteY16" fmla="*/ 0 h 1925919"/>
                <a:gd name="connsiteX17" fmla="*/ 978501 w 1932940"/>
                <a:gd name="connsiteY17" fmla="*/ 0 h 1925919"/>
                <a:gd name="connsiteX18" fmla="*/ 978501 w 1932940"/>
                <a:gd name="connsiteY18" fmla="*/ 1039 h 1925919"/>
                <a:gd name="connsiteX19" fmla="*/ 1070085 w 1932940"/>
                <a:gd name="connsiteY19" fmla="*/ 5796 h 1925919"/>
                <a:gd name="connsiteX20" fmla="*/ 1932940 w 1932940"/>
                <a:gd name="connsiteY20" fmla="*/ 963466 h 19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2940" h="1925919">
                  <a:moveTo>
                    <a:pt x="1932940" y="963466"/>
                  </a:moveTo>
                  <a:cubicBezTo>
                    <a:pt x="1932856" y="1461412"/>
                    <a:pt x="1554679" y="1871077"/>
                    <a:pt x="1069761" y="1920845"/>
                  </a:cubicBezTo>
                  <a:lnTo>
                    <a:pt x="978501" y="1925555"/>
                  </a:lnTo>
                  <a:lnTo>
                    <a:pt x="978501" y="1925602"/>
                  </a:lnTo>
                  <a:lnTo>
                    <a:pt x="977577" y="1925602"/>
                  </a:lnTo>
                  <a:lnTo>
                    <a:pt x="971434" y="1925919"/>
                  </a:lnTo>
                  <a:lnTo>
                    <a:pt x="971434" y="1925602"/>
                  </a:lnTo>
                  <a:lnTo>
                    <a:pt x="0" y="1925602"/>
                  </a:lnTo>
                  <a:lnTo>
                    <a:pt x="0" y="1358906"/>
                  </a:lnTo>
                  <a:lnTo>
                    <a:pt x="970781" y="1358906"/>
                  </a:lnTo>
                  <a:lnTo>
                    <a:pt x="970778" y="1356820"/>
                  </a:lnTo>
                  <a:cubicBezTo>
                    <a:pt x="1187909" y="1356570"/>
                    <a:pt x="1363804" y="1180500"/>
                    <a:pt x="1363841" y="963370"/>
                  </a:cubicBezTo>
                  <a:cubicBezTo>
                    <a:pt x="1363873" y="773381"/>
                    <a:pt x="1229252" y="614784"/>
                    <a:pt x="1050136" y="577886"/>
                  </a:cubicBezTo>
                  <a:lnTo>
                    <a:pt x="978501" y="570563"/>
                  </a:lnTo>
                  <a:lnTo>
                    <a:pt x="978501" y="570971"/>
                  </a:lnTo>
                  <a:lnTo>
                    <a:pt x="0" y="570971"/>
                  </a:lnTo>
                  <a:lnTo>
                    <a:pt x="0" y="0"/>
                  </a:lnTo>
                  <a:lnTo>
                    <a:pt x="978501" y="0"/>
                  </a:lnTo>
                  <a:lnTo>
                    <a:pt x="978501" y="1039"/>
                  </a:lnTo>
                  <a:lnTo>
                    <a:pt x="1070085" y="5796"/>
                  </a:lnTo>
                  <a:cubicBezTo>
                    <a:pt x="1554986" y="55728"/>
                    <a:pt x="1933025" y="465521"/>
                    <a:pt x="1932940" y="963466"/>
                  </a:cubicBezTo>
                  <a:close/>
                </a:path>
              </a:pathLst>
            </a:custGeom>
            <a:solidFill>
              <a:srgbClr val="C831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100">
                <a:solidFill>
                  <a:schemeClr val="tx1"/>
                </a:solidFill>
              </a:endParaRPr>
            </a:p>
          </p:txBody>
        </p:sp>
        <p:sp>
          <p:nvSpPr>
            <p:cNvPr id="24" name="MH_Other_9"/>
            <p:cNvSpPr/>
            <p:nvPr>
              <p:custDataLst>
                <p:tags r:id="rId9"/>
              </p:custDataLst>
            </p:nvPr>
          </p:nvSpPr>
          <p:spPr>
            <a:xfrm>
              <a:off x="1591130" y="3549652"/>
              <a:ext cx="9112163" cy="479424"/>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26" name="矩形 25"/>
          <p:cNvSpPr/>
          <p:nvPr/>
        </p:nvSpPr>
        <p:spPr>
          <a:xfrm>
            <a:off x="1936506" y="3248079"/>
            <a:ext cx="8747960" cy="58746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Users can make presentations on a projector or computer, or they can print the presentation into film</a:t>
            </a:r>
          </a:p>
        </p:txBody>
      </p:sp>
      <p:sp>
        <p:nvSpPr>
          <p:cNvPr id="27" name="矩形 26"/>
          <p:cNvSpPr/>
          <p:nvPr/>
        </p:nvSpPr>
        <p:spPr>
          <a:xfrm>
            <a:off x="1952297" y="4962803"/>
            <a:ext cx="2241974" cy="40203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The title text</a:t>
            </a:r>
          </a:p>
        </p:txBody>
      </p:sp>
      <p:sp>
        <p:nvSpPr>
          <p:cNvPr id="28" name="矩形 27"/>
          <p:cNvSpPr/>
          <p:nvPr/>
        </p:nvSpPr>
        <p:spPr>
          <a:xfrm>
            <a:off x="3808084" y="4962803"/>
            <a:ext cx="2241974" cy="40203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The title text</a:t>
            </a:r>
          </a:p>
        </p:txBody>
      </p:sp>
      <p:sp>
        <p:nvSpPr>
          <p:cNvPr id="29" name="矩形 28"/>
          <p:cNvSpPr/>
          <p:nvPr/>
        </p:nvSpPr>
        <p:spPr>
          <a:xfrm>
            <a:off x="5554335" y="4962803"/>
            <a:ext cx="2241974" cy="40203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The title text</a:t>
            </a:r>
          </a:p>
        </p:txBody>
      </p:sp>
      <p:sp>
        <p:nvSpPr>
          <p:cNvPr id="30" name="矩形 29"/>
          <p:cNvSpPr/>
          <p:nvPr/>
        </p:nvSpPr>
        <p:spPr>
          <a:xfrm>
            <a:off x="7410122" y="4962803"/>
            <a:ext cx="2241974" cy="40203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The title text</a:t>
            </a:r>
          </a:p>
        </p:txBody>
      </p:sp>
      <p:sp>
        <p:nvSpPr>
          <p:cNvPr id="31" name="矩形 30"/>
          <p:cNvSpPr/>
          <p:nvPr/>
        </p:nvSpPr>
        <p:spPr>
          <a:xfrm>
            <a:off x="2865691" y="1518904"/>
            <a:ext cx="2241974" cy="40203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The title text</a:t>
            </a:r>
          </a:p>
        </p:txBody>
      </p:sp>
      <p:sp>
        <p:nvSpPr>
          <p:cNvPr id="32" name="矩形 31"/>
          <p:cNvSpPr/>
          <p:nvPr/>
        </p:nvSpPr>
        <p:spPr>
          <a:xfrm>
            <a:off x="4721478" y="1518904"/>
            <a:ext cx="2241974" cy="40203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The title text</a:t>
            </a:r>
          </a:p>
        </p:txBody>
      </p:sp>
      <p:sp>
        <p:nvSpPr>
          <p:cNvPr id="33" name="矩形 32"/>
          <p:cNvSpPr/>
          <p:nvPr/>
        </p:nvSpPr>
        <p:spPr>
          <a:xfrm>
            <a:off x="6467729" y="1518904"/>
            <a:ext cx="2241974" cy="40203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The title text</a:t>
            </a:r>
          </a:p>
        </p:txBody>
      </p:sp>
      <p:sp>
        <p:nvSpPr>
          <p:cNvPr id="34" name="矩形 33"/>
          <p:cNvSpPr/>
          <p:nvPr/>
        </p:nvSpPr>
        <p:spPr>
          <a:xfrm>
            <a:off x="8323516" y="1518904"/>
            <a:ext cx="2241974" cy="402033"/>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The title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Effect transition="in" filter="fade">
                                      <p:cBhvr>
                                        <p:cTn id="5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古风个人简历竞聘通用PPT模板"/>
</p:tagLst>
</file>

<file path=ppt/tags/tag10.xml><?xml version="1.0" encoding="utf-8"?>
<p:tagLst xmlns:a="http://schemas.openxmlformats.org/drawingml/2006/main" xmlns:r="http://schemas.openxmlformats.org/officeDocument/2006/relationships" xmlns:p="http://schemas.openxmlformats.org/presentationml/2006/main">
  <p:tag name="MH" val="20170710183418"/>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MH" val="20170710183418"/>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710183418"/>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710183418"/>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710183418"/>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70710183418"/>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710183418"/>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710183418"/>
  <p:tag name="MH_LIBRARY" val="GRAPHIC"/>
  <p:tag name="MH_TYPE" val="Other"/>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70710183418"/>
  <p:tag name="MH_LIBRARY" val="GRAPHIC"/>
  <p:tag name="MH_TYPE" val="Other"/>
  <p:tag name="MH_ORDER" val="4"/>
</p:tagLst>
</file>

<file path=ppt/theme/theme1.xml><?xml version="1.0" encoding="utf-8"?>
<a:theme xmlns:a="http://schemas.openxmlformats.org/drawingml/2006/main" name="www.freeppt7.com">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1522</Words>
  <Application>Microsoft Office PowerPoint</Application>
  <PresentationFormat>自定义</PresentationFormat>
  <Paragraphs>215</Paragraphs>
  <Slides>25</Slides>
  <Notes>25</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25</vt:i4>
      </vt:variant>
    </vt:vector>
  </HeadingPairs>
  <TitlesOfParts>
    <vt:vector size="46" baseType="lpstr">
      <vt:lpstr>FZQingKeBenYueSongS-R-GB</vt:lpstr>
      <vt:lpstr>ITC Avant Garde Std Bk</vt:lpstr>
      <vt:lpstr>等线</vt:lpstr>
      <vt:lpstr>方正硬笔楷书简体</vt:lpstr>
      <vt:lpstr>黑体</vt:lpstr>
      <vt:lpstr>华文行楷</vt:lpstr>
      <vt:lpstr>华文隶书</vt:lpstr>
      <vt:lpstr>华文新魏</vt:lpstr>
      <vt:lpstr>楷体</vt:lpstr>
      <vt:lpstr>宋体</vt:lpstr>
      <vt:lpstr>腾祥铁山楷书简</vt:lpstr>
      <vt:lpstr>微软雅黑</vt:lpstr>
      <vt:lpstr>叶根友新篆简体08</vt:lpstr>
      <vt:lpstr>禹卫书法行书简体</vt:lpstr>
      <vt:lpstr>Agency FB</vt:lpstr>
      <vt:lpstr>Arial</vt:lpstr>
      <vt:lpstr>Calibri</vt:lpstr>
      <vt:lpstr>Impact</vt:lpstr>
      <vt:lpstr>Wingdings</vt:lpstr>
      <vt:lpstr>www.freeppt7.com</vt:lpstr>
      <vt:lpstr>www.jpppt.com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宇 之灵</cp:lastModifiedBy>
  <cp:revision>9</cp:revision>
  <dcterms:created xsi:type="dcterms:W3CDTF">2015-12-01T09:06:00Z</dcterms:created>
  <dcterms:modified xsi:type="dcterms:W3CDTF">2020-11-30T11:49:36Z</dcterms:modified>
  <cp:contentStatus>https:/shop410307923.taobao.com;</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