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63" r:id="rId6"/>
    <p:sldId id="262" r:id="rId7"/>
    <p:sldId id="264" r:id="rId8"/>
    <p:sldId id="259" r:id="rId9"/>
    <p:sldId id="266" r:id="rId10"/>
    <p:sldId id="267" r:id="rId11"/>
    <p:sldId id="265" r:id="rId12"/>
    <p:sldId id="260" r:id="rId13"/>
    <p:sldId id="269" r:id="rId14"/>
    <p:sldId id="274" r:id="rId15"/>
    <p:sldId id="268" r:id="rId16"/>
    <p:sldId id="261" r:id="rId17"/>
    <p:sldId id="271" r:id="rId18"/>
    <p:sldId id="270" r:id="rId19"/>
    <p:sldId id="272" r:id="rId20"/>
    <p:sldId id="27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BA1"/>
    <a:srgbClr val="BC637C"/>
    <a:srgbClr val="766D6B"/>
    <a:srgbClr val="AEAAA7"/>
    <a:srgbClr val="4A7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9421-B439-491F-B032-66975F8039A5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9D3A-CE92-49B1-88DB-77195FDE12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4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5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210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33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9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65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466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51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60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438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96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1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5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1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08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4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8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4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20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4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14090" y="64831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01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0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00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4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26.jp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18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10" Type="http://schemas.openxmlformats.org/officeDocument/2006/relationships/image" Target="../media/image4.png"/><Relationship Id="rId19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4" y="1256979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87" y="1938099"/>
            <a:ext cx="3707987" cy="49084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1" y="3037483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9488" y="524567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05" y="640386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9" y="6040698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79" y="326399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341" y="5616065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73" y="1212584"/>
            <a:ext cx="187379" cy="30516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677274" y="3947502"/>
            <a:ext cx="5587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609BA1"/>
                </a:solidFill>
                <a:latin typeface="+mj-ea"/>
                <a:ea typeface="+mj-ea"/>
                <a:cs typeface="+mn-ea"/>
                <a:sym typeface="+mn-lt"/>
              </a:rPr>
              <a:t>GOOD PPT T</a:t>
            </a:r>
            <a:r>
              <a:rPr lang="zh-CN" altLang="en-US" sz="4800" dirty="0">
                <a:solidFill>
                  <a:srgbClr val="609BA1"/>
                </a:solidFill>
                <a:latin typeface="+mj-ea"/>
                <a:ea typeface="+mj-ea"/>
                <a:cs typeface="+mn-ea"/>
                <a:sym typeface="+mn-lt"/>
              </a:rPr>
              <a:t>EMPLATE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778389" y="4722702"/>
            <a:ext cx="4951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766D6B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" name="矩形 1"/>
          <p:cNvSpPr/>
          <p:nvPr/>
        </p:nvSpPr>
        <p:spPr>
          <a:xfrm>
            <a:off x="7384887" y="6130272"/>
            <a:ext cx="1709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766D6B"/>
                </a:solidFill>
                <a:cs typeface="+mn-ea"/>
                <a:sym typeface="+mn-lt"/>
              </a:rPr>
              <a:t>www.jpppt.com</a:t>
            </a:r>
            <a:endParaRPr lang="zh-CN" altLang="en-US" sz="1600" dirty="0">
              <a:solidFill>
                <a:srgbClr val="766D6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7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:a14="http://schemas.microsoft.com/office/drawing/2010/main" xmlns="">
      <p:transition spd="slow" advClick="0" advTm="5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2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62" y="3252561"/>
            <a:ext cx="2174489" cy="29652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9535467" y="4317363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4015">
            <a:off x="3062231" y="2033334"/>
            <a:ext cx="2294717" cy="1841270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3618778" y="2242589"/>
            <a:ext cx="5837864" cy="3911369"/>
          </a:xfrm>
          <a:prstGeom prst="cloudCallout">
            <a:avLst>
              <a:gd name="adj1" fmla="val -62701"/>
              <a:gd name="adj2" fmla="val 4415"/>
            </a:avLst>
          </a:prstGeom>
          <a:solidFill>
            <a:schemeClr val="bg1"/>
          </a:solidFill>
          <a:ln w="19050">
            <a:solidFill>
              <a:srgbClr val="BC63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8204156" y="5064049"/>
            <a:ext cx="1341210" cy="1299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82" y="4030885"/>
            <a:ext cx="1959028" cy="1934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0" y="5879718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928005" y="64427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28221" y="12425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848348" y="3182117"/>
            <a:ext cx="3170868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 </a:t>
            </a:r>
          </a:p>
        </p:txBody>
      </p:sp>
    </p:spTree>
    <p:extLst>
      <p:ext uri="{BB962C8B-B14F-4D97-AF65-F5344CB8AC3E}">
        <p14:creationId xmlns:p14="http://schemas.microsoft.com/office/powerpoint/2010/main" val="1402570897"/>
      </p:ext>
    </p:extLst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6" grpId="0"/>
          <p:bldP spid="38" grpId="0"/>
          <p:bldP spid="21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6" grpId="0"/>
          <p:bldP spid="38" grpId="0"/>
          <p:bldP spid="2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1" y="3445931"/>
            <a:ext cx="4881021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96" y="303453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3" y="2075197"/>
            <a:ext cx="4931241" cy="4222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43" y="205806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06" y="2923578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8" y="1613948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47" y="1818853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235016" y="4083959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-300" dirty="0">
                <a:solidFill>
                  <a:schemeClr val="bg1"/>
                </a:solidFill>
                <a:cs typeface="+mn-ea"/>
                <a:sym typeface="+mn-lt"/>
              </a:rPr>
              <a:t>My title</a:t>
            </a:r>
            <a:endParaRPr lang="en-US" altLang="zh-CN" sz="72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23641" y="207956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2306" y="-1316897"/>
            <a:ext cx="4637275" cy="26337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87" y="3360150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62" y="1413497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39" y="1933478"/>
            <a:ext cx="286422" cy="4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4135"/>
      </p:ext>
    </p:extLst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959838" y="1536096"/>
            <a:ext cx="43602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0293" y="2957746"/>
            <a:ext cx="3349919" cy="28682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892336" y="63887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75033" y="109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1" y="372205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2613" y="2957746"/>
            <a:ext cx="2248317" cy="29762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8541" y="3396215"/>
            <a:ext cx="2254072" cy="24524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101" y="1346945"/>
            <a:ext cx="3406228" cy="51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96086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726613" y="4500967"/>
            <a:ext cx="3358932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5870" y="3594022"/>
            <a:ext cx="3430512" cy="2937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892336" y="63887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75033" y="109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1" y="372205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1822">
            <a:off x="4937690" y="2071508"/>
            <a:ext cx="3327615" cy="281271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 rot="19839352">
            <a:off x="4741467" y="1715660"/>
            <a:ext cx="330975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>
                <a:solidFill>
                  <a:schemeClr val="bg1"/>
                </a:solidFill>
                <a:cs typeface="+mn-ea"/>
                <a:sym typeface="+mn-lt"/>
              </a:rPr>
              <a:t>wo</a:t>
            </a:r>
          </a:p>
        </p:txBody>
      </p:sp>
    </p:spTree>
    <p:extLst>
      <p:ext uri="{BB962C8B-B14F-4D97-AF65-F5344CB8AC3E}">
        <p14:creationId xmlns:p14="http://schemas.microsoft.com/office/powerpoint/2010/main" val="3950241885"/>
      </p:ext>
    </p:extLst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  <p:bldP spid="26" grpId="0"/>
          <p:bldP spid="26" grpId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6" grpId="0"/>
          <p:bldP spid="38" grpId="0"/>
          <p:bldP spid="26" grpId="0"/>
          <p:bldP spid="26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8249614" y="3927733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8990">
            <a:off x="2752564" y="1800445"/>
            <a:ext cx="2501587" cy="1841270"/>
          </a:xfrm>
          <a:prstGeom prst="rect">
            <a:avLst/>
          </a:prstGeom>
        </p:spPr>
      </p:pic>
      <p:sp>
        <p:nvSpPr>
          <p:cNvPr id="22" name="云形标注 21"/>
          <p:cNvSpPr/>
          <p:nvPr/>
        </p:nvSpPr>
        <p:spPr>
          <a:xfrm rot="562418">
            <a:off x="3378540" y="1577051"/>
            <a:ext cx="5941817" cy="4408835"/>
          </a:xfrm>
          <a:prstGeom prst="cloudCallout">
            <a:avLst>
              <a:gd name="adj1" fmla="val -55886"/>
              <a:gd name="adj2" fmla="val 33014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7315634" y="5047187"/>
            <a:ext cx="1341210" cy="129955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10" y="4364705"/>
            <a:ext cx="1537048" cy="151759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86938" y="2653349"/>
            <a:ext cx="3358932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4" y="3502535"/>
            <a:ext cx="2373419" cy="2937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892336" y="63887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75033" y="109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72" y="536972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9059"/>
      </p:ext>
    </p:extLst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36" grpId="0"/>
          <p:bldP spid="3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36" grpId="0"/>
          <p:bldP spid="3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70" y="169391"/>
            <a:ext cx="2994722" cy="39642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7" y="3749277"/>
            <a:ext cx="4481784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484" y="191863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51" y="549280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129" y="5236879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06" y="4387305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508" y="353256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22" y="318107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26" y="2817902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19064" y="4387305"/>
            <a:ext cx="3552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My title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55" y="677212"/>
            <a:ext cx="2835378" cy="453387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3014028" y="63395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4119238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70" y="3052158"/>
            <a:ext cx="2994722" cy="3964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5" y="562343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19" y="355403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190" y="2341563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98" y="184972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88" y="650222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2" y="6139052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002494" y="53872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212651"/>
            <a:ext cx="2835378" cy="453387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31189" y="16939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01997" y="3435763"/>
            <a:ext cx="3170868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58" y="434681"/>
            <a:ext cx="3763941" cy="305215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063767" y="245240"/>
            <a:ext cx="196720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 err="1">
                <a:solidFill>
                  <a:schemeClr val="bg1"/>
                </a:solidFill>
                <a:cs typeface="+mn-ea"/>
                <a:sym typeface="+mn-lt"/>
              </a:rPr>
              <a:t>ai</a:t>
            </a:r>
            <a:endParaRPr lang="en-US" altLang="zh-CN" sz="16600" b="1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123323"/>
      </p:ext>
    </p:extLst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4" grpId="0"/>
          <p:bldP spid="24" grpId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4" grpId="0"/>
          <p:bldP spid="24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68" y="2980622"/>
            <a:ext cx="2994722" cy="3964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5" y="562343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19" y="355403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190" y="2341563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98" y="184972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88" y="650222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2" y="6139052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002494" y="53872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212651"/>
            <a:ext cx="2835378" cy="453387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31189" y="16939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4162625" y="5132532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8850">
            <a:off x="3404558" y="2028416"/>
            <a:ext cx="2294717" cy="1682791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3618778" y="2242589"/>
            <a:ext cx="5837864" cy="3911369"/>
          </a:xfrm>
          <a:prstGeom prst="cloudCallout">
            <a:avLst>
              <a:gd name="adj1" fmla="val 54649"/>
              <a:gd name="adj2" fmla="val 1446"/>
            </a:avLst>
          </a:prstGeom>
          <a:solidFill>
            <a:schemeClr val="bg1"/>
          </a:solidFill>
          <a:ln w="19050">
            <a:solidFill>
              <a:srgbClr val="BC63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2668335" y="4636353"/>
            <a:ext cx="1341210" cy="129955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0" y="4396111"/>
            <a:ext cx="1959028" cy="193422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105457" y="3063207"/>
            <a:ext cx="3170868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 </a:t>
            </a:r>
          </a:p>
        </p:txBody>
      </p:sp>
    </p:spTree>
    <p:extLst>
      <p:ext uri="{BB962C8B-B14F-4D97-AF65-F5344CB8AC3E}">
        <p14:creationId xmlns:p14="http://schemas.microsoft.com/office/powerpoint/2010/main" val="3550110513"/>
      </p:ext>
    </p:extLst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0" grpId="0" animBg="1"/>
          <p:bldP spid="23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0" grpId="0" animBg="1"/>
          <p:bldP spid="2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14" y="4150273"/>
            <a:ext cx="1679323" cy="22230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948" y="2125582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2" y="1843033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8" y="5111365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7" y="1967411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" y="6462223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5" y="6099054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002494" y="53872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188601"/>
            <a:ext cx="2835378" cy="160157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31189" y="16939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8703" y="4661706"/>
            <a:ext cx="1796711" cy="15383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14" y="4170203"/>
            <a:ext cx="2745868" cy="22218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7953" y="4330867"/>
            <a:ext cx="2008980" cy="213135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884" y="4658197"/>
            <a:ext cx="1885950" cy="180826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77" y="2698268"/>
            <a:ext cx="2110671" cy="1711531"/>
          </a:xfrm>
          <a:prstGeom prst="rect">
            <a:avLst/>
          </a:prstGeom>
        </p:spPr>
      </p:pic>
      <p:sp>
        <p:nvSpPr>
          <p:cNvPr id="54" name="文本框 23"/>
          <p:cNvSpPr txBox="1"/>
          <p:nvPr/>
        </p:nvSpPr>
        <p:spPr>
          <a:xfrm>
            <a:off x="9724292" y="2679272"/>
            <a:ext cx="1460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pc="-300" dirty="0" err="1">
                <a:solidFill>
                  <a:prstClr val="white"/>
                </a:solidFill>
                <a:latin typeface="+mn-ea"/>
              </a:rPr>
              <a:t>ai</a:t>
            </a:r>
            <a:endParaRPr lang="en-US" altLang="zh-CN" sz="8800" b="1" spc="-3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59" y="2764711"/>
            <a:ext cx="2039349" cy="1723786"/>
          </a:xfrm>
          <a:prstGeom prst="rect">
            <a:avLst/>
          </a:prstGeom>
        </p:spPr>
      </p:pic>
      <p:sp>
        <p:nvSpPr>
          <p:cNvPr id="56" name="文本框 19"/>
          <p:cNvSpPr txBox="1"/>
          <p:nvPr/>
        </p:nvSpPr>
        <p:spPr>
          <a:xfrm>
            <a:off x="7429091" y="2570433"/>
            <a:ext cx="1340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prstClr val="white"/>
                </a:solidFill>
                <a:latin typeface="+mn-ea"/>
              </a:rPr>
              <a:t>wo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79" y="2581768"/>
            <a:ext cx="1997927" cy="1608087"/>
          </a:xfrm>
          <a:prstGeom prst="rect">
            <a:avLst/>
          </a:prstGeom>
        </p:spPr>
      </p:pic>
      <p:sp>
        <p:nvSpPr>
          <p:cNvPr id="58" name="文本框 21"/>
          <p:cNvSpPr txBox="1"/>
          <p:nvPr/>
        </p:nvSpPr>
        <p:spPr>
          <a:xfrm>
            <a:off x="5303022" y="2647043"/>
            <a:ext cx="11865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prstClr val="white"/>
                </a:solidFill>
                <a:latin typeface="+mn-ea"/>
              </a:rPr>
              <a:t>ho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9262" flipH="1">
            <a:off x="2711198" y="2336224"/>
            <a:ext cx="2080495" cy="2049052"/>
          </a:xfrm>
          <a:prstGeom prst="rect">
            <a:avLst/>
          </a:prstGeom>
        </p:spPr>
      </p:pic>
      <p:sp>
        <p:nvSpPr>
          <p:cNvPr id="60" name="文本框 27"/>
          <p:cNvSpPr txBox="1"/>
          <p:nvPr/>
        </p:nvSpPr>
        <p:spPr>
          <a:xfrm>
            <a:off x="3168751" y="2568184"/>
            <a:ext cx="10967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prstClr val="white"/>
                </a:solidFill>
                <a:latin typeface="+mn-ea"/>
              </a:rPr>
              <a:t>Hi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576736" y="2699106"/>
            <a:ext cx="2014046" cy="1742385"/>
          </a:xfrm>
          <a:prstGeom prst="rect">
            <a:avLst/>
          </a:prstGeom>
        </p:spPr>
      </p:pic>
      <p:sp>
        <p:nvSpPr>
          <p:cNvPr id="62" name="文本框 30"/>
          <p:cNvSpPr txBox="1"/>
          <p:nvPr/>
        </p:nvSpPr>
        <p:spPr>
          <a:xfrm>
            <a:off x="789927" y="2637495"/>
            <a:ext cx="12634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 err="1">
                <a:solidFill>
                  <a:prstClr val="white"/>
                </a:solidFill>
                <a:latin typeface="+mn-ea"/>
              </a:rPr>
              <a:t>En</a:t>
            </a:r>
            <a:endParaRPr lang="en-US" altLang="zh-CN" sz="8800" b="1" spc="-300" dirty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5704974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3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4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0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1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54" grpId="0"/>
          <p:bldP spid="54" grpId="1"/>
          <p:bldP spid="56" grpId="0"/>
          <p:bldP spid="56" grpId="1"/>
          <p:bldP spid="58" grpId="0"/>
          <p:bldP spid="58" grpId="1"/>
          <p:bldP spid="60" grpId="0"/>
          <p:bldP spid="60" grpId="1"/>
          <p:bldP spid="62" grpId="0"/>
          <p:bldP spid="62" grpId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3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4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0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1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54" grpId="0"/>
          <p:bldP spid="54" grpId="1"/>
          <p:bldP spid="56" grpId="0"/>
          <p:bldP spid="56" grpId="1"/>
          <p:bldP spid="58" grpId="0"/>
          <p:bldP spid="58" grpId="1"/>
          <p:bldP spid="60" grpId="0"/>
          <p:bldP spid="60" grpId="1"/>
          <p:bldP spid="62" grpId="0"/>
          <p:bldP spid="62" grpId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71" y="2252310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42" y="1889668"/>
            <a:ext cx="3803565" cy="5035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42" y="4098417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2628" y="503984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08" y="622634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12" y="5863177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44" y="118611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632" y="4600388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8" y="2252310"/>
            <a:ext cx="187379" cy="30516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703920" y="2681815"/>
            <a:ext cx="185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  <a:sym typeface="+mn-lt"/>
              </a:rPr>
              <a:t>Bye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40065" y="2770714"/>
            <a:ext cx="2321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B</a:t>
            </a:r>
            <a:r>
              <a:rPr lang="en-US" altLang="zh-CN" sz="9600" b="1" spc="-300" dirty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Y</a:t>
            </a:r>
            <a:r>
              <a:rPr lang="en-US" altLang="zh-CN" sz="9600" b="1" spc="-300" dirty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E</a:t>
            </a:r>
            <a:r>
              <a:rPr lang="en-US" altLang="zh-CN" sz="9600" b="1" spc="-300" dirty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1505306"/>
      </p:ext>
    </p:extLst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  <p:bldP spid="3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0" y="2688915"/>
            <a:ext cx="1839383" cy="12161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09" y="2762250"/>
            <a:ext cx="2394602" cy="3829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5201" y="2360779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642356" y="1795968"/>
            <a:ext cx="2237876" cy="1503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00" y="3628067"/>
            <a:ext cx="2355661" cy="1330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277" y="3462116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4908" y="2446814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>
                <a:solidFill>
                  <a:srgbClr val="BC637C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34928" y="1727316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-300" dirty="0">
                <a:solidFill>
                  <a:srgbClr val="609BA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2957" y="4026919"/>
            <a:ext cx="677108" cy="15879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60436" y="1899100"/>
            <a:ext cx="677108" cy="15879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28943" y="1013808"/>
            <a:ext cx="677108" cy="15879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72387" y="3378751"/>
            <a:ext cx="677108" cy="15879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28" y="6172904"/>
            <a:ext cx="286557" cy="466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18" y="4491903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348" y="3905036"/>
            <a:ext cx="214291" cy="3489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56" y="5193211"/>
            <a:ext cx="330065" cy="5232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17" y="5958527"/>
            <a:ext cx="286422" cy="4664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0900" y="3164395"/>
            <a:ext cx="214291" cy="3489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67" y="3447195"/>
            <a:ext cx="228177" cy="3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1937"/>
      </p:ext>
    </p:extLst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1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8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69" y="589907"/>
            <a:ext cx="4881021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7" y="1034172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16" y="2557470"/>
            <a:ext cx="3188345" cy="4220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02" y="2930014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65" y="379552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64" y="53841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6" y="269080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91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95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19064" y="1227935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-300" dirty="0">
                <a:solidFill>
                  <a:schemeClr val="bg1"/>
                </a:solidFill>
                <a:cs typeface="+mn-ea"/>
                <a:sym typeface="+mn-lt"/>
              </a:rPr>
              <a:t>My title</a:t>
            </a:r>
            <a:endParaRPr lang="en-US" altLang="zh-CN" sz="72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41461" y="93867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3832831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7" y="204782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8" y="3124208"/>
            <a:ext cx="2071952" cy="27427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9" y="416653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24" y="2477394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24500" y="664986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4831" y="10928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66" y="3210763"/>
            <a:ext cx="1884416" cy="25696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26" y="2097499"/>
            <a:ext cx="4512716" cy="365144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233238" y="2010715"/>
            <a:ext cx="553998" cy="12176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50505" y="1768598"/>
            <a:ext cx="553998" cy="12176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70828" y="2645665"/>
            <a:ext cx="553998" cy="12176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71935" y="691870"/>
            <a:ext cx="553998" cy="12176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61789219"/>
      </p:ext>
    </p:extLst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2" grpId="0"/>
          <p:bldP spid="23" grpId="0"/>
          <p:bldP spid="24" grpId="0"/>
          <p:bldP spid="25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3775546" y="4991324"/>
            <a:ext cx="1478548" cy="143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8039946" y="1315802"/>
            <a:ext cx="2501587" cy="18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7" y="176263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1" y="3037498"/>
            <a:ext cx="2712390" cy="35905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9" y="416653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20" y="3946318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25830" y="636467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6161" y="80766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2564752" y="1646823"/>
            <a:ext cx="6580350" cy="4408835"/>
          </a:xfrm>
          <a:prstGeom prst="cloudCallout">
            <a:avLst>
              <a:gd name="adj1" fmla="val 61921"/>
              <a:gd name="adj2" fmla="val 5732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2540991" y="5099162"/>
            <a:ext cx="1341210" cy="1299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5" y="4779830"/>
            <a:ext cx="1537048" cy="15175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93312" y="2660150"/>
            <a:ext cx="2647554" cy="177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958636"/>
      </p:ext>
    </p:extLst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" grpId="0" animBg="1"/>
          <p:bldP spid="1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" grpId="0" animBg="1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" y="190479"/>
            <a:ext cx="2668298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1" y="3887916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123" y="5008736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04369" y="65068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609BA1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609BA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34700" y="94982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0585" y="3554235"/>
            <a:ext cx="3700486" cy="354806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3754442" y="1872081"/>
            <a:ext cx="3833361" cy="29765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92264" y="1460956"/>
            <a:ext cx="27254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 err="1">
                <a:solidFill>
                  <a:schemeClr val="bg1"/>
                </a:solidFill>
                <a:cs typeface="+mn-ea"/>
                <a:sym typeface="+mn-lt"/>
              </a:rPr>
              <a:t>En.</a:t>
            </a:r>
            <a:endParaRPr lang="en-US" altLang="zh-CN" sz="16600" b="1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55" y="-645954"/>
            <a:ext cx="2835378" cy="45338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15781" y="4254184"/>
            <a:ext cx="2886752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637C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BC637C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BC637C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</a:t>
            </a:r>
            <a:r>
              <a:rPr lang="en-US" altLang="zh-CN" sz="1400" dirty="0">
                <a:solidFill>
                  <a:srgbClr val="BC637C"/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684185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16" grpId="0"/>
          <p:bldP spid="16" grpId="1"/>
          <p:bldP spid="1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16" grpId="0"/>
          <p:bldP spid="16" grpId="1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6305555" y="3747767"/>
            <a:ext cx="1478548" cy="14326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4532058" y="4010482"/>
            <a:ext cx="1341210" cy="12995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7" y="1482639"/>
            <a:ext cx="4481784" cy="289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29" y="814840"/>
            <a:ext cx="2279637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2" y="3110959"/>
            <a:ext cx="1959028" cy="1934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14" y="294414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52" y="446198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8" y="4201016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18" y="2704933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2" y="641545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36" y="6052287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219064" y="2120667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-300" dirty="0">
                <a:solidFill>
                  <a:schemeClr val="bg1"/>
                </a:solidFill>
                <a:cs typeface="+mn-ea"/>
                <a:sym typeface="+mn-lt"/>
              </a:rPr>
              <a:t>My title</a:t>
            </a:r>
            <a:endParaRPr lang="en-US" altLang="zh-CN" sz="72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87843" y="719343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166" y="2120667"/>
            <a:ext cx="2668298" cy="15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541"/>
      </p:ext>
    </p:extLst>
  </p:cSld>
  <p:clrMapOvr>
    <a:masterClrMapping/>
  </p:clrMapOvr>
  <p:transition spd="slow" advClick="0" advTm="5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0508" y="3572091"/>
            <a:ext cx="2669044" cy="2831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0" y="5879718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928005" y="64427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28221" y="12425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40" y="921861"/>
            <a:ext cx="3696861" cy="297870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194130" y="825589"/>
            <a:ext cx="24865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>
                <a:solidFill>
                  <a:schemeClr val="bg1"/>
                </a:solidFill>
                <a:cs typeface="+mn-ea"/>
                <a:sym typeface="+mn-lt"/>
              </a:rPr>
              <a:t>Hi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42571" y="4244202"/>
            <a:ext cx="3170868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 </a:t>
            </a:r>
          </a:p>
        </p:txBody>
      </p:sp>
    </p:spTree>
    <p:extLst>
      <p:ext uri="{BB962C8B-B14F-4D97-AF65-F5344CB8AC3E}">
        <p14:creationId xmlns:p14="http://schemas.microsoft.com/office/powerpoint/2010/main" val="3726115726"/>
      </p:ext>
    </p:extLst>
  </p:cSld>
  <p:clrMapOvr>
    <a:masterClrMapping/>
  </p:clrMapOvr>
  <p:transition spd="slow" advClick="0" advTm="5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24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1" y="5843418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5480249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928005" y="64427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0" dirty="0">
                <a:solidFill>
                  <a:srgbClr val="BC637C"/>
                </a:solidFill>
                <a:cs typeface="+mn-ea"/>
                <a:sym typeface="+mn-lt"/>
              </a:rPr>
              <a:t>My title</a:t>
            </a:r>
            <a:endParaRPr lang="en-US" altLang="zh-CN" sz="4800" spc="-300" dirty="0">
              <a:solidFill>
                <a:srgbClr val="BC637C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228221" y="12425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4545" y="870527"/>
            <a:ext cx="3696860" cy="297870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779827" y="797132"/>
            <a:ext cx="28809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spc="-300" dirty="0">
                <a:solidFill>
                  <a:schemeClr val="bg1"/>
                </a:solidFill>
                <a:cs typeface="+mn-ea"/>
                <a:sym typeface="+mn-lt"/>
              </a:rPr>
              <a:t>ho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00" y="2339768"/>
            <a:ext cx="4512716" cy="365144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72032" y="4122205"/>
            <a:ext cx="3170868" cy="14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09BA1"/>
                </a:solidFill>
                <a:cs typeface="+mn-ea"/>
                <a:sym typeface="+mn-lt"/>
              </a:rPr>
              <a:t>Enter my title</a:t>
            </a:r>
            <a:endParaRPr lang="en-US" altLang="zh-CN" sz="2800" dirty="0">
              <a:solidFill>
                <a:srgbClr val="609BA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609BA1"/>
                </a:solidFill>
                <a:cs typeface="+mn-ea"/>
                <a:sym typeface="+mn-lt"/>
              </a:rPr>
              <a:t>JPPPT.COM</a:t>
            </a:r>
            <a:r>
              <a:rPr lang="zh-CN" altLang="en-US" sz="1400" dirty="0">
                <a:solidFill>
                  <a:srgbClr val="609BA1"/>
                </a:solidFill>
                <a:cs typeface="+mn-ea"/>
                <a:sym typeface="+mn-lt"/>
              </a:rPr>
              <a:t>Presentation design, artistic presentation layout, enhance your presentation, greatly facilitate the presentation process, clear thinking. </a:t>
            </a:r>
          </a:p>
        </p:txBody>
      </p:sp>
    </p:spTree>
    <p:extLst>
      <p:ext uri="{BB962C8B-B14F-4D97-AF65-F5344CB8AC3E}">
        <p14:creationId xmlns:p14="http://schemas.microsoft.com/office/powerpoint/2010/main" val="110722981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1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8" grpId="0"/>
          <p:bldP spid="23" grpId="0"/>
          <p:bldP spid="23" grpId="1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buiedeq">
      <a:majorFont>
        <a:latin typeface="微软雅黑" panose="020F0302020204030204"/>
        <a:ea typeface="汉仪跳跳体简"/>
        <a:cs typeface=""/>
      </a:majorFont>
      <a:minorFont>
        <a:latin typeface="微软雅黑" panose="020F0502020204030204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373</Words>
  <Application>Microsoft Office PowerPoint</Application>
  <PresentationFormat>宽屏</PresentationFormat>
  <Paragraphs>97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汉仪跳跳体简</vt:lpstr>
      <vt:lpstr>微软雅黑</vt:lpstr>
      <vt:lpstr>Arial</vt:lpstr>
      <vt:lpstr>Calibri</vt:lpstr>
      <vt:lpstr>www.freeppt7.com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53</cp:revision>
  <dcterms:created xsi:type="dcterms:W3CDTF">2017-03-26T08:36:41Z</dcterms:created>
  <dcterms:modified xsi:type="dcterms:W3CDTF">2020-12-02T04:15:11Z</dcterms:modified>
</cp:coreProperties>
</file>