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30"/>
  </p:notesMasterIdLst>
  <p:sldIdLst>
    <p:sldId id="257" r:id="rId3"/>
    <p:sldId id="356" r:id="rId4"/>
    <p:sldId id="355" r:id="rId5"/>
    <p:sldId id="368" r:id="rId6"/>
    <p:sldId id="360" r:id="rId7"/>
    <p:sldId id="361" r:id="rId8"/>
    <p:sldId id="362" r:id="rId9"/>
    <p:sldId id="357" r:id="rId10"/>
    <p:sldId id="363" r:id="rId11"/>
    <p:sldId id="364" r:id="rId12"/>
    <p:sldId id="365" r:id="rId13"/>
    <p:sldId id="366" r:id="rId14"/>
    <p:sldId id="358" r:id="rId15"/>
    <p:sldId id="347" r:id="rId16"/>
    <p:sldId id="340" r:id="rId17"/>
    <p:sldId id="367" r:id="rId18"/>
    <p:sldId id="341" r:id="rId19"/>
    <p:sldId id="359" r:id="rId20"/>
    <p:sldId id="372" r:id="rId21"/>
    <p:sldId id="370" r:id="rId22"/>
    <p:sldId id="373" r:id="rId23"/>
    <p:sldId id="371" r:id="rId24"/>
    <p:sldId id="335" r:id="rId25"/>
    <p:sldId id="374" r:id="rId26"/>
    <p:sldId id="304" r:id="rId27"/>
    <p:sldId id="305" r:id="rId28"/>
    <p:sldId id="306" r:id="rId29"/>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B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95" d="100"/>
          <a:sy n="95" d="100"/>
        </p:scale>
        <p:origin x="564" y="90"/>
      </p:cViewPr>
      <p:guideLst>
        <p:guide orient="horz" pos="1620"/>
        <p:guide pos="2880"/>
      </p:guideLst>
    </p:cSldViewPr>
  </p:slideViewPr>
  <p:notesTextViewPr>
    <p:cViewPr>
      <p:scale>
        <a:sx n="1" d="1"/>
        <a:sy n="1" d="1"/>
      </p:scale>
      <p:origin x="0" y="0"/>
    </p:cViewPr>
  </p:notesTextViewPr>
  <p:sorterViewPr>
    <p:cViewPr>
      <p:scale>
        <a:sx n="54" d="100"/>
        <a:sy n="5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5.png"/><Relationship Id="rId1" Type="http://schemas.openxmlformats.org/officeDocument/2006/relationships/image" Target="../media/image1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9962424218818E-2"/>
          <c:y val="4.0878899260287767E-2"/>
          <c:w val="0.92720037575781156"/>
          <c:h val="0.91824220147942404"/>
        </c:manualLayout>
      </c:layout>
      <c:barChart>
        <c:barDir val="bar"/>
        <c:grouping val="clustered"/>
        <c:varyColors val="0"/>
        <c:ser>
          <c:idx val="0"/>
          <c:order val="0"/>
          <c:tx>
            <c:strRef>
              <c:f>Sheet1!$B$1</c:f>
              <c:strCache>
                <c:ptCount val="1"/>
                <c:pt idx="0">
                  <c:v>固定值</c:v>
                </c:pt>
              </c:strCache>
            </c:strRef>
          </c:tx>
          <c:spPr>
            <a:blipFill>
              <a:blip xmlns:r="http://schemas.openxmlformats.org/officeDocument/2006/relationships" r:embed="rId1"/>
              <a:stretch>
                <a:fillRect/>
              </a:stretch>
            </a:blipFill>
            <a:ln>
              <a:noFill/>
            </a:ln>
            <a:effectLst/>
          </c:spPr>
          <c:invertIfNegative val="0"/>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6-C81F-4264-88EA-40AF4AA6C2CF}"/>
            </c:ext>
          </c:extLst>
        </c:ser>
        <c:ser>
          <c:idx val="1"/>
          <c:order val="1"/>
          <c:tx>
            <c:strRef>
              <c:f>Sheet1!$C$1</c:f>
              <c:strCache>
                <c:ptCount val="1"/>
                <c:pt idx="0">
                  <c:v>数据填入2</c:v>
                </c:pt>
              </c:strCache>
            </c:strRef>
          </c:tx>
          <c:spPr>
            <a:blipFill>
              <a:blip xmlns:r="http://schemas.openxmlformats.org/officeDocument/2006/relationships" r:embed="rId2"/>
              <a:stretch>
                <a:fillRect/>
              </a:stretch>
            </a:blipFill>
            <a:ln>
              <a:noFill/>
            </a:ln>
            <a:effectLst/>
          </c:spPr>
          <c:invertIfNegative val="0"/>
          <c:pictureOptions>
            <c:pictureFormat val="stack"/>
          </c:pictureOptions>
          <c:dPt>
            <c:idx val="0"/>
            <c:invertIfNegative val="0"/>
            <c:bubble3D val="0"/>
            <c:spPr>
              <a:solidFill>
                <a:schemeClr val="accent1"/>
              </a:solidFill>
              <a:ln>
                <a:noFill/>
              </a:ln>
              <a:effectLst/>
            </c:spPr>
            <c:extLst>
              <c:ext xmlns:c16="http://schemas.microsoft.com/office/drawing/2014/chart" uri="{C3380CC4-5D6E-409C-BE32-E72D297353CC}">
                <c16:uniqueId val="{00000007-C81F-4264-88EA-40AF4AA6C2C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8-C81F-4264-88EA-40AF4AA6C2C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9-C81F-4264-88EA-40AF4AA6C2C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A-C81F-4264-88EA-40AF4AA6C2C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D-C81F-4264-88EA-40AF4AA6C2CF}"/>
              </c:ext>
            </c:extLst>
          </c:dPt>
          <c:dLbls>
            <c:dLbl>
              <c:idx val="0"/>
              <c:layout>
                <c:manualLayout>
                  <c:x val="-6.3115955191647713E-2"/>
                  <c:y val="3.717434045831821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7-C81F-4264-88EA-40AF4AA6C2CF}"/>
                </c:ext>
              </c:extLst>
            </c:dLbl>
            <c:dLbl>
              <c:idx val="1"/>
              <c:layout>
                <c:manualLayout>
                  <c:x val="-6.311595519164763E-2"/>
                  <c:y val="3.717434045831811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8-C81F-4264-88EA-40AF4AA6C2CF}"/>
                </c:ext>
              </c:extLst>
            </c:dLbl>
            <c:dLbl>
              <c:idx val="2"/>
              <c:layout>
                <c:manualLayout>
                  <c:x val="-6.311595519164763E-2"/>
                  <c:y val="3.71743404583187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9-C81F-4264-88EA-40AF4AA6C2CF}"/>
                </c:ext>
              </c:extLst>
            </c:dLbl>
            <c:dLbl>
              <c:idx val="3"/>
              <c:layout>
                <c:manualLayout>
                  <c:x val="-6.3115955191647782E-2"/>
                  <c:y val="3.717434045831954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A-C81F-4264-88EA-40AF4AA6C2CF}"/>
                </c:ext>
              </c:extLst>
            </c:dLbl>
            <c:dLbl>
              <c:idx val="4"/>
              <c:layout>
                <c:manualLayout>
                  <c:x val="-6.311595519164763E-2"/>
                  <c:y val="3.717434045831811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D-C81F-4264-88EA-40AF4AA6C2CF}"/>
                </c:ext>
              </c:extLst>
            </c:dLbl>
            <c:spPr>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ITC Avant Garde Std Bk" panose="020B0502020202020204" pitchFamily="34" charset="0"/>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gd name="adj" fmla="val 50000"/>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0.70000000000000062</c:v>
                </c:pt>
                <c:pt idx="4">
                  <c:v>0.9</c:v>
                </c:pt>
              </c:numCache>
            </c:numRef>
          </c:val>
          <c:extLst>
            <c:ext xmlns:c16="http://schemas.microsoft.com/office/drawing/2014/chart" uri="{C3380CC4-5D6E-409C-BE32-E72D297353CC}">
              <c16:uniqueId val="{0000000B-C81F-4264-88EA-40AF4AA6C2CF}"/>
            </c:ext>
          </c:extLst>
        </c:ser>
        <c:dLbls>
          <c:showLegendKey val="0"/>
          <c:showVal val="0"/>
          <c:showCatName val="0"/>
          <c:showSerName val="0"/>
          <c:showPercent val="0"/>
          <c:showBubbleSize val="0"/>
        </c:dLbls>
        <c:gapWidth val="150"/>
        <c:overlap val="100"/>
        <c:axId val="96218496"/>
        <c:axId val="96220288"/>
      </c:barChart>
      <c:catAx>
        <c:axId val="962184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方正正纤黑简体" panose="02000000000000000000" pitchFamily="2" charset="-122"/>
                <a:ea typeface="方正正纤黑简体" panose="02000000000000000000" pitchFamily="2" charset="-122"/>
                <a:cs typeface="+mn-cs"/>
              </a:defRPr>
            </a:pPr>
            <a:endParaRPr lang="zh-CN"/>
          </a:p>
        </c:txPr>
        <c:crossAx val="96220288"/>
        <c:crosses val="autoZero"/>
        <c:auto val="1"/>
        <c:lblAlgn val="ctr"/>
        <c:lblOffset val="100"/>
        <c:noMultiLvlLbl val="0"/>
      </c:catAx>
      <c:valAx>
        <c:axId val="96220288"/>
        <c:scaling>
          <c:orientation val="minMax"/>
          <c:max val="1"/>
          <c:min val="0"/>
        </c:scaling>
        <c:delete val="1"/>
        <c:axPos val="t"/>
        <c:numFmt formatCode="0%" sourceLinked="1"/>
        <c:majorTickMark val="out"/>
        <c:minorTickMark val="none"/>
        <c:tickLblPos val="none"/>
        <c:crossAx val="962184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7D380-88EA-4591-8537-8C8161E2F248}" type="datetimeFigureOut">
              <a:rPr lang="zh-CN" altLang="en-US" smtClean="0"/>
              <a:t>2020/12/3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C54B1-045F-43B3-BA26-8CCA5E81C2F6}" type="slidenum">
              <a:rPr lang="zh-CN" altLang="en-US" smtClean="0"/>
              <a:t>‹#›</a:t>
            </a:fld>
            <a:endParaRPr lang="zh-CN" altLang="en-US"/>
          </a:p>
        </p:txBody>
      </p:sp>
    </p:spTree>
    <p:extLst>
      <p:ext uri="{BB962C8B-B14F-4D97-AF65-F5344CB8AC3E}">
        <p14:creationId xmlns:p14="http://schemas.microsoft.com/office/powerpoint/2010/main" val="97732488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a:t>
            </a:fld>
            <a:endParaRPr lang="zh-CN" altLang="en-US"/>
          </a:p>
        </p:txBody>
      </p:sp>
    </p:spTree>
    <p:extLst>
      <p:ext uri="{BB962C8B-B14F-4D97-AF65-F5344CB8AC3E}">
        <p14:creationId xmlns:p14="http://schemas.microsoft.com/office/powerpoint/2010/main" val="111787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BD8DD64E-849B-46BF-80FE-C7DCBAEFE6BD}" type="slidenum">
              <a:rPr lang="zh-CN" altLang="en-US" smtClean="0"/>
              <a:pPr>
                <a:defRPr/>
              </a:pPr>
              <a:t>10</a:t>
            </a:fld>
            <a:endParaRPr lang="zh-CN" altLang="en-US"/>
          </a:p>
        </p:txBody>
      </p:sp>
    </p:spTree>
    <p:extLst>
      <p:ext uri="{BB962C8B-B14F-4D97-AF65-F5344CB8AC3E}">
        <p14:creationId xmlns:p14="http://schemas.microsoft.com/office/powerpoint/2010/main" val="1020652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11</a:t>
            </a:fld>
            <a:endParaRPr lang="zh-CN" altLang="en-US"/>
          </a:p>
        </p:txBody>
      </p:sp>
    </p:spTree>
    <p:extLst>
      <p:ext uri="{BB962C8B-B14F-4D97-AF65-F5344CB8AC3E}">
        <p14:creationId xmlns:p14="http://schemas.microsoft.com/office/powerpoint/2010/main" val="55083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12</a:t>
            </a:fld>
            <a:endParaRPr lang="en-US" altLang="zh-CN"/>
          </a:p>
        </p:txBody>
      </p:sp>
    </p:spTree>
    <p:extLst>
      <p:ext uri="{BB962C8B-B14F-4D97-AF65-F5344CB8AC3E}">
        <p14:creationId xmlns:p14="http://schemas.microsoft.com/office/powerpoint/2010/main" val="370346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13</a:t>
            </a:fld>
            <a:endParaRPr lang="zh-CN" altLang="en-US"/>
          </a:p>
        </p:txBody>
      </p:sp>
    </p:spTree>
    <p:extLst>
      <p:ext uri="{BB962C8B-B14F-4D97-AF65-F5344CB8AC3E}">
        <p14:creationId xmlns:p14="http://schemas.microsoft.com/office/powerpoint/2010/main" val="236033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14</a:t>
            </a:fld>
            <a:endParaRPr lang="zh-CN" altLang="en-US"/>
          </a:p>
        </p:txBody>
      </p:sp>
    </p:spTree>
    <p:extLst>
      <p:ext uri="{BB962C8B-B14F-4D97-AF65-F5344CB8AC3E}">
        <p14:creationId xmlns:p14="http://schemas.microsoft.com/office/powerpoint/2010/main" val="162369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15</a:t>
            </a:fld>
            <a:endParaRPr lang="zh-CN" altLang="en-US"/>
          </a:p>
        </p:txBody>
      </p:sp>
    </p:spTree>
    <p:extLst>
      <p:ext uri="{BB962C8B-B14F-4D97-AF65-F5344CB8AC3E}">
        <p14:creationId xmlns:p14="http://schemas.microsoft.com/office/powerpoint/2010/main" val="272083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71052-D2CD-4509-9529-09D0CAC893E6}" type="slidenum">
              <a:rPr lang="zh-CN" altLang="en-US" smtClean="0"/>
              <a:pPr/>
              <a:t>16</a:t>
            </a:fld>
            <a:endParaRPr lang="zh-CN" altLang="en-US"/>
          </a:p>
        </p:txBody>
      </p:sp>
    </p:spTree>
    <p:extLst>
      <p:ext uri="{BB962C8B-B14F-4D97-AF65-F5344CB8AC3E}">
        <p14:creationId xmlns:p14="http://schemas.microsoft.com/office/powerpoint/2010/main" val="121929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91943-51BD-4131-B271-DC25003004B7}" type="slidenum">
              <a:rPr lang="zh-CN" altLang="en-US" smtClean="0"/>
              <a:pPr/>
              <a:t>17</a:t>
            </a:fld>
            <a:endParaRPr lang="zh-CN" altLang="en-US"/>
          </a:p>
        </p:txBody>
      </p:sp>
    </p:spTree>
    <p:extLst>
      <p:ext uri="{BB962C8B-B14F-4D97-AF65-F5344CB8AC3E}">
        <p14:creationId xmlns:p14="http://schemas.microsoft.com/office/powerpoint/2010/main" val="13690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18</a:t>
            </a:fld>
            <a:endParaRPr lang="zh-CN" altLang="en-US"/>
          </a:p>
        </p:txBody>
      </p:sp>
    </p:spTree>
    <p:extLst>
      <p:ext uri="{BB962C8B-B14F-4D97-AF65-F5344CB8AC3E}">
        <p14:creationId xmlns:p14="http://schemas.microsoft.com/office/powerpoint/2010/main" val="2403963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19</a:t>
            </a:fld>
            <a:endParaRPr lang="zh-CN" altLang="en-US" dirty="0">
              <a:solidFill>
                <a:prstClr val="black"/>
              </a:solidFill>
            </a:endParaRPr>
          </a:p>
        </p:txBody>
      </p:sp>
    </p:spTree>
    <p:extLst>
      <p:ext uri="{BB962C8B-B14F-4D97-AF65-F5344CB8AC3E}">
        <p14:creationId xmlns:p14="http://schemas.microsoft.com/office/powerpoint/2010/main" val="135986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pPr/>
              <a:t>2</a:t>
            </a:fld>
            <a:endParaRPr lang="zh-CN" altLang="en-US"/>
          </a:p>
        </p:txBody>
      </p:sp>
    </p:spTree>
    <p:extLst>
      <p:ext uri="{BB962C8B-B14F-4D97-AF65-F5344CB8AC3E}">
        <p14:creationId xmlns:p14="http://schemas.microsoft.com/office/powerpoint/2010/main" val="1452338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71420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95455D98-30A8-42CC-BAAB-2AC6A7886035}" type="slidenum">
              <a:rPr lang="zh-CN" altLang="en-US" sz="1200">
                <a:latin typeface="Calibri" pitchFamily="34" charset="0"/>
                <a:ea typeface="宋体" pitchFamily="2" charset="-122"/>
              </a:rPr>
              <a:pPr defTabSz="966788" fontAlgn="base">
                <a:spcBef>
                  <a:spcPct val="0"/>
                </a:spcBef>
                <a:spcAft>
                  <a:spcPct val="0"/>
                </a:spcAft>
              </a:pPr>
              <a:t>21</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val="2290425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22</a:t>
            </a:fld>
            <a:endParaRPr lang="zh-CN" altLang="en-US"/>
          </a:p>
        </p:txBody>
      </p:sp>
    </p:spTree>
    <p:extLst>
      <p:ext uri="{BB962C8B-B14F-4D97-AF65-F5344CB8AC3E}">
        <p14:creationId xmlns:p14="http://schemas.microsoft.com/office/powerpoint/2010/main" val="2907699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pPr/>
              <a:t>23</a:t>
            </a:fld>
            <a:endParaRPr lang="zh-CN" altLang="en-US"/>
          </a:p>
        </p:txBody>
      </p:sp>
    </p:spTree>
    <p:extLst>
      <p:ext uri="{BB962C8B-B14F-4D97-AF65-F5344CB8AC3E}">
        <p14:creationId xmlns:p14="http://schemas.microsoft.com/office/powerpoint/2010/main" val="3712630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24</a:t>
            </a:fld>
            <a:endParaRPr lang="zh-CN" altLang="en-US"/>
          </a:p>
        </p:txBody>
      </p:sp>
    </p:spTree>
    <p:extLst>
      <p:ext uri="{BB962C8B-B14F-4D97-AF65-F5344CB8AC3E}">
        <p14:creationId xmlns:p14="http://schemas.microsoft.com/office/powerpoint/2010/main" val="214318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3</a:t>
            </a:fld>
            <a:endParaRPr lang="zh-CN" altLang="en-US"/>
          </a:p>
        </p:txBody>
      </p:sp>
    </p:spTree>
    <p:extLst>
      <p:ext uri="{BB962C8B-B14F-4D97-AF65-F5344CB8AC3E}">
        <p14:creationId xmlns:p14="http://schemas.microsoft.com/office/powerpoint/2010/main" val="36944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4</a:t>
            </a:fld>
            <a:endParaRPr lang="zh-CN" altLang="en-US"/>
          </a:p>
        </p:txBody>
      </p:sp>
    </p:spTree>
    <p:extLst>
      <p:ext uri="{BB962C8B-B14F-4D97-AF65-F5344CB8AC3E}">
        <p14:creationId xmlns:p14="http://schemas.microsoft.com/office/powerpoint/2010/main" val="29359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532819-75CA-43D6-A6A5-DFB0FCAE9B4C}" type="slidenum">
              <a:rPr lang="zh-CN" altLang="en-US" smtClean="0"/>
              <a:t>5</a:t>
            </a:fld>
            <a:endParaRPr lang="zh-CN" altLang="en-US"/>
          </a:p>
        </p:txBody>
      </p:sp>
    </p:spTree>
    <p:extLst>
      <p:ext uri="{BB962C8B-B14F-4D97-AF65-F5344CB8AC3E}">
        <p14:creationId xmlns:p14="http://schemas.microsoft.com/office/powerpoint/2010/main" val="4142533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pPr/>
              <a:t>6</a:t>
            </a:fld>
            <a:endParaRPr lang="zh-CN" altLang="en-US"/>
          </a:p>
        </p:txBody>
      </p:sp>
    </p:spTree>
    <p:extLst>
      <p:ext uri="{BB962C8B-B14F-4D97-AF65-F5344CB8AC3E}">
        <p14:creationId xmlns:p14="http://schemas.microsoft.com/office/powerpoint/2010/main" val="110778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7</a:t>
            </a:fld>
            <a:endParaRPr lang="zh-CN" altLang="en-US"/>
          </a:p>
        </p:txBody>
      </p:sp>
    </p:spTree>
    <p:extLst>
      <p:ext uri="{BB962C8B-B14F-4D97-AF65-F5344CB8AC3E}">
        <p14:creationId xmlns:p14="http://schemas.microsoft.com/office/powerpoint/2010/main" val="145209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8</a:t>
            </a:fld>
            <a:endParaRPr lang="zh-CN" altLang="en-US"/>
          </a:p>
        </p:txBody>
      </p:sp>
    </p:spTree>
    <p:extLst>
      <p:ext uri="{BB962C8B-B14F-4D97-AF65-F5344CB8AC3E}">
        <p14:creationId xmlns:p14="http://schemas.microsoft.com/office/powerpoint/2010/main" val="12788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C54B1-045F-43B3-BA26-8CCA5E81C2F6}" type="slidenum">
              <a:rPr lang="zh-CN" altLang="en-US" smtClean="0"/>
              <a:t>9</a:t>
            </a:fld>
            <a:endParaRPr lang="zh-CN" altLang="en-US"/>
          </a:p>
        </p:txBody>
      </p:sp>
    </p:spTree>
    <p:extLst>
      <p:ext uri="{BB962C8B-B14F-4D97-AF65-F5344CB8AC3E}">
        <p14:creationId xmlns:p14="http://schemas.microsoft.com/office/powerpoint/2010/main" val="341814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31851135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C25D252-12E4-47D6-B39B-60E54378B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7" y="0"/>
            <a:ext cx="9111726"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pPr/>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成功项目展示</a:t>
            </a:r>
          </a:p>
        </p:txBody>
      </p:sp>
      <p:sp>
        <p:nvSpPr>
          <p:cNvPr id="10" name="矩形 9">
            <a:extLst>
              <a:ext uri="{FF2B5EF4-FFF2-40B4-BE49-F238E27FC236}">
                <a16:creationId xmlns:a16="http://schemas.microsoft.com/office/drawing/2014/main" id="{6F4A5FD1-1F73-4A2D-96E9-16B92F97D9CB}"/>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206274214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DC489AE-DAB0-4587-B7C5-2D7021D71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7" y="0"/>
            <a:ext cx="9111726"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pPr/>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algn="dist"/>
            <a:r>
              <a:rPr lang="zh-CN" altLang="zh-CN" sz="1600" b="0" kern="1200" dirty="0">
                <a:solidFill>
                  <a:schemeClr val="accent1"/>
                </a:solidFill>
                <a:latin typeface="微软雅黑" pitchFamily="34" charset="-122"/>
                <a:ea typeface="微软雅黑" pitchFamily="34" charset="-122"/>
                <a:cs typeface="+mn-cs"/>
              </a:rPr>
              <a:t>明年工作计划</a:t>
            </a:r>
          </a:p>
        </p:txBody>
      </p:sp>
      <p:sp>
        <p:nvSpPr>
          <p:cNvPr id="5" name="矩形 4">
            <a:extLst>
              <a:ext uri="{FF2B5EF4-FFF2-40B4-BE49-F238E27FC236}">
                <a16:creationId xmlns:a16="http://schemas.microsoft.com/office/drawing/2014/main" id="{C649A3E5-12D9-4721-BB04-46B792F3211D}"/>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128729568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95354678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26432828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31834466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218325816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6974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1909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061227"/>
      </p:ext>
    </p:extLst>
  </p:cSld>
  <p:clrMapOvr>
    <a:masterClrMapping/>
  </p:clrMapOvr>
  <p:transition spd="med" advClick="0"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446806"/>
      </p:ext>
    </p:extLst>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91056959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pPr>
                <a:defRPr/>
              </a:pPr>
              <a:t>2020/12/3</a:t>
            </a:fld>
            <a:endParaRPr lang="zh-CN" altLang="en-US" sz="1400" dirty="0">
              <a:solidFill>
                <a:prstClr val="black"/>
              </a:solidFill>
              <a:latin typeface="Arial" pitchFamily="34" charset="0"/>
              <a:ea typeface="宋体"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pPr/>
              <a:t>‹#›</a:t>
            </a:fld>
            <a:endParaRPr lang="zh-CN" altLang="en-US" sz="1400" dirty="0">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57357219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1263167678"/>
      </p:ext>
    </p:extLst>
  </p:cSld>
  <p:clrMapOvr>
    <a:masterClrMapping/>
  </p:clrMapOvr>
  <p:transition spd="med"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37"/>
            <a:ext cx="8679898" cy="543353"/>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956"/>
            <a:ext cx="2670575" cy="405317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937"/>
            <a:ext cx="115401" cy="376256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04" y="957865"/>
            <a:ext cx="514546"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80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634"/>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616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488975"/>
            <a:ext cx="2037972" cy="738664"/>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34895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pPr defTabSz="914400"/>
            <a:fld id="{2E3AAC11-D570-4EA9-AFC0-30FB72BA45EB}" type="datetimeFigureOut">
              <a:rPr lang="zh-CN" altLang="en-US" smtClean="0">
                <a:solidFill>
                  <a:prstClr val="black"/>
                </a:solidFill>
              </a:rPr>
              <a:pPr defTabSz="914400"/>
              <a:t>2020/12/3</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63763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8735"/>
            <a:ext cx="2133600" cy="273928"/>
          </a:xfrm>
          <a:prstGeom prst="rect">
            <a:avLst/>
          </a:prstGeom>
        </p:spPr>
        <p:txBody>
          <a:bodyPr/>
          <a:lstStyle/>
          <a:p>
            <a:pPr defTabSz="914400"/>
            <a:fld id="{2E3AAC11-D570-4EA9-AFC0-30FB72BA45EB}" type="datetimeFigureOut">
              <a:rPr lang="zh-CN" altLang="en-US" smtClean="0">
                <a:solidFill>
                  <a:prstClr val="black"/>
                </a:solidFill>
              </a:rPr>
              <a:pPr defTabSz="914400"/>
              <a:t>2020/12/3</a:t>
            </a:fld>
            <a:endParaRPr lang="zh-CN" altLang="en-US">
              <a:solidFill>
                <a:prstClr val="black"/>
              </a:solidFill>
            </a:endParaRPr>
          </a:p>
        </p:txBody>
      </p:sp>
      <p:sp>
        <p:nvSpPr>
          <p:cNvPr id="5" name="页脚占位符 4"/>
          <p:cNvSpPr>
            <a:spLocks noGrp="1"/>
          </p:cNvSpPr>
          <p:nvPr>
            <p:ph type="ftr" sz="quarter" idx="11"/>
          </p:nvPr>
        </p:nvSpPr>
        <p:spPr>
          <a:xfrm>
            <a:off x="3124200" y="4768735"/>
            <a:ext cx="2895600" cy="273928"/>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6553200" y="4768735"/>
            <a:ext cx="2133600" cy="273928"/>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809217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4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73601913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03560244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C1173BA-C6E3-4D9A-B85E-67991B70460E}" type="slidenum">
              <a:rPr lang="zh-CN" altLang="en-US" smtClean="0"/>
              <a:t>‹#›</a:t>
            </a:fld>
            <a:endParaRPr lang="zh-CN" altLang="en-US"/>
          </a:p>
        </p:txBody>
      </p:sp>
      <p:sp>
        <p:nvSpPr>
          <p:cNvPr id="11" name="TextBox 10"/>
          <p:cNvSpPr txBox="1"/>
          <p:nvPr userDrawn="1"/>
        </p:nvSpPr>
        <p:spPr>
          <a:xfrm>
            <a:off x="1187624" y="4879664"/>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214013550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65238471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EE437-B695-4251-9BD9-EEF31B32C842}" type="datetimeFigureOut">
              <a:rPr lang="zh-CN" altLang="en-US" smtClean="0"/>
              <a:t>2020/12/3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15682522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5D4DB0F-6686-40E2-926F-4F03D0C21D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7" y="0"/>
            <a:ext cx="9111726"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pPr/>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dirty="0">
                <a:solidFill>
                  <a:schemeClr val="accent1"/>
                </a:solidFill>
                <a:latin typeface="微软雅黑" pitchFamily="34" charset="-122"/>
                <a:ea typeface="微软雅黑" pitchFamily="34" charset="-122"/>
              </a:rPr>
              <a:t>年度工作概述</a:t>
            </a:r>
          </a:p>
        </p:txBody>
      </p:sp>
      <p:sp>
        <p:nvSpPr>
          <p:cNvPr id="10" name="矩形 9">
            <a:extLst>
              <a:ext uri="{FF2B5EF4-FFF2-40B4-BE49-F238E27FC236}">
                <a16:creationId xmlns:a16="http://schemas.microsoft.com/office/drawing/2014/main" id="{57A0DFFB-15A6-4B1B-91FA-7F8484D22C7E}"/>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220745565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D276D46-C1BD-4EE4-8B5A-9C2B71018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37" y="0"/>
            <a:ext cx="9111726" cy="5145088"/>
          </a:xfrm>
          <a:prstGeom prst="rect">
            <a:avLst/>
          </a:prstGeom>
        </p:spPr>
      </p:pic>
      <p:sp>
        <p:nvSpPr>
          <p:cNvPr id="2" name="日期占位符 1"/>
          <p:cNvSpPr>
            <a:spLocks noGrp="1"/>
          </p:cNvSpPr>
          <p:nvPr>
            <p:ph type="dt" sz="half" idx="10"/>
          </p:nvPr>
        </p:nvSpPr>
        <p:spPr/>
        <p:txBody>
          <a:bodyPr/>
          <a:lstStyle/>
          <a:p>
            <a:fld id="{2702115E-07FC-47AE-8678-8B681C689199}" type="datetimeFigureOut">
              <a:rPr lang="zh-CN" altLang="en-US" smtClean="0"/>
              <a:pPr/>
              <a:t>2020/12/3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pPr/>
              <a:t>‹#›</a:t>
            </a:fld>
            <a:endParaRPr lang="zh-CN" altLang="en-US"/>
          </a:p>
        </p:txBody>
      </p:sp>
      <p:sp>
        <p:nvSpPr>
          <p:cNvPr id="6" name="文本框 37"/>
          <p:cNvSpPr txBox="1"/>
          <p:nvPr userDrawn="1"/>
        </p:nvSpPr>
        <p:spPr>
          <a:xfrm>
            <a:off x="467576" y="232284"/>
            <a:ext cx="1836172" cy="315475"/>
          </a:xfrm>
          <a:prstGeom prst="rect">
            <a:avLst/>
          </a:prstGeom>
          <a:noFill/>
        </p:spPr>
        <p:txBody>
          <a:bodyPr wrap="square" lIns="68584" tIns="34292" rIns="68584" bIns="34292" rtlCol="0">
            <a:spAutoFit/>
          </a:bodyPr>
          <a:lstStyle/>
          <a:p>
            <a:pPr lvl="0" algn="dist"/>
            <a:r>
              <a:rPr lang="zh-CN" altLang="zh-CN" sz="1600" b="0" kern="1200" dirty="0">
                <a:solidFill>
                  <a:schemeClr val="accent1"/>
                </a:solidFill>
                <a:latin typeface="微软雅黑" pitchFamily="34" charset="-122"/>
                <a:ea typeface="微软雅黑" pitchFamily="34" charset="-122"/>
                <a:cs typeface="+mn-cs"/>
              </a:rPr>
              <a:t>工作完成情况</a:t>
            </a:r>
          </a:p>
        </p:txBody>
      </p:sp>
      <p:sp>
        <p:nvSpPr>
          <p:cNvPr id="10" name="矩形 9">
            <a:extLst>
              <a:ext uri="{FF2B5EF4-FFF2-40B4-BE49-F238E27FC236}">
                <a16:creationId xmlns:a16="http://schemas.microsoft.com/office/drawing/2014/main" id="{CB74E1DF-FBB4-4093-8716-625DAA1CD472}"/>
              </a:ext>
            </a:extLst>
          </p:cNvPr>
          <p:cNvSpPr/>
          <p:nvPr userDrawn="1"/>
        </p:nvSpPr>
        <p:spPr>
          <a:xfrm>
            <a:off x="0" y="232284"/>
            <a:ext cx="431540" cy="3240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Tree>
    <p:extLst>
      <p:ext uri="{BB962C8B-B14F-4D97-AF65-F5344CB8AC3E}">
        <p14:creationId xmlns:p14="http://schemas.microsoft.com/office/powerpoint/2010/main" val="79175975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EE0EE437-B695-4251-9BD9-EEF31B32C842}" type="datetimeFigureOut">
              <a:rPr lang="zh-CN" altLang="en-US" smtClean="0"/>
              <a:t>2020/12/3</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8C1173BA-C6E3-4D9A-B85E-67991B70460E}" type="slidenum">
              <a:rPr lang="zh-CN" altLang="en-US" smtClean="0"/>
              <a:t>‹#›</a:t>
            </a:fld>
            <a:endParaRPr lang="zh-CN" altLang="en-US"/>
          </a:p>
        </p:txBody>
      </p:sp>
    </p:spTree>
    <p:extLst>
      <p:ext uri="{BB962C8B-B14F-4D97-AF65-F5344CB8AC3E}">
        <p14:creationId xmlns:p14="http://schemas.microsoft.com/office/powerpoint/2010/main" val="3982724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4" r:id="rId8"/>
    <p:sldLayoutId id="2147483675" r:id="rId9"/>
    <p:sldLayoutId id="2147483676" r:id="rId10"/>
    <p:sldLayoutId id="2147483677" r:id="rId11"/>
    <p:sldLayoutId id="2147483668" r:id="rId12"/>
    <p:sldLayoutId id="2147483669" r:id="rId13"/>
    <p:sldLayoutId id="2147483670" r:id="rId14"/>
    <p:sldLayoutId id="2147483671" r:id="rId15"/>
    <p:sldLayoutId id="2147483672" r:id="rId16"/>
    <p:sldLayoutId id="2147483673" r:id="rId17"/>
    <p:sldLayoutId id="2147483679" r:id="rId18"/>
    <p:sldLayoutId id="2147483680" r:id="rId19"/>
    <p:sldLayoutId id="2147483681" r:id="rId20"/>
    <p:sldLayoutId id="2147483682" r:id="rId21"/>
    <p:sldLayoutId id="2147483687" r:id="rId22"/>
  </p:sldLayoutIdLst>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3031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notesSlide" Target="../notesSlides/notesSlide15.xml"/><Relationship Id="rId2" Type="http://schemas.openxmlformats.org/officeDocument/2006/relationships/tags" Target="../tags/tag14.xml"/><Relationship Id="rId16"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freeppt7.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7.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6.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BC6B875-90C0-4970-87E0-73080284B5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07" b="10177"/>
          <a:stretch/>
        </p:blipFill>
        <p:spPr>
          <a:xfrm>
            <a:off x="5676" y="1"/>
            <a:ext cx="9144000" cy="5145088"/>
          </a:xfrm>
          <a:prstGeom prst="rect">
            <a:avLst/>
          </a:prstGeom>
        </p:spPr>
      </p:pic>
      <p:sp>
        <p:nvSpPr>
          <p:cNvPr id="8" name="TextBox 6">
            <a:extLst>
              <a:ext uri="{FF2B5EF4-FFF2-40B4-BE49-F238E27FC236}">
                <a16:creationId xmlns:a16="http://schemas.microsoft.com/office/drawing/2014/main" id="{B6B66D00-45F0-4AEE-ADA1-F68DEFB5FAE9}"/>
              </a:ext>
            </a:extLst>
          </p:cNvPr>
          <p:cNvSpPr txBox="1">
            <a:spLocks noChangeArrowheads="1"/>
          </p:cNvSpPr>
          <p:nvPr/>
        </p:nvSpPr>
        <p:spPr bwMode="auto">
          <a:xfrm>
            <a:off x="3451908" y="2610062"/>
            <a:ext cx="4284476" cy="307777"/>
          </a:xfrm>
          <a:prstGeom prst="rect">
            <a:avLst/>
          </a:prstGeom>
          <a:noFill/>
          <a:ln w="9525">
            <a:noFill/>
            <a:miter lim="800000"/>
            <a:headEnd/>
            <a:tailEnd/>
          </a:ln>
        </p:spPr>
        <p:txBody>
          <a:bodyPr wrap="square">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algn="ctr" fontAlgn="base"/>
            <a:r>
              <a:rPr lang="en-US" altLang="zh-CN" dirty="0">
                <a:solidFill>
                  <a:schemeClr val="tx1">
                    <a:lumMod val="65000"/>
                    <a:lumOff val="35000"/>
                  </a:schemeClr>
                </a:solidFill>
                <a:latin typeface="Verdana" pitchFamily="34" charset="0"/>
              </a:rPr>
              <a:t>Insert the Subtitle of Your Presentation</a:t>
            </a:r>
          </a:p>
        </p:txBody>
      </p:sp>
      <p:sp>
        <p:nvSpPr>
          <p:cNvPr id="6" name="TextBox 5">
            <a:extLst>
              <a:ext uri="{FF2B5EF4-FFF2-40B4-BE49-F238E27FC236}">
                <a16:creationId xmlns:a16="http://schemas.microsoft.com/office/drawing/2014/main" id="{9EFEB871-320A-460C-B4F6-2970A7F7D530}"/>
              </a:ext>
            </a:extLst>
          </p:cNvPr>
          <p:cNvSpPr txBox="1"/>
          <p:nvPr/>
        </p:nvSpPr>
        <p:spPr>
          <a:xfrm>
            <a:off x="3373654" y="1770208"/>
            <a:ext cx="4817845" cy="802336"/>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3600" dirty="0">
                <a:solidFill>
                  <a:schemeClr val="tx1">
                    <a:lumMod val="75000"/>
                    <a:lumOff val="25000"/>
                  </a:schemeClr>
                </a:solidFill>
                <a:latin typeface="方正正黑简体" panose="02000000000000000000" pitchFamily="2" charset="-122"/>
                <a:ea typeface="方正正黑简体" panose="02000000000000000000" pitchFamily="2" charset="-122"/>
                <a:cs typeface="Clear Sans Light" pitchFamily="34" charset="0"/>
              </a:rPr>
              <a:t>Best ppt </a:t>
            </a:r>
            <a:r>
              <a:rPr lang="zh-CN" altLang="en-US" sz="3600" dirty="0">
                <a:solidFill>
                  <a:schemeClr val="tx1">
                    <a:lumMod val="75000"/>
                    <a:lumOff val="25000"/>
                  </a:schemeClr>
                </a:solidFill>
                <a:latin typeface="方正正黑简体" panose="02000000000000000000" pitchFamily="2" charset="-122"/>
                <a:ea typeface="方正正黑简体" panose="02000000000000000000" pitchFamily="2" charset="-122"/>
                <a:cs typeface="Clear Sans Light" pitchFamily="34" charset="0"/>
              </a:rPr>
              <a:t>template</a:t>
            </a:r>
            <a:endParaRPr lang="id-ID" altLang="zh-CN" sz="3600" dirty="0">
              <a:solidFill>
                <a:schemeClr val="tx1">
                  <a:lumMod val="75000"/>
                  <a:lumOff val="25000"/>
                </a:schemeClr>
              </a:solidFill>
              <a:latin typeface="方正正黑简体" panose="02000000000000000000" pitchFamily="2" charset="-122"/>
              <a:ea typeface="方正正黑简体" panose="02000000000000000000" pitchFamily="2" charset="-122"/>
              <a:cs typeface="Clear Sans Light" pitchFamily="34" charset="0"/>
            </a:endParaRPr>
          </a:p>
        </p:txBody>
      </p:sp>
      <p:sp>
        <p:nvSpPr>
          <p:cNvPr id="7" name="Rounded Rectangle 7">
            <a:extLst>
              <a:ext uri="{FF2B5EF4-FFF2-40B4-BE49-F238E27FC236}">
                <a16:creationId xmlns:a16="http://schemas.microsoft.com/office/drawing/2014/main" id="{511B8D1B-AF3A-4707-A3D4-F42088D33CAE}"/>
              </a:ext>
            </a:extLst>
          </p:cNvPr>
          <p:cNvSpPr/>
          <p:nvPr/>
        </p:nvSpPr>
        <p:spPr>
          <a:xfrm>
            <a:off x="7736384" y="378361"/>
            <a:ext cx="1146360" cy="312230"/>
          </a:xfrm>
          <a:prstGeom prst="roundRect">
            <a:avLst>
              <a:gd name="adj" fmla="val 50000"/>
            </a:avLst>
          </a:prstGeom>
          <a:solidFill>
            <a:schemeClr val="bg1">
              <a:alpha val="0"/>
            </a:schemeClr>
          </a:solid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65000"/>
                  </a:schemeClr>
                </a:solidFill>
              </a:rPr>
              <a:t>LOGO</a:t>
            </a:r>
            <a:endParaRPr lang="ko-KR" altLang="en-US" sz="2000" dirty="0">
              <a:solidFill>
                <a:schemeClr val="bg1">
                  <a:lumMod val="65000"/>
                </a:schemeClr>
              </a:solidFill>
            </a:endParaRPr>
          </a:p>
        </p:txBody>
      </p:sp>
      <p:sp>
        <p:nvSpPr>
          <p:cNvPr id="10" name="TextBox 3">
            <a:hlinkClick r:id="rId4"/>
            <a:extLst>
              <a:ext uri="{FF2B5EF4-FFF2-40B4-BE49-F238E27FC236}">
                <a16:creationId xmlns:a16="http://schemas.microsoft.com/office/drawing/2014/main" id="{0A2BC776-9FE1-4F10-B40B-499EEB6635EA}"/>
              </a:ext>
            </a:extLst>
          </p:cNvPr>
          <p:cNvSpPr txBox="1"/>
          <p:nvPr/>
        </p:nvSpPr>
        <p:spPr>
          <a:xfrm>
            <a:off x="0" y="4929644"/>
            <a:ext cx="5169613" cy="215444"/>
          </a:xfrm>
          <a:prstGeom prst="rect">
            <a:avLst/>
          </a:prstGeom>
          <a:noFill/>
        </p:spPr>
        <p:txBody>
          <a:bodyPr wrap="square" rtlCol="0">
            <a:spAutoFit/>
          </a:bodyPr>
          <a:lstStyle/>
          <a:p>
            <a:r>
              <a:rPr lang="en-US" altLang="zh-CN" sz="800" dirty="0">
                <a:solidFill>
                  <a:schemeClr val="bg1">
                    <a:lumMod val="6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dirty="0">
              <a:solidFill>
                <a:schemeClr val="bg1">
                  <a:lumMod val="65000"/>
                </a:schemeClr>
              </a:solidFill>
              <a:cs typeface="Arial" pitchFamily="34" charset="0"/>
            </a:endParaRPr>
          </a:p>
        </p:txBody>
      </p:sp>
    </p:spTree>
    <p:extLst>
      <p:ext uri="{BB962C8B-B14F-4D97-AF65-F5344CB8AC3E}">
        <p14:creationId xmlns:p14="http://schemas.microsoft.com/office/powerpoint/2010/main" val="339911718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hyp="http://schemas.microsoft.com/office/drawing/2018/hyperlinkcolor"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Scale>
                                      <p:cBhvr>
                                        <p:cTn id="13"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xEl>
                                              <p:pRg st="0" end="0"/>
                                            </p:txEl>
                                          </p:spTgt>
                                        </p:tgtEl>
                                        <p:attrNameLst>
                                          <p:attrName>ppt_x</p:attrName>
                                          <p:attrName>ppt_y</p:attrName>
                                        </p:attrNameLst>
                                      </p:cBhvr>
                                    </p:animMotion>
                                    <p:animEffect transition="in" filter="fade">
                                      <p:cBhvr>
                                        <p:cTn id="15" dur="1000"/>
                                        <p:tgtEl>
                                          <p:spTgt spid="6">
                                            <p:txEl>
                                              <p:pRg st="0" end="0"/>
                                            </p:txEl>
                                          </p:spTgt>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9819" y="1678045"/>
            <a:ext cx="2043605" cy="678542"/>
            <a:chOff x="478556" y="1367438"/>
            <a:chExt cx="2044236" cy="678543"/>
          </a:xfrm>
          <a:effectLst/>
        </p:grpSpPr>
        <p:sp>
          <p:nvSpPr>
            <p:cNvPr id="3" name="任意多边形 2"/>
            <p:cNvSpPr/>
            <p:nvPr/>
          </p:nvSpPr>
          <p:spPr>
            <a:xfrm rot="5400000">
              <a:off x="1185072" y="708262"/>
              <a:ext cx="678543" cy="1996896"/>
            </a:xfrm>
            <a:custGeom>
              <a:avLst/>
              <a:gdLst>
                <a:gd name="connsiteX0" fmla="*/ 0 w 441962"/>
                <a:gd name="connsiteY0" fmla="*/ 1300978 h 1300978"/>
                <a:gd name="connsiteX1" fmla="*/ 0 w 441962"/>
                <a:gd name="connsiteY1" fmla="*/ 127498 h 1300978"/>
                <a:gd name="connsiteX2" fmla="*/ 220981 w 441962"/>
                <a:gd name="connsiteY2" fmla="*/ 0 h 1300978"/>
                <a:gd name="connsiteX3" fmla="*/ 441962 w 441962"/>
                <a:gd name="connsiteY3" fmla="*/ 127498 h 1300978"/>
                <a:gd name="connsiteX4" fmla="*/ 441960 w 441962"/>
                <a:gd name="connsiteY4" fmla="*/ 127498 h 1300978"/>
                <a:gd name="connsiteX5" fmla="*/ 441960 w 441962"/>
                <a:gd name="connsiteY5" fmla="*/ 1300978 h 130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962" h="1300978">
                  <a:moveTo>
                    <a:pt x="0" y="1300978"/>
                  </a:moveTo>
                  <a:lnTo>
                    <a:pt x="0" y="127498"/>
                  </a:lnTo>
                  <a:lnTo>
                    <a:pt x="220981" y="0"/>
                  </a:lnTo>
                  <a:lnTo>
                    <a:pt x="441962" y="127498"/>
                  </a:lnTo>
                  <a:lnTo>
                    <a:pt x="441960" y="127498"/>
                  </a:lnTo>
                  <a:lnTo>
                    <a:pt x="441960" y="1300978"/>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199"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4" name="TextBox 5"/>
            <p:cNvSpPr txBox="1">
              <a:spLocks noChangeArrowheads="1"/>
            </p:cNvSpPr>
            <p:nvPr/>
          </p:nvSpPr>
          <p:spPr bwMode="auto">
            <a:xfrm>
              <a:off x="478556" y="1539584"/>
              <a:ext cx="1108338"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199" dirty="0">
                  <a:solidFill>
                    <a:schemeClr val="tx1">
                      <a:lumMod val="75000"/>
                      <a:lumOff val="25000"/>
                    </a:schemeClr>
                  </a:solidFill>
                  <a:latin typeface="微软雅黑" panose="020B0503020204020204" pitchFamily="34" charset="-122"/>
                </a:rPr>
                <a:t>Please add a subheading</a:t>
              </a:r>
            </a:p>
          </p:txBody>
        </p:sp>
      </p:grpSp>
      <p:grpSp>
        <p:nvGrpSpPr>
          <p:cNvPr id="5" name="组合 4"/>
          <p:cNvGrpSpPr/>
          <p:nvPr/>
        </p:nvGrpSpPr>
        <p:grpSpPr>
          <a:xfrm>
            <a:off x="2570749" y="1678045"/>
            <a:ext cx="2052212" cy="678542"/>
            <a:chOff x="2570129" y="1367438"/>
            <a:chExt cx="2052846" cy="678543"/>
          </a:xfrm>
          <a:effectLst/>
        </p:grpSpPr>
        <p:sp>
          <p:nvSpPr>
            <p:cNvPr id="6" name="任意多边形 5"/>
            <p:cNvSpPr/>
            <p:nvPr/>
          </p:nvSpPr>
          <p:spPr>
            <a:xfrm rot="5400000">
              <a:off x="3284538" y="707544"/>
              <a:ext cx="678543" cy="1998331"/>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199"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7" name="TextBox 5"/>
            <p:cNvSpPr txBox="1">
              <a:spLocks noChangeArrowheads="1"/>
            </p:cNvSpPr>
            <p:nvPr/>
          </p:nvSpPr>
          <p:spPr bwMode="auto">
            <a:xfrm>
              <a:off x="2570129" y="1539584"/>
              <a:ext cx="1108338"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199" dirty="0">
                  <a:solidFill>
                    <a:schemeClr val="tx1">
                      <a:lumMod val="75000"/>
                      <a:lumOff val="25000"/>
                    </a:schemeClr>
                  </a:solidFill>
                  <a:latin typeface="微软雅黑" panose="020B0503020204020204" pitchFamily="34" charset="-122"/>
                </a:rPr>
                <a:t>Please add a subheading</a:t>
              </a:r>
            </a:p>
          </p:txBody>
        </p:sp>
      </p:grpSp>
      <p:grpSp>
        <p:nvGrpSpPr>
          <p:cNvPr id="8" name="组合 7"/>
          <p:cNvGrpSpPr/>
          <p:nvPr/>
        </p:nvGrpSpPr>
        <p:grpSpPr>
          <a:xfrm>
            <a:off x="4673155" y="1678044"/>
            <a:ext cx="2047908" cy="678542"/>
            <a:chOff x="4673185" y="1367437"/>
            <a:chExt cx="2048539" cy="678543"/>
          </a:xfrm>
          <a:effectLst/>
        </p:grpSpPr>
        <p:sp>
          <p:nvSpPr>
            <p:cNvPr id="9" name="任意多边形 8"/>
            <p:cNvSpPr/>
            <p:nvPr/>
          </p:nvSpPr>
          <p:spPr>
            <a:xfrm rot="5400000">
              <a:off x="5383287" y="707544"/>
              <a:ext cx="678543" cy="1998330"/>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199"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0" name="TextBox 5"/>
            <p:cNvSpPr txBox="1">
              <a:spLocks noChangeArrowheads="1"/>
            </p:cNvSpPr>
            <p:nvPr/>
          </p:nvSpPr>
          <p:spPr bwMode="auto">
            <a:xfrm>
              <a:off x="4673185" y="1568272"/>
              <a:ext cx="1108338"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199" dirty="0">
                  <a:solidFill>
                    <a:schemeClr val="tx1">
                      <a:lumMod val="75000"/>
                      <a:lumOff val="25000"/>
                    </a:schemeClr>
                  </a:solidFill>
                  <a:latin typeface="微软雅黑" panose="020B0503020204020204" pitchFamily="34" charset="-122"/>
                </a:rPr>
                <a:t>Please add a subheading</a:t>
              </a:r>
            </a:p>
          </p:txBody>
        </p:sp>
      </p:grpSp>
      <p:grpSp>
        <p:nvGrpSpPr>
          <p:cNvPr id="11" name="组合 10"/>
          <p:cNvGrpSpPr/>
          <p:nvPr/>
        </p:nvGrpSpPr>
        <p:grpSpPr>
          <a:xfrm>
            <a:off x="6783988" y="1678045"/>
            <a:ext cx="2035175" cy="678542"/>
            <a:chOff x="6784670" y="1367438"/>
            <a:chExt cx="2035803" cy="678543"/>
          </a:xfrm>
          <a:effectLst/>
        </p:grpSpPr>
        <p:sp>
          <p:nvSpPr>
            <p:cNvPr id="12" name="任意多边形 11"/>
            <p:cNvSpPr/>
            <p:nvPr/>
          </p:nvSpPr>
          <p:spPr>
            <a:xfrm rot="5400000">
              <a:off x="7482753" y="708262"/>
              <a:ext cx="678543" cy="1996896"/>
            </a:xfrm>
            <a:custGeom>
              <a:avLst/>
              <a:gdLst>
                <a:gd name="connsiteX0" fmla="*/ 0 w 611877"/>
                <a:gd name="connsiteY0" fmla="*/ 1794393 h 1801147"/>
                <a:gd name="connsiteX1" fmla="*/ 0 w 611877"/>
                <a:gd name="connsiteY1" fmla="*/ 176516 h 1801147"/>
                <a:gd name="connsiteX2" fmla="*/ 305939 w 611877"/>
                <a:gd name="connsiteY2" fmla="*/ 0 h 1801147"/>
                <a:gd name="connsiteX3" fmla="*/ 611877 w 611877"/>
                <a:gd name="connsiteY3" fmla="*/ 176516 h 1801147"/>
                <a:gd name="connsiteX4" fmla="*/ 611874 w 611877"/>
                <a:gd name="connsiteY4" fmla="*/ 176516 h 1801147"/>
                <a:gd name="connsiteX5" fmla="*/ 611874 w 611877"/>
                <a:gd name="connsiteY5" fmla="*/ 1801147 h 1801147"/>
                <a:gd name="connsiteX6" fmla="*/ 601188 w 611877"/>
                <a:gd name="connsiteY6" fmla="*/ 1801147 h 1801147"/>
                <a:gd name="connsiteX7" fmla="*/ 601188 w 611877"/>
                <a:gd name="connsiteY7" fmla="*/ 1800559 h 1801147"/>
                <a:gd name="connsiteX8" fmla="*/ 601191 w 611877"/>
                <a:gd name="connsiteY8" fmla="*/ 1800559 h 1801147"/>
                <a:gd name="connsiteX9" fmla="*/ 295253 w 611877"/>
                <a:gd name="connsiteY9" fmla="*/ 1624043 h 18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877" h="1801147">
                  <a:moveTo>
                    <a:pt x="0" y="1794393"/>
                  </a:moveTo>
                  <a:lnTo>
                    <a:pt x="0" y="176516"/>
                  </a:lnTo>
                  <a:lnTo>
                    <a:pt x="305939" y="0"/>
                  </a:lnTo>
                  <a:lnTo>
                    <a:pt x="611877" y="176516"/>
                  </a:lnTo>
                  <a:lnTo>
                    <a:pt x="611874" y="176516"/>
                  </a:lnTo>
                  <a:lnTo>
                    <a:pt x="611874" y="1801147"/>
                  </a:lnTo>
                  <a:lnTo>
                    <a:pt x="601188" y="1801147"/>
                  </a:lnTo>
                  <a:lnTo>
                    <a:pt x="601188" y="1800559"/>
                  </a:lnTo>
                  <a:lnTo>
                    <a:pt x="601191" y="1800559"/>
                  </a:lnTo>
                  <a:lnTo>
                    <a:pt x="295253" y="1624043"/>
                  </a:lnTo>
                  <a:close/>
                </a:path>
              </a:pathLst>
            </a:custGeom>
            <a:noFill/>
            <a:ln w="3175" cap="flat" cmpd="sng" algn="ctr">
              <a:solidFill>
                <a:schemeClr val="bg1"/>
              </a:solidFill>
              <a:prstDash val="solid"/>
            </a:ln>
            <a:effectLst/>
          </p:spPr>
          <p:txBody>
            <a:bodyPr lIns="0" rIns="0" anchor="ctr"/>
            <a:lstStyle/>
            <a:p>
              <a:pPr algn="ctr">
                <a:lnSpc>
                  <a:spcPct val="120000"/>
                </a:lnSpc>
                <a:spcBef>
                  <a:spcPts val="600"/>
                </a:spcBef>
                <a:spcAft>
                  <a:spcPts val="600"/>
                </a:spcAft>
                <a:defRPr/>
              </a:pPr>
              <a:endParaRPr lang="zh-CN" altLang="en-US" sz="1199" kern="0">
                <a:solidFill>
                  <a:schemeClr val="tx1">
                    <a:lumMod val="75000"/>
                    <a:lumOff val="25000"/>
                  </a:schemeClr>
                </a:solidFill>
                <a:latin typeface="Impact" panose="020B0806030902050204" pitchFamily="34" charset="0"/>
                <a:ea typeface="微软雅黑" panose="020B0503020204020204" pitchFamily="34" charset="-122"/>
              </a:endParaRPr>
            </a:p>
          </p:txBody>
        </p:sp>
        <p:sp>
          <p:nvSpPr>
            <p:cNvPr id="13" name="TextBox 5"/>
            <p:cNvSpPr txBox="1">
              <a:spLocks noChangeArrowheads="1"/>
            </p:cNvSpPr>
            <p:nvPr/>
          </p:nvSpPr>
          <p:spPr bwMode="auto">
            <a:xfrm>
              <a:off x="6784670" y="1550041"/>
              <a:ext cx="1108338" cy="276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pperplate Gothic Bold" panose="020E0705020206020404" pitchFamily="34" charset="0"/>
                  <a:ea typeface="微软雅黑" panose="020B0503020204020204" pitchFamily="34" charset="-122"/>
                </a:defRPr>
              </a:lvl1pPr>
              <a:lvl2pPr marL="742950" indent="-285750">
                <a:defRPr>
                  <a:solidFill>
                    <a:schemeClr val="tx1"/>
                  </a:solidFill>
                  <a:latin typeface="Copperplate Gothic Bold" panose="020E0705020206020404" pitchFamily="34" charset="0"/>
                  <a:ea typeface="微软雅黑" panose="020B0503020204020204" pitchFamily="34" charset="-122"/>
                </a:defRPr>
              </a:lvl2pPr>
              <a:lvl3pPr marL="1143000" indent="-228600">
                <a:defRPr>
                  <a:solidFill>
                    <a:schemeClr val="tx1"/>
                  </a:solidFill>
                  <a:latin typeface="Copperplate Gothic Bold" panose="020E0705020206020404" pitchFamily="34" charset="0"/>
                  <a:ea typeface="微软雅黑" panose="020B0503020204020204" pitchFamily="34" charset="-122"/>
                </a:defRPr>
              </a:lvl3pPr>
              <a:lvl4pPr marL="1600200" indent="-228600">
                <a:defRPr>
                  <a:solidFill>
                    <a:schemeClr val="tx1"/>
                  </a:solidFill>
                  <a:latin typeface="Copperplate Gothic Bold" panose="020E0705020206020404" pitchFamily="34" charset="0"/>
                  <a:ea typeface="微软雅黑" panose="020B0503020204020204" pitchFamily="34" charset="-122"/>
                </a:defRPr>
              </a:lvl4pPr>
              <a:lvl5pPr marL="2057400" indent="-228600">
                <a:defRPr>
                  <a:solidFill>
                    <a:schemeClr val="tx1"/>
                  </a:solidFill>
                  <a:latin typeface="Copperplate Gothic Bold" panose="020E07050202060204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opperplate Gothic Bold" panose="020E0705020206020404" pitchFamily="34" charset="0"/>
                  <a:ea typeface="微软雅黑" panose="020B0503020204020204" pitchFamily="34" charset="-122"/>
                </a:defRPr>
              </a:lvl9pPr>
            </a:lstStyle>
            <a:p>
              <a:r>
                <a:rPr lang="zh-CN" altLang="en-US" sz="1199" dirty="0">
                  <a:solidFill>
                    <a:schemeClr val="tx1">
                      <a:lumMod val="75000"/>
                      <a:lumOff val="25000"/>
                    </a:schemeClr>
                  </a:solidFill>
                  <a:latin typeface="微软雅黑" panose="020B0503020204020204" pitchFamily="34" charset="-122"/>
                </a:rPr>
                <a:t>Please add a subheading</a:t>
              </a:r>
            </a:p>
          </p:txBody>
        </p:sp>
      </p:grpSp>
      <p:grpSp>
        <p:nvGrpSpPr>
          <p:cNvPr id="14" name="组合 13"/>
          <p:cNvGrpSpPr/>
          <p:nvPr/>
        </p:nvGrpSpPr>
        <p:grpSpPr>
          <a:xfrm>
            <a:off x="479819" y="2233548"/>
            <a:ext cx="1895892" cy="2067188"/>
            <a:chOff x="478555" y="2160746"/>
            <a:chExt cx="1896477" cy="2067188"/>
          </a:xfrm>
          <a:effectLst/>
        </p:grpSpPr>
        <p:sp>
          <p:nvSpPr>
            <p:cNvPr id="15" name="矩形 14"/>
            <p:cNvSpPr/>
            <p:nvPr/>
          </p:nvSpPr>
          <p:spPr>
            <a:xfrm>
              <a:off x="525896"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16" name="矩形 15"/>
            <p:cNvSpPr/>
            <p:nvPr/>
          </p:nvSpPr>
          <p:spPr>
            <a:xfrm>
              <a:off x="544544" y="2179394"/>
              <a:ext cx="1764498" cy="1263840"/>
            </a:xfrm>
            <a:prstGeom prst="rect">
              <a:avLst/>
            </a:prstGeom>
            <a:blipFill>
              <a:blip r:embed="rId3"/>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17" name="矩形 16"/>
            <p:cNvSpPr/>
            <p:nvPr/>
          </p:nvSpPr>
          <p:spPr>
            <a:xfrm>
              <a:off x="478555" y="3557999"/>
              <a:ext cx="1896477" cy="277961"/>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Please add text Please add text</a:t>
              </a:r>
            </a:p>
          </p:txBody>
        </p:sp>
      </p:grpSp>
      <p:grpSp>
        <p:nvGrpSpPr>
          <p:cNvPr id="18" name="组合 17"/>
          <p:cNvGrpSpPr/>
          <p:nvPr/>
        </p:nvGrpSpPr>
        <p:grpSpPr>
          <a:xfrm>
            <a:off x="2577922" y="2233548"/>
            <a:ext cx="1897325" cy="2067188"/>
            <a:chOff x="2577304" y="2160746"/>
            <a:chExt cx="1897911" cy="2067188"/>
          </a:xfrm>
          <a:effectLst/>
        </p:grpSpPr>
        <p:sp>
          <p:nvSpPr>
            <p:cNvPr id="19" name="矩形 18"/>
            <p:cNvSpPr/>
            <p:nvPr/>
          </p:nvSpPr>
          <p:spPr>
            <a:xfrm>
              <a:off x="2624644" y="2160746"/>
              <a:ext cx="1803232"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20" name="矩形 19"/>
            <p:cNvSpPr/>
            <p:nvPr/>
          </p:nvSpPr>
          <p:spPr>
            <a:xfrm>
              <a:off x="2644326" y="2178860"/>
              <a:ext cx="1763839" cy="1264996"/>
            </a:xfrm>
            <a:prstGeom prst="rect">
              <a:avLst/>
            </a:prstGeom>
            <a:blipFill dpi="0" rotWithShape="1">
              <a:blip r:embed="rId4"/>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21" name="矩形 20"/>
            <p:cNvSpPr/>
            <p:nvPr/>
          </p:nvSpPr>
          <p:spPr>
            <a:xfrm>
              <a:off x="2577304" y="3557999"/>
              <a:ext cx="1897911" cy="277961"/>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Please add text Please add text</a:t>
              </a:r>
            </a:p>
          </p:txBody>
        </p:sp>
      </p:grpSp>
      <p:grpSp>
        <p:nvGrpSpPr>
          <p:cNvPr id="22" name="组合 21"/>
          <p:cNvGrpSpPr/>
          <p:nvPr/>
        </p:nvGrpSpPr>
        <p:grpSpPr>
          <a:xfrm>
            <a:off x="4673153" y="2233548"/>
            <a:ext cx="1895892" cy="2067188"/>
            <a:chOff x="4673183" y="2160746"/>
            <a:chExt cx="1896477" cy="2067188"/>
          </a:xfrm>
          <a:effectLst/>
        </p:grpSpPr>
        <p:sp>
          <p:nvSpPr>
            <p:cNvPr id="23" name="矩形 22"/>
            <p:cNvSpPr/>
            <p:nvPr/>
          </p:nvSpPr>
          <p:spPr>
            <a:xfrm>
              <a:off x="4723393" y="2160746"/>
              <a:ext cx="1803231"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24" name="矩形 23"/>
            <p:cNvSpPr/>
            <p:nvPr/>
          </p:nvSpPr>
          <p:spPr>
            <a:xfrm>
              <a:off x="4743403" y="2178860"/>
              <a:ext cx="1763839" cy="1264996"/>
            </a:xfrm>
            <a:prstGeom prst="rect">
              <a:avLst/>
            </a:prstGeom>
            <a:blipFill dpi="0" rotWithShape="1">
              <a:blip r:embed="rId5"/>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25" name="矩形 24"/>
            <p:cNvSpPr/>
            <p:nvPr/>
          </p:nvSpPr>
          <p:spPr>
            <a:xfrm>
              <a:off x="4673183" y="3557999"/>
              <a:ext cx="1896477" cy="277961"/>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Please add text Please add text</a:t>
              </a:r>
            </a:p>
          </p:txBody>
        </p:sp>
      </p:grpSp>
      <p:grpSp>
        <p:nvGrpSpPr>
          <p:cNvPr id="26" name="组合 25"/>
          <p:cNvGrpSpPr/>
          <p:nvPr/>
        </p:nvGrpSpPr>
        <p:grpSpPr>
          <a:xfrm>
            <a:off x="6775557" y="2233548"/>
            <a:ext cx="1895892" cy="2067188"/>
            <a:chOff x="6776236" y="2160746"/>
            <a:chExt cx="1896477" cy="2067188"/>
          </a:xfrm>
          <a:effectLst/>
        </p:grpSpPr>
        <p:sp>
          <p:nvSpPr>
            <p:cNvPr id="27" name="矩形 26"/>
            <p:cNvSpPr/>
            <p:nvPr/>
          </p:nvSpPr>
          <p:spPr>
            <a:xfrm>
              <a:off x="6823576" y="2160746"/>
              <a:ext cx="1801797" cy="2067188"/>
            </a:xfrm>
            <a:prstGeom prst="rect">
              <a:avLst/>
            </a:prstGeom>
            <a:noFill/>
            <a:ln w="3175">
              <a:solidFill>
                <a:srgbClr val="FDFDFD"/>
              </a:solidFill>
              <a:round/>
            </a:ln>
            <a:effectLst>
              <a:outerShdw blurRad="76200" dist="38100" dir="2700000" algn="tl" rotWithShape="0">
                <a:schemeClr val="tx1">
                  <a:lumMod val="65000"/>
                  <a:lumOff val="35000"/>
                  <a:alpha val="40000"/>
                </a:schemeClr>
              </a:outerShdw>
            </a:effectLst>
          </p:spPr>
          <p:txBody>
            <a:bodyPr wrap="none" anchor="ctr"/>
            <a:lstStyle/>
            <a:p>
              <a:pPr>
                <a:defRPr/>
              </a:pPr>
              <a:endParaRPr lang="zh-CN" altLang="en-US" sz="900" kern="0">
                <a:solidFill>
                  <a:schemeClr val="tx1">
                    <a:lumMod val="50000"/>
                    <a:lumOff val="50000"/>
                  </a:schemeClr>
                </a:solidFill>
              </a:endParaRPr>
            </a:p>
          </p:txBody>
        </p:sp>
        <p:sp>
          <p:nvSpPr>
            <p:cNvPr id="28" name="矩形 27"/>
            <p:cNvSpPr/>
            <p:nvPr/>
          </p:nvSpPr>
          <p:spPr>
            <a:xfrm>
              <a:off x="6842480" y="2178860"/>
              <a:ext cx="1763839" cy="1264996"/>
            </a:xfrm>
            <a:prstGeom prst="rect">
              <a:avLst/>
            </a:prstGeom>
            <a:blipFill dpi="0" rotWithShape="1">
              <a:blip r:embed="rId6"/>
              <a:srcRect/>
              <a:stretch>
                <a:fillRect/>
              </a:stretch>
            </a:blipFill>
            <a:ln w="3175">
              <a:solidFill>
                <a:schemeClr val="bg1"/>
              </a:solidFill>
            </a:ln>
            <a:effectLst>
              <a:outerShdw blurRad="1270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a:solidFill>
                  <a:schemeClr val="tx1">
                    <a:lumMod val="50000"/>
                    <a:lumOff val="50000"/>
                  </a:schemeClr>
                </a:solidFill>
              </a:endParaRPr>
            </a:p>
          </p:txBody>
        </p:sp>
        <p:sp>
          <p:nvSpPr>
            <p:cNvPr id="29" name="矩形 28"/>
            <p:cNvSpPr/>
            <p:nvPr/>
          </p:nvSpPr>
          <p:spPr>
            <a:xfrm>
              <a:off x="6776236" y="3557999"/>
              <a:ext cx="1896477" cy="277961"/>
            </a:xfrm>
            <a:prstGeom prst="rect">
              <a:avLst/>
            </a:prstGeom>
          </p:spPr>
          <p:txBody>
            <a:bodyPr>
              <a:spAutoFit/>
            </a:bodyPr>
            <a:lstStyle/>
            <a:p>
              <a:pPr algn="ctr">
                <a:lnSpc>
                  <a:spcPct val="150000"/>
                </a:lnSpc>
                <a:defRPr/>
              </a:pPr>
              <a:r>
                <a:rPr lang="zh-CN" altLang="en-US" sz="900" kern="0" dirty="0">
                  <a:solidFill>
                    <a:schemeClr val="tx1">
                      <a:lumMod val="50000"/>
                      <a:lumOff val="50000"/>
                    </a:schemeClr>
                  </a:solidFill>
                  <a:ea typeface="微软雅黑" panose="020B0503020204020204" pitchFamily="34" charset="-122"/>
                </a:rPr>
                <a:t>Please add text Please add text</a:t>
              </a:r>
            </a:p>
          </p:txBody>
        </p:sp>
      </p:grpSp>
    </p:spTree>
    <p:extLst>
      <p:ext uri="{BB962C8B-B14F-4D97-AF65-F5344CB8AC3E}">
        <p14:creationId xmlns:p14="http://schemas.microsoft.com/office/powerpoint/2010/main" val="317247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p14="http://schemas.microsoft.com/office/powerpoint/2010/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4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60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anim calcmode="lin" valueType="num">
                                      <p:cBhvr>
                                        <p:cTn id="43" dur="500" fill="hold"/>
                                        <p:tgtEl>
                                          <p:spTgt spid="26"/>
                                        </p:tgtEl>
                                        <p:attrNameLst>
                                          <p:attrName>ppt_x</p:attrName>
                                        </p:attrNameLst>
                                      </p:cBhvr>
                                      <p:tavLst>
                                        <p:tav tm="0">
                                          <p:val>
                                            <p:strVal val="#ppt_x"/>
                                          </p:val>
                                        </p:tav>
                                        <p:tav tm="100000">
                                          <p:val>
                                            <p:strVal val="#ppt_x"/>
                                          </p:val>
                                        </p:tav>
                                      </p:tavLst>
                                    </p:anim>
                                    <p:anim calcmode="lin" valueType="num">
                                      <p:cBhvr>
                                        <p:cTn id="4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5915" y="1528751"/>
            <a:ext cx="1955714" cy="2689286"/>
            <a:chOff x="1126156" y="2352142"/>
            <a:chExt cx="2607971" cy="3585714"/>
          </a:xfrm>
        </p:grpSpPr>
        <p:sp>
          <p:nvSpPr>
            <p:cNvPr id="3" name="任意多边形 2"/>
            <p:cNvSpPr/>
            <p:nvPr/>
          </p:nvSpPr>
          <p:spPr>
            <a:xfrm>
              <a:off x="1285791" y="2352142"/>
              <a:ext cx="2288702"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4" name="任意多边形 3"/>
            <p:cNvSpPr/>
            <p:nvPr/>
          </p:nvSpPr>
          <p:spPr>
            <a:xfrm rot="1865994" flipH="1">
              <a:off x="3478214"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5" name="任意多边形 4"/>
            <p:cNvSpPr/>
            <p:nvPr/>
          </p:nvSpPr>
          <p:spPr>
            <a:xfrm rot="19734006">
              <a:off x="1194031"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6" name="矩形 5"/>
            <p:cNvSpPr/>
            <p:nvPr/>
          </p:nvSpPr>
          <p:spPr>
            <a:xfrm>
              <a:off x="1126156" y="2847518"/>
              <a:ext cx="2607971" cy="615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7" name="文本框 31"/>
            <p:cNvSpPr txBox="1"/>
            <p:nvPr/>
          </p:nvSpPr>
          <p:spPr>
            <a:xfrm>
              <a:off x="1580897" y="2901710"/>
              <a:ext cx="1477528" cy="369161"/>
            </a:xfrm>
            <a:prstGeom prst="rect">
              <a:avLst/>
            </a:prstGeom>
            <a:noFill/>
          </p:spPr>
          <p:txBody>
            <a:bodyPr wrap="none" rtlCol="0">
              <a:spAutoFit/>
            </a:bodyPr>
            <a:lstStyle/>
            <a:p>
              <a:r>
                <a:rPr lang="zh-CN" altLang="en-US" sz="1199" dirty="0">
                  <a:solidFill>
                    <a:schemeClr val="bg1"/>
                  </a:solidFill>
                  <a:latin typeface="微软雅黑" pitchFamily="34" charset="-122"/>
                  <a:ea typeface="微软雅黑" pitchFamily="34" charset="-122"/>
                </a:rPr>
                <a:t>Click to add a title</a:t>
              </a:r>
              <a:endParaRPr lang="en-US" altLang="zh-CN" sz="1199" dirty="0">
                <a:solidFill>
                  <a:schemeClr val="bg1"/>
                </a:solidFill>
                <a:latin typeface="微软雅黑" pitchFamily="34" charset="-122"/>
                <a:ea typeface="微软雅黑" pitchFamily="34" charset="-122"/>
              </a:endParaRPr>
            </a:p>
          </p:txBody>
        </p:sp>
        <p:sp>
          <p:nvSpPr>
            <p:cNvPr id="8" name="文本框 32"/>
            <p:cNvSpPr txBox="1"/>
            <p:nvPr/>
          </p:nvSpPr>
          <p:spPr>
            <a:xfrm>
              <a:off x="1439232" y="3861040"/>
              <a:ext cx="1939254" cy="1087477"/>
            </a:xfrm>
            <a:prstGeom prst="rect">
              <a:avLst/>
            </a:prstGeom>
            <a:noFill/>
            <a:effectLst/>
          </p:spPr>
          <p:txBody>
            <a:bodyPr wrap="none" rtlCol="0">
              <a:spAutoFit/>
            </a:bodyPr>
            <a:lstStyle/>
            <a:p>
              <a:r>
                <a:rPr lang="zh-CN" altLang="en-US" sz="900" dirty="0">
                  <a:solidFill>
                    <a:schemeClr val="tx1">
                      <a:lumMod val="50000"/>
                      <a:lumOff val="50000"/>
                    </a:schemeClr>
                  </a:solidFill>
                  <a:latin typeface="微软雅黑" pitchFamily="34" charset="-122"/>
                  <a:ea typeface="微软雅黑" pitchFamily="34" charset="-122"/>
                </a:rPr>
                <a:t>Your content is typed here, or</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After copying your text, in</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Select Paste in this box and select</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Only text is retained.</a:t>
              </a:r>
              <a:endParaRPr lang="en-US" altLang="zh-CN" sz="900" dirty="0">
                <a:solidFill>
                  <a:schemeClr val="tx1">
                    <a:lumMod val="50000"/>
                    <a:lumOff val="50000"/>
                  </a:schemeClr>
                </a:solidFill>
                <a:latin typeface="微软雅黑" pitchFamily="34" charset="-122"/>
                <a:ea typeface="微软雅黑" pitchFamily="34" charset="-122"/>
              </a:endParaRPr>
            </a:p>
            <a:p>
              <a:r>
                <a:rPr lang="en-US" altLang="zh-CN" sz="1100" dirty="0">
                  <a:solidFill>
                    <a:schemeClr val="tx1">
                      <a:lumMod val="50000"/>
                      <a:lumOff val="50000"/>
                    </a:schemeClr>
                  </a:solidFill>
                  <a:latin typeface="微软雅黑" pitchFamily="34" charset="-122"/>
                  <a:ea typeface="微软雅黑" pitchFamily="34" charset="-122"/>
                </a:rPr>
                <a:t> </a:t>
              </a:r>
              <a:endParaRPr lang="en-US" altLang="zh-CN" sz="1199" dirty="0">
                <a:solidFill>
                  <a:schemeClr val="tx1">
                    <a:lumMod val="50000"/>
                    <a:lumOff val="50000"/>
                  </a:schemeClr>
                </a:solidFill>
                <a:latin typeface="微软雅黑" pitchFamily="34" charset="-122"/>
                <a:ea typeface="微软雅黑" pitchFamily="34" charset="-122"/>
              </a:endParaRPr>
            </a:p>
          </p:txBody>
        </p:sp>
      </p:grpSp>
      <p:grpSp>
        <p:nvGrpSpPr>
          <p:cNvPr id="9" name="组合 8"/>
          <p:cNvGrpSpPr/>
          <p:nvPr/>
        </p:nvGrpSpPr>
        <p:grpSpPr>
          <a:xfrm>
            <a:off x="3592566" y="1528751"/>
            <a:ext cx="1955714" cy="2689286"/>
            <a:chOff x="4788852" y="2352142"/>
            <a:chExt cx="2607971" cy="3585714"/>
          </a:xfrm>
        </p:grpSpPr>
        <p:sp>
          <p:nvSpPr>
            <p:cNvPr id="10" name="任意多边形 9"/>
            <p:cNvSpPr/>
            <p:nvPr/>
          </p:nvSpPr>
          <p:spPr>
            <a:xfrm>
              <a:off x="4934471" y="2352142"/>
              <a:ext cx="2302718"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11" name="任意多边形 10"/>
            <p:cNvSpPr/>
            <p:nvPr/>
          </p:nvSpPr>
          <p:spPr>
            <a:xfrm rot="1865994" flipH="1">
              <a:off x="7140910"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12" name="任意多边形 11"/>
            <p:cNvSpPr/>
            <p:nvPr/>
          </p:nvSpPr>
          <p:spPr>
            <a:xfrm rot="19734006">
              <a:off x="4856727"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13" name="矩形 12"/>
            <p:cNvSpPr/>
            <p:nvPr/>
          </p:nvSpPr>
          <p:spPr>
            <a:xfrm>
              <a:off x="4788852" y="2847518"/>
              <a:ext cx="2607971" cy="615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14" name="文本框 30"/>
            <p:cNvSpPr txBox="1"/>
            <p:nvPr/>
          </p:nvSpPr>
          <p:spPr>
            <a:xfrm>
              <a:off x="5278992" y="2928029"/>
              <a:ext cx="1477528" cy="369161"/>
            </a:xfrm>
            <a:prstGeom prst="rect">
              <a:avLst/>
            </a:prstGeom>
            <a:noFill/>
          </p:spPr>
          <p:txBody>
            <a:bodyPr wrap="none" rtlCol="0">
              <a:spAutoFit/>
            </a:bodyPr>
            <a:lstStyle/>
            <a:p>
              <a:r>
                <a:rPr lang="zh-CN" altLang="en-US" sz="1199" dirty="0">
                  <a:solidFill>
                    <a:schemeClr val="bg1"/>
                  </a:solidFill>
                  <a:latin typeface="微软雅黑" pitchFamily="34" charset="-122"/>
                  <a:ea typeface="微软雅黑" pitchFamily="34" charset="-122"/>
                </a:rPr>
                <a:t>Click to add a title</a:t>
              </a:r>
              <a:endParaRPr lang="en-US" altLang="zh-CN" sz="1199" dirty="0">
                <a:solidFill>
                  <a:schemeClr val="bg1"/>
                </a:solidFill>
                <a:latin typeface="微软雅黑" pitchFamily="34" charset="-122"/>
                <a:ea typeface="微软雅黑" pitchFamily="34" charset="-122"/>
              </a:endParaRPr>
            </a:p>
          </p:txBody>
        </p:sp>
        <p:sp>
          <p:nvSpPr>
            <p:cNvPr id="15" name="文本框 33"/>
            <p:cNvSpPr txBox="1"/>
            <p:nvPr/>
          </p:nvSpPr>
          <p:spPr>
            <a:xfrm>
              <a:off x="5087004" y="3916012"/>
              <a:ext cx="1939254" cy="1087477"/>
            </a:xfrm>
            <a:prstGeom prst="rect">
              <a:avLst/>
            </a:prstGeom>
            <a:noFill/>
            <a:effectLst/>
          </p:spPr>
          <p:txBody>
            <a:bodyPr wrap="none" rtlCol="0">
              <a:spAutoFit/>
            </a:bodyPr>
            <a:lstStyle/>
            <a:p>
              <a:r>
                <a:rPr lang="zh-CN" altLang="en-US" sz="900" dirty="0">
                  <a:solidFill>
                    <a:schemeClr val="tx1">
                      <a:lumMod val="50000"/>
                      <a:lumOff val="50000"/>
                    </a:schemeClr>
                  </a:solidFill>
                  <a:latin typeface="微软雅黑" pitchFamily="34" charset="-122"/>
                  <a:ea typeface="微软雅黑" pitchFamily="34" charset="-122"/>
                </a:rPr>
                <a:t>Your content is typed here, or</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After copying your text, in</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Select Paste in this box and select</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Only text is retained.</a:t>
              </a:r>
              <a:endParaRPr lang="en-US" altLang="zh-CN" sz="900" dirty="0">
                <a:solidFill>
                  <a:schemeClr val="tx1">
                    <a:lumMod val="50000"/>
                    <a:lumOff val="50000"/>
                  </a:schemeClr>
                </a:solidFill>
                <a:latin typeface="微软雅黑" pitchFamily="34" charset="-122"/>
                <a:ea typeface="微软雅黑" pitchFamily="34" charset="-122"/>
              </a:endParaRPr>
            </a:p>
            <a:p>
              <a:r>
                <a:rPr lang="en-US" altLang="zh-CN" sz="1100" dirty="0">
                  <a:solidFill>
                    <a:schemeClr val="tx1">
                      <a:lumMod val="50000"/>
                      <a:lumOff val="50000"/>
                    </a:schemeClr>
                  </a:solidFill>
                  <a:latin typeface="微软雅黑" pitchFamily="34" charset="-122"/>
                  <a:ea typeface="微软雅黑" pitchFamily="34" charset="-122"/>
                </a:rPr>
                <a:t> </a:t>
              </a:r>
              <a:endParaRPr lang="en-US" altLang="zh-CN" sz="1199" dirty="0">
                <a:solidFill>
                  <a:schemeClr val="tx1">
                    <a:lumMod val="50000"/>
                    <a:lumOff val="50000"/>
                  </a:schemeClr>
                </a:solidFill>
                <a:latin typeface="微软雅黑" pitchFamily="34" charset="-122"/>
                <a:ea typeface="微软雅黑" pitchFamily="34" charset="-122"/>
              </a:endParaRPr>
            </a:p>
          </p:txBody>
        </p:sp>
      </p:grpSp>
      <p:grpSp>
        <p:nvGrpSpPr>
          <p:cNvPr id="16" name="组合 15"/>
          <p:cNvGrpSpPr/>
          <p:nvPr/>
        </p:nvGrpSpPr>
        <p:grpSpPr>
          <a:xfrm>
            <a:off x="6339217" y="1528751"/>
            <a:ext cx="1955714" cy="2689286"/>
            <a:chOff x="8451548" y="2352142"/>
            <a:chExt cx="2607971" cy="3585714"/>
          </a:xfrm>
        </p:grpSpPr>
        <p:sp>
          <p:nvSpPr>
            <p:cNvPr id="17" name="任意多边形 16"/>
            <p:cNvSpPr/>
            <p:nvPr/>
          </p:nvSpPr>
          <p:spPr>
            <a:xfrm>
              <a:off x="8611183" y="2352142"/>
              <a:ext cx="2288702" cy="3585714"/>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18" name="任意多边形 17"/>
            <p:cNvSpPr/>
            <p:nvPr/>
          </p:nvSpPr>
          <p:spPr>
            <a:xfrm rot="1865994" flipH="1">
              <a:off x="10803606" y="3368781"/>
              <a:ext cx="192556" cy="319204"/>
            </a:xfrm>
            <a:custGeom>
              <a:avLst/>
              <a:gdLst>
                <a:gd name="connsiteX0" fmla="*/ 192556 w 192556"/>
                <a:gd name="connsiteY0" fmla="*/ 0 h 319204"/>
                <a:gd name="connsiteX1" fmla="*/ 0 w 192556"/>
                <a:gd name="connsiteY1" fmla="*/ 0 h 319204"/>
                <a:gd name="connsiteX2" fmla="*/ 0 w 192556"/>
                <a:gd name="connsiteY2" fmla="*/ 319204 h 319204"/>
              </a:gdLst>
              <a:ahLst/>
              <a:cxnLst>
                <a:cxn ang="0">
                  <a:pos x="connsiteX0" y="connsiteY0"/>
                </a:cxn>
                <a:cxn ang="0">
                  <a:pos x="connsiteX1" y="connsiteY1"/>
                </a:cxn>
                <a:cxn ang="0">
                  <a:pos x="connsiteX2" y="connsiteY2"/>
                </a:cxn>
              </a:cxnLst>
              <a:rect l="l" t="t" r="r" b="b"/>
              <a:pathLst>
                <a:path w="192556" h="319204">
                  <a:moveTo>
                    <a:pt x="192556" y="0"/>
                  </a:moveTo>
                  <a:lnTo>
                    <a:pt x="0" y="0"/>
                  </a:lnTo>
                  <a:lnTo>
                    <a:pt x="0" y="31920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19" name="任意多边形 18"/>
            <p:cNvSpPr/>
            <p:nvPr/>
          </p:nvSpPr>
          <p:spPr>
            <a:xfrm rot="19734006">
              <a:off x="8519423"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20" name="矩形 19"/>
            <p:cNvSpPr/>
            <p:nvPr/>
          </p:nvSpPr>
          <p:spPr>
            <a:xfrm>
              <a:off x="8451548" y="2847518"/>
              <a:ext cx="2607971" cy="615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lumMod val="75000"/>
                    <a:lumOff val="25000"/>
                  </a:schemeClr>
                </a:solidFill>
                <a:latin typeface="微软雅黑" pitchFamily="34" charset="-122"/>
                <a:ea typeface="微软雅黑" pitchFamily="34" charset="-122"/>
              </a:endParaRPr>
            </a:p>
          </p:txBody>
        </p:sp>
        <p:sp>
          <p:nvSpPr>
            <p:cNvPr id="21" name="文本框 29"/>
            <p:cNvSpPr txBox="1"/>
            <p:nvPr/>
          </p:nvSpPr>
          <p:spPr>
            <a:xfrm>
              <a:off x="8878767" y="2928029"/>
              <a:ext cx="1477528" cy="369161"/>
            </a:xfrm>
            <a:prstGeom prst="rect">
              <a:avLst/>
            </a:prstGeom>
            <a:noFill/>
          </p:spPr>
          <p:txBody>
            <a:bodyPr wrap="none" rtlCol="0">
              <a:spAutoFit/>
            </a:bodyPr>
            <a:lstStyle/>
            <a:p>
              <a:r>
                <a:rPr lang="zh-CN" altLang="en-US" sz="1199" dirty="0">
                  <a:solidFill>
                    <a:schemeClr val="bg1"/>
                  </a:solidFill>
                  <a:latin typeface="微软雅黑" pitchFamily="34" charset="-122"/>
                  <a:ea typeface="微软雅黑" pitchFamily="34" charset="-122"/>
                </a:rPr>
                <a:t>Click to add a title</a:t>
              </a:r>
              <a:endParaRPr lang="en-US" altLang="zh-CN" sz="1199" dirty="0">
                <a:solidFill>
                  <a:schemeClr val="bg1"/>
                </a:solidFill>
                <a:latin typeface="微软雅黑" pitchFamily="34" charset="-122"/>
                <a:ea typeface="微软雅黑" pitchFamily="34" charset="-122"/>
              </a:endParaRPr>
            </a:p>
          </p:txBody>
        </p:sp>
        <p:sp>
          <p:nvSpPr>
            <p:cNvPr id="22" name="文本框 34"/>
            <p:cNvSpPr txBox="1"/>
            <p:nvPr/>
          </p:nvSpPr>
          <p:spPr>
            <a:xfrm>
              <a:off x="8830770" y="3910895"/>
              <a:ext cx="1939254" cy="1087477"/>
            </a:xfrm>
            <a:prstGeom prst="rect">
              <a:avLst/>
            </a:prstGeom>
            <a:noFill/>
            <a:effectLst/>
          </p:spPr>
          <p:txBody>
            <a:bodyPr wrap="none" rtlCol="0">
              <a:spAutoFit/>
            </a:bodyPr>
            <a:lstStyle/>
            <a:p>
              <a:r>
                <a:rPr lang="zh-CN" altLang="en-US" sz="900" dirty="0">
                  <a:solidFill>
                    <a:schemeClr val="tx1">
                      <a:lumMod val="50000"/>
                      <a:lumOff val="50000"/>
                    </a:schemeClr>
                  </a:solidFill>
                  <a:latin typeface="微软雅黑" pitchFamily="34" charset="-122"/>
                  <a:ea typeface="微软雅黑" pitchFamily="34" charset="-122"/>
                </a:rPr>
                <a:t>Your content is typed here, or</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After copying your text, in</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Select Paste in this box and select</a:t>
              </a:r>
              <a:endParaRPr lang="en-US" altLang="zh-CN" sz="900" dirty="0">
                <a:solidFill>
                  <a:schemeClr val="tx1">
                    <a:lumMod val="50000"/>
                    <a:lumOff val="50000"/>
                  </a:schemeClr>
                </a:solidFill>
                <a:latin typeface="微软雅黑" pitchFamily="34" charset="-122"/>
                <a:ea typeface="微软雅黑" pitchFamily="34" charset="-122"/>
              </a:endParaRPr>
            </a:p>
            <a:p>
              <a:r>
                <a:rPr lang="zh-CN" altLang="en-US" sz="900" dirty="0">
                  <a:solidFill>
                    <a:schemeClr val="tx1">
                      <a:lumMod val="50000"/>
                      <a:lumOff val="50000"/>
                    </a:schemeClr>
                  </a:solidFill>
                  <a:latin typeface="微软雅黑" pitchFamily="34" charset="-122"/>
                  <a:ea typeface="微软雅黑" pitchFamily="34" charset="-122"/>
                </a:rPr>
                <a:t>Only text is retained.</a:t>
              </a:r>
              <a:endParaRPr lang="en-US" altLang="zh-CN" sz="900" dirty="0">
                <a:solidFill>
                  <a:schemeClr val="tx1">
                    <a:lumMod val="50000"/>
                    <a:lumOff val="50000"/>
                  </a:schemeClr>
                </a:solidFill>
                <a:latin typeface="微软雅黑" pitchFamily="34" charset="-122"/>
                <a:ea typeface="微软雅黑" pitchFamily="34" charset="-122"/>
              </a:endParaRPr>
            </a:p>
            <a:p>
              <a:r>
                <a:rPr lang="en-US" altLang="zh-CN" sz="1100" dirty="0">
                  <a:solidFill>
                    <a:schemeClr val="tx1">
                      <a:lumMod val="50000"/>
                      <a:lumOff val="50000"/>
                    </a:schemeClr>
                  </a:solidFill>
                  <a:latin typeface="微软雅黑" pitchFamily="34" charset="-122"/>
                  <a:ea typeface="微软雅黑" pitchFamily="34" charset="-122"/>
                </a:rPr>
                <a:t> </a:t>
              </a:r>
              <a:endParaRPr lang="en-US" altLang="zh-CN" sz="1199" dirty="0">
                <a:solidFill>
                  <a:schemeClr val="tx1">
                    <a:lumMod val="50000"/>
                    <a:lumOff val="50000"/>
                  </a:schemeClr>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798506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2"/>
          <p:cNvSpPr/>
          <p:nvPr/>
        </p:nvSpPr>
        <p:spPr>
          <a:xfrm>
            <a:off x="5763092" y="1482391"/>
            <a:ext cx="748047"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b="0" kern="0" dirty="0">
              <a:solidFill>
                <a:schemeClr val="tx1">
                  <a:lumMod val="50000"/>
                </a:schemeClr>
              </a:solidFill>
              <a:latin typeface="Calibri"/>
              <a:ea typeface="微软雅黑" pitchFamily="34" charset="-122"/>
            </a:endParaRPr>
          </a:p>
        </p:txBody>
      </p:sp>
      <p:sp>
        <p:nvSpPr>
          <p:cNvPr id="53" name="椭圆 2"/>
          <p:cNvSpPr/>
          <p:nvPr/>
        </p:nvSpPr>
        <p:spPr>
          <a:xfrm flipV="1">
            <a:off x="5763092" y="4078417"/>
            <a:ext cx="748047"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b="0" kern="0" dirty="0">
              <a:solidFill>
                <a:schemeClr val="tx1">
                  <a:lumMod val="50000"/>
                </a:schemeClr>
              </a:solidFill>
              <a:latin typeface="Calibri"/>
              <a:ea typeface="微软雅黑" pitchFamily="34" charset="-122"/>
            </a:endParaRPr>
          </a:p>
        </p:txBody>
      </p:sp>
      <p:sp>
        <p:nvSpPr>
          <p:cNvPr id="54" name="椭圆 2"/>
          <p:cNvSpPr/>
          <p:nvPr/>
        </p:nvSpPr>
        <p:spPr>
          <a:xfrm flipH="1">
            <a:off x="2625747" y="1495029"/>
            <a:ext cx="748047"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zh-CN" altLang="en-US" sz="1350" b="0" kern="0" dirty="0">
              <a:solidFill>
                <a:schemeClr val="tx1">
                  <a:lumMod val="50000"/>
                </a:schemeClr>
              </a:solidFill>
              <a:latin typeface="Calibri"/>
              <a:ea typeface="微软雅黑" pitchFamily="34" charset="-122"/>
            </a:endParaRPr>
          </a:p>
        </p:txBody>
      </p:sp>
      <p:sp>
        <p:nvSpPr>
          <p:cNvPr id="55" name="椭圆 2"/>
          <p:cNvSpPr/>
          <p:nvPr/>
        </p:nvSpPr>
        <p:spPr>
          <a:xfrm flipH="1" flipV="1">
            <a:off x="2625747" y="4078417"/>
            <a:ext cx="748047" cy="213153"/>
          </a:xfrm>
          <a:custGeom>
            <a:avLst/>
            <a:gdLst/>
            <a:ahLst/>
            <a:cxnLst/>
            <a:rect l="l" t="t" r="r" b="b"/>
            <a:pathLst>
              <a:path w="821962" h="312188">
                <a:moveTo>
                  <a:pt x="188867" y="0"/>
                </a:moveTo>
                <a:lnTo>
                  <a:pt x="633096" y="0"/>
                </a:lnTo>
                <a:cubicBezTo>
                  <a:pt x="739691" y="66233"/>
                  <a:pt x="813171" y="180146"/>
                  <a:pt x="821962" y="312188"/>
                </a:cubicBezTo>
                <a:lnTo>
                  <a:pt x="0" y="312188"/>
                </a:lnTo>
                <a:cubicBezTo>
                  <a:pt x="8791" y="180146"/>
                  <a:pt x="82272" y="66233"/>
                  <a:pt x="188867" y="0"/>
                </a:cubicBezTo>
                <a:close/>
              </a:path>
            </a:pathLst>
          </a:custGeom>
          <a:solidFill>
            <a:schemeClr val="bg1">
              <a:lumMod val="85000"/>
            </a:schemeClr>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b="0" kern="0" dirty="0">
              <a:solidFill>
                <a:schemeClr val="tx1">
                  <a:lumMod val="50000"/>
                </a:schemeClr>
              </a:solidFill>
              <a:latin typeface="Calibri"/>
              <a:ea typeface="微软雅黑" pitchFamily="34" charset="-122"/>
            </a:endParaRPr>
          </a:p>
        </p:txBody>
      </p:sp>
      <p:cxnSp>
        <p:nvCxnSpPr>
          <p:cNvPr id="56" name="直接连接符 55"/>
          <p:cNvCxnSpPr/>
          <p:nvPr/>
        </p:nvCxnSpPr>
        <p:spPr>
          <a:xfrm>
            <a:off x="2925599" y="1611925"/>
            <a:ext cx="1227390" cy="835184"/>
          </a:xfrm>
          <a:prstGeom prst="line">
            <a:avLst/>
          </a:prstGeom>
          <a:noFill/>
          <a:ln w="9525" cap="flat" cmpd="sng" algn="ctr">
            <a:solidFill>
              <a:sysClr val="window" lastClr="FFFFFF"/>
            </a:solidFill>
            <a:prstDash val="solid"/>
          </a:ln>
          <a:effectLst/>
        </p:spPr>
      </p:cxnSp>
      <p:cxnSp>
        <p:nvCxnSpPr>
          <p:cNvPr id="57" name="直接连接符 56"/>
          <p:cNvCxnSpPr/>
          <p:nvPr/>
        </p:nvCxnSpPr>
        <p:spPr>
          <a:xfrm flipH="1">
            <a:off x="4983894" y="1611925"/>
            <a:ext cx="1227389" cy="835184"/>
          </a:xfrm>
          <a:prstGeom prst="line">
            <a:avLst/>
          </a:prstGeom>
          <a:noFill/>
          <a:ln w="9525" cap="flat" cmpd="sng" algn="ctr">
            <a:solidFill>
              <a:sysClr val="window" lastClr="FFFFFF"/>
            </a:solidFill>
            <a:prstDash val="solid"/>
          </a:ln>
          <a:effectLst/>
        </p:spPr>
      </p:cxnSp>
      <p:cxnSp>
        <p:nvCxnSpPr>
          <p:cNvPr id="58" name="直接连接符 57"/>
          <p:cNvCxnSpPr/>
          <p:nvPr/>
        </p:nvCxnSpPr>
        <p:spPr>
          <a:xfrm flipV="1">
            <a:off x="2925599" y="3326416"/>
            <a:ext cx="1227390" cy="830097"/>
          </a:xfrm>
          <a:prstGeom prst="line">
            <a:avLst/>
          </a:prstGeom>
          <a:noFill/>
          <a:ln w="9525" cap="flat" cmpd="sng" algn="ctr">
            <a:solidFill>
              <a:sysClr val="window" lastClr="FFFFFF"/>
            </a:solidFill>
            <a:prstDash val="solid"/>
          </a:ln>
          <a:effectLst/>
        </p:spPr>
      </p:cxnSp>
      <p:cxnSp>
        <p:nvCxnSpPr>
          <p:cNvPr id="59" name="直接连接符 58"/>
          <p:cNvCxnSpPr/>
          <p:nvPr/>
        </p:nvCxnSpPr>
        <p:spPr>
          <a:xfrm flipH="1" flipV="1">
            <a:off x="4983894" y="3326416"/>
            <a:ext cx="1153221" cy="830097"/>
          </a:xfrm>
          <a:prstGeom prst="line">
            <a:avLst/>
          </a:prstGeom>
          <a:noFill/>
          <a:ln w="9525" cap="flat" cmpd="sng" algn="ctr">
            <a:solidFill>
              <a:sysClr val="window" lastClr="FFFFFF"/>
            </a:solidFill>
            <a:prstDash val="solid"/>
          </a:ln>
          <a:effectLst/>
        </p:spPr>
      </p:cxnSp>
      <p:sp>
        <p:nvSpPr>
          <p:cNvPr id="60" name="KSO_GT1.4"/>
          <p:cNvSpPr/>
          <p:nvPr/>
        </p:nvSpPr>
        <p:spPr>
          <a:xfrm rot="2479457" flipV="1">
            <a:off x="4323797" y="3334777"/>
            <a:ext cx="2047772"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4"/>
          </a:solidFill>
          <a:ln w="25400" cap="flat" cmpd="sng" algn="ctr">
            <a:noFill/>
            <a:prstDash val="solid"/>
          </a:ln>
          <a:effectLst/>
        </p:spPr>
        <p:txBody>
          <a:bodyPr rot="0" spcFirstLastPara="0" vertOverflow="overflow" horzOverflow="overflow" vert="vert" wrap="square" lIns="459000" tIns="324000" rIns="68580" bIns="324000" numCol="1" spcCol="0" rtlCol="0" fromWordArt="0" anchor="ctr" anchorCtr="0" forceAA="0" compatLnSpc="1">
            <a:prstTxWarp prst="textNoShape">
              <a:avLst/>
            </a:prstTxWarp>
            <a:noAutofit/>
          </a:bodyPr>
          <a:lstStyle/>
          <a:p>
            <a:pPr algn="ctr"/>
            <a:r>
              <a:rPr lang="zh-CN" altLang="en-US" sz="1200" b="0" kern="0" dirty="0">
                <a:solidFill>
                  <a:schemeClr val="bg1"/>
                </a:solidFill>
                <a:latin typeface="微软雅黑" pitchFamily="34" charset="-122"/>
                <a:ea typeface="微软雅黑" pitchFamily="34" charset="-122"/>
              </a:rPr>
              <a:t>Title.</a:t>
            </a:r>
          </a:p>
        </p:txBody>
      </p:sp>
      <p:sp>
        <p:nvSpPr>
          <p:cNvPr id="92" name="KSO_GT1.3"/>
          <p:cNvSpPr/>
          <p:nvPr/>
        </p:nvSpPr>
        <p:spPr>
          <a:xfrm rot="19120543" flipH="1" flipV="1">
            <a:off x="2765309" y="3344477"/>
            <a:ext cx="2047772"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w="25400" cap="flat" cmpd="sng" algn="ctr">
            <a:noFill/>
            <a:prstDash val="solid"/>
          </a:ln>
          <a:effectLst/>
        </p:spPr>
        <p:txBody>
          <a:bodyPr rot="0" spcFirstLastPara="0" vertOverflow="overflow" horzOverflow="overflow" vert="vert270" wrap="square" lIns="0" tIns="324000" rIns="459000" bIns="324000" numCol="1" spcCol="0" rtlCol="0" fromWordArt="0" anchor="ctr" anchorCtr="0" forceAA="0" compatLnSpc="1">
            <a:prstTxWarp prst="textNoShape">
              <a:avLst/>
            </a:prstTxWarp>
            <a:noAutofit/>
          </a:bodyPr>
          <a:lstStyle/>
          <a:p>
            <a:pPr algn="ctr"/>
            <a:r>
              <a:rPr lang="zh-CN" altLang="en-US" sz="1200" b="0" kern="0" dirty="0">
                <a:solidFill>
                  <a:schemeClr val="bg1"/>
                </a:solidFill>
                <a:latin typeface="微软雅黑" pitchFamily="34" charset="-122"/>
                <a:ea typeface="微软雅黑" pitchFamily="34" charset="-122"/>
              </a:rPr>
              <a:t>Title.</a:t>
            </a:r>
          </a:p>
        </p:txBody>
      </p:sp>
      <p:sp>
        <p:nvSpPr>
          <p:cNvPr id="93" name="KSO_GT1.2"/>
          <p:cNvSpPr/>
          <p:nvPr/>
        </p:nvSpPr>
        <p:spPr>
          <a:xfrm rot="19120543">
            <a:off x="4323797" y="1471691"/>
            <a:ext cx="2047772"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3"/>
          </a:solidFill>
          <a:ln w="25400" cap="flat" cmpd="sng" algn="ctr">
            <a:noFill/>
            <a:prstDash val="solid"/>
          </a:ln>
          <a:effectLst/>
        </p:spPr>
        <p:txBody>
          <a:bodyPr rot="0" spcFirstLastPara="0" vertOverflow="overflow" horzOverflow="overflow" vert="vert" wrap="square" lIns="0" tIns="324000" rIns="459000" bIns="324000" numCol="1" spcCol="0" rtlCol="0" fromWordArt="0" anchor="ctr" anchorCtr="0" forceAA="0" compatLnSpc="1">
            <a:prstTxWarp prst="textNoShape">
              <a:avLst/>
            </a:prstTxWarp>
            <a:noAutofit/>
          </a:bodyPr>
          <a:lstStyle/>
          <a:p>
            <a:pPr algn="ctr">
              <a:defRPr/>
            </a:pPr>
            <a:r>
              <a:rPr lang="zh-CN" altLang="en-US" sz="1200" b="0" kern="0" dirty="0">
                <a:solidFill>
                  <a:sysClr val="window" lastClr="FFFFFF"/>
                </a:solidFill>
                <a:latin typeface="微软雅黑" pitchFamily="34" charset="-122"/>
                <a:ea typeface="微软雅黑" pitchFamily="34" charset="-122"/>
              </a:rPr>
              <a:t>Title.</a:t>
            </a:r>
          </a:p>
        </p:txBody>
      </p:sp>
      <p:sp>
        <p:nvSpPr>
          <p:cNvPr id="94" name="KSO_GT1.1"/>
          <p:cNvSpPr/>
          <p:nvPr/>
        </p:nvSpPr>
        <p:spPr>
          <a:xfrm rot="2479457" flipH="1">
            <a:off x="2765309" y="1471691"/>
            <a:ext cx="2047772" cy="967494"/>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2"/>
          </a:solidFill>
          <a:ln w="25400" cap="flat" cmpd="sng" algn="ctr">
            <a:noFill/>
            <a:prstDash val="solid"/>
          </a:ln>
          <a:effectLst/>
        </p:spPr>
        <p:txBody>
          <a:bodyPr rot="0" spcFirstLastPara="0" vertOverflow="overflow" horzOverflow="overflow" vert="vert270" wrap="square" lIns="459000" tIns="324000" rIns="68580" bIns="324000" numCol="1" spcCol="0" rtlCol="0" fromWordArt="0" anchor="ctr" anchorCtr="0" forceAA="0" compatLnSpc="1">
            <a:prstTxWarp prst="textNoShape">
              <a:avLst/>
            </a:prstTxWarp>
            <a:noAutofit/>
          </a:bodyPr>
          <a:lstStyle/>
          <a:p>
            <a:pPr algn="ctr">
              <a:defRPr/>
            </a:pPr>
            <a:r>
              <a:rPr lang="zh-CN" altLang="en-US" sz="1200" b="0" kern="0" dirty="0">
                <a:solidFill>
                  <a:sysClr val="window" lastClr="FFFFFF"/>
                </a:solidFill>
                <a:latin typeface="微软雅黑" pitchFamily="34" charset="-122"/>
                <a:ea typeface="微软雅黑" pitchFamily="34" charset="-122"/>
              </a:rPr>
              <a:t>Title.</a:t>
            </a:r>
          </a:p>
        </p:txBody>
      </p:sp>
      <p:sp>
        <p:nvSpPr>
          <p:cNvPr id="95" name="KSO_GT1"/>
          <p:cNvSpPr txBox="1"/>
          <p:nvPr/>
        </p:nvSpPr>
        <p:spPr>
          <a:xfrm>
            <a:off x="3308048" y="2697990"/>
            <a:ext cx="2472833" cy="381258"/>
          </a:xfrm>
          <a:prstGeom prst="rect">
            <a:avLst/>
          </a:prstGeom>
          <a:noFill/>
        </p:spPr>
        <p:txBody>
          <a:bodyPr wrap="square" rtlCol="0">
            <a:spAutoFit/>
          </a:bodyPr>
          <a:lstStyle/>
          <a:p>
            <a:pPr algn="ctr">
              <a:lnSpc>
                <a:spcPct val="130000"/>
              </a:lnSpc>
              <a:defRPr/>
            </a:pPr>
            <a:r>
              <a:rPr lang="zh-CN" altLang="en-US" sz="1600" b="0" kern="0" dirty="0">
                <a:solidFill>
                  <a:schemeClr val="tx1">
                    <a:lumMod val="75000"/>
                    <a:lumOff val="25000"/>
                  </a:schemeClr>
                </a:solidFill>
                <a:latin typeface="微软雅黑" pitchFamily="34" charset="-122"/>
                <a:ea typeface="微软雅黑" pitchFamily="34" charset="-122"/>
              </a:rPr>
              <a:t>Enter your title here</a:t>
            </a:r>
          </a:p>
        </p:txBody>
      </p:sp>
      <p:sp>
        <p:nvSpPr>
          <p:cNvPr id="96" name="KSO_GT1.4.1"/>
          <p:cNvSpPr txBox="1"/>
          <p:nvPr/>
        </p:nvSpPr>
        <p:spPr>
          <a:xfrm>
            <a:off x="6004807" y="3279867"/>
            <a:ext cx="1610399" cy="746623"/>
          </a:xfrm>
          <a:prstGeom prst="rect">
            <a:avLst/>
          </a:prstGeom>
          <a:noFill/>
        </p:spPr>
        <p:txBody>
          <a:bodyPr wrap="square" lIns="0" tIns="0" rIns="0" bIns="0" rtlCol="0" anchor="b" anchorCtr="0">
            <a:noAutofit/>
          </a:bodyPr>
          <a:lstStyle/>
          <a:p>
            <a:pPr algn="just">
              <a:lnSpc>
                <a:spcPct val="130000"/>
              </a:lnSpc>
              <a:defRPr/>
            </a:pPr>
            <a:r>
              <a:rPr lang="zh-CN" altLang="en-US" sz="900" b="0" kern="0" dirty="0">
                <a:solidFill>
                  <a:schemeClr val="tx1">
                    <a:lumMod val="50000"/>
                    <a:lumOff val="50000"/>
                  </a:schemeClr>
                </a:solidFill>
                <a:latin typeface="微软雅黑" pitchFamily="34" charset="-122"/>
                <a:ea typeface="微软雅黑" pitchFamily="34" charset="-122"/>
              </a:rPr>
              <a:t>Enter your text here, or paste your text here, and select Text Only after pasting.</a:t>
            </a:r>
            <a:endParaRPr lang="en-US" altLang="zh-CN" sz="900" b="0" kern="0" dirty="0">
              <a:solidFill>
                <a:schemeClr val="tx1">
                  <a:lumMod val="50000"/>
                  <a:lumOff val="50000"/>
                </a:schemeClr>
              </a:solidFill>
              <a:latin typeface="微软雅黑" pitchFamily="34" charset="-122"/>
              <a:ea typeface="微软雅黑" pitchFamily="34" charset="-122"/>
            </a:endParaRPr>
          </a:p>
        </p:txBody>
      </p:sp>
      <p:sp>
        <p:nvSpPr>
          <p:cNvPr id="97" name="KSO_GN4"/>
          <p:cNvSpPr txBox="1"/>
          <p:nvPr/>
        </p:nvSpPr>
        <p:spPr>
          <a:xfrm>
            <a:off x="7711905" y="3300268"/>
            <a:ext cx="360000" cy="270083"/>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sz="1800" b="0" dirty="0">
                <a:solidFill>
                  <a:schemeClr val="tx1">
                    <a:lumMod val="75000"/>
                    <a:lumOff val="25000"/>
                  </a:schemeClr>
                </a:solidFill>
              </a:rPr>
              <a:t>04</a:t>
            </a:r>
            <a:endParaRPr lang="zh-CN" altLang="en-US" sz="1800" b="0" dirty="0">
              <a:solidFill>
                <a:schemeClr val="tx1">
                  <a:lumMod val="75000"/>
                  <a:lumOff val="25000"/>
                </a:schemeClr>
              </a:solidFill>
            </a:endParaRPr>
          </a:p>
        </p:txBody>
      </p:sp>
      <p:sp>
        <p:nvSpPr>
          <p:cNvPr id="98" name="KSO_GT1.3.1"/>
          <p:cNvSpPr txBox="1"/>
          <p:nvPr/>
        </p:nvSpPr>
        <p:spPr>
          <a:xfrm>
            <a:off x="1521381" y="3279867"/>
            <a:ext cx="1610398" cy="746623"/>
          </a:xfrm>
          <a:prstGeom prst="rect">
            <a:avLst/>
          </a:prstGeom>
          <a:noFill/>
        </p:spPr>
        <p:txBody>
          <a:bodyPr wrap="square" lIns="0" tIns="0" rIns="0" bIns="0" rtlCol="0" anchor="b" anchorCtr="0">
            <a:noAutofit/>
          </a:bodyPr>
          <a:lstStyle/>
          <a:p>
            <a:pPr algn="just">
              <a:lnSpc>
                <a:spcPct val="130000"/>
              </a:lnSpc>
              <a:defRPr/>
            </a:pPr>
            <a:r>
              <a:rPr lang="zh-CN" altLang="en-US" sz="900" b="0" kern="0" dirty="0">
                <a:solidFill>
                  <a:schemeClr val="tx1">
                    <a:lumMod val="50000"/>
                    <a:lumOff val="50000"/>
                  </a:schemeClr>
                </a:solidFill>
                <a:latin typeface="微软雅黑" pitchFamily="34" charset="-122"/>
                <a:ea typeface="微软雅黑" pitchFamily="34" charset="-122"/>
              </a:rPr>
              <a:t>Enter your text here, or paste your text here, and select Text Only after pasting.</a:t>
            </a:r>
            <a:endParaRPr lang="en-US" altLang="zh-CN" sz="900" b="0" kern="0" dirty="0">
              <a:solidFill>
                <a:schemeClr val="tx1">
                  <a:lumMod val="50000"/>
                  <a:lumOff val="50000"/>
                </a:schemeClr>
              </a:solidFill>
              <a:latin typeface="微软雅黑" pitchFamily="34" charset="-122"/>
              <a:ea typeface="微软雅黑" pitchFamily="34" charset="-122"/>
            </a:endParaRPr>
          </a:p>
        </p:txBody>
      </p:sp>
      <p:sp>
        <p:nvSpPr>
          <p:cNvPr id="99" name="KSO_GN3"/>
          <p:cNvSpPr txBox="1"/>
          <p:nvPr/>
        </p:nvSpPr>
        <p:spPr>
          <a:xfrm>
            <a:off x="1093402" y="3300468"/>
            <a:ext cx="360000" cy="270083"/>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sz="1800" b="0" dirty="0">
                <a:solidFill>
                  <a:schemeClr val="tx1">
                    <a:lumMod val="75000"/>
                    <a:lumOff val="25000"/>
                  </a:schemeClr>
                </a:solidFill>
              </a:rPr>
              <a:t>03</a:t>
            </a:r>
            <a:endParaRPr lang="zh-CN" altLang="en-US" sz="1800" b="0" dirty="0">
              <a:solidFill>
                <a:schemeClr val="tx1">
                  <a:lumMod val="75000"/>
                  <a:lumOff val="25000"/>
                </a:schemeClr>
              </a:solidFill>
            </a:endParaRPr>
          </a:p>
        </p:txBody>
      </p:sp>
      <p:sp>
        <p:nvSpPr>
          <p:cNvPr id="100" name="KSO_GT1.2.1"/>
          <p:cNvSpPr txBox="1"/>
          <p:nvPr/>
        </p:nvSpPr>
        <p:spPr>
          <a:xfrm>
            <a:off x="6004807" y="1743577"/>
            <a:ext cx="1610399" cy="819268"/>
          </a:xfrm>
          <a:prstGeom prst="rect">
            <a:avLst/>
          </a:prstGeom>
          <a:noFill/>
        </p:spPr>
        <p:txBody>
          <a:bodyPr wrap="square" lIns="0" tIns="0" rIns="0" bIns="0" rtlCol="0" anchor="t" anchorCtr="0">
            <a:noAutofit/>
          </a:bodyPr>
          <a:lstStyle/>
          <a:p>
            <a:pPr algn="just">
              <a:lnSpc>
                <a:spcPct val="130000"/>
              </a:lnSpc>
              <a:defRPr/>
            </a:pPr>
            <a:r>
              <a:rPr lang="zh-CN" altLang="en-US" sz="900" b="0" kern="0" dirty="0">
                <a:solidFill>
                  <a:schemeClr val="tx1">
                    <a:lumMod val="50000"/>
                    <a:lumOff val="50000"/>
                  </a:schemeClr>
                </a:solidFill>
                <a:latin typeface="微软雅黑" pitchFamily="34" charset="-122"/>
                <a:ea typeface="微软雅黑" pitchFamily="34" charset="-122"/>
              </a:rPr>
              <a:t>Enter your text here, or paste your text here, and select Text Only after pasting.</a:t>
            </a:r>
            <a:endParaRPr lang="en-US" altLang="zh-CN" sz="900" b="0" kern="0" dirty="0">
              <a:solidFill>
                <a:schemeClr val="tx1">
                  <a:lumMod val="50000"/>
                  <a:lumOff val="50000"/>
                </a:schemeClr>
              </a:solidFill>
              <a:latin typeface="微软雅黑" pitchFamily="34" charset="-122"/>
              <a:ea typeface="微软雅黑" pitchFamily="34" charset="-122"/>
            </a:endParaRPr>
          </a:p>
        </p:txBody>
      </p:sp>
      <p:sp>
        <p:nvSpPr>
          <p:cNvPr id="101" name="KSO_GN2"/>
          <p:cNvSpPr txBox="1"/>
          <p:nvPr/>
        </p:nvSpPr>
        <p:spPr>
          <a:xfrm>
            <a:off x="7718097" y="1737208"/>
            <a:ext cx="360000" cy="270083"/>
          </a:xfrm>
          <a:prstGeom prst="rect">
            <a:avLst/>
          </a:prstGeom>
          <a:noFill/>
        </p:spPr>
        <p:txBody>
          <a:bodyPr wrap="square" lIns="0" tIns="0" rIns="0" bIns="0" rtlCol="0" anchor="t" anchorCtr="0">
            <a:noAutofit/>
          </a:bodyPr>
          <a:lstStyle>
            <a:defPPr>
              <a:defRPr lang="zh-CN"/>
            </a:defPPr>
            <a:lvl1pPr marR="0" lvl="0" indent="0" fontAlgn="auto">
              <a:spcBef>
                <a:spcPts val="0"/>
              </a:spcBef>
              <a:spcAft>
                <a:spcPts val="0"/>
              </a:spcAft>
              <a:buClrTx/>
              <a:buSzTx/>
              <a:buFontTx/>
              <a:buNone/>
              <a:tabLst/>
              <a:defRPr kumimoji="0" sz="2400" b="1" i="0" u="none" strike="noStrike" kern="0" cap="none" spc="0" normalizeH="0" baseline="0">
                <a:ln>
                  <a:noFill/>
                </a:ln>
                <a:solidFill>
                  <a:schemeClr val="accent2"/>
                </a:solidFill>
                <a:effectLst/>
                <a:uLnTx/>
                <a:uFillTx/>
                <a:latin typeface="Arial" pitchFamily="34" charset="0"/>
                <a:ea typeface="微软雅黑" pitchFamily="34" charset="-122"/>
                <a:cs typeface="Arial" pitchFamily="34" charset="0"/>
              </a:defRPr>
            </a:lvl1pPr>
          </a:lstStyle>
          <a:p>
            <a:r>
              <a:rPr lang="en-US" altLang="zh-CN" sz="1800" b="0" dirty="0">
                <a:solidFill>
                  <a:schemeClr val="tx1">
                    <a:lumMod val="75000"/>
                    <a:lumOff val="25000"/>
                  </a:schemeClr>
                </a:solidFill>
              </a:rPr>
              <a:t>02</a:t>
            </a:r>
            <a:endParaRPr lang="zh-CN" altLang="en-US" sz="1800" b="0" dirty="0">
              <a:solidFill>
                <a:schemeClr val="tx1">
                  <a:lumMod val="75000"/>
                  <a:lumOff val="25000"/>
                </a:schemeClr>
              </a:solidFill>
            </a:endParaRPr>
          </a:p>
        </p:txBody>
      </p:sp>
      <p:sp>
        <p:nvSpPr>
          <p:cNvPr id="102" name="KSO_GT1.1.1"/>
          <p:cNvSpPr txBox="1"/>
          <p:nvPr/>
        </p:nvSpPr>
        <p:spPr>
          <a:xfrm>
            <a:off x="1521381" y="1739604"/>
            <a:ext cx="1610398" cy="958386"/>
          </a:xfrm>
          <a:prstGeom prst="rect">
            <a:avLst/>
          </a:prstGeom>
          <a:noFill/>
        </p:spPr>
        <p:txBody>
          <a:bodyPr wrap="square" lIns="0" tIns="0" rIns="0" bIns="0" rtlCol="0" anchor="t" anchorCtr="0">
            <a:noAutofit/>
          </a:bodyPr>
          <a:lstStyle/>
          <a:p>
            <a:pPr algn="just">
              <a:lnSpc>
                <a:spcPct val="130000"/>
              </a:lnSpc>
              <a:defRPr/>
            </a:pPr>
            <a:r>
              <a:rPr lang="zh-CN" altLang="en-US" sz="900" b="0" kern="0" dirty="0">
                <a:solidFill>
                  <a:schemeClr val="tx1">
                    <a:lumMod val="50000"/>
                    <a:lumOff val="50000"/>
                  </a:schemeClr>
                </a:solidFill>
                <a:latin typeface="微软雅黑" pitchFamily="34" charset="-122"/>
                <a:ea typeface="微软雅黑" pitchFamily="34" charset="-122"/>
              </a:rPr>
              <a:t>Enter your text here, or paste your text here, and select Text Only after pasting.</a:t>
            </a:r>
            <a:endParaRPr lang="en-US" altLang="zh-CN" sz="900" b="0" kern="0" dirty="0">
              <a:solidFill>
                <a:schemeClr val="tx1">
                  <a:lumMod val="50000"/>
                  <a:lumOff val="50000"/>
                </a:schemeClr>
              </a:solidFill>
              <a:latin typeface="微软雅黑" pitchFamily="34" charset="-122"/>
              <a:ea typeface="微软雅黑" pitchFamily="34" charset="-122"/>
            </a:endParaRPr>
          </a:p>
        </p:txBody>
      </p:sp>
      <p:sp>
        <p:nvSpPr>
          <p:cNvPr id="103" name="KSO_GN1"/>
          <p:cNvSpPr txBox="1"/>
          <p:nvPr/>
        </p:nvSpPr>
        <p:spPr>
          <a:xfrm>
            <a:off x="1088477" y="1738079"/>
            <a:ext cx="360000" cy="270083"/>
          </a:xfrm>
          <a:prstGeom prst="rect">
            <a:avLst/>
          </a:prstGeom>
          <a:noFill/>
        </p:spPr>
        <p:txBody>
          <a:bodyPr wrap="square" lIns="0" tIns="0" rIns="0" bIns="0" rtlCol="0" anchor="t" anchorCtr="0">
            <a:noAutofit/>
          </a:bodyPr>
          <a:lstStyle/>
          <a:p>
            <a:pPr>
              <a:defRPr/>
            </a:pPr>
            <a:r>
              <a:rPr lang="en-US" altLang="zh-CN" b="0" kern="0" dirty="0">
                <a:solidFill>
                  <a:schemeClr val="tx1">
                    <a:lumMod val="75000"/>
                    <a:lumOff val="25000"/>
                  </a:schemeClr>
                </a:solidFill>
                <a:ea typeface="微软雅黑" pitchFamily="34" charset="-122"/>
                <a:cs typeface="Arial" pitchFamily="34" charset="0"/>
              </a:rPr>
              <a:t>01</a:t>
            </a:r>
            <a:endParaRPr lang="zh-CN" altLang="en-US" b="0" kern="0" dirty="0">
              <a:solidFill>
                <a:schemeClr val="tx1">
                  <a:lumMod val="75000"/>
                  <a:lumOff val="25000"/>
                </a:schemeClr>
              </a:solidFill>
              <a:ea typeface="微软雅黑" pitchFamily="34" charset="-122"/>
              <a:cs typeface="Arial" pitchFamily="34" charset="0"/>
            </a:endParaRPr>
          </a:p>
        </p:txBody>
      </p:sp>
      <p:cxnSp>
        <p:nvCxnSpPr>
          <p:cNvPr id="104" name="直接连接符 103"/>
          <p:cNvCxnSpPr/>
          <p:nvPr/>
        </p:nvCxnSpPr>
        <p:spPr>
          <a:xfrm>
            <a:off x="5995992" y="1706027"/>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1103842" y="1698481"/>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995992" y="4075479"/>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1084438" y="4075479"/>
            <a:ext cx="204734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253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p:cTn id="19" dur="500" fill="hold"/>
                                        <p:tgtEl>
                                          <p:spTgt spid="103"/>
                                        </p:tgtEl>
                                        <p:attrNameLst>
                                          <p:attrName>ppt_w</p:attrName>
                                        </p:attrNameLst>
                                      </p:cBhvr>
                                      <p:tavLst>
                                        <p:tav tm="0">
                                          <p:val>
                                            <p:fltVal val="0"/>
                                          </p:val>
                                        </p:tav>
                                        <p:tav tm="100000">
                                          <p:val>
                                            <p:strVal val="#ppt_w"/>
                                          </p:val>
                                        </p:tav>
                                      </p:tavLst>
                                    </p:anim>
                                    <p:anim calcmode="lin" valueType="num">
                                      <p:cBhvr>
                                        <p:cTn id="20" dur="500" fill="hold"/>
                                        <p:tgtEl>
                                          <p:spTgt spid="103"/>
                                        </p:tgtEl>
                                        <p:attrNameLst>
                                          <p:attrName>ppt_h</p:attrName>
                                        </p:attrNameLst>
                                      </p:cBhvr>
                                      <p:tavLst>
                                        <p:tav tm="0">
                                          <p:val>
                                            <p:fltVal val="0"/>
                                          </p:val>
                                        </p:tav>
                                        <p:tav tm="100000">
                                          <p:val>
                                            <p:strVal val="#ppt_h"/>
                                          </p:val>
                                        </p:tav>
                                      </p:tavLst>
                                    </p:anim>
                                    <p:animEffect transition="in" filter="fade">
                                      <p:cBhvr>
                                        <p:cTn id="21" dur="500"/>
                                        <p:tgtEl>
                                          <p:spTgt spid="10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arn(inVertical)">
                                      <p:cBhvr>
                                        <p:cTn id="25" dur="500"/>
                                        <p:tgtEl>
                                          <p:spTgt spid="102"/>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wipe(right)">
                                      <p:cBhvr>
                                        <p:cTn id="29" dur="500"/>
                                        <p:tgtEl>
                                          <p:spTgt spid="104"/>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right)">
                                      <p:cBhvr>
                                        <p:cTn id="33" dur="500"/>
                                        <p:tgtEl>
                                          <p:spTgt spid="5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up)">
                                      <p:cBhvr>
                                        <p:cTn id="37" dur="500"/>
                                        <p:tgtEl>
                                          <p:spTgt spid="93"/>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 calcmode="lin" valueType="num">
                                      <p:cBhvr>
                                        <p:cTn id="41" dur="500" fill="hold"/>
                                        <p:tgtEl>
                                          <p:spTgt spid="101"/>
                                        </p:tgtEl>
                                        <p:attrNameLst>
                                          <p:attrName>ppt_w</p:attrName>
                                        </p:attrNameLst>
                                      </p:cBhvr>
                                      <p:tavLst>
                                        <p:tav tm="0">
                                          <p:val>
                                            <p:fltVal val="0"/>
                                          </p:val>
                                        </p:tav>
                                        <p:tav tm="100000">
                                          <p:val>
                                            <p:strVal val="#ppt_w"/>
                                          </p:val>
                                        </p:tav>
                                      </p:tavLst>
                                    </p:anim>
                                    <p:anim calcmode="lin" valueType="num">
                                      <p:cBhvr>
                                        <p:cTn id="42" dur="500" fill="hold"/>
                                        <p:tgtEl>
                                          <p:spTgt spid="101"/>
                                        </p:tgtEl>
                                        <p:attrNameLst>
                                          <p:attrName>ppt_h</p:attrName>
                                        </p:attrNameLst>
                                      </p:cBhvr>
                                      <p:tavLst>
                                        <p:tav tm="0">
                                          <p:val>
                                            <p:fltVal val="0"/>
                                          </p:val>
                                        </p:tav>
                                        <p:tav tm="100000">
                                          <p:val>
                                            <p:strVal val="#ppt_h"/>
                                          </p:val>
                                        </p:tav>
                                      </p:tavLst>
                                    </p:anim>
                                    <p:animEffect transition="in" filter="fade">
                                      <p:cBhvr>
                                        <p:cTn id="43" dur="500"/>
                                        <p:tgtEl>
                                          <p:spTgt spid="101"/>
                                        </p:tgtEl>
                                      </p:cBhvr>
                                    </p:animEffect>
                                  </p:childTnLst>
                                </p:cTn>
                              </p:par>
                            </p:childTnLst>
                          </p:cTn>
                        </p:par>
                        <p:par>
                          <p:cTn id="44" fill="hold">
                            <p:stCondLst>
                              <p:cond delay="4500"/>
                            </p:stCondLst>
                            <p:childTnLst>
                              <p:par>
                                <p:cTn id="45" presetID="16" presetClass="entr" presetSubtype="21" fill="hold" grpId="0" nodeType="after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barn(inVertical)">
                                      <p:cBhvr>
                                        <p:cTn id="47" dur="500"/>
                                        <p:tgtEl>
                                          <p:spTgt spid="100"/>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wipe(left)">
                                      <p:cBhvr>
                                        <p:cTn id="51" dur="500"/>
                                        <p:tgtEl>
                                          <p:spTgt spid="10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wipe(down)">
                                      <p:cBhvr>
                                        <p:cTn id="59" dur="500"/>
                                        <p:tgtEl>
                                          <p:spTgt spid="92"/>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p:cTn id="63" dur="500" fill="hold"/>
                                        <p:tgtEl>
                                          <p:spTgt spid="99"/>
                                        </p:tgtEl>
                                        <p:attrNameLst>
                                          <p:attrName>ppt_w</p:attrName>
                                        </p:attrNameLst>
                                      </p:cBhvr>
                                      <p:tavLst>
                                        <p:tav tm="0">
                                          <p:val>
                                            <p:fltVal val="0"/>
                                          </p:val>
                                        </p:tav>
                                        <p:tav tm="100000">
                                          <p:val>
                                            <p:strVal val="#ppt_w"/>
                                          </p:val>
                                        </p:tav>
                                      </p:tavLst>
                                    </p:anim>
                                    <p:anim calcmode="lin" valueType="num">
                                      <p:cBhvr>
                                        <p:cTn id="64" dur="500" fill="hold"/>
                                        <p:tgtEl>
                                          <p:spTgt spid="99"/>
                                        </p:tgtEl>
                                        <p:attrNameLst>
                                          <p:attrName>ppt_h</p:attrName>
                                        </p:attrNameLst>
                                      </p:cBhvr>
                                      <p:tavLst>
                                        <p:tav tm="0">
                                          <p:val>
                                            <p:fltVal val="0"/>
                                          </p:val>
                                        </p:tav>
                                        <p:tav tm="100000">
                                          <p:val>
                                            <p:strVal val="#ppt_h"/>
                                          </p:val>
                                        </p:tav>
                                      </p:tavLst>
                                    </p:anim>
                                    <p:animEffect transition="in" filter="fade">
                                      <p:cBhvr>
                                        <p:cTn id="65" dur="500"/>
                                        <p:tgtEl>
                                          <p:spTgt spid="99"/>
                                        </p:tgtEl>
                                      </p:cBhvr>
                                    </p:animEffect>
                                  </p:childTnLst>
                                </p:cTn>
                              </p:par>
                            </p:childTnLst>
                          </p:cTn>
                        </p:par>
                        <p:par>
                          <p:cTn id="66" fill="hold">
                            <p:stCondLst>
                              <p:cond delay="7000"/>
                            </p:stCondLst>
                            <p:childTnLst>
                              <p:par>
                                <p:cTn id="67" presetID="16" presetClass="entr" presetSubtype="21" fill="hold" grpId="0" nodeType="after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barn(inVertical)">
                                      <p:cBhvr>
                                        <p:cTn id="69" dur="500"/>
                                        <p:tgtEl>
                                          <p:spTgt spid="98"/>
                                        </p:tgtEl>
                                      </p:cBhvr>
                                    </p:animEffect>
                                  </p:childTnLst>
                                </p:cTn>
                              </p:par>
                            </p:childTnLst>
                          </p:cTn>
                        </p:par>
                        <p:par>
                          <p:cTn id="70" fill="hold">
                            <p:stCondLst>
                              <p:cond delay="7500"/>
                            </p:stCondLst>
                            <p:childTnLst>
                              <p:par>
                                <p:cTn id="71" presetID="22" presetClass="entr" presetSubtype="2" fill="hold" nodeType="after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right)">
                                      <p:cBhvr>
                                        <p:cTn id="73" dur="500"/>
                                        <p:tgtEl>
                                          <p:spTgt spid="106"/>
                                        </p:tgtEl>
                                      </p:cBhvr>
                                    </p:animEffect>
                                  </p:childTnLst>
                                </p:cTn>
                              </p:par>
                            </p:childTnLst>
                          </p:cTn>
                        </p:par>
                        <p:par>
                          <p:cTn id="74" fill="hold">
                            <p:stCondLst>
                              <p:cond delay="8000"/>
                            </p:stCondLst>
                            <p:childTnLst>
                              <p:par>
                                <p:cTn id="75" presetID="22" presetClass="entr" presetSubtype="2"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wipe(right)">
                                      <p:cBhvr>
                                        <p:cTn id="77" dur="500"/>
                                        <p:tgtEl>
                                          <p:spTgt spid="53"/>
                                        </p:tgtEl>
                                      </p:cBhvr>
                                    </p:animEffect>
                                  </p:childTnLst>
                                </p:cTn>
                              </p:par>
                            </p:childTnLst>
                          </p:cTn>
                        </p:par>
                        <p:par>
                          <p:cTn id="78" fill="hold">
                            <p:stCondLst>
                              <p:cond delay="8500"/>
                            </p:stCondLst>
                            <p:childTnLst>
                              <p:par>
                                <p:cTn id="79" presetID="2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down)">
                                      <p:cBhvr>
                                        <p:cTn id="81" dur="500"/>
                                        <p:tgtEl>
                                          <p:spTgt spid="60"/>
                                        </p:tgtEl>
                                      </p:cBhvr>
                                    </p:animEffect>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97"/>
                                        </p:tgtEl>
                                        <p:attrNameLst>
                                          <p:attrName>style.visibility</p:attrName>
                                        </p:attrNameLst>
                                      </p:cBhvr>
                                      <p:to>
                                        <p:strVal val="visible"/>
                                      </p:to>
                                    </p:set>
                                    <p:anim calcmode="lin" valueType="num">
                                      <p:cBhvr>
                                        <p:cTn id="85" dur="500" fill="hold"/>
                                        <p:tgtEl>
                                          <p:spTgt spid="97"/>
                                        </p:tgtEl>
                                        <p:attrNameLst>
                                          <p:attrName>ppt_w</p:attrName>
                                        </p:attrNameLst>
                                      </p:cBhvr>
                                      <p:tavLst>
                                        <p:tav tm="0">
                                          <p:val>
                                            <p:fltVal val="0"/>
                                          </p:val>
                                        </p:tav>
                                        <p:tav tm="100000">
                                          <p:val>
                                            <p:strVal val="#ppt_w"/>
                                          </p:val>
                                        </p:tav>
                                      </p:tavLst>
                                    </p:anim>
                                    <p:anim calcmode="lin" valueType="num">
                                      <p:cBhvr>
                                        <p:cTn id="86" dur="500" fill="hold"/>
                                        <p:tgtEl>
                                          <p:spTgt spid="97"/>
                                        </p:tgtEl>
                                        <p:attrNameLst>
                                          <p:attrName>ppt_h</p:attrName>
                                        </p:attrNameLst>
                                      </p:cBhvr>
                                      <p:tavLst>
                                        <p:tav tm="0">
                                          <p:val>
                                            <p:fltVal val="0"/>
                                          </p:val>
                                        </p:tav>
                                        <p:tav tm="100000">
                                          <p:val>
                                            <p:strVal val="#ppt_h"/>
                                          </p:val>
                                        </p:tav>
                                      </p:tavLst>
                                    </p:anim>
                                    <p:animEffect transition="in" filter="fade">
                                      <p:cBhvr>
                                        <p:cTn id="87" dur="500"/>
                                        <p:tgtEl>
                                          <p:spTgt spid="97"/>
                                        </p:tgtEl>
                                      </p:cBhvr>
                                    </p:animEffect>
                                  </p:childTnLst>
                                </p:cTn>
                              </p:par>
                            </p:childTnLst>
                          </p:cTn>
                        </p:par>
                        <p:par>
                          <p:cTn id="88" fill="hold">
                            <p:stCondLst>
                              <p:cond delay="9500"/>
                            </p:stCondLst>
                            <p:childTnLst>
                              <p:par>
                                <p:cTn id="89" presetID="16" presetClass="entr" presetSubtype="21" fill="hold" grpId="0" nodeType="after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barn(inVertical)">
                                      <p:cBhvr>
                                        <p:cTn id="91" dur="500"/>
                                        <p:tgtEl>
                                          <p:spTgt spid="96"/>
                                        </p:tgtEl>
                                      </p:cBhvr>
                                    </p:animEffect>
                                  </p:childTnLst>
                                </p:cTn>
                              </p:par>
                            </p:childTnLst>
                          </p:cTn>
                        </p:par>
                        <p:par>
                          <p:cTn id="92" fill="hold">
                            <p:stCondLst>
                              <p:cond delay="10000"/>
                            </p:stCondLst>
                            <p:childTnLst>
                              <p:par>
                                <p:cTn id="93" presetID="16" presetClass="entr" presetSubtype="21" fill="hold" grpId="0"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barn(inVertical)">
                                      <p:cBhvr>
                                        <p:cTn id="9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60" grpId="0" animBg="1"/>
      <p:bldP spid="92" grpId="0" animBg="1"/>
      <p:bldP spid="93" grpId="0" animBg="1"/>
      <p:bldP spid="94" grpId="0" animBg="1"/>
      <p:bldP spid="95" grpId="0"/>
      <p:bldP spid="96" grpId="0"/>
      <p:bldP spid="97" grpId="0"/>
      <p:bldP spid="98" grpId="0"/>
      <p:bldP spid="99" grpId="0"/>
      <p:bldP spid="100" grpId="0"/>
      <p:bldP spid="101" grpId="0"/>
      <p:bldP spid="102"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B6528F-EB7C-48FC-847A-823F2C6DD5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55" b="8291"/>
          <a:stretch/>
        </p:blipFill>
        <p:spPr>
          <a:xfrm>
            <a:off x="0" y="-19744"/>
            <a:ext cx="9144000" cy="5164832"/>
          </a:xfrm>
          <a:prstGeom prst="rect">
            <a:avLst/>
          </a:prstGeom>
        </p:spPr>
      </p:pic>
      <p:sp>
        <p:nvSpPr>
          <p:cNvPr id="3" name="淘宝店chenying0907 6">
            <a:extLst>
              <a:ext uri="{FF2B5EF4-FFF2-40B4-BE49-F238E27FC236}">
                <a16:creationId xmlns:a16="http://schemas.microsoft.com/office/drawing/2014/main" id="{605FB42B-7385-4C77-A5A7-43DE7E90BC67}"/>
              </a:ext>
            </a:extLst>
          </p:cNvPr>
          <p:cNvSpPr>
            <a:spLocks/>
          </p:cNvSpPr>
          <p:nvPr/>
        </p:nvSpPr>
        <p:spPr bwMode="auto">
          <a:xfrm>
            <a:off x="4048626" y="1399487"/>
            <a:ext cx="936062" cy="631359"/>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5" name="淘宝店chenying0907 7">
            <a:extLst>
              <a:ext uri="{FF2B5EF4-FFF2-40B4-BE49-F238E27FC236}">
                <a16:creationId xmlns:a16="http://schemas.microsoft.com/office/drawing/2014/main" id="{71C203C7-67B2-4044-A8C2-ED39AB2AC2F7}"/>
              </a:ext>
            </a:extLst>
          </p:cNvPr>
          <p:cNvSpPr>
            <a:spLocks/>
          </p:cNvSpPr>
          <p:nvPr/>
        </p:nvSpPr>
        <p:spPr bwMode="auto">
          <a:xfrm>
            <a:off x="4488876" y="1399487"/>
            <a:ext cx="596971" cy="942051"/>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17">
            <a:extLst>
              <a:ext uri="{FF2B5EF4-FFF2-40B4-BE49-F238E27FC236}">
                <a16:creationId xmlns:a16="http://schemas.microsoft.com/office/drawing/2014/main" id="{1376584B-881E-4A3D-B306-0C5B91308BEC}"/>
              </a:ext>
            </a:extLst>
          </p:cNvPr>
          <p:cNvSpPr/>
          <p:nvPr/>
        </p:nvSpPr>
        <p:spPr>
          <a:xfrm>
            <a:off x="2933300" y="2938329"/>
            <a:ext cx="3243714"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a:t>
            </a:r>
            <a:r>
              <a:rPr lang="en-US" altLang="zh-CN" sz="800" dirty="0" err="1">
                <a:solidFill>
                  <a:schemeClr val="bg1">
                    <a:lumMod val="50000"/>
                  </a:schemeClr>
                </a:solidFill>
              </a:rPr>
              <a:t>DesignedWe</a:t>
            </a:r>
            <a:r>
              <a:rPr lang="en-US" altLang="zh-CN" sz="800" dirty="0">
                <a:solidFill>
                  <a:schemeClr val="bg1">
                    <a:lumMod val="50000"/>
                  </a:schemeClr>
                </a:solidFill>
              </a:rPr>
              <a:t> have many PowerPoint templates that has been specifically designed. </a:t>
            </a:r>
            <a:endParaRPr lang="zh-CN" altLang="en-US" sz="800" dirty="0">
              <a:solidFill>
                <a:schemeClr val="bg1">
                  <a:lumMod val="50000"/>
                </a:schemeClr>
              </a:solidFill>
            </a:endParaRPr>
          </a:p>
          <a:p>
            <a:pPr algn="ctr">
              <a:lnSpc>
                <a:spcPct val="120000"/>
              </a:lnSpc>
              <a:spcBef>
                <a:spcPts val="300"/>
              </a:spcBef>
            </a:pPr>
            <a:r>
              <a:rPr lang="en-US" altLang="zh-CN" sz="800" dirty="0">
                <a:solidFill>
                  <a:schemeClr val="bg1">
                    <a:lumMod val="50000"/>
                  </a:schemeClr>
                </a:solidFill>
              </a:rPr>
              <a:t>. </a:t>
            </a:r>
            <a:endParaRPr lang="zh-CN" altLang="en-US" sz="800" dirty="0">
              <a:solidFill>
                <a:schemeClr val="bg1">
                  <a:lumMod val="50000"/>
                </a:schemeClr>
              </a:solidFill>
            </a:endParaRPr>
          </a:p>
        </p:txBody>
      </p:sp>
      <p:sp>
        <p:nvSpPr>
          <p:cNvPr id="7" name="Rectangle 24">
            <a:extLst>
              <a:ext uri="{FF2B5EF4-FFF2-40B4-BE49-F238E27FC236}">
                <a16:creationId xmlns:a16="http://schemas.microsoft.com/office/drawing/2014/main" id="{07106672-ACAD-4B6D-B1F6-B772A1592AC7}"/>
              </a:ext>
            </a:extLst>
          </p:cNvPr>
          <p:cNvSpPr>
            <a:spLocks noChangeArrowheads="1"/>
          </p:cNvSpPr>
          <p:nvPr/>
        </p:nvSpPr>
        <p:spPr bwMode="auto">
          <a:xfrm>
            <a:off x="2652765" y="2510374"/>
            <a:ext cx="3808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en-US" sz="2000" dirty="0">
                <a:solidFill>
                  <a:schemeClr val="tx1">
                    <a:lumMod val="75000"/>
                    <a:lumOff val="25000"/>
                  </a:schemeClr>
                </a:solidFill>
                <a:latin typeface="微软雅黑" pitchFamily="34" charset="-122"/>
                <a:ea typeface="微软雅黑" pitchFamily="34" charset="-122"/>
                <a:sym typeface="Arial" panose="020B0604020202020204" pitchFamily="34" charset="0"/>
              </a:rPr>
              <a:t>Successful project presentation</a:t>
            </a:r>
            <a:endParaRPr lang="en-US" altLang="zh-CN" sz="2000" dirty="0">
              <a:solidFill>
                <a:schemeClr val="tx1">
                  <a:lumMod val="75000"/>
                  <a:lumOff val="25000"/>
                </a:schemeClr>
              </a:solidFill>
              <a:latin typeface="微软雅黑" pitchFamily="34" charset="-122"/>
              <a:ea typeface="微软雅黑" pitchFamily="34" charset="-122"/>
              <a:sym typeface="Arial" panose="020B0604020202020204" pitchFamily="34" charset="0"/>
            </a:endParaRPr>
          </a:p>
        </p:txBody>
      </p:sp>
      <p:sp>
        <p:nvSpPr>
          <p:cNvPr id="8" name="Rectangle 24">
            <a:extLst>
              <a:ext uri="{FF2B5EF4-FFF2-40B4-BE49-F238E27FC236}">
                <a16:creationId xmlns:a16="http://schemas.microsoft.com/office/drawing/2014/main" id="{0450F232-567A-4E30-9A64-2B8DA14FD103}"/>
              </a:ext>
            </a:extLst>
          </p:cNvPr>
          <p:cNvSpPr>
            <a:spLocks noChangeArrowheads="1"/>
          </p:cNvSpPr>
          <p:nvPr/>
        </p:nvSpPr>
        <p:spPr bwMode="auto">
          <a:xfrm>
            <a:off x="4043311" y="1426527"/>
            <a:ext cx="10785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dirty="0">
                <a:solidFill>
                  <a:schemeClr val="bg1"/>
                </a:solidFill>
              </a:rPr>
              <a:t>3</a:t>
            </a:r>
            <a:endParaRPr lang="zh-CN" altLang="en-US" sz="3600" b="1" dirty="0">
              <a:solidFill>
                <a:schemeClr val="bg1"/>
              </a:solidFill>
            </a:endParaRPr>
          </a:p>
        </p:txBody>
      </p:sp>
    </p:spTree>
    <p:extLst>
      <p:ext uri="{BB962C8B-B14F-4D97-AF65-F5344CB8AC3E}">
        <p14:creationId xmlns:p14="http://schemas.microsoft.com/office/powerpoint/2010/main" val="25395556"/>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75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灯片编号占位符 4"/>
          <p:cNvSpPr>
            <a:spLocks noGrp="1"/>
          </p:cNvSpPr>
          <p:nvPr>
            <p:ph type="sldNum" sz="quarter" idx="12"/>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557213" indent="-214313" eaLnBrk="0" hangingPunct="0">
              <a:defRPr>
                <a:solidFill>
                  <a:schemeClr val="tx1"/>
                </a:solidFill>
                <a:latin typeface="Arial" panose="020B0604020202020204" pitchFamily="34" charset="0"/>
                <a:ea typeface="宋体" panose="02010600030101010101" pitchFamily="2" charset="-122"/>
              </a:defRPr>
            </a:lvl2pPr>
            <a:lvl3pPr marL="857250" indent="-171450" eaLnBrk="0" hangingPunct="0">
              <a:defRPr>
                <a:solidFill>
                  <a:schemeClr val="tx1"/>
                </a:solidFill>
                <a:latin typeface="Arial" panose="020B0604020202020204" pitchFamily="34" charset="0"/>
                <a:ea typeface="宋体" panose="02010600030101010101" pitchFamily="2" charset="-122"/>
              </a:defRPr>
            </a:lvl3pPr>
            <a:lvl4pPr marL="1200150" indent="-171450" eaLnBrk="0" hangingPunct="0">
              <a:defRPr>
                <a:solidFill>
                  <a:schemeClr val="tx1"/>
                </a:solidFill>
                <a:latin typeface="Arial" panose="020B0604020202020204" pitchFamily="34" charset="0"/>
                <a:ea typeface="宋体" panose="02010600030101010101" pitchFamily="2" charset="-122"/>
              </a:defRPr>
            </a:lvl4pPr>
            <a:lvl5pPr marL="1543050" indent="-171450" eaLnBrk="0" hangingPunct="0">
              <a:defRPr>
                <a:solidFill>
                  <a:schemeClr val="tx1"/>
                </a:solidFill>
                <a:latin typeface="Arial" panose="020B0604020202020204" pitchFamily="34" charset="0"/>
                <a:ea typeface="宋体" panose="02010600030101010101" pitchFamily="2" charset="-122"/>
              </a:defRPr>
            </a:lvl5pPr>
            <a:lvl6pPr marL="18859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2288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25717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2914650" indent="-17145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B7243965-71BF-4CB9-916C-8879D4D660C4}" type="slidenum">
              <a:rPr lang="zh-CN" altLang="en-US">
                <a:solidFill>
                  <a:srgbClr val="898989"/>
                </a:solidFill>
                <a:latin typeface="方正兰亭黑_GBK" panose="02000000000000000000" pitchFamily="2" charset="-122"/>
                <a:ea typeface="方正兰亭黑_GBK" panose="02000000000000000000" pitchFamily="2" charset="-122"/>
              </a:rPr>
              <a:pPr eaLnBrk="1" hangingPunct="1"/>
              <a:t>14</a:t>
            </a:fld>
            <a:endParaRPr lang="zh-CN" altLang="en-US" sz="1400" dirty="0">
              <a:solidFill>
                <a:prstClr val="black"/>
              </a:solidFill>
            </a:endParaRPr>
          </a:p>
        </p:txBody>
      </p:sp>
      <p:sp>
        <p:nvSpPr>
          <p:cNvPr id="57347"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headEnd/>
                <a:tailEnd/>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57348"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57352" name="Rectangle 9"/>
          <p:cNvSpPr>
            <a:spLocks noChangeArrowheads="1"/>
          </p:cNvSpPr>
          <p:nvPr/>
        </p:nvSpPr>
        <p:spPr bwMode="auto">
          <a:xfrm>
            <a:off x="0" y="3287140"/>
            <a:ext cx="9153525" cy="6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dirty="0">
              <a:solidFill>
                <a:srgbClr val="FFFFFF"/>
              </a:solidFill>
              <a:latin typeface="Calibri" panose="020F0502020204030204" pitchFamily="34" charset="0"/>
              <a:ea typeface="宋体" panose="02010600030101010101" pitchFamily="2" charset="-122"/>
            </a:endParaRPr>
          </a:p>
        </p:txBody>
      </p:sp>
      <p:grpSp>
        <p:nvGrpSpPr>
          <p:cNvPr id="3" name="组合 3"/>
          <p:cNvGrpSpPr>
            <a:grpSpLocks/>
          </p:cNvGrpSpPr>
          <p:nvPr/>
        </p:nvGrpSpPr>
        <p:grpSpPr bwMode="auto">
          <a:xfrm>
            <a:off x="3245644" y="1610222"/>
            <a:ext cx="2652713" cy="1600694"/>
            <a:chOff x="0" y="0"/>
            <a:chExt cx="3536515" cy="2133600"/>
          </a:xfrm>
        </p:grpSpPr>
        <p:pic>
          <p:nvPicPr>
            <p:cNvPr id="573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9" name="Rectangle 18"/>
            <p:cNvSpPr>
              <a:spLocks noChangeArrowheads="1"/>
            </p:cNvSpPr>
            <p:nvPr/>
          </p:nvSpPr>
          <p:spPr bwMode="auto">
            <a:xfrm>
              <a:off x="519687" y="255890"/>
              <a:ext cx="2450591" cy="1530001"/>
            </a:xfrm>
            <a:prstGeom prst="rect">
              <a:avLst/>
            </a:prstGeom>
            <a:blipFill dpi="0" rotWithShape="1">
              <a:blip r:embed="rId4"/>
              <a:srcRect/>
              <a:stretch>
                <a:fillRect t="-16942" b="-1"/>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dirty="0">
                <a:solidFill>
                  <a:srgbClr val="FFFFFF"/>
                </a:solidFill>
                <a:latin typeface="Calibri" panose="020F0502020204030204" pitchFamily="34" charset="0"/>
                <a:ea typeface="宋体" panose="02010600030101010101" pitchFamily="2" charset="-122"/>
              </a:endParaRPr>
            </a:p>
          </p:txBody>
        </p:sp>
      </p:grpSp>
      <p:grpSp>
        <p:nvGrpSpPr>
          <p:cNvPr id="4" name="组合 2"/>
          <p:cNvGrpSpPr>
            <a:grpSpLocks/>
          </p:cNvGrpSpPr>
          <p:nvPr/>
        </p:nvGrpSpPr>
        <p:grpSpPr bwMode="auto">
          <a:xfrm>
            <a:off x="654844" y="1610222"/>
            <a:ext cx="2652713" cy="1600694"/>
            <a:chOff x="0" y="0"/>
            <a:chExt cx="3536515" cy="2133600"/>
          </a:xfrm>
        </p:grpSpPr>
        <p:pic>
          <p:nvPicPr>
            <p:cNvPr id="5736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7" name="Rectangle 19"/>
            <p:cNvSpPr>
              <a:spLocks noChangeArrowheads="1"/>
            </p:cNvSpPr>
            <p:nvPr/>
          </p:nvSpPr>
          <p:spPr bwMode="auto">
            <a:xfrm>
              <a:off x="524581"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dirty="0">
                <a:solidFill>
                  <a:srgbClr val="FFFFFF"/>
                </a:solidFill>
                <a:latin typeface="Calibri" panose="020F0502020204030204" pitchFamily="34" charset="0"/>
                <a:ea typeface="宋体" panose="02010600030101010101" pitchFamily="2" charset="-122"/>
              </a:endParaRPr>
            </a:p>
          </p:txBody>
        </p:sp>
      </p:grpSp>
      <p:grpSp>
        <p:nvGrpSpPr>
          <p:cNvPr id="5" name="组合 4"/>
          <p:cNvGrpSpPr>
            <a:grpSpLocks/>
          </p:cNvGrpSpPr>
          <p:nvPr/>
        </p:nvGrpSpPr>
        <p:grpSpPr bwMode="auto">
          <a:xfrm>
            <a:off x="5836444" y="1610222"/>
            <a:ext cx="2651522" cy="1600694"/>
            <a:chOff x="0" y="0"/>
            <a:chExt cx="3536515" cy="2133600"/>
          </a:xfrm>
        </p:grpSpPr>
        <p:pic>
          <p:nvPicPr>
            <p:cNvPr id="5736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5" name="Rectangle 20"/>
            <p:cNvSpPr>
              <a:spLocks noChangeArrowheads="1"/>
            </p:cNvSpPr>
            <p:nvPr/>
          </p:nvSpPr>
          <p:spPr bwMode="auto">
            <a:xfrm>
              <a:off x="515715" y="255890"/>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2400" dirty="0">
                <a:solidFill>
                  <a:srgbClr val="FFFFFF"/>
                </a:solidFill>
                <a:latin typeface="Calibri" panose="020F0502020204030204" pitchFamily="34" charset="0"/>
                <a:ea typeface="宋体" panose="02010600030101010101" pitchFamily="2" charset="-122"/>
              </a:endParaRPr>
            </a:p>
          </p:txBody>
        </p:sp>
      </p:grpSp>
      <p:sp>
        <p:nvSpPr>
          <p:cNvPr id="33812" name="矩形 37"/>
          <p:cNvSpPr>
            <a:spLocks noChangeArrowheads="1"/>
          </p:cNvSpPr>
          <p:nvPr/>
        </p:nvSpPr>
        <p:spPr bwMode="auto">
          <a:xfrm>
            <a:off x="987028" y="1093332"/>
            <a:ext cx="7194947" cy="23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Click here to enter a comprehensive description of the chart above, and here you can enter a comprehensive description of the chart above.</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33813" name="矩形 38"/>
          <p:cNvSpPr>
            <a:spLocks noChangeArrowheads="1"/>
          </p:cNvSpPr>
          <p:nvPr/>
        </p:nvSpPr>
        <p:spPr bwMode="auto">
          <a:xfrm>
            <a:off x="1450888" y="3369318"/>
            <a:ext cx="1061816"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Add the product name</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33814" name="矩形 47"/>
          <p:cNvSpPr>
            <a:spLocks noChangeArrowheads="1"/>
          </p:cNvSpPr>
          <p:nvPr/>
        </p:nvSpPr>
        <p:spPr bwMode="auto">
          <a:xfrm>
            <a:off x="1108472" y="3848098"/>
            <a:ext cx="1746647" cy="23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Enter the description of the chart above here.</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33815" name="矩形 51"/>
          <p:cNvSpPr>
            <a:spLocks noChangeArrowheads="1"/>
          </p:cNvSpPr>
          <p:nvPr/>
        </p:nvSpPr>
        <p:spPr bwMode="auto">
          <a:xfrm>
            <a:off x="4041688" y="3369318"/>
            <a:ext cx="1061816"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Add the product name</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33816" name="矩形 47"/>
          <p:cNvSpPr>
            <a:spLocks noChangeArrowheads="1"/>
          </p:cNvSpPr>
          <p:nvPr/>
        </p:nvSpPr>
        <p:spPr bwMode="auto">
          <a:xfrm>
            <a:off x="3903589" y="3848098"/>
            <a:ext cx="1746647" cy="23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Enter the description of the chart above here.</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33817" name="矩形 53"/>
          <p:cNvSpPr>
            <a:spLocks noChangeArrowheads="1"/>
          </p:cNvSpPr>
          <p:nvPr/>
        </p:nvSpPr>
        <p:spPr bwMode="auto">
          <a:xfrm>
            <a:off x="6631297" y="3369318"/>
            <a:ext cx="1061816" cy="2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Add the product name</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33818" name="矩形 47"/>
          <p:cNvSpPr>
            <a:spLocks noChangeArrowheads="1"/>
          </p:cNvSpPr>
          <p:nvPr/>
        </p:nvSpPr>
        <p:spPr bwMode="auto">
          <a:xfrm>
            <a:off x="6288882" y="3848098"/>
            <a:ext cx="1746647" cy="23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Enter the description of the chart above here.</a:t>
            </a:r>
            <a:endParaRPr lang="zh-CN" altLang="en-US"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1290396769"/>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3812"/>
                                        </p:tgtEl>
                                        <p:attrNameLst>
                                          <p:attrName>style.visibility</p:attrName>
                                        </p:attrNameLst>
                                      </p:cBhvr>
                                      <p:to>
                                        <p:strVal val="visible"/>
                                      </p:to>
                                    </p:set>
                                    <p:animEffect>
                                      <p:cBhvr>
                                        <p:cTn id="7" dur="500"/>
                                        <p:tgtEl>
                                          <p:spTgt spid="33812"/>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p:tgtEl>
                                          <p:spTgt spid="3"/>
                                        </p:tgtEl>
                                        <p:attrNameLst>
                                          <p:attrName>ppt_y</p:attrName>
                                        </p:attrNameLst>
                                      </p:cBhvr>
                                      <p:tavLst>
                                        <p:tav tm="0">
                                          <p:val>
                                            <p:strVal val="#ppt_y-#ppt_h*1.125000"/>
                                          </p:val>
                                        </p:tav>
                                        <p:tav tm="100000">
                                          <p:val>
                                            <p:strVal val="#ppt_y"/>
                                          </p:val>
                                        </p:tav>
                                      </p:tavLst>
                                    </p:anim>
                                    <p:animEffect>
                                      <p:cBhvr>
                                        <p:cTn id="12" dur="500"/>
                                        <p:tgtEl>
                                          <p:spTgt spid="3"/>
                                        </p:tgtEl>
                                      </p:cBhvr>
                                    </p:animEffect>
                                  </p:childTnLst>
                                </p:cTn>
                              </p:par>
                            </p:childTnLst>
                          </p:cTn>
                        </p:par>
                        <p:par>
                          <p:cTn id="13" fill="hold" nodeType="afterGroup">
                            <p:stCondLst>
                              <p:cond delay="1000"/>
                            </p:stCondLst>
                            <p:childTnLst>
                              <p:par>
                                <p:cTn id="14" presetID="1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p:tgtEl>
                                          <p:spTgt spid="4"/>
                                        </p:tgtEl>
                                        <p:attrNameLst>
                                          <p:attrName>ppt_x</p:attrName>
                                        </p:attrNameLst>
                                      </p:cBhvr>
                                      <p:tavLst>
                                        <p:tav tm="0">
                                          <p:val>
                                            <p:strVal val="#ppt_x+#ppt_w*1.125000"/>
                                          </p:val>
                                        </p:tav>
                                        <p:tav tm="100000">
                                          <p:val>
                                            <p:strVal val="#ppt_x"/>
                                          </p:val>
                                        </p:tav>
                                      </p:tavLst>
                                    </p:anim>
                                    <p:animEffect>
                                      <p:cBhvr>
                                        <p:cTn id="17" dur="500"/>
                                        <p:tgtEl>
                                          <p:spTgt spid="4"/>
                                        </p:tgtEl>
                                      </p:cBhvr>
                                    </p:animEffect>
                                  </p:childTnLst>
                                </p:cTn>
                              </p:par>
                              <p:par>
                                <p:cTn id="18" presetID="1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p:tgtEl>
                                          <p:spTgt spid="5"/>
                                        </p:tgtEl>
                                        <p:attrNameLst>
                                          <p:attrName>ppt_x</p:attrName>
                                        </p:attrNameLst>
                                      </p:cBhvr>
                                      <p:tavLst>
                                        <p:tav tm="0">
                                          <p:val>
                                            <p:strVal val="#ppt_x-#ppt_w*1.125000"/>
                                          </p:val>
                                        </p:tav>
                                        <p:tav tm="100000">
                                          <p:val>
                                            <p:strVal val="#ppt_x"/>
                                          </p:val>
                                        </p:tav>
                                      </p:tavLst>
                                    </p:anim>
                                    <p:animEffect>
                                      <p:cBhvr>
                                        <p:cTn id="21" dur="500"/>
                                        <p:tgtEl>
                                          <p:spTgt spid="5"/>
                                        </p:tgtEl>
                                      </p:cBhvr>
                                    </p:animEffect>
                                  </p:childTnLst>
                                </p:cTn>
                              </p:par>
                            </p:childTnLst>
                          </p:cTn>
                        </p:par>
                        <p:par>
                          <p:cTn id="22" fill="hold" nodeType="afterGroup">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33815"/>
                                        </p:tgtEl>
                                        <p:attrNameLst>
                                          <p:attrName>style.visibility</p:attrName>
                                        </p:attrNameLst>
                                      </p:cBhvr>
                                      <p:to>
                                        <p:strVal val="visible"/>
                                      </p:to>
                                    </p:set>
                                    <p:anim calcmode="lin" valueType="num">
                                      <p:cBhvr>
                                        <p:cTn id="25" dur="500" fill="hold"/>
                                        <p:tgtEl>
                                          <p:spTgt spid="33815"/>
                                        </p:tgtEl>
                                        <p:attrNameLst>
                                          <p:attrName>ppt_w</p:attrName>
                                        </p:attrNameLst>
                                      </p:cBhvr>
                                      <p:tavLst>
                                        <p:tav tm="0">
                                          <p:val>
                                            <p:fltVal val="0"/>
                                          </p:val>
                                        </p:tav>
                                        <p:tav tm="100000">
                                          <p:val>
                                            <p:strVal val="#ppt_w"/>
                                          </p:val>
                                        </p:tav>
                                      </p:tavLst>
                                    </p:anim>
                                    <p:anim calcmode="lin" valueType="num">
                                      <p:cBhvr>
                                        <p:cTn id="26" dur="500" fill="hold"/>
                                        <p:tgtEl>
                                          <p:spTgt spid="33815"/>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3813"/>
                                        </p:tgtEl>
                                        <p:attrNameLst>
                                          <p:attrName>style.visibility</p:attrName>
                                        </p:attrNameLst>
                                      </p:cBhvr>
                                      <p:to>
                                        <p:strVal val="visible"/>
                                      </p:to>
                                    </p:set>
                                    <p:anim calcmode="lin" valueType="num">
                                      <p:cBhvr>
                                        <p:cTn id="29" dur="500" fill="hold"/>
                                        <p:tgtEl>
                                          <p:spTgt spid="33813"/>
                                        </p:tgtEl>
                                        <p:attrNameLst>
                                          <p:attrName>ppt_w</p:attrName>
                                        </p:attrNameLst>
                                      </p:cBhvr>
                                      <p:tavLst>
                                        <p:tav tm="0">
                                          <p:val>
                                            <p:fltVal val="0"/>
                                          </p:val>
                                        </p:tav>
                                        <p:tav tm="100000">
                                          <p:val>
                                            <p:strVal val="#ppt_w"/>
                                          </p:val>
                                        </p:tav>
                                      </p:tavLst>
                                    </p:anim>
                                    <p:anim calcmode="lin" valueType="num">
                                      <p:cBhvr>
                                        <p:cTn id="30" dur="500" fill="hold"/>
                                        <p:tgtEl>
                                          <p:spTgt spid="33813"/>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3817"/>
                                        </p:tgtEl>
                                        <p:attrNameLst>
                                          <p:attrName>style.visibility</p:attrName>
                                        </p:attrNameLst>
                                      </p:cBhvr>
                                      <p:to>
                                        <p:strVal val="visible"/>
                                      </p:to>
                                    </p:set>
                                    <p:anim calcmode="lin" valueType="num">
                                      <p:cBhvr>
                                        <p:cTn id="33" dur="500" fill="hold"/>
                                        <p:tgtEl>
                                          <p:spTgt spid="33817"/>
                                        </p:tgtEl>
                                        <p:attrNameLst>
                                          <p:attrName>ppt_w</p:attrName>
                                        </p:attrNameLst>
                                      </p:cBhvr>
                                      <p:tavLst>
                                        <p:tav tm="0">
                                          <p:val>
                                            <p:fltVal val="0"/>
                                          </p:val>
                                        </p:tav>
                                        <p:tav tm="100000">
                                          <p:val>
                                            <p:strVal val="#ppt_w"/>
                                          </p:val>
                                        </p:tav>
                                      </p:tavLst>
                                    </p:anim>
                                    <p:anim calcmode="lin" valueType="num">
                                      <p:cBhvr>
                                        <p:cTn id="34" dur="500" fill="hold"/>
                                        <p:tgtEl>
                                          <p:spTgt spid="33817"/>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0" presetClass="entr" presetSubtype="0" fill="hold" grpId="0" nodeType="afterEffect">
                                  <p:stCondLst>
                                    <p:cond delay="0"/>
                                  </p:stCondLst>
                                  <p:childTnLst>
                                    <p:set>
                                      <p:cBhvr>
                                        <p:cTn id="37" dur="1" fill="hold">
                                          <p:stCondLst>
                                            <p:cond delay="0"/>
                                          </p:stCondLst>
                                        </p:cTn>
                                        <p:tgtEl>
                                          <p:spTgt spid="33816"/>
                                        </p:tgtEl>
                                        <p:attrNameLst>
                                          <p:attrName>style.visibility</p:attrName>
                                        </p:attrNameLst>
                                      </p:cBhvr>
                                      <p:to>
                                        <p:strVal val="visible"/>
                                      </p:to>
                                    </p:set>
                                    <p:animEffect>
                                      <p:cBhvr>
                                        <p:cTn id="38" dur="750"/>
                                        <p:tgtEl>
                                          <p:spTgt spid="33816"/>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33814"/>
                                        </p:tgtEl>
                                        <p:attrNameLst>
                                          <p:attrName>style.visibility</p:attrName>
                                        </p:attrNameLst>
                                      </p:cBhvr>
                                      <p:to>
                                        <p:strVal val="visible"/>
                                      </p:to>
                                    </p:set>
                                    <p:animEffect>
                                      <p:cBhvr>
                                        <p:cTn id="41" dur="750"/>
                                        <p:tgtEl>
                                          <p:spTgt spid="33814"/>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33818"/>
                                        </p:tgtEl>
                                        <p:attrNameLst>
                                          <p:attrName>style.visibility</p:attrName>
                                        </p:attrNameLst>
                                      </p:cBhvr>
                                      <p:to>
                                        <p:strVal val="visible"/>
                                      </p:to>
                                    </p:set>
                                    <p:animEffect>
                                      <p:cBhvr>
                                        <p:cTn id="44" dur="750"/>
                                        <p:tgtEl>
                                          <p:spTgt spid="33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2" grpId="0" bldLvl="0" autoUpdateAnimBg="0"/>
      <p:bldP spid="33813" grpId="0" bldLvl="0" autoUpdateAnimBg="0"/>
      <p:bldP spid="33814" grpId="0" bldLvl="0" autoUpdateAnimBg="0"/>
      <p:bldP spid="33815" grpId="0" bldLvl="0" autoUpdateAnimBg="0"/>
      <p:bldP spid="33816" grpId="0" bldLvl="0" autoUpdateAnimBg="0"/>
      <p:bldP spid="33817" grpId="0" bldLvl="0" autoUpdateAnimBg="0"/>
      <p:bldP spid="3381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等腰三角形 40"/>
          <p:cNvSpPr/>
          <p:nvPr/>
        </p:nvSpPr>
        <p:spPr>
          <a:xfrm>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MH_Other_1"/>
          <p:cNvSpPr/>
          <p:nvPr>
            <p:custDataLst>
              <p:tags r:id="rId1"/>
            </p:custDataLst>
          </p:nvPr>
        </p:nvSpPr>
        <p:spPr>
          <a:xfrm rot="16200000">
            <a:off x="1639269" y="3008057"/>
            <a:ext cx="2086830" cy="514402"/>
          </a:xfrm>
          <a:prstGeom prst="parallelogram">
            <a:avLst>
              <a:gd name="adj" fmla="val 156667"/>
            </a:avLst>
          </a:prstGeom>
          <a:solidFill>
            <a:schemeClr val="bg2">
              <a:lumMod val="40000"/>
              <a:lumOff val="60000"/>
            </a:schemeClr>
          </a:solidFill>
          <a:ln>
            <a:noFill/>
          </a:ln>
          <a:effectLst>
            <a:outerShdw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ormAutofit fontScale="85000" lnSpcReduction="20000"/>
          </a:bodyPr>
          <a:lstStyle/>
          <a:p>
            <a:pPr algn="ctr">
              <a:defRPr/>
            </a:pPr>
            <a:endParaRPr lang="zh-CN" altLang="en-US"/>
          </a:p>
        </p:txBody>
      </p:sp>
      <p:sp>
        <p:nvSpPr>
          <p:cNvPr id="6" name="MH_Other_4"/>
          <p:cNvSpPr/>
          <p:nvPr>
            <p:custDataLst>
              <p:tags r:id="rId2"/>
            </p:custDataLst>
          </p:nvPr>
        </p:nvSpPr>
        <p:spPr>
          <a:xfrm rot="16200000">
            <a:off x="3525410" y="3008057"/>
            <a:ext cx="2086830" cy="514402"/>
          </a:xfrm>
          <a:prstGeom prst="parallelogram">
            <a:avLst>
              <a:gd name="adj" fmla="val 156667"/>
            </a:avLst>
          </a:prstGeom>
          <a:solidFill>
            <a:schemeClr val="bg2">
              <a:lumMod val="40000"/>
              <a:lumOff val="60000"/>
            </a:schemeClr>
          </a:solidFill>
          <a:ln>
            <a:noFill/>
          </a:ln>
          <a:effectLst>
            <a:outerShdw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ormAutofit fontScale="85000" lnSpcReduction="20000"/>
          </a:bodyPr>
          <a:lstStyle/>
          <a:p>
            <a:pPr algn="ctr">
              <a:defRPr/>
            </a:pPr>
            <a:endParaRPr lang="zh-CN" altLang="en-US"/>
          </a:p>
        </p:txBody>
      </p:sp>
      <p:sp>
        <p:nvSpPr>
          <p:cNvPr id="10" name="MH_Other_7"/>
          <p:cNvSpPr/>
          <p:nvPr>
            <p:custDataLst>
              <p:tags r:id="rId3"/>
            </p:custDataLst>
          </p:nvPr>
        </p:nvSpPr>
        <p:spPr>
          <a:xfrm rot="16200000">
            <a:off x="5409964" y="3008057"/>
            <a:ext cx="2086830" cy="514402"/>
          </a:xfrm>
          <a:prstGeom prst="parallelogram">
            <a:avLst>
              <a:gd name="adj" fmla="val 156667"/>
            </a:avLst>
          </a:prstGeom>
          <a:solidFill>
            <a:schemeClr val="bg2">
              <a:lumMod val="40000"/>
              <a:lumOff val="60000"/>
            </a:schemeClr>
          </a:solidFill>
          <a:ln>
            <a:noFill/>
          </a:ln>
          <a:effectLst>
            <a:outerShdw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normAutofit fontScale="85000" lnSpcReduction="20000"/>
          </a:bodyPr>
          <a:lstStyle/>
          <a:p>
            <a:pPr algn="ctr">
              <a:defRPr/>
            </a:pPr>
            <a:endParaRPr lang="zh-CN" altLang="en-US"/>
          </a:p>
        </p:txBody>
      </p:sp>
      <p:sp>
        <p:nvSpPr>
          <p:cNvPr id="18" name="矩形 17"/>
          <p:cNvSpPr/>
          <p:nvPr/>
        </p:nvSpPr>
        <p:spPr>
          <a:xfrm>
            <a:off x="783621" y="1180443"/>
            <a:ext cx="7604197" cy="346249"/>
          </a:xfrm>
          <a:prstGeom prst="rect">
            <a:avLst/>
          </a:prstGeom>
        </p:spPr>
        <p:txBody>
          <a:bodyPr wrap="square" lIns="68580" tIns="34290" rIns="68580" bIns="34290">
            <a:spAutoFit/>
          </a:bodyPr>
          <a:lstStyle/>
          <a:p>
            <a:pPr lvl="0" algn="ct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comprehensive description of the chart above here, and enter the comprehensive description of the chart above here.</a:t>
            </a:r>
            <a:endParaRPr lang="zh-CN" altLang="en-US" sz="900" dirty="0">
              <a:solidFill>
                <a:schemeClr val="tx1">
                  <a:lumMod val="50000"/>
                  <a:lumOff val="50000"/>
                </a:schemeClr>
              </a:solidFill>
              <a:latin typeface="微软雅黑" pitchFamily="34" charset="-122"/>
              <a:ea typeface="微软雅黑" pitchFamily="34" charset="-122"/>
            </a:endParaRPr>
          </a:p>
          <a:p>
            <a:pPr lvl="0"/>
            <a:endParaRPr lang="zh-CN" altLang="en-US" sz="900" dirty="0">
              <a:solidFill>
                <a:schemeClr val="tx1">
                  <a:lumMod val="50000"/>
                  <a:lumOff val="50000"/>
                </a:schemeClr>
              </a:solidFill>
              <a:latin typeface="微软雅黑" pitchFamily="34" charset="-122"/>
              <a:ea typeface="微软雅黑" pitchFamily="34" charset="-122"/>
            </a:endParaRPr>
          </a:p>
        </p:txBody>
      </p:sp>
      <p:grpSp>
        <p:nvGrpSpPr>
          <p:cNvPr id="17" name="组合 30"/>
          <p:cNvGrpSpPr/>
          <p:nvPr/>
        </p:nvGrpSpPr>
        <p:grpSpPr>
          <a:xfrm>
            <a:off x="2939886" y="2047146"/>
            <a:ext cx="1380087" cy="2261527"/>
            <a:chOff x="3919846" y="2728686"/>
            <a:chExt cx="1840115" cy="3014438"/>
          </a:xfrm>
        </p:grpSpPr>
        <p:sp>
          <p:nvSpPr>
            <p:cNvPr id="7" name="MH_Other_5"/>
            <p:cNvSpPr/>
            <p:nvPr>
              <p:custDataLst>
                <p:tags r:id="rId13"/>
              </p:custDataLst>
            </p:nvPr>
          </p:nvSpPr>
          <p:spPr>
            <a:xfrm>
              <a:off x="4658638"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00" dirty="0">
                <a:solidFill>
                  <a:schemeClr val="tx1">
                    <a:lumMod val="50000"/>
                    <a:lumOff val="50000"/>
                  </a:schemeClr>
                </a:solidFill>
              </a:endParaRPr>
            </a:p>
          </p:txBody>
        </p:sp>
        <p:sp>
          <p:nvSpPr>
            <p:cNvPr id="8" name="MH_SubTitle_2"/>
            <p:cNvSpPr/>
            <p:nvPr>
              <p:custDataLst>
                <p:tags r:id="rId14"/>
              </p:custDataLst>
            </p:nvPr>
          </p:nvSpPr>
          <p:spPr>
            <a:xfrm>
              <a:off x="3919846" y="2961543"/>
              <a:ext cx="1837453" cy="2781581"/>
            </a:xfrm>
            <a:prstGeom prst="rect">
              <a:avLst/>
            </a:prstGeom>
            <a:solidFill>
              <a:srgbClr val="FEFFFF"/>
            </a:solid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900" dirty="0">
                <a:solidFill>
                  <a:schemeClr val="tx1">
                    <a:lumMod val="50000"/>
                    <a:lumOff val="50000"/>
                  </a:schemeClr>
                </a:solidFill>
              </a:endParaRPr>
            </a:p>
          </p:txBody>
        </p:sp>
        <p:sp>
          <p:nvSpPr>
            <p:cNvPr id="9" name="MH_Other_6"/>
            <p:cNvSpPr/>
            <p:nvPr>
              <p:custDataLst>
                <p:tags r:id="rId15"/>
              </p:custDataLst>
            </p:nvPr>
          </p:nvSpPr>
          <p:spPr>
            <a:xfrm>
              <a:off x="4010872" y="2728686"/>
              <a:ext cx="635064"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000" dirty="0">
                  <a:solidFill>
                    <a:schemeClr val="bg1">
                      <a:lumMod val="95000"/>
                    </a:schemeClr>
                  </a:solidFill>
                </a:rPr>
                <a:t>B</a:t>
              </a:r>
              <a:endParaRPr lang="zh-CN" altLang="en-US" sz="2000" dirty="0">
                <a:solidFill>
                  <a:schemeClr val="bg1">
                    <a:lumMod val="95000"/>
                  </a:schemeClr>
                </a:solidFill>
              </a:endParaRPr>
            </a:p>
          </p:txBody>
        </p:sp>
        <p:grpSp>
          <p:nvGrpSpPr>
            <p:cNvPr id="21" name="组合 21"/>
            <p:cNvGrpSpPr/>
            <p:nvPr/>
          </p:nvGrpSpPr>
          <p:grpSpPr>
            <a:xfrm>
              <a:off x="4043930" y="3722679"/>
              <a:ext cx="1716031" cy="1257007"/>
              <a:chOff x="1443689" y="3643145"/>
              <a:chExt cx="1716031" cy="1257007"/>
            </a:xfrm>
          </p:grpSpPr>
          <p:sp>
            <p:nvSpPr>
              <p:cNvPr id="23" name="矩形 22"/>
              <p:cNvSpPr/>
              <p:nvPr/>
            </p:nvSpPr>
            <p:spPr>
              <a:xfrm>
                <a:off x="1548758" y="3643145"/>
                <a:ext cx="1066958" cy="369218"/>
              </a:xfrm>
              <a:prstGeom prst="rect">
                <a:avLst/>
              </a:prstGeom>
            </p:spPr>
            <p:txBody>
              <a:bodyPr wrap="none">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24" name="矩形 23"/>
              <p:cNvSpPr/>
              <p:nvPr/>
            </p:nvSpPr>
            <p:spPr>
              <a:xfrm>
                <a:off x="1443689" y="4038643"/>
                <a:ext cx="1716031" cy="861509"/>
              </a:xfrm>
              <a:prstGeom prst="rect">
                <a:avLst/>
              </a:prstGeom>
            </p:spPr>
            <p:txBody>
              <a:bodyPr wrap="square">
                <a:spAutoFit/>
              </a:bodyPr>
              <a:lstStyle/>
              <a:p>
                <a:pPr lvl="0"/>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comprehensive description of the chart above here</a:t>
                </a:r>
                <a:endParaRPr lang="zh-CN" altLang="en-US" sz="900"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37" name="KSO_Shape"/>
            <p:cNvSpPr/>
            <p:nvPr/>
          </p:nvSpPr>
          <p:spPr>
            <a:xfrm>
              <a:off x="4578440" y="5154010"/>
              <a:ext cx="557223" cy="534005"/>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dirty="0">
                <a:solidFill>
                  <a:schemeClr val="tx1">
                    <a:lumMod val="50000"/>
                    <a:lumOff val="50000"/>
                  </a:schemeClr>
                </a:solidFill>
              </a:endParaRPr>
            </a:p>
          </p:txBody>
        </p:sp>
      </p:grpSp>
      <p:grpSp>
        <p:nvGrpSpPr>
          <p:cNvPr id="22" name="组合 31"/>
          <p:cNvGrpSpPr/>
          <p:nvPr/>
        </p:nvGrpSpPr>
        <p:grpSpPr>
          <a:xfrm>
            <a:off x="4826025" y="2047146"/>
            <a:ext cx="1378090" cy="2261527"/>
            <a:chOff x="6434700" y="2728686"/>
            <a:chExt cx="1837453" cy="3014438"/>
          </a:xfrm>
        </p:grpSpPr>
        <p:sp>
          <p:nvSpPr>
            <p:cNvPr id="11" name="MH_Other_8"/>
            <p:cNvSpPr/>
            <p:nvPr>
              <p:custDataLst>
                <p:tags r:id="rId10"/>
              </p:custDataLst>
            </p:nvPr>
          </p:nvSpPr>
          <p:spPr>
            <a:xfrm>
              <a:off x="7171375"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00" dirty="0">
                <a:solidFill>
                  <a:schemeClr val="tx1">
                    <a:lumMod val="50000"/>
                    <a:lumOff val="50000"/>
                  </a:schemeClr>
                </a:solidFill>
              </a:endParaRPr>
            </a:p>
          </p:txBody>
        </p:sp>
        <p:sp>
          <p:nvSpPr>
            <p:cNvPr id="12" name="MH_SubTitle_3"/>
            <p:cNvSpPr/>
            <p:nvPr>
              <p:custDataLst>
                <p:tags r:id="rId11"/>
              </p:custDataLst>
            </p:nvPr>
          </p:nvSpPr>
          <p:spPr>
            <a:xfrm>
              <a:off x="6434700" y="2961543"/>
              <a:ext cx="1837453" cy="2781581"/>
            </a:xfrm>
            <a:prstGeom prst="rect">
              <a:avLst/>
            </a:prstGeom>
            <a:solidFill>
              <a:srgbClr val="FEFFFF"/>
            </a:solidFill>
            <a:ln w="31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900" dirty="0">
                <a:solidFill>
                  <a:schemeClr val="tx1">
                    <a:lumMod val="50000"/>
                    <a:lumOff val="50000"/>
                  </a:schemeClr>
                </a:solidFill>
              </a:endParaRPr>
            </a:p>
          </p:txBody>
        </p:sp>
        <p:sp>
          <p:nvSpPr>
            <p:cNvPr id="13" name="MH_Other_9"/>
            <p:cNvSpPr/>
            <p:nvPr>
              <p:custDataLst>
                <p:tags r:id="rId12"/>
              </p:custDataLst>
            </p:nvPr>
          </p:nvSpPr>
          <p:spPr>
            <a:xfrm>
              <a:off x="6525727" y="2728686"/>
              <a:ext cx="632947"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000" dirty="0">
                  <a:solidFill>
                    <a:schemeClr val="bg1">
                      <a:lumMod val="95000"/>
                    </a:schemeClr>
                  </a:solidFill>
                </a:rPr>
                <a:t>C</a:t>
              </a:r>
              <a:endParaRPr lang="zh-CN" altLang="en-US" sz="2000" dirty="0">
                <a:solidFill>
                  <a:schemeClr val="bg1">
                    <a:lumMod val="95000"/>
                  </a:schemeClr>
                </a:solidFill>
              </a:endParaRPr>
            </a:p>
          </p:txBody>
        </p:sp>
        <p:grpSp>
          <p:nvGrpSpPr>
            <p:cNvPr id="25" name="组合 24"/>
            <p:cNvGrpSpPr/>
            <p:nvPr/>
          </p:nvGrpSpPr>
          <p:grpSpPr>
            <a:xfrm>
              <a:off x="6544922" y="3722679"/>
              <a:ext cx="1711317" cy="1257007"/>
              <a:chOff x="1443688" y="3643145"/>
              <a:chExt cx="1711317" cy="1257007"/>
            </a:xfrm>
          </p:grpSpPr>
          <p:sp>
            <p:nvSpPr>
              <p:cNvPr id="26" name="矩形 25"/>
              <p:cNvSpPr/>
              <p:nvPr/>
            </p:nvSpPr>
            <p:spPr>
              <a:xfrm>
                <a:off x="1548759" y="3643145"/>
                <a:ext cx="1066958" cy="369218"/>
              </a:xfrm>
              <a:prstGeom prst="rect">
                <a:avLst/>
              </a:prstGeom>
            </p:spPr>
            <p:txBody>
              <a:bodyPr wrap="none">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27" name="矩形 26"/>
              <p:cNvSpPr/>
              <p:nvPr/>
            </p:nvSpPr>
            <p:spPr>
              <a:xfrm>
                <a:off x="1443688" y="4038643"/>
                <a:ext cx="1711317" cy="861509"/>
              </a:xfrm>
              <a:prstGeom prst="rect">
                <a:avLst/>
              </a:prstGeom>
            </p:spPr>
            <p:txBody>
              <a:bodyPr wrap="square">
                <a:spAutoFit/>
              </a:bodyPr>
              <a:lstStyle/>
              <a:p>
                <a:pPr lvl="0"/>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comprehensive description of the chart above here</a:t>
                </a:r>
                <a:endParaRPr lang="zh-CN" altLang="en-US" sz="900"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38" name="KSO_Shape"/>
            <p:cNvSpPr/>
            <p:nvPr/>
          </p:nvSpPr>
          <p:spPr>
            <a:xfrm>
              <a:off x="7109986" y="5142401"/>
              <a:ext cx="538649" cy="55722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dirty="0">
                <a:solidFill>
                  <a:schemeClr val="tx1">
                    <a:lumMod val="50000"/>
                    <a:lumOff val="50000"/>
                  </a:schemeClr>
                </a:solidFill>
              </a:endParaRPr>
            </a:p>
          </p:txBody>
        </p:sp>
      </p:grpSp>
      <p:grpSp>
        <p:nvGrpSpPr>
          <p:cNvPr id="28" name="组合 16"/>
          <p:cNvGrpSpPr/>
          <p:nvPr/>
        </p:nvGrpSpPr>
        <p:grpSpPr>
          <a:xfrm>
            <a:off x="1007604" y="2032484"/>
            <a:ext cx="1378090" cy="2261527"/>
            <a:chOff x="1407109" y="2728686"/>
            <a:chExt cx="1837453" cy="3014438"/>
          </a:xfrm>
        </p:grpSpPr>
        <p:sp>
          <p:nvSpPr>
            <p:cNvPr id="3" name="MH_Other_2"/>
            <p:cNvSpPr/>
            <p:nvPr>
              <p:custDataLst>
                <p:tags r:id="rId7"/>
              </p:custDataLst>
            </p:nvPr>
          </p:nvSpPr>
          <p:spPr>
            <a:xfrm>
              <a:off x="2143784"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00" dirty="0">
                <a:solidFill>
                  <a:schemeClr val="tx1">
                    <a:lumMod val="50000"/>
                    <a:lumOff val="50000"/>
                  </a:schemeClr>
                </a:solidFill>
              </a:endParaRPr>
            </a:p>
          </p:txBody>
        </p:sp>
        <p:sp>
          <p:nvSpPr>
            <p:cNvPr id="4" name="MH_SubTitle_1"/>
            <p:cNvSpPr/>
            <p:nvPr>
              <p:custDataLst>
                <p:tags r:id="rId8"/>
              </p:custDataLst>
            </p:nvPr>
          </p:nvSpPr>
          <p:spPr>
            <a:xfrm>
              <a:off x="1407109" y="2961543"/>
              <a:ext cx="1837453" cy="2781581"/>
            </a:xfrm>
            <a:prstGeom prst="rect">
              <a:avLst/>
            </a:prstGeom>
            <a:solidFill>
              <a:srgbClr val="FE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900" dirty="0">
                <a:solidFill>
                  <a:schemeClr val="tx1">
                    <a:lumMod val="50000"/>
                    <a:lumOff val="50000"/>
                  </a:schemeClr>
                </a:solidFill>
              </a:endParaRPr>
            </a:p>
          </p:txBody>
        </p:sp>
        <p:sp>
          <p:nvSpPr>
            <p:cNvPr id="5" name="MH_Other_3"/>
            <p:cNvSpPr/>
            <p:nvPr>
              <p:custDataLst>
                <p:tags r:id="rId9"/>
              </p:custDataLst>
            </p:nvPr>
          </p:nvSpPr>
          <p:spPr>
            <a:xfrm>
              <a:off x="1496018" y="2728686"/>
              <a:ext cx="635064"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000" dirty="0">
                  <a:solidFill>
                    <a:schemeClr val="bg1">
                      <a:lumMod val="95000"/>
                    </a:schemeClr>
                  </a:solidFill>
                </a:rPr>
                <a:t>A</a:t>
              </a:r>
              <a:endParaRPr lang="zh-CN" altLang="en-US" sz="2000" dirty="0">
                <a:solidFill>
                  <a:schemeClr val="bg1">
                    <a:lumMod val="95000"/>
                  </a:schemeClr>
                </a:solidFill>
              </a:endParaRPr>
            </a:p>
          </p:txBody>
        </p:sp>
        <p:grpSp>
          <p:nvGrpSpPr>
            <p:cNvPr id="31" name="组合 20"/>
            <p:cNvGrpSpPr/>
            <p:nvPr/>
          </p:nvGrpSpPr>
          <p:grpSpPr>
            <a:xfrm>
              <a:off x="1468675" y="3722679"/>
              <a:ext cx="1666625" cy="1257007"/>
              <a:chOff x="1395685" y="3643145"/>
              <a:chExt cx="1666625" cy="1257007"/>
            </a:xfrm>
          </p:grpSpPr>
          <p:sp>
            <p:nvSpPr>
              <p:cNvPr id="19" name="矩形 18"/>
              <p:cNvSpPr/>
              <p:nvPr/>
            </p:nvSpPr>
            <p:spPr>
              <a:xfrm>
                <a:off x="1548759" y="3643145"/>
                <a:ext cx="1066959" cy="369218"/>
              </a:xfrm>
              <a:prstGeom prst="rect">
                <a:avLst/>
              </a:prstGeom>
            </p:spPr>
            <p:txBody>
              <a:bodyPr wrap="none">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20" name="矩形 19"/>
              <p:cNvSpPr/>
              <p:nvPr/>
            </p:nvSpPr>
            <p:spPr>
              <a:xfrm>
                <a:off x="1395685" y="4038643"/>
                <a:ext cx="1666625" cy="861509"/>
              </a:xfrm>
              <a:prstGeom prst="rect">
                <a:avLst/>
              </a:prstGeom>
            </p:spPr>
            <p:txBody>
              <a:bodyPr wrap="square">
                <a:spAutoFit/>
              </a:bodyPr>
              <a:lstStyle/>
              <a:p>
                <a:pPr lvl="0"/>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comprehensive description of the chart above here,</a:t>
                </a:r>
                <a:endParaRPr lang="zh-CN" altLang="en-US" sz="900"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39" name="KSO_Shape"/>
            <p:cNvSpPr>
              <a:spLocks/>
            </p:cNvSpPr>
            <p:nvPr/>
          </p:nvSpPr>
          <p:spPr bwMode="auto">
            <a:xfrm>
              <a:off x="2067188" y="5142401"/>
              <a:ext cx="557223" cy="557223"/>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900">
                <a:solidFill>
                  <a:schemeClr val="tx1">
                    <a:lumMod val="50000"/>
                    <a:lumOff val="50000"/>
                  </a:schemeClr>
                </a:solidFill>
              </a:endParaRPr>
            </a:p>
          </p:txBody>
        </p:sp>
      </p:grpSp>
      <p:grpSp>
        <p:nvGrpSpPr>
          <p:cNvPr id="32" name="组合 32"/>
          <p:cNvGrpSpPr/>
          <p:nvPr/>
        </p:nvGrpSpPr>
        <p:grpSpPr>
          <a:xfrm>
            <a:off x="6710580" y="2047146"/>
            <a:ext cx="1389811" cy="2261527"/>
            <a:chOff x="8947438" y="2728686"/>
            <a:chExt cx="1853081" cy="3014438"/>
          </a:xfrm>
        </p:grpSpPr>
        <p:sp>
          <p:nvSpPr>
            <p:cNvPr id="14" name="MH_Other_10"/>
            <p:cNvSpPr/>
            <p:nvPr>
              <p:custDataLst>
                <p:tags r:id="rId4"/>
              </p:custDataLst>
            </p:nvPr>
          </p:nvSpPr>
          <p:spPr>
            <a:xfrm>
              <a:off x="9686229" y="2728686"/>
              <a:ext cx="245558" cy="232857"/>
            </a:xfrm>
            <a:prstGeom prst="rtTriangl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a:pPr>
              <a:endParaRPr lang="zh-CN" altLang="en-US" sz="900" dirty="0">
                <a:solidFill>
                  <a:schemeClr val="tx1">
                    <a:lumMod val="50000"/>
                    <a:lumOff val="50000"/>
                  </a:schemeClr>
                </a:solidFill>
              </a:endParaRPr>
            </a:p>
          </p:txBody>
        </p:sp>
        <p:sp>
          <p:nvSpPr>
            <p:cNvPr id="15" name="MH_SubTitle_4"/>
            <p:cNvSpPr/>
            <p:nvPr>
              <p:custDataLst>
                <p:tags r:id="rId5"/>
              </p:custDataLst>
            </p:nvPr>
          </p:nvSpPr>
          <p:spPr>
            <a:xfrm>
              <a:off x="8947438" y="2961543"/>
              <a:ext cx="1837453" cy="2781581"/>
            </a:xfrm>
            <a:prstGeom prst="rect">
              <a:avLst/>
            </a:prstGeom>
            <a:solidFill>
              <a:srgbClr val="FEFFFF"/>
            </a:solidFill>
            <a:ln w="31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44000" rIns="72000" bIns="0" anchor="ctr">
              <a:normAutofit/>
            </a:bodyPr>
            <a:lstStyle/>
            <a:p>
              <a:pPr algn="ctr">
                <a:lnSpc>
                  <a:spcPct val="120000"/>
                </a:lnSpc>
                <a:defRPr/>
              </a:pPr>
              <a:endParaRPr lang="zh-CN" altLang="en-US" sz="900" dirty="0">
                <a:solidFill>
                  <a:schemeClr val="tx1">
                    <a:lumMod val="50000"/>
                    <a:lumOff val="50000"/>
                  </a:schemeClr>
                </a:solidFill>
              </a:endParaRPr>
            </a:p>
          </p:txBody>
        </p:sp>
        <p:sp>
          <p:nvSpPr>
            <p:cNvPr id="16" name="MH_Other_11"/>
            <p:cNvSpPr/>
            <p:nvPr>
              <p:custDataLst>
                <p:tags r:id="rId6"/>
              </p:custDataLst>
            </p:nvPr>
          </p:nvSpPr>
          <p:spPr>
            <a:xfrm>
              <a:off x="9038464" y="2728686"/>
              <a:ext cx="635064" cy="723973"/>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2000" dirty="0">
                  <a:solidFill>
                    <a:schemeClr val="bg1">
                      <a:lumMod val="95000"/>
                    </a:schemeClr>
                  </a:solidFill>
                </a:rPr>
                <a:t>D</a:t>
              </a:r>
              <a:endParaRPr lang="zh-CN" altLang="en-US" sz="2000" dirty="0">
                <a:solidFill>
                  <a:schemeClr val="bg1">
                    <a:lumMod val="95000"/>
                  </a:schemeClr>
                </a:solidFill>
              </a:endParaRPr>
            </a:p>
          </p:txBody>
        </p:sp>
        <p:grpSp>
          <p:nvGrpSpPr>
            <p:cNvPr id="33" name="组合 27"/>
            <p:cNvGrpSpPr/>
            <p:nvPr/>
          </p:nvGrpSpPr>
          <p:grpSpPr>
            <a:xfrm>
              <a:off x="9057009" y="3722679"/>
              <a:ext cx="1743510" cy="1257007"/>
              <a:chOff x="1443689" y="3643145"/>
              <a:chExt cx="1743510" cy="1257007"/>
            </a:xfrm>
          </p:grpSpPr>
          <p:sp>
            <p:nvSpPr>
              <p:cNvPr id="29" name="矩形 28"/>
              <p:cNvSpPr/>
              <p:nvPr/>
            </p:nvSpPr>
            <p:spPr>
              <a:xfrm>
                <a:off x="1548760" y="3643145"/>
                <a:ext cx="1066958" cy="369218"/>
              </a:xfrm>
              <a:prstGeom prst="rect">
                <a:avLst/>
              </a:prstGeom>
            </p:spPr>
            <p:txBody>
              <a:bodyPr wrap="none">
                <a:spAutoFit/>
              </a:bodyPr>
              <a:lstStyle/>
              <a:p>
                <a:pPr algn="r"/>
                <a:r>
                  <a:rPr lang="zh-CN" altLang="en-US" sz="1200" dirty="0">
                    <a:solidFill>
                      <a:schemeClr val="tx1">
                        <a:lumMod val="75000"/>
                        <a:lumOff val="25000"/>
                      </a:schemeClr>
                    </a:solidFill>
                    <a:latin typeface="微软雅黑" pitchFamily="34" charset="-122"/>
                    <a:ea typeface="微软雅黑" pitchFamily="34" charset="-122"/>
                  </a:rPr>
                  <a:t>Add a title</a:t>
                </a:r>
              </a:p>
            </p:txBody>
          </p:sp>
          <p:sp>
            <p:nvSpPr>
              <p:cNvPr id="30" name="矩形 29"/>
              <p:cNvSpPr/>
              <p:nvPr/>
            </p:nvSpPr>
            <p:spPr>
              <a:xfrm>
                <a:off x="1443689" y="4038643"/>
                <a:ext cx="1743510" cy="861509"/>
              </a:xfrm>
              <a:prstGeom prst="rect">
                <a:avLst/>
              </a:prstGeom>
            </p:spPr>
            <p:txBody>
              <a:bodyPr wrap="square">
                <a:spAutoFit/>
              </a:bodyPr>
              <a:lstStyle/>
              <a:p>
                <a:pPr lvl="0"/>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Enter the comprehensive description of the chart above here</a:t>
                </a:r>
                <a:endParaRPr lang="zh-CN" altLang="en-US" sz="900" dirty="0">
                  <a:solidFill>
                    <a:schemeClr val="tx1">
                      <a:lumMod val="50000"/>
                      <a:lumOff val="50000"/>
                    </a:schemeClr>
                  </a:solidFill>
                  <a:ea typeface="迷你简立黑" panose="02010604000101010101" pitchFamily="2" charset="-122"/>
                  <a:cs typeface="Segoe UI Black" panose="020B0A02040204020203" pitchFamily="34" charset="0"/>
                </a:endParaRPr>
              </a:p>
            </p:txBody>
          </p:sp>
        </p:grpSp>
        <p:sp>
          <p:nvSpPr>
            <p:cNvPr id="40" name="KSO_Shape"/>
            <p:cNvSpPr/>
            <p:nvPr/>
          </p:nvSpPr>
          <p:spPr>
            <a:xfrm>
              <a:off x="9602966" y="5187907"/>
              <a:ext cx="557223" cy="46621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dirty="0">
                <a:solidFill>
                  <a:schemeClr val="tx1">
                    <a:lumMod val="50000"/>
                    <a:lumOff val="50000"/>
                  </a:schemeClr>
                </a:solidFill>
              </a:endParaRPr>
            </a:p>
          </p:txBody>
        </p:sp>
      </p:grpSp>
    </p:spTree>
    <p:extLst>
      <p:ext uri="{BB962C8B-B14F-4D97-AF65-F5344CB8AC3E}">
        <p14:creationId xmlns:p14="http://schemas.microsoft.com/office/powerpoint/2010/main" val="175078585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2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1" fill="hold" nodeType="withEffect">
                                  <p:stCondLst>
                                    <p:cond delay="2700"/>
                                  </p:stCondLst>
                                  <p:childTnLst>
                                    <p:set>
                                      <p:cBhvr>
                                        <p:cTn id="9" dur="1" fill="hold">
                                          <p:stCondLst>
                                            <p:cond delay="0"/>
                                          </p:stCondLst>
                                        </p:cTn>
                                        <p:tgtEl>
                                          <p:spTgt spid="28"/>
                                        </p:tgtEl>
                                        <p:attrNameLst>
                                          <p:attrName>style.visibility</p:attrName>
                                        </p:attrNameLst>
                                      </p:cBhvr>
                                      <p:to>
                                        <p:strVal val="visible"/>
                                      </p:to>
                                    </p:set>
                                    <p:animEffect transition="in" filter="wipe(up)">
                                      <p:cBhvr>
                                        <p:cTn id="10" dur="500"/>
                                        <p:tgtEl>
                                          <p:spTgt spid="28"/>
                                        </p:tgtEl>
                                      </p:cBhvr>
                                    </p:animEffect>
                                  </p:childTnLst>
                                </p:cTn>
                              </p:par>
                              <p:par>
                                <p:cTn id="11" presetID="22" presetClass="entr" presetSubtype="8" fill="hold" grpId="0" nodeType="withEffect">
                                  <p:stCondLst>
                                    <p:cond delay="31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1" fill="hold" nodeType="withEffect">
                                  <p:stCondLst>
                                    <p:cond delay="350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22" presetClass="entr" presetSubtype="8" fill="hold" grpId="0" nodeType="withEffect">
                                  <p:stCondLst>
                                    <p:cond delay="39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1" fill="hold" nodeType="withEffect">
                                  <p:stCondLst>
                                    <p:cond delay="430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8" fill="hold" grpId="0" nodeType="withEffect">
                                  <p:stCondLst>
                                    <p:cond delay="47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1" fill="hold" nodeType="withEffect">
                                  <p:stCondLst>
                                    <p:cond delay="510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rot="-924553">
            <a:off x="4055690" y="1519508"/>
            <a:ext cx="4283775" cy="2113307"/>
            <a:chOff x="812493" y="1298947"/>
            <a:chExt cx="6862137" cy="3384233"/>
          </a:xfrm>
        </p:grpSpPr>
        <p:sp>
          <p:nvSpPr>
            <p:cNvPr id="10" name="Freeform 13"/>
            <p:cNvSpPr>
              <a:spLocks noEditPoints="1"/>
            </p:cNvSpPr>
            <p:nvPr/>
          </p:nvSpPr>
          <p:spPr bwMode="auto">
            <a:xfrm rot="1715850">
              <a:off x="811969" y="3762876"/>
              <a:ext cx="3665204" cy="919076"/>
            </a:xfrm>
            <a:custGeom>
              <a:avLst/>
              <a:gdLst>
                <a:gd name="T0" fmla="*/ 229 w 695"/>
                <a:gd name="T1" fmla="*/ 157 h 174"/>
                <a:gd name="T2" fmla="*/ 338 w 695"/>
                <a:gd name="T3" fmla="*/ 173 h 174"/>
                <a:gd name="T4" fmla="*/ 395 w 695"/>
                <a:gd name="T5" fmla="*/ 157 h 174"/>
                <a:gd name="T6" fmla="*/ 273 w 695"/>
                <a:gd name="T7" fmla="*/ 86 h 174"/>
                <a:gd name="T8" fmla="*/ 273 w 695"/>
                <a:gd name="T9" fmla="*/ 72 h 174"/>
                <a:gd name="T10" fmla="*/ 355 w 695"/>
                <a:gd name="T11" fmla="*/ 82 h 174"/>
                <a:gd name="T12" fmla="*/ 493 w 695"/>
                <a:gd name="T13" fmla="*/ 99 h 174"/>
                <a:gd name="T14" fmla="*/ 563 w 695"/>
                <a:gd name="T15" fmla="*/ 86 h 174"/>
                <a:gd name="T16" fmla="*/ 534 w 695"/>
                <a:gd name="T17" fmla="*/ 47 h 174"/>
                <a:gd name="T18" fmla="*/ 569 w 695"/>
                <a:gd name="T19" fmla="*/ 32 h 174"/>
                <a:gd name="T20" fmla="*/ 656 w 695"/>
                <a:gd name="T21" fmla="*/ 39 h 174"/>
                <a:gd name="T22" fmla="*/ 653 w 695"/>
                <a:gd name="T23" fmla="*/ 8 h 174"/>
                <a:gd name="T24" fmla="*/ 656 w 695"/>
                <a:gd name="T25" fmla="*/ 4 h 174"/>
                <a:gd name="T26" fmla="*/ 677 w 695"/>
                <a:gd name="T27" fmla="*/ 3 h 174"/>
                <a:gd name="T28" fmla="*/ 689 w 695"/>
                <a:gd name="T29" fmla="*/ 2 h 174"/>
                <a:gd name="T30" fmla="*/ 656 w 695"/>
                <a:gd name="T31" fmla="*/ 1 h 174"/>
                <a:gd name="T32" fmla="*/ 645 w 695"/>
                <a:gd name="T33" fmla="*/ 8 h 174"/>
                <a:gd name="T34" fmla="*/ 652 w 695"/>
                <a:gd name="T35" fmla="*/ 28 h 174"/>
                <a:gd name="T36" fmla="*/ 633 w 695"/>
                <a:gd name="T37" fmla="*/ 32 h 174"/>
                <a:gd name="T38" fmla="*/ 631 w 695"/>
                <a:gd name="T39" fmla="*/ 31 h 174"/>
                <a:gd name="T40" fmla="*/ 623 w 695"/>
                <a:gd name="T41" fmla="*/ 29 h 174"/>
                <a:gd name="T42" fmla="*/ 588 w 695"/>
                <a:gd name="T43" fmla="*/ 27 h 174"/>
                <a:gd name="T44" fmla="*/ 573 w 695"/>
                <a:gd name="T45" fmla="*/ 24 h 174"/>
                <a:gd name="T46" fmla="*/ 562 w 695"/>
                <a:gd name="T47" fmla="*/ 22 h 174"/>
                <a:gd name="T48" fmla="*/ 532 w 695"/>
                <a:gd name="T49" fmla="*/ 21 h 174"/>
                <a:gd name="T50" fmla="*/ 498 w 695"/>
                <a:gd name="T51" fmla="*/ 36 h 174"/>
                <a:gd name="T52" fmla="*/ 500 w 695"/>
                <a:gd name="T53" fmla="*/ 43 h 174"/>
                <a:gd name="T54" fmla="*/ 516 w 695"/>
                <a:gd name="T55" fmla="*/ 47 h 174"/>
                <a:gd name="T56" fmla="*/ 509 w 695"/>
                <a:gd name="T57" fmla="*/ 51 h 174"/>
                <a:gd name="T58" fmla="*/ 529 w 695"/>
                <a:gd name="T59" fmla="*/ 74 h 174"/>
                <a:gd name="T60" fmla="*/ 535 w 695"/>
                <a:gd name="T61" fmla="*/ 83 h 174"/>
                <a:gd name="T62" fmla="*/ 515 w 695"/>
                <a:gd name="T63" fmla="*/ 91 h 174"/>
                <a:gd name="T64" fmla="*/ 466 w 695"/>
                <a:gd name="T65" fmla="*/ 86 h 174"/>
                <a:gd name="T66" fmla="*/ 444 w 695"/>
                <a:gd name="T67" fmla="*/ 84 h 174"/>
                <a:gd name="T68" fmla="*/ 435 w 695"/>
                <a:gd name="T69" fmla="*/ 82 h 174"/>
                <a:gd name="T70" fmla="*/ 418 w 695"/>
                <a:gd name="T71" fmla="*/ 82 h 174"/>
                <a:gd name="T72" fmla="*/ 383 w 695"/>
                <a:gd name="T73" fmla="*/ 77 h 174"/>
                <a:gd name="T74" fmla="*/ 346 w 695"/>
                <a:gd name="T75" fmla="*/ 71 h 174"/>
                <a:gd name="T76" fmla="*/ 307 w 695"/>
                <a:gd name="T77" fmla="*/ 68 h 174"/>
                <a:gd name="T78" fmla="*/ 240 w 695"/>
                <a:gd name="T79" fmla="*/ 69 h 174"/>
                <a:gd name="T80" fmla="*/ 241 w 695"/>
                <a:gd name="T81" fmla="*/ 78 h 174"/>
                <a:gd name="T82" fmla="*/ 247 w 695"/>
                <a:gd name="T83" fmla="*/ 84 h 174"/>
                <a:gd name="T84" fmla="*/ 245 w 695"/>
                <a:gd name="T85" fmla="*/ 86 h 174"/>
                <a:gd name="T86" fmla="*/ 269 w 695"/>
                <a:gd name="T87" fmla="*/ 98 h 174"/>
                <a:gd name="T88" fmla="*/ 293 w 695"/>
                <a:gd name="T89" fmla="*/ 111 h 174"/>
                <a:gd name="T90" fmla="*/ 308 w 695"/>
                <a:gd name="T91" fmla="*/ 118 h 174"/>
                <a:gd name="T92" fmla="*/ 332 w 695"/>
                <a:gd name="T93" fmla="*/ 128 h 174"/>
                <a:gd name="T94" fmla="*/ 352 w 695"/>
                <a:gd name="T95" fmla="*/ 144 h 174"/>
                <a:gd name="T96" fmla="*/ 371 w 695"/>
                <a:gd name="T97" fmla="*/ 156 h 174"/>
                <a:gd name="T98" fmla="*/ 370 w 695"/>
                <a:gd name="T99" fmla="*/ 167 h 174"/>
                <a:gd name="T100" fmla="*/ 281 w 695"/>
                <a:gd name="T101" fmla="*/ 157 h 174"/>
                <a:gd name="T102" fmla="*/ 249 w 695"/>
                <a:gd name="T103" fmla="*/ 152 h 174"/>
                <a:gd name="T104" fmla="*/ 160 w 695"/>
                <a:gd name="T105" fmla="*/ 140 h 174"/>
                <a:gd name="T106" fmla="*/ 79 w 695"/>
                <a:gd name="T107" fmla="*/ 123 h 174"/>
                <a:gd name="T108" fmla="*/ 656 w 695"/>
                <a:gd name="T109" fmla="*/ 33 h 174"/>
                <a:gd name="T110" fmla="*/ 648 w 695"/>
                <a:gd name="T111" fmla="*/ 5 h 174"/>
                <a:gd name="T112" fmla="*/ 655 w 695"/>
                <a:gd name="T113" fmla="*/ 33 h 174"/>
                <a:gd name="T114" fmla="*/ 648 w 695"/>
                <a:gd name="T115" fmla="*/ 37 h 174"/>
                <a:gd name="T116" fmla="*/ 535 w 695"/>
                <a:gd name="T117" fmla="*/ 9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5" h="174">
                  <a:moveTo>
                    <a:pt x="78" y="130"/>
                  </a:moveTo>
                  <a:cubicBezTo>
                    <a:pt x="88" y="132"/>
                    <a:pt x="101" y="134"/>
                    <a:pt x="109" y="136"/>
                  </a:cubicBezTo>
                  <a:cubicBezTo>
                    <a:pt x="147" y="143"/>
                    <a:pt x="179" y="151"/>
                    <a:pt x="220" y="157"/>
                  </a:cubicBezTo>
                  <a:cubicBezTo>
                    <a:pt x="219" y="157"/>
                    <a:pt x="222" y="157"/>
                    <a:pt x="225" y="157"/>
                  </a:cubicBezTo>
                  <a:cubicBezTo>
                    <a:pt x="224" y="157"/>
                    <a:pt x="224" y="157"/>
                    <a:pt x="224" y="157"/>
                  </a:cubicBezTo>
                  <a:cubicBezTo>
                    <a:pt x="229" y="157"/>
                    <a:pt x="229" y="157"/>
                    <a:pt x="229" y="157"/>
                  </a:cubicBezTo>
                  <a:cubicBezTo>
                    <a:pt x="232" y="157"/>
                    <a:pt x="229" y="158"/>
                    <a:pt x="226" y="158"/>
                  </a:cubicBezTo>
                  <a:cubicBezTo>
                    <a:pt x="242" y="160"/>
                    <a:pt x="257" y="162"/>
                    <a:pt x="272" y="165"/>
                  </a:cubicBezTo>
                  <a:cubicBezTo>
                    <a:pt x="275" y="164"/>
                    <a:pt x="280" y="166"/>
                    <a:pt x="283" y="165"/>
                  </a:cubicBezTo>
                  <a:cubicBezTo>
                    <a:pt x="283" y="166"/>
                    <a:pt x="283" y="166"/>
                    <a:pt x="282" y="166"/>
                  </a:cubicBezTo>
                  <a:cubicBezTo>
                    <a:pt x="294" y="167"/>
                    <a:pt x="295" y="167"/>
                    <a:pt x="303" y="169"/>
                  </a:cubicBezTo>
                  <a:cubicBezTo>
                    <a:pt x="314" y="171"/>
                    <a:pt x="325" y="172"/>
                    <a:pt x="338" y="173"/>
                  </a:cubicBezTo>
                  <a:cubicBezTo>
                    <a:pt x="346" y="174"/>
                    <a:pt x="351" y="174"/>
                    <a:pt x="366" y="173"/>
                  </a:cubicBezTo>
                  <a:cubicBezTo>
                    <a:pt x="367" y="173"/>
                    <a:pt x="372" y="173"/>
                    <a:pt x="375" y="172"/>
                  </a:cubicBezTo>
                  <a:cubicBezTo>
                    <a:pt x="379" y="171"/>
                    <a:pt x="379" y="171"/>
                    <a:pt x="379" y="171"/>
                  </a:cubicBezTo>
                  <a:cubicBezTo>
                    <a:pt x="396" y="166"/>
                    <a:pt x="387" y="169"/>
                    <a:pt x="391" y="167"/>
                  </a:cubicBezTo>
                  <a:cubicBezTo>
                    <a:pt x="398" y="163"/>
                    <a:pt x="396" y="163"/>
                    <a:pt x="397" y="161"/>
                  </a:cubicBezTo>
                  <a:cubicBezTo>
                    <a:pt x="397" y="160"/>
                    <a:pt x="396" y="158"/>
                    <a:pt x="395" y="157"/>
                  </a:cubicBezTo>
                  <a:cubicBezTo>
                    <a:pt x="389" y="149"/>
                    <a:pt x="378" y="143"/>
                    <a:pt x="368" y="136"/>
                  </a:cubicBezTo>
                  <a:cubicBezTo>
                    <a:pt x="347" y="123"/>
                    <a:pt x="322" y="111"/>
                    <a:pt x="300" y="97"/>
                  </a:cubicBezTo>
                  <a:cubicBezTo>
                    <a:pt x="292" y="96"/>
                    <a:pt x="289" y="93"/>
                    <a:pt x="282" y="92"/>
                  </a:cubicBezTo>
                  <a:cubicBezTo>
                    <a:pt x="283" y="91"/>
                    <a:pt x="283" y="91"/>
                    <a:pt x="283" y="91"/>
                  </a:cubicBezTo>
                  <a:cubicBezTo>
                    <a:pt x="278" y="90"/>
                    <a:pt x="279" y="89"/>
                    <a:pt x="277" y="86"/>
                  </a:cubicBezTo>
                  <a:cubicBezTo>
                    <a:pt x="276" y="86"/>
                    <a:pt x="275" y="85"/>
                    <a:pt x="273" y="86"/>
                  </a:cubicBezTo>
                  <a:cubicBezTo>
                    <a:pt x="270" y="85"/>
                    <a:pt x="274" y="83"/>
                    <a:pt x="271" y="82"/>
                  </a:cubicBezTo>
                  <a:cubicBezTo>
                    <a:pt x="272" y="82"/>
                    <a:pt x="270" y="83"/>
                    <a:pt x="270" y="82"/>
                  </a:cubicBezTo>
                  <a:cubicBezTo>
                    <a:pt x="262" y="79"/>
                    <a:pt x="272" y="82"/>
                    <a:pt x="269" y="77"/>
                  </a:cubicBezTo>
                  <a:cubicBezTo>
                    <a:pt x="267" y="76"/>
                    <a:pt x="264" y="74"/>
                    <a:pt x="262" y="72"/>
                  </a:cubicBezTo>
                  <a:cubicBezTo>
                    <a:pt x="265" y="72"/>
                    <a:pt x="269" y="72"/>
                    <a:pt x="272" y="73"/>
                  </a:cubicBezTo>
                  <a:cubicBezTo>
                    <a:pt x="270" y="73"/>
                    <a:pt x="271" y="72"/>
                    <a:pt x="273" y="72"/>
                  </a:cubicBezTo>
                  <a:cubicBezTo>
                    <a:pt x="273" y="74"/>
                    <a:pt x="281" y="72"/>
                    <a:pt x="284" y="73"/>
                  </a:cubicBezTo>
                  <a:cubicBezTo>
                    <a:pt x="283" y="73"/>
                    <a:pt x="281" y="73"/>
                    <a:pt x="280" y="73"/>
                  </a:cubicBezTo>
                  <a:cubicBezTo>
                    <a:pt x="288" y="75"/>
                    <a:pt x="297" y="75"/>
                    <a:pt x="304" y="76"/>
                  </a:cubicBezTo>
                  <a:cubicBezTo>
                    <a:pt x="314" y="76"/>
                    <a:pt x="320" y="79"/>
                    <a:pt x="327" y="78"/>
                  </a:cubicBezTo>
                  <a:cubicBezTo>
                    <a:pt x="325" y="79"/>
                    <a:pt x="330" y="79"/>
                    <a:pt x="331" y="80"/>
                  </a:cubicBezTo>
                  <a:cubicBezTo>
                    <a:pt x="341" y="79"/>
                    <a:pt x="345" y="82"/>
                    <a:pt x="355" y="82"/>
                  </a:cubicBezTo>
                  <a:cubicBezTo>
                    <a:pt x="354" y="82"/>
                    <a:pt x="354" y="82"/>
                    <a:pt x="354" y="82"/>
                  </a:cubicBezTo>
                  <a:cubicBezTo>
                    <a:pt x="376" y="85"/>
                    <a:pt x="398" y="88"/>
                    <a:pt x="422" y="90"/>
                  </a:cubicBezTo>
                  <a:cubicBezTo>
                    <a:pt x="436" y="92"/>
                    <a:pt x="446" y="95"/>
                    <a:pt x="463" y="96"/>
                  </a:cubicBezTo>
                  <a:cubicBezTo>
                    <a:pt x="466" y="96"/>
                    <a:pt x="464" y="96"/>
                    <a:pt x="467" y="96"/>
                  </a:cubicBezTo>
                  <a:cubicBezTo>
                    <a:pt x="470" y="96"/>
                    <a:pt x="466" y="96"/>
                    <a:pt x="467" y="96"/>
                  </a:cubicBezTo>
                  <a:cubicBezTo>
                    <a:pt x="475" y="97"/>
                    <a:pt x="483" y="98"/>
                    <a:pt x="493" y="99"/>
                  </a:cubicBezTo>
                  <a:cubicBezTo>
                    <a:pt x="494" y="99"/>
                    <a:pt x="497" y="99"/>
                    <a:pt x="497" y="99"/>
                  </a:cubicBezTo>
                  <a:cubicBezTo>
                    <a:pt x="501" y="100"/>
                    <a:pt x="508" y="100"/>
                    <a:pt x="516" y="100"/>
                  </a:cubicBezTo>
                  <a:cubicBezTo>
                    <a:pt x="520" y="100"/>
                    <a:pt x="524" y="100"/>
                    <a:pt x="530" y="100"/>
                  </a:cubicBezTo>
                  <a:cubicBezTo>
                    <a:pt x="534" y="101"/>
                    <a:pt x="558" y="94"/>
                    <a:pt x="557" y="93"/>
                  </a:cubicBezTo>
                  <a:cubicBezTo>
                    <a:pt x="549" y="96"/>
                    <a:pt x="562" y="89"/>
                    <a:pt x="560" y="87"/>
                  </a:cubicBezTo>
                  <a:cubicBezTo>
                    <a:pt x="561" y="86"/>
                    <a:pt x="562" y="86"/>
                    <a:pt x="563" y="86"/>
                  </a:cubicBezTo>
                  <a:cubicBezTo>
                    <a:pt x="564" y="83"/>
                    <a:pt x="563" y="81"/>
                    <a:pt x="563" y="77"/>
                  </a:cubicBezTo>
                  <a:cubicBezTo>
                    <a:pt x="562" y="76"/>
                    <a:pt x="559" y="76"/>
                    <a:pt x="559" y="74"/>
                  </a:cubicBezTo>
                  <a:cubicBezTo>
                    <a:pt x="561" y="72"/>
                    <a:pt x="557" y="70"/>
                    <a:pt x="557" y="68"/>
                  </a:cubicBezTo>
                  <a:cubicBezTo>
                    <a:pt x="554" y="69"/>
                    <a:pt x="551" y="68"/>
                    <a:pt x="550" y="66"/>
                  </a:cubicBezTo>
                  <a:cubicBezTo>
                    <a:pt x="554" y="65"/>
                    <a:pt x="554" y="65"/>
                    <a:pt x="554" y="65"/>
                  </a:cubicBezTo>
                  <a:cubicBezTo>
                    <a:pt x="548" y="61"/>
                    <a:pt x="545" y="52"/>
                    <a:pt x="534" y="47"/>
                  </a:cubicBezTo>
                  <a:cubicBezTo>
                    <a:pt x="536" y="46"/>
                    <a:pt x="536" y="46"/>
                    <a:pt x="536" y="46"/>
                  </a:cubicBezTo>
                  <a:cubicBezTo>
                    <a:pt x="528" y="41"/>
                    <a:pt x="524" y="34"/>
                    <a:pt x="521" y="29"/>
                  </a:cubicBezTo>
                  <a:cubicBezTo>
                    <a:pt x="521" y="29"/>
                    <a:pt x="520" y="30"/>
                    <a:pt x="527" y="30"/>
                  </a:cubicBezTo>
                  <a:cubicBezTo>
                    <a:pt x="534" y="29"/>
                    <a:pt x="537" y="29"/>
                    <a:pt x="543" y="29"/>
                  </a:cubicBezTo>
                  <a:cubicBezTo>
                    <a:pt x="546" y="29"/>
                    <a:pt x="546" y="30"/>
                    <a:pt x="547" y="30"/>
                  </a:cubicBezTo>
                  <a:cubicBezTo>
                    <a:pt x="555" y="31"/>
                    <a:pt x="560" y="33"/>
                    <a:pt x="569" y="32"/>
                  </a:cubicBezTo>
                  <a:cubicBezTo>
                    <a:pt x="568" y="33"/>
                    <a:pt x="568" y="33"/>
                    <a:pt x="568" y="33"/>
                  </a:cubicBezTo>
                  <a:cubicBezTo>
                    <a:pt x="575" y="33"/>
                    <a:pt x="586" y="34"/>
                    <a:pt x="592" y="35"/>
                  </a:cubicBezTo>
                  <a:cubicBezTo>
                    <a:pt x="595" y="35"/>
                    <a:pt x="603" y="36"/>
                    <a:pt x="601" y="35"/>
                  </a:cubicBezTo>
                  <a:cubicBezTo>
                    <a:pt x="604" y="35"/>
                    <a:pt x="600" y="36"/>
                    <a:pt x="605" y="36"/>
                  </a:cubicBezTo>
                  <a:cubicBezTo>
                    <a:pt x="600" y="36"/>
                    <a:pt x="600" y="36"/>
                    <a:pt x="600" y="36"/>
                  </a:cubicBezTo>
                  <a:cubicBezTo>
                    <a:pt x="618" y="38"/>
                    <a:pt x="625" y="42"/>
                    <a:pt x="656" y="39"/>
                  </a:cubicBezTo>
                  <a:cubicBezTo>
                    <a:pt x="672" y="35"/>
                    <a:pt x="667" y="30"/>
                    <a:pt x="667" y="26"/>
                  </a:cubicBezTo>
                  <a:cubicBezTo>
                    <a:pt x="665" y="25"/>
                    <a:pt x="664" y="21"/>
                    <a:pt x="659" y="21"/>
                  </a:cubicBezTo>
                  <a:cubicBezTo>
                    <a:pt x="661" y="20"/>
                    <a:pt x="661" y="20"/>
                    <a:pt x="661" y="20"/>
                  </a:cubicBezTo>
                  <a:cubicBezTo>
                    <a:pt x="659" y="18"/>
                    <a:pt x="657" y="14"/>
                    <a:pt x="655" y="11"/>
                  </a:cubicBezTo>
                  <a:cubicBezTo>
                    <a:pt x="655" y="9"/>
                    <a:pt x="653" y="10"/>
                    <a:pt x="651" y="8"/>
                  </a:cubicBezTo>
                  <a:cubicBezTo>
                    <a:pt x="653" y="8"/>
                    <a:pt x="653" y="8"/>
                    <a:pt x="653" y="8"/>
                  </a:cubicBezTo>
                  <a:cubicBezTo>
                    <a:pt x="651" y="6"/>
                    <a:pt x="649" y="6"/>
                    <a:pt x="647" y="6"/>
                  </a:cubicBezTo>
                  <a:cubicBezTo>
                    <a:pt x="648" y="5"/>
                    <a:pt x="648" y="5"/>
                    <a:pt x="648" y="5"/>
                  </a:cubicBezTo>
                  <a:cubicBezTo>
                    <a:pt x="649" y="5"/>
                    <a:pt x="650" y="4"/>
                    <a:pt x="651" y="4"/>
                  </a:cubicBezTo>
                  <a:cubicBezTo>
                    <a:pt x="652" y="5"/>
                    <a:pt x="653" y="5"/>
                    <a:pt x="654" y="5"/>
                  </a:cubicBezTo>
                  <a:cubicBezTo>
                    <a:pt x="653" y="5"/>
                    <a:pt x="654" y="5"/>
                    <a:pt x="654" y="4"/>
                  </a:cubicBezTo>
                  <a:cubicBezTo>
                    <a:pt x="655" y="4"/>
                    <a:pt x="655" y="4"/>
                    <a:pt x="656" y="4"/>
                  </a:cubicBezTo>
                  <a:cubicBezTo>
                    <a:pt x="662" y="4"/>
                    <a:pt x="666" y="4"/>
                    <a:pt x="668" y="3"/>
                  </a:cubicBezTo>
                  <a:cubicBezTo>
                    <a:pt x="666" y="4"/>
                    <a:pt x="671" y="4"/>
                    <a:pt x="667" y="4"/>
                  </a:cubicBezTo>
                  <a:cubicBezTo>
                    <a:pt x="671" y="4"/>
                    <a:pt x="674" y="4"/>
                    <a:pt x="677" y="4"/>
                  </a:cubicBezTo>
                  <a:cubicBezTo>
                    <a:pt x="676" y="4"/>
                    <a:pt x="675" y="4"/>
                    <a:pt x="674" y="4"/>
                  </a:cubicBezTo>
                  <a:cubicBezTo>
                    <a:pt x="678" y="3"/>
                    <a:pt x="682" y="3"/>
                    <a:pt x="682" y="3"/>
                  </a:cubicBezTo>
                  <a:cubicBezTo>
                    <a:pt x="680" y="3"/>
                    <a:pt x="679" y="3"/>
                    <a:pt x="677" y="3"/>
                  </a:cubicBezTo>
                  <a:cubicBezTo>
                    <a:pt x="679" y="2"/>
                    <a:pt x="687" y="2"/>
                    <a:pt x="687" y="3"/>
                  </a:cubicBezTo>
                  <a:cubicBezTo>
                    <a:pt x="687" y="4"/>
                    <a:pt x="681" y="4"/>
                    <a:pt x="683" y="4"/>
                  </a:cubicBezTo>
                  <a:cubicBezTo>
                    <a:pt x="695" y="4"/>
                    <a:pt x="695" y="4"/>
                    <a:pt x="695" y="4"/>
                  </a:cubicBezTo>
                  <a:cubicBezTo>
                    <a:pt x="692" y="4"/>
                    <a:pt x="691" y="3"/>
                    <a:pt x="693" y="3"/>
                  </a:cubicBezTo>
                  <a:cubicBezTo>
                    <a:pt x="688" y="3"/>
                    <a:pt x="688" y="3"/>
                    <a:pt x="688" y="3"/>
                  </a:cubicBezTo>
                  <a:cubicBezTo>
                    <a:pt x="689" y="2"/>
                    <a:pt x="689" y="2"/>
                    <a:pt x="689" y="2"/>
                  </a:cubicBezTo>
                  <a:cubicBezTo>
                    <a:pt x="682" y="2"/>
                    <a:pt x="677" y="1"/>
                    <a:pt x="668" y="1"/>
                  </a:cubicBezTo>
                  <a:cubicBezTo>
                    <a:pt x="670" y="2"/>
                    <a:pt x="670" y="2"/>
                    <a:pt x="670" y="2"/>
                  </a:cubicBezTo>
                  <a:cubicBezTo>
                    <a:pt x="665" y="2"/>
                    <a:pt x="659" y="3"/>
                    <a:pt x="655" y="3"/>
                  </a:cubicBezTo>
                  <a:cubicBezTo>
                    <a:pt x="658" y="2"/>
                    <a:pt x="656" y="2"/>
                    <a:pt x="657" y="2"/>
                  </a:cubicBezTo>
                  <a:cubicBezTo>
                    <a:pt x="655" y="2"/>
                    <a:pt x="654" y="2"/>
                    <a:pt x="652" y="2"/>
                  </a:cubicBezTo>
                  <a:cubicBezTo>
                    <a:pt x="656" y="1"/>
                    <a:pt x="656" y="1"/>
                    <a:pt x="656" y="1"/>
                  </a:cubicBezTo>
                  <a:cubicBezTo>
                    <a:pt x="655" y="1"/>
                    <a:pt x="654" y="2"/>
                    <a:pt x="652" y="2"/>
                  </a:cubicBezTo>
                  <a:cubicBezTo>
                    <a:pt x="649" y="3"/>
                    <a:pt x="655" y="0"/>
                    <a:pt x="645" y="4"/>
                  </a:cubicBezTo>
                  <a:cubicBezTo>
                    <a:pt x="644" y="4"/>
                    <a:pt x="644" y="4"/>
                    <a:pt x="644" y="4"/>
                  </a:cubicBezTo>
                  <a:cubicBezTo>
                    <a:pt x="644" y="6"/>
                    <a:pt x="643" y="7"/>
                    <a:pt x="643" y="7"/>
                  </a:cubicBezTo>
                  <a:cubicBezTo>
                    <a:pt x="643" y="7"/>
                    <a:pt x="643" y="7"/>
                    <a:pt x="643" y="7"/>
                  </a:cubicBezTo>
                  <a:cubicBezTo>
                    <a:pt x="641" y="10"/>
                    <a:pt x="645" y="6"/>
                    <a:pt x="645" y="8"/>
                  </a:cubicBezTo>
                  <a:cubicBezTo>
                    <a:pt x="644" y="9"/>
                    <a:pt x="641" y="9"/>
                    <a:pt x="640" y="11"/>
                  </a:cubicBezTo>
                  <a:cubicBezTo>
                    <a:pt x="640" y="13"/>
                    <a:pt x="645" y="16"/>
                    <a:pt x="644" y="19"/>
                  </a:cubicBezTo>
                  <a:cubicBezTo>
                    <a:pt x="647" y="21"/>
                    <a:pt x="650" y="23"/>
                    <a:pt x="653" y="24"/>
                  </a:cubicBezTo>
                  <a:cubicBezTo>
                    <a:pt x="654" y="25"/>
                    <a:pt x="649" y="25"/>
                    <a:pt x="652" y="26"/>
                  </a:cubicBezTo>
                  <a:cubicBezTo>
                    <a:pt x="650" y="26"/>
                    <a:pt x="649" y="26"/>
                    <a:pt x="648" y="27"/>
                  </a:cubicBezTo>
                  <a:cubicBezTo>
                    <a:pt x="650" y="27"/>
                    <a:pt x="650" y="30"/>
                    <a:pt x="652" y="28"/>
                  </a:cubicBezTo>
                  <a:cubicBezTo>
                    <a:pt x="653" y="30"/>
                    <a:pt x="654" y="32"/>
                    <a:pt x="653" y="33"/>
                  </a:cubicBezTo>
                  <a:cubicBezTo>
                    <a:pt x="652" y="33"/>
                    <a:pt x="650" y="33"/>
                    <a:pt x="649" y="33"/>
                  </a:cubicBezTo>
                  <a:cubicBezTo>
                    <a:pt x="648" y="34"/>
                    <a:pt x="650" y="34"/>
                    <a:pt x="646" y="34"/>
                  </a:cubicBezTo>
                  <a:cubicBezTo>
                    <a:pt x="638" y="35"/>
                    <a:pt x="640" y="33"/>
                    <a:pt x="639" y="32"/>
                  </a:cubicBezTo>
                  <a:cubicBezTo>
                    <a:pt x="643" y="32"/>
                    <a:pt x="643" y="32"/>
                    <a:pt x="643" y="32"/>
                  </a:cubicBezTo>
                  <a:cubicBezTo>
                    <a:pt x="640" y="32"/>
                    <a:pt x="637" y="32"/>
                    <a:pt x="633" y="32"/>
                  </a:cubicBezTo>
                  <a:cubicBezTo>
                    <a:pt x="635" y="30"/>
                    <a:pt x="640" y="32"/>
                    <a:pt x="643" y="32"/>
                  </a:cubicBezTo>
                  <a:cubicBezTo>
                    <a:pt x="642" y="30"/>
                    <a:pt x="642" y="30"/>
                    <a:pt x="642" y="30"/>
                  </a:cubicBezTo>
                  <a:cubicBezTo>
                    <a:pt x="636" y="29"/>
                    <a:pt x="638" y="31"/>
                    <a:pt x="632" y="30"/>
                  </a:cubicBezTo>
                  <a:cubicBezTo>
                    <a:pt x="634" y="30"/>
                    <a:pt x="634" y="30"/>
                    <a:pt x="634" y="30"/>
                  </a:cubicBezTo>
                  <a:cubicBezTo>
                    <a:pt x="629" y="29"/>
                    <a:pt x="629" y="29"/>
                    <a:pt x="629" y="29"/>
                  </a:cubicBezTo>
                  <a:cubicBezTo>
                    <a:pt x="628" y="30"/>
                    <a:pt x="627" y="31"/>
                    <a:pt x="631" y="31"/>
                  </a:cubicBezTo>
                  <a:cubicBezTo>
                    <a:pt x="626" y="32"/>
                    <a:pt x="627" y="31"/>
                    <a:pt x="621" y="30"/>
                  </a:cubicBezTo>
                  <a:cubicBezTo>
                    <a:pt x="618" y="31"/>
                    <a:pt x="624" y="31"/>
                    <a:pt x="622" y="31"/>
                  </a:cubicBezTo>
                  <a:cubicBezTo>
                    <a:pt x="621" y="32"/>
                    <a:pt x="617" y="32"/>
                    <a:pt x="614" y="31"/>
                  </a:cubicBezTo>
                  <a:cubicBezTo>
                    <a:pt x="609" y="31"/>
                    <a:pt x="614" y="30"/>
                    <a:pt x="613" y="30"/>
                  </a:cubicBezTo>
                  <a:cubicBezTo>
                    <a:pt x="614" y="30"/>
                    <a:pt x="618" y="30"/>
                    <a:pt x="616" y="30"/>
                  </a:cubicBezTo>
                  <a:cubicBezTo>
                    <a:pt x="624" y="30"/>
                    <a:pt x="618" y="29"/>
                    <a:pt x="623" y="29"/>
                  </a:cubicBezTo>
                  <a:cubicBezTo>
                    <a:pt x="619" y="27"/>
                    <a:pt x="617" y="28"/>
                    <a:pt x="615" y="28"/>
                  </a:cubicBezTo>
                  <a:cubicBezTo>
                    <a:pt x="616" y="29"/>
                    <a:pt x="612" y="29"/>
                    <a:pt x="613" y="29"/>
                  </a:cubicBezTo>
                  <a:cubicBezTo>
                    <a:pt x="600" y="30"/>
                    <a:pt x="611" y="27"/>
                    <a:pt x="603" y="27"/>
                  </a:cubicBezTo>
                  <a:cubicBezTo>
                    <a:pt x="602" y="28"/>
                    <a:pt x="589" y="27"/>
                    <a:pt x="591" y="29"/>
                  </a:cubicBezTo>
                  <a:cubicBezTo>
                    <a:pt x="589" y="29"/>
                    <a:pt x="586" y="29"/>
                    <a:pt x="585" y="29"/>
                  </a:cubicBezTo>
                  <a:cubicBezTo>
                    <a:pt x="589" y="28"/>
                    <a:pt x="583" y="28"/>
                    <a:pt x="588" y="27"/>
                  </a:cubicBezTo>
                  <a:cubicBezTo>
                    <a:pt x="586" y="27"/>
                    <a:pt x="586" y="27"/>
                    <a:pt x="586" y="27"/>
                  </a:cubicBezTo>
                  <a:cubicBezTo>
                    <a:pt x="592" y="27"/>
                    <a:pt x="592" y="27"/>
                    <a:pt x="592" y="27"/>
                  </a:cubicBezTo>
                  <a:cubicBezTo>
                    <a:pt x="590" y="26"/>
                    <a:pt x="587" y="24"/>
                    <a:pt x="586" y="24"/>
                  </a:cubicBezTo>
                  <a:cubicBezTo>
                    <a:pt x="581" y="24"/>
                    <a:pt x="586" y="25"/>
                    <a:pt x="580" y="24"/>
                  </a:cubicBezTo>
                  <a:cubicBezTo>
                    <a:pt x="583" y="24"/>
                    <a:pt x="581" y="23"/>
                    <a:pt x="579" y="23"/>
                  </a:cubicBezTo>
                  <a:cubicBezTo>
                    <a:pt x="582" y="24"/>
                    <a:pt x="576" y="24"/>
                    <a:pt x="573" y="24"/>
                  </a:cubicBezTo>
                  <a:cubicBezTo>
                    <a:pt x="569" y="24"/>
                    <a:pt x="567" y="23"/>
                    <a:pt x="568" y="23"/>
                  </a:cubicBezTo>
                  <a:cubicBezTo>
                    <a:pt x="574" y="22"/>
                    <a:pt x="574" y="22"/>
                    <a:pt x="574" y="22"/>
                  </a:cubicBezTo>
                  <a:cubicBezTo>
                    <a:pt x="570" y="23"/>
                    <a:pt x="573" y="22"/>
                    <a:pt x="570" y="22"/>
                  </a:cubicBezTo>
                  <a:cubicBezTo>
                    <a:pt x="568" y="22"/>
                    <a:pt x="564" y="23"/>
                    <a:pt x="562" y="23"/>
                  </a:cubicBezTo>
                  <a:cubicBezTo>
                    <a:pt x="558" y="23"/>
                    <a:pt x="558" y="22"/>
                    <a:pt x="556" y="22"/>
                  </a:cubicBezTo>
                  <a:cubicBezTo>
                    <a:pt x="562" y="22"/>
                    <a:pt x="562" y="22"/>
                    <a:pt x="562" y="22"/>
                  </a:cubicBezTo>
                  <a:cubicBezTo>
                    <a:pt x="556" y="22"/>
                    <a:pt x="564" y="21"/>
                    <a:pt x="556" y="21"/>
                  </a:cubicBezTo>
                  <a:cubicBezTo>
                    <a:pt x="553" y="21"/>
                    <a:pt x="553" y="21"/>
                    <a:pt x="553" y="21"/>
                  </a:cubicBezTo>
                  <a:cubicBezTo>
                    <a:pt x="552" y="21"/>
                    <a:pt x="552" y="21"/>
                    <a:pt x="554" y="20"/>
                  </a:cubicBezTo>
                  <a:cubicBezTo>
                    <a:pt x="552" y="21"/>
                    <a:pt x="548" y="21"/>
                    <a:pt x="546" y="21"/>
                  </a:cubicBezTo>
                  <a:cubicBezTo>
                    <a:pt x="546" y="20"/>
                    <a:pt x="546" y="20"/>
                    <a:pt x="546" y="20"/>
                  </a:cubicBezTo>
                  <a:cubicBezTo>
                    <a:pt x="543" y="20"/>
                    <a:pt x="536" y="21"/>
                    <a:pt x="532" y="21"/>
                  </a:cubicBezTo>
                  <a:cubicBezTo>
                    <a:pt x="534" y="22"/>
                    <a:pt x="538" y="20"/>
                    <a:pt x="543" y="21"/>
                  </a:cubicBezTo>
                  <a:cubicBezTo>
                    <a:pt x="545" y="22"/>
                    <a:pt x="536" y="22"/>
                    <a:pt x="534" y="22"/>
                  </a:cubicBezTo>
                  <a:cubicBezTo>
                    <a:pt x="537" y="21"/>
                    <a:pt x="523" y="22"/>
                    <a:pt x="513" y="25"/>
                  </a:cubicBezTo>
                  <a:cubicBezTo>
                    <a:pt x="507" y="26"/>
                    <a:pt x="500" y="29"/>
                    <a:pt x="500" y="29"/>
                  </a:cubicBezTo>
                  <a:cubicBezTo>
                    <a:pt x="501" y="30"/>
                    <a:pt x="501" y="30"/>
                    <a:pt x="501" y="30"/>
                  </a:cubicBezTo>
                  <a:cubicBezTo>
                    <a:pt x="493" y="32"/>
                    <a:pt x="499" y="34"/>
                    <a:pt x="498" y="36"/>
                  </a:cubicBezTo>
                  <a:cubicBezTo>
                    <a:pt x="496" y="35"/>
                    <a:pt x="494" y="35"/>
                    <a:pt x="494" y="37"/>
                  </a:cubicBezTo>
                  <a:cubicBezTo>
                    <a:pt x="497" y="35"/>
                    <a:pt x="499" y="38"/>
                    <a:pt x="501" y="37"/>
                  </a:cubicBezTo>
                  <a:cubicBezTo>
                    <a:pt x="501" y="39"/>
                    <a:pt x="496" y="37"/>
                    <a:pt x="494" y="38"/>
                  </a:cubicBezTo>
                  <a:cubicBezTo>
                    <a:pt x="497" y="39"/>
                    <a:pt x="494" y="41"/>
                    <a:pt x="498" y="41"/>
                  </a:cubicBezTo>
                  <a:cubicBezTo>
                    <a:pt x="498" y="40"/>
                    <a:pt x="500" y="41"/>
                    <a:pt x="502" y="41"/>
                  </a:cubicBezTo>
                  <a:cubicBezTo>
                    <a:pt x="503" y="43"/>
                    <a:pt x="500" y="41"/>
                    <a:pt x="500" y="43"/>
                  </a:cubicBezTo>
                  <a:cubicBezTo>
                    <a:pt x="501" y="43"/>
                    <a:pt x="504" y="44"/>
                    <a:pt x="504" y="42"/>
                  </a:cubicBezTo>
                  <a:cubicBezTo>
                    <a:pt x="504" y="43"/>
                    <a:pt x="509" y="44"/>
                    <a:pt x="507" y="45"/>
                  </a:cubicBezTo>
                  <a:cubicBezTo>
                    <a:pt x="506" y="46"/>
                    <a:pt x="505" y="44"/>
                    <a:pt x="504" y="45"/>
                  </a:cubicBezTo>
                  <a:cubicBezTo>
                    <a:pt x="505" y="47"/>
                    <a:pt x="510" y="45"/>
                    <a:pt x="513" y="47"/>
                  </a:cubicBezTo>
                  <a:cubicBezTo>
                    <a:pt x="513" y="45"/>
                    <a:pt x="518" y="45"/>
                    <a:pt x="520" y="46"/>
                  </a:cubicBezTo>
                  <a:cubicBezTo>
                    <a:pt x="521" y="49"/>
                    <a:pt x="518" y="45"/>
                    <a:pt x="516" y="47"/>
                  </a:cubicBezTo>
                  <a:cubicBezTo>
                    <a:pt x="517" y="48"/>
                    <a:pt x="517" y="48"/>
                    <a:pt x="517" y="48"/>
                  </a:cubicBezTo>
                  <a:cubicBezTo>
                    <a:pt x="515" y="50"/>
                    <a:pt x="508" y="46"/>
                    <a:pt x="506" y="48"/>
                  </a:cubicBezTo>
                  <a:cubicBezTo>
                    <a:pt x="509" y="49"/>
                    <a:pt x="509" y="49"/>
                    <a:pt x="509" y="49"/>
                  </a:cubicBezTo>
                  <a:cubicBezTo>
                    <a:pt x="507" y="49"/>
                    <a:pt x="505" y="49"/>
                    <a:pt x="504" y="50"/>
                  </a:cubicBezTo>
                  <a:cubicBezTo>
                    <a:pt x="507" y="50"/>
                    <a:pt x="507" y="52"/>
                    <a:pt x="508" y="52"/>
                  </a:cubicBezTo>
                  <a:cubicBezTo>
                    <a:pt x="511" y="52"/>
                    <a:pt x="507" y="52"/>
                    <a:pt x="509" y="51"/>
                  </a:cubicBezTo>
                  <a:cubicBezTo>
                    <a:pt x="510" y="52"/>
                    <a:pt x="514" y="52"/>
                    <a:pt x="515" y="54"/>
                  </a:cubicBezTo>
                  <a:cubicBezTo>
                    <a:pt x="512" y="53"/>
                    <a:pt x="512" y="55"/>
                    <a:pt x="510" y="55"/>
                  </a:cubicBezTo>
                  <a:cubicBezTo>
                    <a:pt x="510" y="56"/>
                    <a:pt x="513" y="55"/>
                    <a:pt x="513" y="56"/>
                  </a:cubicBezTo>
                  <a:cubicBezTo>
                    <a:pt x="512" y="56"/>
                    <a:pt x="512" y="56"/>
                    <a:pt x="512" y="56"/>
                  </a:cubicBezTo>
                  <a:cubicBezTo>
                    <a:pt x="516" y="61"/>
                    <a:pt x="521" y="66"/>
                    <a:pt x="530" y="69"/>
                  </a:cubicBezTo>
                  <a:cubicBezTo>
                    <a:pt x="528" y="70"/>
                    <a:pt x="529" y="72"/>
                    <a:pt x="529" y="74"/>
                  </a:cubicBezTo>
                  <a:cubicBezTo>
                    <a:pt x="529" y="73"/>
                    <a:pt x="531" y="74"/>
                    <a:pt x="532" y="74"/>
                  </a:cubicBezTo>
                  <a:cubicBezTo>
                    <a:pt x="530" y="76"/>
                    <a:pt x="530" y="76"/>
                    <a:pt x="530" y="76"/>
                  </a:cubicBezTo>
                  <a:cubicBezTo>
                    <a:pt x="530" y="78"/>
                    <a:pt x="533" y="79"/>
                    <a:pt x="535" y="80"/>
                  </a:cubicBezTo>
                  <a:cubicBezTo>
                    <a:pt x="535" y="80"/>
                    <a:pt x="534" y="80"/>
                    <a:pt x="534" y="80"/>
                  </a:cubicBezTo>
                  <a:cubicBezTo>
                    <a:pt x="533" y="82"/>
                    <a:pt x="536" y="81"/>
                    <a:pt x="537" y="82"/>
                  </a:cubicBezTo>
                  <a:cubicBezTo>
                    <a:pt x="535" y="83"/>
                    <a:pt x="535" y="83"/>
                    <a:pt x="535" y="83"/>
                  </a:cubicBezTo>
                  <a:cubicBezTo>
                    <a:pt x="537" y="83"/>
                    <a:pt x="537" y="83"/>
                    <a:pt x="537" y="83"/>
                  </a:cubicBezTo>
                  <a:cubicBezTo>
                    <a:pt x="538" y="84"/>
                    <a:pt x="538" y="86"/>
                    <a:pt x="535" y="86"/>
                  </a:cubicBezTo>
                  <a:cubicBezTo>
                    <a:pt x="536" y="86"/>
                    <a:pt x="536" y="87"/>
                    <a:pt x="537" y="86"/>
                  </a:cubicBezTo>
                  <a:cubicBezTo>
                    <a:pt x="536" y="87"/>
                    <a:pt x="535" y="90"/>
                    <a:pt x="535" y="91"/>
                  </a:cubicBezTo>
                  <a:cubicBezTo>
                    <a:pt x="530" y="91"/>
                    <a:pt x="523" y="91"/>
                    <a:pt x="518" y="91"/>
                  </a:cubicBezTo>
                  <a:cubicBezTo>
                    <a:pt x="516" y="91"/>
                    <a:pt x="516" y="91"/>
                    <a:pt x="515" y="91"/>
                  </a:cubicBezTo>
                  <a:cubicBezTo>
                    <a:pt x="510" y="89"/>
                    <a:pt x="499" y="90"/>
                    <a:pt x="493" y="88"/>
                  </a:cubicBezTo>
                  <a:cubicBezTo>
                    <a:pt x="494" y="89"/>
                    <a:pt x="489" y="90"/>
                    <a:pt x="485" y="90"/>
                  </a:cubicBezTo>
                  <a:cubicBezTo>
                    <a:pt x="479" y="90"/>
                    <a:pt x="486" y="88"/>
                    <a:pt x="483" y="87"/>
                  </a:cubicBezTo>
                  <a:cubicBezTo>
                    <a:pt x="480" y="87"/>
                    <a:pt x="476" y="87"/>
                    <a:pt x="475" y="87"/>
                  </a:cubicBezTo>
                  <a:cubicBezTo>
                    <a:pt x="475" y="87"/>
                    <a:pt x="475" y="87"/>
                    <a:pt x="475" y="87"/>
                  </a:cubicBezTo>
                  <a:cubicBezTo>
                    <a:pt x="472" y="87"/>
                    <a:pt x="468" y="87"/>
                    <a:pt x="466" y="86"/>
                  </a:cubicBezTo>
                  <a:cubicBezTo>
                    <a:pt x="466" y="86"/>
                    <a:pt x="466" y="86"/>
                    <a:pt x="466" y="86"/>
                  </a:cubicBezTo>
                  <a:cubicBezTo>
                    <a:pt x="464" y="86"/>
                    <a:pt x="463" y="85"/>
                    <a:pt x="460" y="85"/>
                  </a:cubicBezTo>
                  <a:cubicBezTo>
                    <a:pt x="457" y="85"/>
                    <a:pt x="453" y="84"/>
                    <a:pt x="450" y="85"/>
                  </a:cubicBezTo>
                  <a:cubicBezTo>
                    <a:pt x="450" y="84"/>
                    <a:pt x="450" y="84"/>
                    <a:pt x="450" y="84"/>
                  </a:cubicBezTo>
                  <a:cubicBezTo>
                    <a:pt x="448" y="85"/>
                    <a:pt x="448" y="85"/>
                    <a:pt x="448" y="85"/>
                  </a:cubicBezTo>
                  <a:cubicBezTo>
                    <a:pt x="444" y="84"/>
                    <a:pt x="444" y="84"/>
                    <a:pt x="444" y="84"/>
                  </a:cubicBezTo>
                  <a:cubicBezTo>
                    <a:pt x="446" y="84"/>
                    <a:pt x="447" y="83"/>
                    <a:pt x="448" y="83"/>
                  </a:cubicBezTo>
                  <a:cubicBezTo>
                    <a:pt x="444" y="82"/>
                    <a:pt x="445" y="84"/>
                    <a:pt x="442" y="84"/>
                  </a:cubicBezTo>
                  <a:cubicBezTo>
                    <a:pt x="437" y="84"/>
                    <a:pt x="439" y="83"/>
                    <a:pt x="438" y="83"/>
                  </a:cubicBezTo>
                  <a:cubicBezTo>
                    <a:pt x="440" y="83"/>
                    <a:pt x="440" y="83"/>
                    <a:pt x="441" y="83"/>
                  </a:cubicBezTo>
                  <a:cubicBezTo>
                    <a:pt x="445" y="83"/>
                    <a:pt x="440" y="83"/>
                    <a:pt x="440" y="82"/>
                  </a:cubicBezTo>
                  <a:cubicBezTo>
                    <a:pt x="440" y="82"/>
                    <a:pt x="438" y="83"/>
                    <a:pt x="435" y="82"/>
                  </a:cubicBezTo>
                  <a:cubicBezTo>
                    <a:pt x="433" y="82"/>
                    <a:pt x="428" y="82"/>
                    <a:pt x="430" y="81"/>
                  </a:cubicBezTo>
                  <a:cubicBezTo>
                    <a:pt x="427" y="81"/>
                    <a:pt x="425" y="81"/>
                    <a:pt x="423" y="81"/>
                  </a:cubicBezTo>
                  <a:cubicBezTo>
                    <a:pt x="424" y="81"/>
                    <a:pt x="427" y="82"/>
                    <a:pt x="427" y="82"/>
                  </a:cubicBezTo>
                  <a:cubicBezTo>
                    <a:pt x="425" y="82"/>
                    <a:pt x="421" y="82"/>
                    <a:pt x="421" y="82"/>
                  </a:cubicBezTo>
                  <a:cubicBezTo>
                    <a:pt x="423" y="82"/>
                    <a:pt x="423" y="82"/>
                    <a:pt x="423" y="82"/>
                  </a:cubicBezTo>
                  <a:cubicBezTo>
                    <a:pt x="421" y="82"/>
                    <a:pt x="417" y="81"/>
                    <a:pt x="418" y="82"/>
                  </a:cubicBezTo>
                  <a:cubicBezTo>
                    <a:pt x="417" y="80"/>
                    <a:pt x="417" y="80"/>
                    <a:pt x="417" y="80"/>
                  </a:cubicBezTo>
                  <a:cubicBezTo>
                    <a:pt x="414" y="81"/>
                    <a:pt x="411" y="80"/>
                    <a:pt x="408" y="80"/>
                  </a:cubicBezTo>
                  <a:cubicBezTo>
                    <a:pt x="409" y="79"/>
                    <a:pt x="413" y="79"/>
                    <a:pt x="408" y="78"/>
                  </a:cubicBezTo>
                  <a:cubicBezTo>
                    <a:pt x="402" y="78"/>
                    <a:pt x="402" y="78"/>
                    <a:pt x="402" y="78"/>
                  </a:cubicBezTo>
                  <a:cubicBezTo>
                    <a:pt x="400" y="78"/>
                    <a:pt x="399" y="78"/>
                    <a:pt x="401" y="77"/>
                  </a:cubicBezTo>
                  <a:cubicBezTo>
                    <a:pt x="393" y="76"/>
                    <a:pt x="388" y="78"/>
                    <a:pt x="383" y="77"/>
                  </a:cubicBezTo>
                  <a:cubicBezTo>
                    <a:pt x="387" y="76"/>
                    <a:pt x="385" y="76"/>
                    <a:pt x="383" y="75"/>
                  </a:cubicBezTo>
                  <a:cubicBezTo>
                    <a:pt x="383" y="75"/>
                    <a:pt x="382" y="76"/>
                    <a:pt x="380" y="76"/>
                  </a:cubicBezTo>
                  <a:cubicBezTo>
                    <a:pt x="380" y="76"/>
                    <a:pt x="383" y="75"/>
                    <a:pt x="384" y="76"/>
                  </a:cubicBezTo>
                  <a:cubicBezTo>
                    <a:pt x="384" y="77"/>
                    <a:pt x="381" y="76"/>
                    <a:pt x="379" y="76"/>
                  </a:cubicBezTo>
                  <a:cubicBezTo>
                    <a:pt x="378" y="73"/>
                    <a:pt x="361" y="73"/>
                    <a:pt x="354" y="71"/>
                  </a:cubicBezTo>
                  <a:cubicBezTo>
                    <a:pt x="352" y="72"/>
                    <a:pt x="349" y="71"/>
                    <a:pt x="346" y="71"/>
                  </a:cubicBezTo>
                  <a:cubicBezTo>
                    <a:pt x="349" y="70"/>
                    <a:pt x="340" y="71"/>
                    <a:pt x="339" y="70"/>
                  </a:cubicBezTo>
                  <a:cubicBezTo>
                    <a:pt x="338" y="71"/>
                    <a:pt x="338" y="71"/>
                    <a:pt x="338" y="71"/>
                  </a:cubicBezTo>
                  <a:cubicBezTo>
                    <a:pt x="333" y="70"/>
                    <a:pt x="325" y="71"/>
                    <a:pt x="324" y="70"/>
                  </a:cubicBezTo>
                  <a:cubicBezTo>
                    <a:pt x="321" y="69"/>
                    <a:pt x="327" y="69"/>
                    <a:pt x="329" y="69"/>
                  </a:cubicBezTo>
                  <a:cubicBezTo>
                    <a:pt x="327" y="67"/>
                    <a:pt x="314" y="69"/>
                    <a:pt x="313" y="67"/>
                  </a:cubicBezTo>
                  <a:cubicBezTo>
                    <a:pt x="312" y="67"/>
                    <a:pt x="312" y="68"/>
                    <a:pt x="307" y="68"/>
                  </a:cubicBezTo>
                  <a:cubicBezTo>
                    <a:pt x="305" y="68"/>
                    <a:pt x="299" y="66"/>
                    <a:pt x="300" y="66"/>
                  </a:cubicBezTo>
                  <a:cubicBezTo>
                    <a:pt x="297" y="66"/>
                    <a:pt x="295" y="67"/>
                    <a:pt x="293" y="66"/>
                  </a:cubicBezTo>
                  <a:cubicBezTo>
                    <a:pt x="294" y="66"/>
                    <a:pt x="295" y="66"/>
                    <a:pt x="297" y="66"/>
                  </a:cubicBezTo>
                  <a:cubicBezTo>
                    <a:pt x="292" y="65"/>
                    <a:pt x="287" y="65"/>
                    <a:pt x="282" y="65"/>
                  </a:cubicBezTo>
                  <a:cubicBezTo>
                    <a:pt x="281" y="64"/>
                    <a:pt x="271" y="64"/>
                    <a:pt x="263" y="64"/>
                  </a:cubicBezTo>
                  <a:cubicBezTo>
                    <a:pt x="259" y="65"/>
                    <a:pt x="244" y="65"/>
                    <a:pt x="240" y="69"/>
                  </a:cubicBezTo>
                  <a:cubicBezTo>
                    <a:pt x="240" y="68"/>
                    <a:pt x="238" y="69"/>
                    <a:pt x="237" y="70"/>
                  </a:cubicBezTo>
                  <a:cubicBezTo>
                    <a:pt x="235" y="72"/>
                    <a:pt x="239" y="72"/>
                    <a:pt x="239" y="73"/>
                  </a:cubicBezTo>
                  <a:cubicBezTo>
                    <a:pt x="236" y="73"/>
                    <a:pt x="236" y="73"/>
                    <a:pt x="236" y="73"/>
                  </a:cubicBezTo>
                  <a:cubicBezTo>
                    <a:pt x="233" y="74"/>
                    <a:pt x="237" y="76"/>
                    <a:pt x="236" y="77"/>
                  </a:cubicBezTo>
                  <a:cubicBezTo>
                    <a:pt x="238" y="76"/>
                    <a:pt x="237" y="78"/>
                    <a:pt x="239" y="77"/>
                  </a:cubicBezTo>
                  <a:cubicBezTo>
                    <a:pt x="241" y="78"/>
                    <a:pt x="241" y="78"/>
                    <a:pt x="241" y="78"/>
                  </a:cubicBezTo>
                  <a:cubicBezTo>
                    <a:pt x="243" y="80"/>
                    <a:pt x="242" y="78"/>
                    <a:pt x="245" y="80"/>
                  </a:cubicBezTo>
                  <a:cubicBezTo>
                    <a:pt x="246" y="81"/>
                    <a:pt x="242" y="81"/>
                    <a:pt x="242" y="81"/>
                  </a:cubicBezTo>
                  <a:cubicBezTo>
                    <a:pt x="241" y="82"/>
                    <a:pt x="243" y="82"/>
                    <a:pt x="245" y="83"/>
                  </a:cubicBezTo>
                  <a:cubicBezTo>
                    <a:pt x="245" y="83"/>
                    <a:pt x="245" y="83"/>
                    <a:pt x="246" y="83"/>
                  </a:cubicBezTo>
                  <a:cubicBezTo>
                    <a:pt x="245" y="83"/>
                    <a:pt x="245" y="83"/>
                    <a:pt x="245" y="83"/>
                  </a:cubicBezTo>
                  <a:cubicBezTo>
                    <a:pt x="246" y="84"/>
                    <a:pt x="246" y="84"/>
                    <a:pt x="247" y="84"/>
                  </a:cubicBezTo>
                  <a:cubicBezTo>
                    <a:pt x="247" y="84"/>
                    <a:pt x="247" y="84"/>
                    <a:pt x="247" y="84"/>
                  </a:cubicBezTo>
                  <a:cubicBezTo>
                    <a:pt x="246" y="84"/>
                    <a:pt x="246" y="84"/>
                    <a:pt x="245" y="83"/>
                  </a:cubicBezTo>
                  <a:cubicBezTo>
                    <a:pt x="245" y="84"/>
                    <a:pt x="246" y="84"/>
                    <a:pt x="246" y="84"/>
                  </a:cubicBezTo>
                  <a:cubicBezTo>
                    <a:pt x="246" y="85"/>
                    <a:pt x="246" y="85"/>
                    <a:pt x="246" y="85"/>
                  </a:cubicBezTo>
                  <a:cubicBezTo>
                    <a:pt x="247" y="85"/>
                    <a:pt x="247" y="85"/>
                    <a:pt x="247" y="85"/>
                  </a:cubicBezTo>
                  <a:cubicBezTo>
                    <a:pt x="245" y="86"/>
                    <a:pt x="245" y="86"/>
                    <a:pt x="245" y="86"/>
                  </a:cubicBezTo>
                  <a:cubicBezTo>
                    <a:pt x="245" y="86"/>
                    <a:pt x="250" y="87"/>
                    <a:pt x="251" y="87"/>
                  </a:cubicBezTo>
                  <a:cubicBezTo>
                    <a:pt x="252" y="90"/>
                    <a:pt x="260" y="94"/>
                    <a:pt x="263" y="95"/>
                  </a:cubicBezTo>
                  <a:cubicBezTo>
                    <a:pt x="262" y="95"/>
                    <a:pt x="262" y="95"/>
                    <a:pt x="263" y="95"/>
                  </a:cubicBezTo>
                  <a:cubicBezTo>
                    <a:pt x="265" y="96"/>
                    <a:pt x="268" y="96"/>
                    <a:pt x="267" y="96"/>
                  </a:cubicBezTo>
                  <a:cubicBezTo>
                    <a:pt x="269" y="97"/>
                    <a:pt x="266" y="97"/>
                    <a:pt x="268" y="99"/>
                  </a:cubicBezTo>
                  <a:cubicBezTo>
                    <a:pt x="268" y="99"/>
                    <a:pt x="270" y="98"/>
                    <a:pt x="269" y="98"/>
                  </a:cubicBezTo>
                  <a:cubicBezTo>
                    <a:pt x="270" y="101"/>
                    <a:pt x="279" y="102"/>
                    <a:pt x="281" y="105"/>
                  </a:cubicBezTo>
                  <a:cubicBezTo>
                    <a:pt x="280" y="105"/>
                    <a:pt x="279" y="105"/>
                    <a:pt x="278" y="105"/>
                  </a:cubicBezTo>
                  <a:cubicBezTo>
                    <a:pt x="282" y="106"/>
                    <a:pt x="285" y="108"/>
                    <a:pt x="291" y="109"/>
                  </a:cubicBezTo>
                  <a:cubicBezTo>
                    <a:pt x="289" y="109"/>
                    <a:pt x="289" y="109"/>
                    <a:pt x="287" y="109"/>
                  </a:cubicBezTo>
                  <a:cubicBezTo>
                    <a:pt x="289" y="110"/>
                    <a:pt x="292" y="112"/>
                    <a:pt x="295" y="112"/>
                  </a:cubicBezTo>
                  <a:cubicBezTo>
                    <a:pt x="295" y="111"/>
                    <a:pt x="294" y="112"/>
                    <a:pt x="293" y="111"/>
                  </a:cubicBezTo>
                  <a:cubicBezTo>
                    <a:pt x="293" y="110"/>
                    <a:pt x="298" y="111"/>
                    <a:pt x="299" y="112"/>
                  </a:cubicBezTo>
                  <a:cubicBezTo>
                    <a:pt x="299" y="112"/>
                    <a:pt x="299" y="112"/>
                    <a:pt x="299" y="112"/>
                  </a:cubicBezTo>
                  <a:cubicBezTo>
                    <a:pt x="301" y="113"/>
                    <a:pt x="302" y="113"/>
                    <a:pt x="304" y="114"/>
                  </a:cubicBezTo>
                  <a:cubicBezTo>
                    <a:pt x="304" y="115"/>
                    <a:pt x="302" y="114"/>
                    <a:pt x="302" y="115"/>
                  </a:cubicBezTo>
                  <a:cubicBezTo>
                    <a:pt x="299" y="116"/>
                    <a:pt x="304" y="118"/>
                    <a:pt x="304" y="118"/>
                  </a:cubicBezTo>
                  <a:cubicBezTo>
                    <a:pt x="306" y="118"/>
                    <a:pt x="307" y="119"/>
                    <a:pt x="308" y="118"/>
                  </a:cubicBezTo>
                  <a:cubicBezTo>
                    <a:pt x="310" y="119"/>
                    <a:pt x="307" y="119"/>
                    <a:pt x="308" y="120"/>
                  </a:cubicBezTo>
                  <a:cubicBezTo>
                    <a:pt x="318" y="121"/>
                    <a:pt x="318" y="121"/>
                    <a:pt x="318" y="121"/>
                  </a:cubicBezTo>
                  <a:cubicBezTo>
                    <a:pt x="317" y="121"/>
                    <a:pt x="317" y="123"/>
                    <a:pt x="314" y="122"/>
                  </a:cubicBezTo>
                  <a:cubicBezTo>
                    <a:pt x="318" y="124"/>
                    <a:pt x="324" y="124"/>
                    <a:pt x="328" y="125"/>
                  </a:cubicBezTo>
                  <a:cubicBezTo>
                    <a:pt x="329" y="126"/>
                    <a:pt x="333" y="127"/>
                    <a:pt x="334" y="128"/>
                  </a:cubicBezTo>
                  <a:cubicBezTo>
                    <a:pt x="333" y="129"/>
                    <a:pt x="334" y="127"/>
                    <a:pt x="332" y="128"/>
                  </a:cubicBezTo>
                  <a:cubicBezTo>
                    <a:pt x="332" y="129"/>
                    <a:pt x="332" y="129"/>
                    <a:pt x="332" y="129"/>
                  </a:cubicBezTo>
                  <a:cubicBezTo>
                    <a:pt x="329" y="128"/>
                    <a:pt x="329" y="130"/>
                    <a:pt x="326" y="130"/>
                  </a:cubicBezTo>
                  <a:cubicBezTo>
                    <a:pt x="329" y="131"/>
                    <a:pt x="332" y="133"/>
                    <a:pt x="335" y="135"/>
                  </a:cubicBezTo>
                  <a:cubicBezTo>
                    <a:pt x="336" y="133"/>
                    <a:pt x="340" y="137"/>
                    <a:pt x="343" y="136"/>
                  </a:cubicBezTo>
                  <a:cubicBezTo>
                    <a:pt x="347" y="138"/>
                    <a:pt x="342" y="138"/>
                    <a:pt x="342" y="139"/>
                  </a:cubicBezTo>
                  <a:cubicBezTo>
                    <a:pt x="347" y="140"/>
                    <a:pt x="349" y="143"/>
                    <a:pt x="352" y="144"/>
                  </a:cubicBezTo>
                  <a:cubicBezTo>
                    <a:pt x="352" y="144"/>
                    <a:pt x="352" y="144"/>
                    <a:pt x="351" y="144"/>
                  </a:cubicBezTo>
                  <a:cubicBezTo>
                    <a:pt x="355" y="146"/>
                    <a:pt x="358" y="149"/>
                    <a:pt x="363" y="150"/>
                  </a:cubicBezTo>
                  <a:cubicBezTo>
                    <a:pt x="363" y="150"/>
                    <a:pt x="362" y="150"/>
                    <a:pt x="361" y="150"/>
                  </a:cubicBezTo>
                  <a:cubicBezTo>
                    <a:pt x="362" y="152"/>
                    <a:pt x="366" y="149"/>
                    <a:pt x="367" y="152"/>
                  </a:cubicBezTo>
                  <a:cubicBezTo>
                    <a:pt x="364" y="152"/>
                    <a:pt x="364" y="152"/>
                    <a:pt x="364" y="152"/>
                  </a:cubicBezTo>
                  <a:cubicBezTo>
                    <a:pt x="368" y="153"/>
                    <a:pt x="366" y="155"/>
                    <a:pt x="371" y="156"/>
                  </a:cubicBezTo>
                  <a:cubicBezTo>
                    <a:pt x="370" y="156"/>
                    <a:pt x="369" y="156"/>
                    <a:pt x="368" y="156"/>
                  </a:cubicBezTo>
                  <a:cubicBezTo>
                    <a:pt x="371" y="157"/>
                    <a:pt x="372" y="159"/>
                    <a:pt x="376" y="160"/>
                  </a:cubicBezTo>
                  <a:cubicBezTo>
                    <a:pt x="375" y="160"/>
                    <a:pt x="374" y="160"/>
                    <a:pt x="372" y="160"/>
                  </a:cubicBezTo>
                  <a:cubicBezTo>
                    <a:pt x="372" y="161"/>
                    <a:pt x="377" y="161"/>
                    <a:pt x="376" y="162"/>
                  </a:cubicBezTo>
                  <a:cubicBezTo>
                    <a:pt x="376" y="163"/>
                    <a:pt x="375" y="164"/>
                    <a:pt x="375" y="164"/>
                  </a:cubicBezTo>
                  <a:cubicBezTo>
                    <a:pt x="378" y="164"/>
                    <a:pt x="376" y="167"/>
                    <a:pt x="370" y="167"/>
                  </a:cubicBezTo>
                  <a:cubicBezTo>
                    <a:pt x="370" y="167"/>
                    <a:pt x="368" y="167"/>
                    <a:pt x="365" y="167"/>
                  </a:cubicBezTo>
                  <a:cubicBezTo>
                    <a:pt x="339" y="166"/>
                    <a:pt x="317" y="163"/>
                    <a:pt x="293" y="161"/>
                  </a:cubicBezTo>
                  <a:cubicBezTo>
                    <a:pt x="292" y="159"/>
                    <a:pt x="300" y="161"/>
                    <a:pt x="299" y="160"/>
                  </a:cubicBezTo>
                  <a:cubicBezTo>
                    <a:pt x="297" y="161"/>
                    <a:pt x="295" y="159"/>
                    <a:pt x="288" y="159"/>
                  </a:cubicBezTo>
                  <a:cubicBezTo>
                    <a:pt x="288" y="159"/>
                    <a:pt x="288" y="159"/>
                    <a:pt x="288" y="159"/>
                  </a:cubicBezTo>
                  <a:cubicBezTo>
                    <a:pt x="285" y="158"/>
                    <a:pt x="285" y="157"/>
                    <a:pt x="281" y="157"/>
                  </a:cubicBezTo>
                  <a:cubicBezTo>
                    <a:pt x="280" y="158"/>
                    <a:pt x="280" y="158"/>
                    <a:pt x="280" y="158"/>
                  </a:cubicBezTo>
                  <a:cubicBezTo>
                    <a:pt x="276" y="158"/>
                    <a:pt x="276" y="155"/>
                    <a:pt x="272" y="156"/>
                  </a:cubicBezTo>
                  <a:cubicBezTo>
                    <a:pt x="271" y="155"/>
                    <a:pt x="271" y="155"/>
                    <a:pt x="271" y="155"/>
                  </a:cubicBezTo>
                  <a:cubicBezTo>
                    <a:pt x="265" y="156"/>
                    <a:pt x="267" y="154"/>
                    <a:pt x="261" y="154"/>
                  </a:cubicBezTo>
                  <a:cubicBezTo>
                    <a:pt x="262" y="154"/>
                    <a:pt x="262" y="154"/>
                    <a:pt x="262" y="154"/>
                  </a:cubicBezTo>
                  <a:cubicBezTo>
                    <a:pt x="258" y="153"/>
                    <a:pt x="249" y="154"/>
                    <a:pt x="249" y="152"/>
                  </a:cubicBezTo>
                  <a:cubicBezTo>
                    <a:pt x="244" y="152"/>
                    <a:pt x="239" y="151"/>
                    <a:pt x="236" y="152"/>
                  </a:cubicBezTo>
                  <a:cubicBezTo>
                    <a:pt x="236" y="151"/>
                    <a:pt x="238" y="151"/>
                    <a:pt x="239" y="151"/>
                  </a:cubicBezTo>
                  <a:cubicBezTo>
                    <a:pt x="222" y="149"/>
                    <a:pt x="205" y="145"/>
                    <a:pt x="188" y="144"/>
                  </a:cubicBezTo>
                  <a:cubicBezTo>
                    <a:pt x="188" y="143"/>
                    <a:pt x="189" y="144"/>
                    <a:pt x="190" y="143"/>
                  </a:cubicBezTo>
                  <a:cubicBezTo>
                    <a:pt x="179" y="143"/>
                    <a:pt x="175" y="139"/>
                    <a:pt x="164" y="140"/>
                  </a:cubicBezTo>
                  <a:cubicBezTo>
                    <a:pt x="160" y="140"/>
                    <a:pt x="160" y="140"/>
                    <a:pt x="160" y="140"/>
                  </a:cubicBezTo>
                  <a:cubicBezTo>
                    <a:pt x="159" y="139"/>
                    <a:pt x="160" y="139"/>
                    <a:pt x="159" y="138"/>
                  </a:cubicBezTo>
                  <a:cubicBezTo>
                    <a:pt x="156" y="139"/>
                    <a:pt x="151" y="137"/>
                    <a:pt x="148" y="138"/>
                  </a:cubicBezTo>
                  <a:cubicBezTo>
                    <a:pt x="148" y="137"/>
                    <a:pt x="150" y="137"/>
                    <a:pt x="150" y="137"/>
                  </a:cubicBezTo>
                  <a:cubicBezTo>
                    <a:pt x="147" y="136"/>
                    <a:pt x="139" y="136"/>
                    <a:pt x="136" y="135"/>
                  </a:cubicBezTo>
                  <a:cubicBezTo>
                    <a:pt x="138" y="135"/>
                    <a:pt x="138" y="135"/>
                    <a:pt x="138" y="135"/>
                  </a:cubicBezTo>
                  <a:cubicBezTo>
                    <a:pt x="122" y="130"/>
                    <a:pt x="100" y="124"/>
                    <a:pt x="79" y="123"/>
                  </a:cubicBezTo>
                  <a:cubicBezTo>
                    <a:pt x="74" y="122"/>
                    <a:pt x="80" y="122"/>
                    <a:pt x="78" y="121"/>
                  </a:cubicBezTo>
                  <a:cubicBezTo>
                    <a:pt x="58" y="120"/>
                    <a:pt x="44" y="114"/>
                    <a:pt x="23" y="113"/>
                  </a:cubicBezTo>
                  <a:cubicBezTo>
                    <a:pt x="10" y="111"/>
                    <a:pt x="0" y="113"/>
                    <a:pt x="0" y="113"/>
                  </a:cubicBezTo>
                  <a:cubicBezTo>
                    <a:pt x="31" y="117"/>
                    <a:pt x="53" y="123"/>
                    <a:pt x="78" y="130"/>
                  </a:cubicBezTo>
                  <a:close/>
                  <a:moveTo>
                    <a:pt x="656" y="33"/>
                  </a:moveTo>
                  <a:cubicBezTo>
                    <a:pt x="656" y="33"/>
                    <a:pt x="656" y="33"/>
                    <a:pt x="656" y="33"/>
                  </a:cubicBezTo>
                  <a:moveTo>
                    <a:pt x="655" y="33"/>
                  </a:moveTo>
                  <a:cubicBezTo>
                    <a:pt x="655" y="33"/>
                    <a:pt x="655" y="33"/>
                    <a:pt x="655" y="33"/>
                  </a:cubicBezTo>
                  <a:cubicBezTo>
                    <a:pt x="656" y="33"/>
                    <a:pt x="656" y="33"/>
                    <a:pt x="655" y="33"/>
                  </a:cubicBezTo>
                  <a:close/>
                  <a:moveTo>
                    <a:pt x="650" y="3"/>
                  </a:moveTo>
                  <a:cubicBezTo>
                    <a:pt x="650" y="3"/>
                    <a:pt x="650" y="4"/>
                    <a:pt x="650" y="4"/>
                  </a:cubicBezTo>
                  <a:cubicBezTo>
                    <a:pt x="650" y="4"/>
                    <a:pt x="649" y="4"/>
                    <a:pt x="648" y="5"/>
                  </a:cubicBezTo>
                  <a:cubicBezTo>
                    <a:pt x="648" y="4"/>
                    <a:pt x="648" y="3"/>
                    <a:pt x="650" y="3"/>
                  </a:cubicBezTo>
                  <a:close/>
                  <a:moveTo>
                    <a:pt x="649" y="34"/>
                  </a:moveTo>
                  <a:cubicBezTo>
                    <a:pt x="650" y="34"/>
                    <a:pt x="651" y="34"/>
                    <a:pt x="653" y="34"/>
                  </a:cubicBezTo>
                  <a:cubicBezTo>
                    <a:pt x="653" y="33"/>
                    <a:pt x="653" y="33"/>
                    <a:pt x="653" y="33"/>
                  </a:cubicBezTo>
                  <a:cubicBezTo>
                    <a:pt x="653" y="34"/>
                    <a:pt x="653" y="34"/>
                    <a:pt x="653" y="34"/>
                  </a:cubicBezTo>
                  <a:cubicBezTo>
                    <a:pt x="654" y="34"/>
                    <a:pt x="655" y="33"/>
                    <a:pt x="655" y="33"/>
                  </a:cubicBezTo>
                  <a:cubicBezTo>
                    <a:pt x="654" y="34"/>
                    <a:pt x="654" y="34"/>
                    <a:pt x="653" y="34"/>
                  </a:cubicBezTo>
                  <a:cubicBezTo>
                    <a:pt x="653" y="34"/>
                    <a:pt x="653" y="35"/>
                    <a:pt x="652" y="35"/>
                  </a:cubicBezTo>
                  <a:cubicBezTo>
                    <a:pt x="652" y="35"/>
                    <a:pt x="652" y="35"/>
                    <a:pt x="652" y="35"/>
                  </a:cubicBezTo>
                  <a:cubicBezTo>
                    <a:pt x="652" y="35"/>
                    <a:pt x="651" y="35"/>
                    <a:pt x="650" y="35"/>
                  </a:cubicBezTo>
                  <a:cubicBezTo>
                    <a:pt x="649" y="35"/>
                    <a:pt x="649" y="35"/>
                    <a:pt x="649" y="35"/>
                  </a:cubicBezTo>
                  <a:cubicBezTo>
                    <a:pt x="647" y="36"/>
                    <a:pt x="650" y="36"/>
                    <a:pt x="648" y="37"/>
                  </a:cubicBezTo>
                  <a:cubicBezTo>
                    <a:pt x="646" y="37"/>
                    <a:pt x="644" y="37"/>
                    <a:pt x="643" y="37"/>
                  </a:cubicBezTo>
                  <a:cubicBezTo>
                    <a:pt x="643" y="36"/>
                    <a:pt x="646" y="35"/>
                    <a:pt x="640" y="34"/>
                  </a:cubicBezTo>
                  <a:cubicBezTo>
                    <a:pt x="644" y="33"/>
                    <a:pt x="649" y="35"/>
                    <a:pt x="649" y="34"/>
                  </a:cubicBezTo>
                  <a:close/>
                  <a:moveTo>
                    <a:pt x="539" y="91"/>
                  </a:moveTo>
                  <a:cubicBezTo>
                    <a:pt x="541" y="91"/>
                    <a:pt x="537" y="92"/>
                    <a:pt x="538" y="92"/>
                  </a:cubicBezTo>
                  <a:cubicBezTo>
                    <a:pt x="537" y="92"/>
                    <a:pt x="535" y="93"/>
                    <a:pt x="535" y="92"/>
                  </a:cubicBezTo>
                  <a:cubicBezTo>
                    <a:pt x="538" y="92"/>
                    <a:pt x="539" y="91"/>
                    <a:pt x="539" y="9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grpSp>
          <p:nvGrpSpPr>
            <p:cNvPr id="3" name="Group 20"/>
            <p:cNvGrpSpPr>
              <a:grpSpLocks/>
            </p:cNvGrpSpPr>
            <p:nvPr/>
          </p:nvGrpSpPr>
          <p:grpSpPr bwMode="auto">
            <a:xfrm>
              <a:off x="4378607" y="1298947"/>
              <a:ext cx="3296023" cy="3382760"/>
              <a:chOff x="4516324" y="1568450"/>
              <a:chExt cx="3559176" cy="3652838"/>
            </a:xfrm>
          </p:grpSpPr>
          <p:sp>
            <p:nvSpPr>
              <p:cNvPr id="12" name="Freeform 18"/>
              <p:cNvSpPr>
                <a:spLocks/>
              </p:cNvSpPr>
              <p:nvPr/>
            </p:nvSpPr>
            <p:spPr bwMode="auto">
              <a:xfrm>
                <a:off x="7670229" y="1567336"/>
                <a:ext cx="404525" cy="365101"/>
              </a:xfrm>
              <a:custGeom>
                <a:avLst/>
                <a:gdLst>
                  <a:gd name="T0" fmla="*/ 0 w 71"/>
                  <a:gd name="T1" fmla="*/ 18 h 64"/>
                  <a:gd name="T2" fmla="*/ 26 w 71"/>
                  <a:gd name="T3" fmla="*/ 2 h 64"/>
                  <a:gd name="T4" fmla="*/ 55 w 71"/>
                  <a:gd name="T5" fmla="*/ 11 h 64"/>
                  <a:gd name="T6" fmla="*/ 65 w 71"/>
                  <a:gd name="T7" fmla="*/ 40 h 64"/>
                  <a:gd name="T8" fmla="*/ 52 w 71"/>
                  <a:gd name="T9" fmla="*/ 64 h 64"/>
                  <a:gd name="T10" fmla="*/ 0 w 71"/>
                  <a:gd name="T11" fmla="*/ 18 h 64"/>
                </a:gdLst>
                <a:ahLst/>
                <a:cxnLst>
                  <a:cxn ang="0">
                    <a:pos x="T0" y="T1"/>
                  </a:cxn>
                  <a:cxn ang="0">
                    <a:pos x="T2" y="T3"/>
                  </a:cxn>
                  <a:cxn ang="0">
                    <a:pos x="T4" y="T5"/>
                  </a:cxn>
                  <a:cxn ang="0">
                    <a:pos x="T6" y="T7"/>
                  </a:cxn>
                  <a:cxn ang="0">
                    <a:pos x="T8" y="T9"/>
                  </a:cxn>
                  <a:cxn ang="0">
                    <a:pos x="T10" y="T11"/>
                  </a:cxn>
                </a:cxnLst>
                <a:rect l="0" t="0" r="r" b="b"/>
                <a:pathLst>
                  <a:path w="71" h="64">
                    <a:moveTo>
                      <a:pt x="0" y="18"/>
                    </a:moveTo>
                    <a:cubicBezTo>
                      <a:pt x="0" y="18"/>
                      <a:pt x="17" y="3"/>
                      <a:pt x="26" y="2"/>
                    </a:cubicBezTo>
                    <a:cubicBezTo>
                      <a:pt x="36" y="0"/>
                      <a:pt x="47" y="3"/>
                      <a:pt x="55" y="11"/>
                    </a:cubicBezTo>
                    <a:cubicBezTo>
                      <a:pt x="62" y="18"/>
                      <a:pt x="71" y="29"/>
                      <a:pt x="65" y="40"/>
                    </a:cubicBezTo>
                    <a:cubicBezTo>
                      <a:pt x="60" y="52"/>
                      <a:pt x="52" y="64"/>
                      <a:pt x="52" y="64"/>
                    </a:cubicBezTo>
                    <a:lnTo>
                      <a:pt x="0" y="1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3" name="Freeform 19"/>
              <p:cNvSpPr>
                <a:spLocks/>
              </p:cNvSpPr>
              <p:nvPr/>
            </p:nvSpPr>
            <p:spPr bwMode="auto">
              <a:xfrm>
                <a:off x="7897011" y="1634427"/>
                <a:ext cx="154268" cy="267397"/>
              </a:xfrm>
              <a:custGeom>
                <a:avLst/>
                <a:gdLst>
                  <a:gd name="T0" fmla="*/ 0 w 27"/>
                  <a:gd name="T1" fmla="*/ 19 h 47"/>
                  <a:gd name="T2" fmla="*/ 14 w 27"/>
                  <a:gd name="T3" fmla="*/ 0 h 47"/>
                  <a:gd name="T4" fmla="*/ 25 w 27"/>
                  <a:gd name="T5" fmla="*/ 22 h 47"/>
                  <a:gd name="T6" fmla="*/ 13 w 27"/>
                  <a:gd name="T7" fmla="*/ 46 h 47"/>
                  <a:gd name="T8" fmla="*/ 0 w 27"/>
                  <a:gd name="T9" fmla="*/ 19 h 47"/>
                </a:gdLst>
                <a:ahLst/>
                <a:cxnLst>
                  <a:cxn ang="0">
                    <a:pos x="T0" y="T1"/>
                  </a:cxn>
                  <a:cxn ang="0">
                    <a:pos x="T2" y="T3"/>
                  </a:cxn>
                  <a:cxn ang="0">
                    <a:pos x="T4" y="T5"/>
                  </a:cxn>
                  <a:cxn ang="0">
                    <a:pos x="T6" y="T7"/>
                  </a:cxn>
                  <a:cxn ang="0">
                    <a:pos x="T8" y="T9"/>
                  </a:cxn>
                </a:cxnLst>
                <a:rect l="0" t="0" r="r" b="b"/>
                <a:pathLst>
                  <a:path w="27" h="47">
                    <a:moveTo>
                      <a:pt x="0" y="19"/>
                    </a:moveTo>
                    <a:cubicBezTo>
                      <a:pt x="0" y="19"/>
                      <a:pt x="15" y="7"/>
                      <a:pt x="14" y="0"/>
                    </a:cubicBezTo>
                    <a:cubicBezTo>
                      <a:pt x="14" y="0"/>
                      <a:pt x="27" y="12"/>
                      <a:pt x="25" y="22"/>
                    </a:cubicBezTo>
                    <a:cubicBezTo>
                      <a:pt x="23" y="32"/>
                      <a:pt x="14" y="45"/>
                      <a:pt x="13" y="46"/>
                    </a:cubicBezTo>
                    <a:cubicBezTo>
                      <a:pt x="11" y="47"/>
                      <a:pt x="0" y="19"/>
                      <a:pt x="0"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4" name="Freeform 20"/>
              <p:cNvSpPr>
                <a:spLocks/>
              </p:cNvSpPr>
              <p:nvPr/>
            </p:nvSpPr>
            <p:spPr bwMode="auto">
              <a:xfrm>
                <a:off x="7595639" y="1662490"/>
                <a:ext cx="399382" cy="315392"/>
              </a:xfrm>
              <a:custGeom>
                <a:avLst/>
                <a:gdLst>
                  <a:gd name="T0" fmla="*/ 64 w 70"/>
                  <a:gd name="T1" fmla="*/ 35 h 55"/>
                  <a:gd name="T2" fmla="*/ 18 w 70"/>
                  <a:gd name="T3" fmla="*/ 1 h 55"/>
                  <a:gd name="T4" fmla="*/ 0 w 70"/>
                  <a:gd name="T5" fmla="*/ 10 h 55"/>
                  <a:gd name="T6" fmla="*/ 60 w 70"/>
                  <a:gd name="T7" fmla="*/ 55 h 55"/>
                  <a:gd name="T8" fmla="*/ 64 w 70"/>
                  <a:gd name="T9" fmla="*/ 35 h 55"/>
                </a:gdLst>
                <a:ahLst/>
                <a:cxnLst>
                  <a:cxn ang="0">
                    <a:pos x="T0" y="T1"/>
                  </a:cxn>
                  <a:cxn ang="0">
                    <a:pos x="T2" y="T3"/>
                  </a:cxn>
                  <a:cxn ang="0">
                    <a:pos x="T4" y="T5"/>
                  </a:cxn>
                  <a:cxn ang="0">
                    <a:pos x="T6" y="T7"/>
                  </a:cxn>
                  <a:cxn ang="0">
                    <a:pos x="T8" y="T9"/>
                  </a:cxn>
                </a:cxnLst>
                <a:rect l="0" t="0" r="r" b="b"/>
                <a:pathLst>
                  <a:path w="70" h="55">
                    <a:moveTo>
                      <a:pt x="64" y="35"/>
                    </a:moveTo>
                    <a:cubicBezTo>
                      <a:pt x="52" y="1"/>
                      <a:pt x="28" y="2"/>
                      <a:pt x="18" y="1"/>
                    </a:cubicBezTo>
                    <a:cubicBezTo>
                      <a:pt x="8" y="0"/>
                      <a:pt x="0" y="10"/>
                      <a:pt x="0" y="10"/>
                    </a:cubicBezTo>
                    <a:cubicBezTo>
                      <a:pt x="60" y="55"/>
                      <a:pt x="60" y="55"/>
                      <a:pt x="60" y="55"/>
                    </a:cubicBezTo>
                    <a:cubicBezTo>
                      <a:pt x="70" y="47"/>
                      <a:pt x="64" y="35"/>
                      <a:pt x="64"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5" name="Freeform 21"/>
              <p:cNvSpPr>
                <a:spLocks/>
              </p:cNvSpPr>
              <p:nvPr/>
            </p:nvSpPr>
            <p:spPr bwMode="auto">
              <a:xfrm>
                <a:off x="7858645" y="1794292"/>
                <a:ext cx="125129" cy="183408"/>
              </a:xfrm>
              <a:custGeom>
                <a:avLst/>
                <a:gdLst>
                  <a:gd name="T0" fmla="*/ 11 w 22"/>
                  <a:gd name="T1" fmla="*/ 0 h 32"/>
                  <a:gd name="T2" fmla="*/ 6 w 22"/>
                  <a:gd name="T3" fmla="*/ 7 h 32"/>
                  <a:gd name="T4" fmla="*/ 0 w 22"/>
                  <a:gd name="T5" fmla="*/ 22 h 32"/>
                  <a:gd name="T6" fmla="*/ 14 w 22"/>
                  <a:gd name="T7" fmla="*/ 32 h 32"/>
                  <a:gd name="T8" fmla="*/ 18 w 22"/>
                  <a:gd name="T9" fmla="*/ 27 h 32"/>
                  <a:gd name="T10" fmla="*/ 11 w 22"/>
                  <a:gd name="T11" fmla="*/ 0 h 32"/>
                </a:gdLst>
                <a:ahLst/>
                <a:cxnLst>
                  <a:cxn ang="0">
                    <a:pos x="T0" y="T1"/>
                  </a:cxn>
                  <a:cxn ang="0">
                    <a:pos x="T2" y="T3"/>
                  </a:cxn>
                  <a:cxn ang="0">
                    <a:pos x="T4" y="T5"/>
                  </a:cxn>
                  <a:cxn ang="0">
                    <a:pos x="T6" y="T7"/>
                  </a:cxn>
                  <a:cxn ang="0">
                    <a:pos x="T8" y="T9"/>
                  </a:cxn>
                  <a:cxn ang="0">
                    <a:pos x="T10" y="T11"/>
                  </a:cxn>
                </a:cxnLst>
                <a:rect l="0" t="0" r="r" b="b"/>
                <a:pathLst>
                  <a:path w="22" h="32">
                    <a:moveTo>
                      <a:pt x="11" y="0"/>
                    </a:moveTo>
                    <a:cubicBezTo>
                      <a:pt x="12" y="7"/>
                      <a:pt x="6" y="7"/>
                      <a:pt x="6" y="7"/>
                    </a:cubicBezTo>
                    <a:cubicBezTo>
                      <a:pt x="0" y="22"/>
                      <a:pt x="0" y="22"/>
                      <a:pt x="0" y="22"/>
                    </a:cubicBezTo>
                    <a:cubicBezTo>
                      <a:pt x="14" y="32"/>
                      <a:pt x="14" y="32"/>
                      <a:pt x="14" y="32"/>
                    </a:cubicBezTo>
                    <a:cubicBezTo>
                      <a:pt x="16" y="30"/>
                      <a:pt x="17" y="28"/>
                      <a:pt x="18" y="27"/>
                    </a:cubicBezTo>
                    <a:cubicBezTo>
                      <a:pt x="22" y="17"/>
                      <a:pt x="11" y="0"/>
                      <a:pt x="11" y="0"/>
                    </a:cubicBez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16" name="Freeform 22"/>
              <p:cNvSpPr>
                <a:spLocks/>
              </p:cNvSpPr>
              <p:nvPr/>
            </p:nvSpPr>
            <p:spPr bwMode="auto">
              <a:xfrm>
                <a:off x="5089886" y="1642040"/>
                <a:ext cx="2847102" cy="2910516"/>
              </a:xfrm>
              <a:custGeom>
                <a:avLst/>
                <a:gdLst>
                  <a:gd name="T0" fmla="*/ 0 w 500"/>
                  <a:gd name="T1" fmla="*/ 338 h 511"/>
                  <a:gd name="T2" fmla="*/ 440 w 500"/>
                  <a:gd name="T3" fmla="*/ 14 h 511"/>
                  <a:gd name="T4" fmla="*/ 500 w 500"/>
                  <a:gd name="T5" fmla="*/ 59 h 511"/>
                  <a:gd name="T6" fmla="*/ 227 w 500"/>
                  <a:gd name="T7" fmla="*/ 511 h 511"/>
                  <a:gd name="T8" fmla="*/ 0 w 500"/>
                  <a:gd name="T9" fmla="*/ 338 h 511"/>
                </a:gdLst>
                <a:ahLst/>
                <a:cxnLst>
                  <a:cxn ang="0">
                    <a:pos x="T0" y="T1"/>
                  </a:cxn>
                  <a:cxn ang="0">
                    <a:pos x="T2" y="T3"/>
                  </a:cxn>
                  <a:cxn ang="0">
                    <a:pos x="T4" y="T5"/>
                  </a:cxn>
                  <a:cxn ang="0">
                    <a:pos x="T6" y="T7"/>
                  </a:cxn>
                  <a:cxn ang="0">
                    <a:pos x="T8" y="T9"/>
                  </a:cxn>
                </a:cxnLst>
                <a:rect l="0" t="0" r="r" b="b"/>
                <a:pathLst>
                  <a:path w="500" h="511">
                    <a:moveTo>
                      <a:pt x="0" y="338"/>
                    </a:moveTo>
                    <a:cubicBezTo>
                      <a:pt x="440" y="14"/>
                      <a:pt x="440" y="14"/>
                      <a:pt x="440" y="14"/>
                    </a:cubicBezTo>
                    <a:cubicBezTo>
                      <a:pt x="440" y="14"/>
                      <a:pt x="491" y="0"/>
                      <a:pt x="500" y="59"/>
                    </a:cubicBezTo>
                    <a:cubicBezTo>
                      <a:pt x="227" y="511"/>
                      <a:pt x="227" y="511"/>
                      <a:pt x="227" y="511"/>
                    </a:cubicBezTo>
                    <a:lnTo>
                      <a:pt x="0" y="338"/>
                    </a:lnTo>
                    <a:close/>
                  </a:path>
                </a:pathLst>
              </a:custGeom>
              <a:solidFill>
                <a:schemeClr val="accent2"/>
              </a:solidFill>
              <a:ln>
                <a:noFill/>
              </a:ln>
            </p:spPr>
            <p:txBody>
              <a:bodyPr lIns="68580" tIns="34290" rIns="68580" bIns="34290"/>
              <a:lstStyle/>
              <a:p>
                <a:pPr>
                  <a:defRPr/>
                </a:pPr>
                <a:endParaRPr lang="id-ID" sz="1000" dirty="0"/>
              </a:p>
            </p:txBody>
          </p:sp>
          <p:sp>
            <p:nvSpPr>
              <p:cNvPr id="17" name="Freeform 23"/>
              <p:cNvSpPr>
                <a:spLocks/>
              </p:cNvSpPr>
              <p:nvPr/>
            </p:nvSpPr>
            <p:spPr bwMode="auto">
              <a:xfrm>
                <a:off x="6196559" y="1835539"/>
                <a:ext cx="1741514" cy="2716824"/>
              </a:xfrm>
              <a:custGeom>
                <a:avLst/>
                <a:gdLst>
                  <a:gd name="T0" fmla="*/ 0 w 306"/>
                  <a:gd name="T1" fmla="*/ 414 h 477"/>
                  <a:gd name="T2" fmla="*/ 12 w 306"/>
                  <a:gd name="T3" fmla="*/ 461 h 477"/>
                  <a:gd name="T4" fmla="*/ 33 w 306"/>
                  <a:gd name="T5" fmla="*/ 477 h 477"/>
                  <a:gd name="T6" fmla="*/ 306 w 306"/>
                  <a:gd name="T7" fmla="*/ 25 h 477"/>
                  <a:gd name="T8" fmla="*/ 298 w 306"/>
                  <a:gd name="T9" fmla="*/ 0 h 477"/>
                  <a:gd name="T10" fmla="*/ 0 w 306"/>
                  <a:gd name="T11" fmla="*/ 414 h 477"/>
                </a:gdLst>
                <a:ahLst/>
                <a:cxnLst>
                  <a:cxn ang="0">
                    <a:pos x="T0" y="T1"/>
                  </a:cxn>
                  <a:cxn ang="0">
                    <a:pos x="T2" y="T3"/>
                  </a:cxn>
                  <a:cxn ang="0">
                    <a:pos x="T4" y="T5"/>
                  </a:cxn>
                  <a:cxn ang="0">
                    <a:pos x="T6" y="T7"/>
                  </a:cxn>
                  <a:cxn ang="0">
                    <a:pos x="T8" y="T9"/>
                  </a:cxn>
                  <a:cxn ang="0">
                    <a:pos x="T10" y="T11"/>
                  </a:cxn>
                </a:cxnLst>
                <a:rect l="0" t="0" r="r" b="b"/>
                <a:pathLst>
                  <a:path w="306" h="477">
                    <a:moveTo>
                      <a:pt x="0" y="414"/>
                    </a:moveTo>
                    <a:cubicBezTo>
                      <a:pt x="12" y="461"/>
                      <a:pt x="12" y="461"/>
                      <a:pt x="12" y="461"/>
                    </a:cubicBezTo>
                    <a:cubicBezTo>
                      <a:pt x="33" y="477"/>
                      <a:pt x="33" y="477"/>
                      <a:pt x="33" y="477"/>
                    </a:cubicBezTo>
                    <a:cubicBezTo>
                      <a:pt x="306" y="25"/>
                      <a:pt x="306" y="25"/>
                      <a:pt x="306" y="25"/>
                    </a:cubicBezTo>
                    <a:cubicBezTo>
                      <a:pt x="304" y="14"/>
                      <a:pt x="302" y="7"/>
                      <a:pt x="298" y="0"/>
                    </a:cubicBezTo>
                    <a:lnTo>
                      <a:pt x="0" y="414"/>
                    </a:lnTo>
                    <a:close/>
                  </a:path>
                </a:pathLst>
              </a:custGeom>
              <a:solidFill>
                <a:schemeClr val="accent1"/>
              </a:solidFill>
              <a:ln>
                <a:noFill/>
              </a:ln>
            </p:spPr>
            <p:txBody>
              <a:bodyPr lIns="68580" tIns="34290" rIns="68580" bIns="34290"/>
              <a:lstStyle/>
              <a:p>
                <a:pPr>
                  <a:defRPr/>
                </a:pPr>
                <a:endParaRPr lang="id-ID" sz="1000" dirty="0"/>
              </a:p>
            </p:txBody>
          </p:sp>
          <p:sp>
            <p:nvSpPr>
              <p:cNvPr id="18" name="Freeform 24"/>
              <p:cNvSpPr>
                <a:spLocks/>
              </p:cNvSpPr>
              <p:nvPr/>
            </p:nvSpPr>
            <p:spPr bwMode="auto">
              <a:xfrm>
                <a:off x="5090159" y="1691192"/>
                <a:ext cx="2694548" cy="2092898"/>
              </a:xfrm>
              <a:custGeom>
                <a:avLst/>
                <a:gdLst>
                  <a:gd name="T0" fmla="*/ 473 w 473"/>
                  <a:gd name="T1" fmla="*/ 8 h 367"/>
                  <a:gd name="T2" fmla="*/ 440 w 473"/>
                  <a:gd name="T3" fmla="*/ 5 h 367"/>
                  <a:gd name="T4" fmla="*/ 0 w 473"/>
                  <a:gd name="T5" fmla="*/ 329 h 367"/>
                  <a:gd name="T6" fmla="*/ 51 w 473"/>
                  <a:gd name="T7" fmla="*/ 367 h 367"/>
                  <a:gd name="T8" fmla="*/ 114 w 473"/>
                  <a:gd name="T9" fmla="*/ 355 h 367"/>
                  <a:gd name="T10" fmla="*/ 473 w 473"/>
                  <a:gd name="T11" fmla="*/ 8 h 367"/>
                </a:gdLst>
                <a:ahLst/>
                <a:cxnLst>
                  <a:cxn ang="0">
                    <a:pos x="T0" y="T1"/>
                  </a:cxn>
                  <a:cxn ang="0">
                    <a:pos x="T2" y="T3"/>
                  </a:cxn>
                  <a:cxn ang="0">
                    <a:pos x="T4" y="T5"/>
                  </a:cxn>
                  <a:cxn ang="0">
                    <a:pos x="T6" y="T7"/>
                  </a:cxn>
                  <a:cxn ang="0">
                    <a:pos x="T8" y="T9"/>
                  </a:cxn>
                  <a:cxn ang="0">
                    <a:pos x="T10" y="T11"/>
                  </a:cxn>
                </a:cxnLst>
                <a:rect l="0" t="0" r="r" b="b"/>
                <a:pathLst>
                  <a:path w="473" h="367">
                    <a:moveTo>
                      <a:pt x="473" y="8"/>
                    </a:moveTo>
                    <a:cubicBezTo>
                      <a:pt x="457" y="0"/>
                      <a:pt x="440" y="5"/>
                      <a:pt x="440" y="5"/>
                    </a:cubicBezTo>
                    <a:cubicBezTo>
                      <a:pt x="0" y="329"/>
                      <a:pt x="0" y="329"/>
                      <a:pt x="0" y="329"/>
                    </a:cubicBezTo>
                    <a:cubicBezTo>
                      <a:pt x="51" y="367"/>
                      <a:pt x="51" y="367"/>
                      <a:pt x="51" y="367"/>
                    </a:cubicBezTo>
                    <a:cubicBezTo>
                      <a:pt x="114" y="355"/>
                      <a:pt x="114" y="355"/>
                      <a:pt x="114" y="355"/>
                    </a:cubicBezTo>
                    <a:cubicBezTo>
                      <a:pt x="473" y="8"/>
                      <a:pt x="473" y="8"/>
                      <a:pt x="473" y="8"/>
                    </a:cubicBezTo>
                    <a:close/>
                  </a:path>
                </a:pathLst>
              </a:custGeom>
              <a:solidFill>
                <a:schemeClr val="accent4"/>
              </a:solidFill>
              <a:ln>
                <a:noFill/>
              </a:ln>
            </p:spPr>
            <p:txBody>
              <a:bodyPr lIns="68580" tIns="34290" rIns="68580" bIns="34290"/>
              <a:lstStyle/>
              <a:p>
                <a:pPr>
                  <a:defRPr/>
                </a:pPr>
                <a:endParaRPr lang="id-ID" sz="1000" dirty="0"/>
              </a:p>
            </p:txBody>
          </p:sp>
          <p:sp>
            <p:nvSpPr>
              <p:cNvPr id="19" name="Freeform 25"/>
              <p:cNvSpPr>
                <a:spLocks/>
              </p:cNvSpPr>
              <p:nvPr/>
            </p:nvSpPr>
            <p:spPr bwMode="auto">
              <a:xfrm>
                <a:off x="4822702" y="3333871"/>
                <a:ext cx="1559821" cy="1549533"/>
              </a:xfrm>
              <a:custGeom>
                <a:avLst/>
                <a:gdLst>
                  <a:gd name="T0" fmla="*/ 0 w 274"/>
                  <a:gd name="T1" fmla="*/ 156 h 272"/>
                  <a:gd name="T2" fmla="*/ 47 w 274"/>
                  <a:gd name="T3" fmla="*/ 41 h 272"/>
                  <a:gd name="T4" fmla="*/ 161 w 274"/>
                  <a:gd name="T5" fmla="*/ 67 h 272"/>
                  <a:gd name="T6" fmla="*/ 241 w 274"/>
                  <a:gd name="T7" fmla="*/ 151 h 272"/>
                  <a:gd name="T8" fmla="*/ 274 w 274"/>
                  <a:gd name="T9" fmla="*/ 214 h 272"/>
                  <a:gd name="T10" fmla="*/ 146 w 274"/>
                  <a:gd name="T11" fmla="*/ 272 h 272"/>
                  <a:gd name="T12" fmla="*/ 0 w 274"/>
                  <a:gd name="T13" fmla="*/ 156 h 272"/>
                </a:gdLst>
                <a:ahLst/>
                <a:cxnLst>
                  <a:cxn ang="0">
                    <a:pos x="T0" y="T1"/>
                  </a:cxn>
                  <a:cxn ang="0">
                    <a:pos x="T2" y="T3"/>
                  </a:cxn>
                  <a:cxn ang="0">
                    <a:pos x="T4" y="T5"/>
                  </a:cxn>
                  <a:cxn ang="0">
                    <a:pos x="T6" y="T7"/>
                  </a:cxn>
                  <a:cxn ang="0">
                    <a:pos x="T8" y="T9"/>
                  </a:cxn>
                  <a:cxn ang="0">
                    <a:pos x="T10" y="T11"/>
                  </a:cxn>
                  <a:cxn ang="0">
                    <a:pos x="T12" y="T13"/>
                  </a:cxn>
                </a:cxnLst>
                <a:rect l="0" t="0" r="r" b="b"/>
                <a:pathLst>
                  <a:path w="274" h="272">
                    <a:moveTo>
                      <a:pt x="0" y="156"/>
                    </a:moveTo>
                    <a:cubicBezTo>
                      <a:pt x="0" y="156"/>
                      <a:pt x="41" y="65"/>
                      <a:pt x="47" y="41"/>
                    </a:cubicBezTo>
                    <a:cubicBezTo>
                      <a:pt x="47" y="41"/>
                      <a:pt x="116" y="0"/>
                      <a:pt x="161" y="67"/>
                    </a:cubicBezTo>
                    <a:cubicBezTo>
                      <a:pt x="161" y="67"/>
                      <a:pt x="255" y="55"/>
                      <a:pt x="241" y="151"/>
                    </a:cubicBezTo>
                    <a:cubicBezTo>
                      <a:pt x="241" y="151"/>
                      <a:pt x="274" y="164"/>
                      <a:pt x="274" y="214"/>
                    </a:cubicBezTo>
                    <a:cubicBezTo>
                      <a:pt x="274" y="214"/>
                      <a:pt x="203" y="249"/>
                      <a:pt x="146" y="272"/>
                    </a:cubicBezTo>
                    <a:lnTo>
                      <a:pt x="0" y="156"/>
                    </a:lnTo>
                    <a:close/>
                  </a:path>
                </a:pathLst>
              </a:custGeom>
              <a:solidFill>
                <a:srgbClr val="F7DDA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0" name="Freeform 26"/>
              <p:cNvSpPr>
                <a:spLocks/>
              </p:cNvSpPr>
              <p:nvPr/>
            </p:nvSpPr>
            <p:spPr bwMode="auto">
              <a:xfrm>
                <a:off x="4861388" y="3411817"/>
                <a:ext cx="838190" cy="860470"/>
              </a:xfrm>
              <a:custGeom>
                <a:avLst/>
                <a:gdLst>
                  <a:gd name="T0" fmla="*/ 47 w 147"/>
                  <a:gd name="T1" fmla="*/ 31 h 151"/>
                  <a:gd name="T2" fmla="*/ 147 w 147"/>
                  <a:gd name="T3" fmla="*/ 57 h 151"/>
                  <a:gd name="T4" fmla="*/ 63 w 147"/>
                  <a:gd name="T5" fmla="*/ 151 h 151"/>
                  <a:gd name="T6" fmla="*/ 0 w 147"/>
                  <a:gd name="T7" fmla="*/ 141 h 151"/>
                  <a:gd name="T8" fmla="*/ 47 w 147"/>
                  <a:gd name="T9" fmla="*/ 31 h 151"/>
                </a:gdLst>
                <a:ahLst/>
                <a:cxnLst>
                  <a:cxn ang="0">
                    <a:pos x="T0" y="T1"/>
                  </a:cxn>
                  <a:cxn ang="0">
                    <a:pos x="T2" y="T3"/>
                  </a:cxn>
                  <a:cxn ang="0">
                    <a:pos x="T4" y="T5"/>
                  </a:cxn>
                  <a:cxn ang="0">
                    <a:pos x="T6" y="T7"/>
                  </a:cxn>
                  <a:cxn ang="0">
                    <a:pos x="T8" y="T9"/>
                  </a:cxn>
                </a:cxnLst>
                <a:rect l="0" t="0" r="r" b="b"/>
                <a:pathLst>
                  <a:path w="147" h="151">
                    <a:moveTo>
                      <a:pt x="47" y="31"/>
                    </a:moveTo>
                    <a:cubicBezTo>
                      <a:pt x="47" y="31"/>
                      <a:pt x="104" y="0"/>
                      <a:pt x="147" y="57"/>
                    </a:cubicBezTo>
                    <a:cubicBezTo>
                      <a:pt x="63" y="151"/>
                      <a:pt x="63" y="151"/>
                      <a:pt x="63" y="151"/>
                    </a:cubicBezTo>
                    <a:cubicBezTo>
                      <a:pt x="0" y="141"/>
                      <a:pt x="0" y="141"/>
                      <a:pt x="0" y="141"/>
                    </a:cubicBezTo>
                    <a:lnTo>
                      <a:pt x="47" y="31"/>
                    </a:lnTo>
                    <a:close/>
                  </a:path>
                </a:pathLst>
              </a:custGeom>
              <a:solidFill>
                <a:srgbClr val="FFF3D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1" name="Freeform 27"/>
              <p:cNvSpPr>
                <a:spLocks/>
              </p:cNvSpPr>
              <p:nvPr/>
            </p:nvSpPr>
            <p:spPr bwMode="auto">
              <a:xfrm>
                <a:off x="5511086" y="4216326"/>
                <a:ext cx="848473" cy="666778"/>
              </a:xfrm>
              <a:custGeom>
                <a:avLst/>
                <a:gdLst>
                  <a:gd name="T0" fmla="*/ 116 w 149"/>
                  <a:gd name="T1" fmla="*/ 0 h 117"/>
                  <a:gd name="T2" fmla="*/ 145 w 149"/>
                  <a:gd name="T3" fmla="*/ 63 h 117"/>
                  <a:gd name="T4" fmla="*/ 25 w 149"/>
                  <a:gd name="T5" fmla="*/ 117 h 117"/>
                  <a:gd name="T6" fmla="*/ 0 w 149"/>
                  <a:gd name="T7" fmla="*/ 54 h 117"/>
                  <a:gd name="T8" fmla="*/ 116 w 149"/>
                  <a:gd name="T9" fmla="*/ 0 h 117"/>
                </a:gdLst>
                <a:ahLst/>
                <a:cxnLst>
                  <a:cxn ang="0">
                    <a:pos x="T0" y="T1"/>
                  </a:cxn>
                  <a:cxn ang="0">
                    <a:pos x="T2" y="T3"/>
                  </a:cxn>
                  <a:cxn ang="0">
                    <a:pos x="T4" y="T5"/>
                  </a:cxn>
                  <a:cxn ang="0">
                    <a:pos x="T6" y="T7"/>
                  </a:cxn>
                  <a:cxn ang="0">
                    <a:pos x="T8" y="T9"/>
                  </a:cxn>
                </a:cxnLst>
                <a:rect l="0" t="0" r="r" b="b"/>
                <a:pathLst>
                  <a:path w="149" h="117">
                    <a:moveTo>
                      <a:pt x="116" y="0"/>
                    </a:moveTo>
                    <a:cubicBezTo>
                      <a:pt x="116" y="0"/>
                      <a:pt x="149" y="19"/>
                      <a:pt x="145" y="63"/>
                    </a:cubicBezTo>
                    <a:cubicBezTo>
                      <a:pt x="25" y="117"/>
                      <a:pt x="25" y="117"/>
                      <a:pt x="25" y="117"/>
                    </a:cubicBezTo>
                    <a:cubicBezTo>
                      <a:pt x="0" y="54"/>
                      <a:pt x="0" y="54"/>
                      <a:pt x="0" y="54"/>
                    </a:cubicBezTo>
                    <a:lnTo>
                      <a:pt x="116" y="0"/>
                    </a:lnTo>
                    <a:close/>
                  </a:path>
                </a:pathLst>
              </a:custGeom>
              <a:solidFill>
                <a:srgbClr val="ECC48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2" name="Freeform 28"/>
              <p:cNvSpPr>
                <a:spLocks/>
              </p:cNvSpPr>
              <p:nvPr/>
            </p:nvSpPr>
            <p:spPr bwMode="auto">
              <a:xfrm>
                <a:off x="4516351" y="4079800"/>
                <a:ext cx="1138155" cy="1139866"/>
              </a:xfrm>
              <a:custGeom>
                <a:avLst/>
                <a:gdLst>
                  <a:gd name="T0" fmla="*/ 0 w 200"/>
                  <a:gd name="T1" fmla="*/ 200 h 200"/>
                  <a:gd name="T2" fmla="*/ 200 w 200"/>
                  <a:gd name="T3" fmla="*/ 141 h 200"/>
                  <a:gd name="T4" fmla="*/ 54 w 200"/>
                  <a:gd name="T5" fmla="*/ 25 h 200"/>
                  <a:gd name="T6" fmla="*/ 0 w 200"/>
                  <a:gd name="T7" fmla="*/ 200 h 200"/>
                </a:gdLst>
                <a:ahLst/>
                <a:cxnLst>
                  <a:cxn ang="0">
                    <a:pos x="T0" y="T1"/>
                  </a:cxn>
                  <a:cxn ang="0">
                    <a:pos x="T2" y="T3"/>
                  </a:cxn>
                  <a:cxn ang="0">
                    <a:pos x="T4" y="T5"/>
                  </a:cxn>
                  <a:cxn ang="0">
                    <a:pos x="T6" y="T7"/>
                  </a:cxn>
                </a:cxnLst>
                <a:rect l="0" t="0" r="r" b="b"/>
                <a:pathLst>
                  <a:path w="200" h="200">
                    <a:moveTo>
                      <a:pt x="0" y="200"/>
                    </a:moveTo>
                    <a:cubicBezTo>
                      <a:pt x="200" y="141"/>
                      <a:pt x="200" y="141"/>
                      <a:pt x="200" y="141"/>
                    </a:cubicBezTo>
                    <a:cubicBezTo>
                      <a:pt x="169" y="0"/>
                      <a:pt x="54" y="25"/>
                      <a:pt x="54" y="25"/>
                    </a:cubicBezTo>
                    <a:lnTo>
                      <a:pt x="0" y="2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3" name="Freeform 29"/>
              <p:cNvSpPr>
                <a:spLocks/>
              </p:cNvSpPr>
              <p:nvPr/>
            </p:nvSpPr>
            <p:spPr bwMode="auto">
              <a:xfrm>
                <a:off x="4570210" y="4203626"/>
                <a:ext cx="656495" cy="913608"/>
              </a:xfrm>
              <a:custGeom>
                <a:avLst/>
                <a:gdLst>
                  <a:gd name="T0" fmla="*/ 115 w 115"/>
                  <a:gd name="T1" fmla="*/ 12 h 160"/>
                  <a:gd name="T2" fmla="*/ 115 w 115"/>
                  <a:gd name="T3" fmla="*/ 12 h 160"/>
                  <a:gd name="T4" fmla="*/ 51 w 115"/>
                  <a:gd name="T5" fmla="*/ 2 h 160"/>
                  <a:gd name="T6" fmla="*/ 0 w 115"/>
                  <a:gd name="T7" fmla="*/ 160 h 160"/>
                  <a:gd name="T8" fmla="*/ 115 w 115"/>
                  <a:gd name="T9" fmla="*/ 12 h 160"/>
                </a:gdLst>
                <a:ahLst/>
                <a:cxnLst>
                  <a:cxn ang="0">
                    <a:pos x="T0" y="T1"/>
                  </a:cxn>
                  <a:cxn ang="0">
                    <a:pos x="T2" y="T3"/>
                  </a:cxn>
                  <a:cxn ang="0">
                    <a:pos x="T4" y="T5"/>
                  </a:cxn>
                  <a:cxn ang="0">
                    <a:pos x="T6" y="T7"/>
                  </a:cxn>
                  <a:cxn ang="0">
                    <a:pos x="T8" y="T9"/>
                  </a:cxn>
                </a:cxnLst>
                <a:rect l="0" t="0" r="r" b="b"/>
                <a:pathLst>
                  <a:path w="115" h="160">
                    <a:moveTo>
                      <a:pt x="115" y="12"/>
                    </a:moveTo>
                    <a:cubicBezTo>
                      <a:pt x="115" y="12"/>
                      <a:pt x="115" y="12"/>
                      <a:pt x="115" y="12"/>
                    </a:cubicBezTo>
                    <a:cubicBezTo>
                      <a:pt x="88" y="0"/>
                      <a:pt x="63" y="1"/>
                      <a:pt x="51" y="2"/>
                    </a:cubicBezTo>
                    <a:cubicBezTo>
                      <a:pt x="0" y="160"/>
                      <a:pt x="0" y="160"/>
                      <a:pt x="0" y="160"/>
                    </a:cubicBezTo>
                    <a:lnTo>
                      <a:pt x="115" y="1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id-ID" sz="1000" dirty="0"/>
              </a:p>
            </p:txBody>
          </p:sp>
          <p:sp>
            <p:nvSpPr>
              <p:cNvPr id="24" name="Freeform 30"/>
              <p:cNvSpPr>
                <a:spLocks/>
              </p:cNvSpPr>
              <p:nvPr/>
            </p:nvSpPr>
            <p:spPr bwMode="auto">
              <a:xfrm>
                <a:off x="5711336" y="1737379"/>
                <a:ext cx="2074047" cy="1976339"/>
              </a:xfrm>
              <a:custGeom>
                <a:avLst/>
                <a:gdLst>
                  <a:gd name="T0" fmla="*/ 1306 w 1306"/>
                  <a:gd name="T1" fmla="*/ 0 h 1245"/>
                  <a:gd name="T2" fmla="*/ 18 w 1306"/>
                  <a:gd name="T3" fmla="*/ 1245 h 1245"/>
                  <a:gd name="T4" fmla="*/ 0 w 1306"/>
                  <a:gd name="T5" fmla="*/ 1220 h 1245"/>
                  <a:gd name="T6" fmla="*/ 1306 w 1306"/>
                  <a:gd name="T7" fmla="*/ 0 h 1245"/>
                </a:gdLst>
                <a:ahLst/>
                <a:cxnLst>
                  <a:cxn ang="0">
                    <a:pos x="T0" y="T1"/>
                  </a:cxn>
                  <a:cxn ang="0">
                    <a:pos x="T2" y="T3"/>
                  </a:cxn>
                  <a:cxn ang="0">
                    <a:pos x="T4" y="T5"/>
                  </a:cxn>
                  <a:cxn ang="0">
                    <a:pos x="T6" y="T7"/>
                  </a:cxn>
                </a:cxnLst>
                <a:rect l="0" t="0" r="r" b="b"/>
                <a:pathLst>
                  <a:path w="1306" h="1245">
                    <a:moveTo>
                      <a:pt x="1306" y="0"/>
                    </a:moveTo>
                    <a:lnTo>
                      <a:pt x="18" y="1245"/>
                    </a:lnTo>
                    <a:lnTo>
                      <a:pt x="0" y="1220"/>
                    </a:lnTo>
                    <a:lnTo>
                      <a:pt x="1306" y="0"/>
                    </a:lnTo>
                    <a:close/>
                  </a:path>
                </a:pathLst>
              </a:custGeom>
              <a:solidFill>
                <a:schemeClr val="bg1">
                  <a:alpha val="20000"/>
                </a:schemeClr>
              </a:solidFill>
              <a:ln>
                <a:noFill/>
              </a:ln>
            </p:spPr>
            <p:txBody>
              <a:bodyPr lIns="68580" tIns="34290" rIns="68580" bIns="34290"/>
              <a:lstStyle/>
              <a:p>
                <a:pPr>
                  <a:defRPr/>
                </a:pPr>
                <a:endParaRPr lang="id-ID" sz="1000" dirty="0"/>
              </a:p>
            </p:txBody>
          </p:sp>
          <p:sp>
            <p:nvSpPr>
              <p:cNvPr id="25" name="Freeform 31"/>
              <p:cNvSpPr>
                <a:spLocks/>
              </p:cNvSpPr>
              <p:nvPr/>
            </p:nvSpPr>
            <p:spPr bwMode="auto">
              <a:xfrm>
                <a:off x="6195498" y="1834871"/>
                <a:ext cx="1696948" cy="2358580"/>
              </a:xfrm>
              <a:custGeom>
                <a:avLst/>
                <a:gdLst>
                  <a:gd name="T0" fmla="*/ 1069 w 1069"/>
                  <a:gd name="T1" fmla="*/ 0 h 1486"/>
                  <a:gd name="T2" fmla="*/ 0 w 1069"/>
                  <a:gd name="T3" fmla="*/ 1486 h 1486"/>
                  <a:gd name="T4" fmla="*/ 4 w 1069"/>
                  <a:gd name="T5" fmla="*/ 1450 h 1486"/>
                  <a:gd name="T6" fmla="*/ 1069 w 1069"/>
                  <a:gd name="T7" fmla="*/ 0 h 1486"/>
                </a:gdLst>
                <a:ahLst/>
                <a:cxnLst>
                  <a:cxn ang="0">
                    <a:pos x="T0" y="T1"/>
                  </a:cxn>
                  <a:cxn ang="0">
                    <a:pos x="T2" y="T3"/>
                  </a:cxn>
                  <a:cxn ang="0">
                    <a:pos x="T4" y="T5"/>
                  </a:cxn>
                  <a:cxn ang="0">
                    <a:pos x="T6" y="T7"/>
                  </a:cxn>
                </a:cxnLst>
                <a:rect l="0" t="0" r="r" b="b"/>
                <a:pathLst>
                  <a:path w="1069" h="1486">
                    <a:moveTo>
                      <a:pt x="1069" y="0"/>
                    </a:moveTo>
                    <a:lnTo>
                      <a:pt x="0" y="1486"/>
                    </a:lnTo>
                    <a:lnTo>
                      <a:pt x="4" y="1450"/>
                    </a:lnTo>
                    <a:lnTo>
                      <a:pt x="1069" y="0"/>
                    </a:lnTo>
                    <a:close/>
                  </a:path>
                </a:pathLst>
              </a:custGeom>
              <a:solidFill>
                <a:schemeClr val="bg1">
                  <a:alpha val="20000"/>
                </a:schemeClr>
              </a:solidFill>
              <a:ln>
                <a:noFill/>
              </a:ln>
            </p:spPr>
            <p:txBody>
              <a:bodyPr lIns="68580" tIns="34290" rIns="68580" bIns="34290"/>
              <a:lstStyle/>
              <a:p>
                <a:pPr>
                  <a:defRPr/>
                </a:pPr>
                <a:endParaRPr lang="id-ID" sz="1000" dirty="0"/>
              </a:p>
            </p:txBody>
          </p:sp>
          <p:sp>
            <p:nvSpPr>
              <p:cNvPr id="26" name="Freeform 32"/>
              <p:cNvSpPr>
                <a:spLocks/>
              </p:cNvSpPr>
              <p:nvPr/>
            </p:nvSpPr>
            <p:spPr bwMode="auto">
              <a:xfrm>
                <a:off x="5089373" y="1720842"/>
                <a:ext cx="2505998" cy="1846070"/>
              </a:xfrm>
              <a:custGeom>
                <a:avLst/>
                <a:gdLst>
                  <a:gd name="T0" fmla="*/ 1579 w 1579"/>
                  <a:gd name="T1" fmla="*/ 0 h 1163"/>
                  <a:gd name="T2" fmla="*/ 0 w 1579"/>
                  <a:gd name="T3" fmla="*/ 1163 h 1163"/>
                  <a:gd name="T4" fmla="*/ 57 w 1579"/>
                  <a:gd name="T5" fmla="*/ 1138 h 1163"/>
                  <a:gd name="T6" fmla="*/ 1579 w 1579"/>
                  <a:gd name="T7" fmla="*/ 0 h 1163"/>
                </a:gdLst>
                <a:ahLst/>
                <a:cxnLst>
                  <a:cxn ang="0">
                    <a:pos x="T0" y="T1"/>
                  </a:cxn>
                  <a:cxn ang="0">
                    <a:pos x="T2" y="T3"/>
                  </a:cxn>
                  <a:cxn ang="0">
                    <a:pos x="T4" y="T5"/>
                  </a:cxn>
                  <a:cxn ang="0">
                    <a:pos x="T6" y="T7"/>
                  </a:cxn>
                </a:cxnLst>
                <a:rect l="0" t="0" r="r" b="b"/>
                <a:pathLst>
                  <a:path w="1579" h="1163">
                    <a:moveTo>
                      <a:pt x="1579" y="0"/>
                    </a:moveTo>
                    <a:lnTo>
                      <a:pt x="0" y="1163"/>
                    </a:lnTo>
                    <a:lnTo>
                      <a:pt x="57" y="1138"/>
                    </a:lnTo>
                    <a:lnTo>
                      <a:pt x="1579" y="0"/>
                    </a:lnTo>
                    <a:close/>
                  </a:path>
                </a:pathLst>
              </a:custGeom>
              <a:solidFill>
                <a:schemeClr val="bg1">
                  <a:alpha val="20000"/>
                </a:schemeClr>
              </a:solidFill>
              <a:ln>
                <a:noFill/>
              </a:ln>
            </p:spPr>
            <p:txBody>
              <a:bodyPr lIns="68580" tIns="34290" rIns="68580" bIns="34290"/>
              <a:lstStyle/>
              <a:p>
                <a:pPr>
                  <a:defRPr/>
                </a:pPr>
                <a:endParaRPr lang="id-ID" sz="1000" dirty="0"/>
              </a:p>
            </p:txBody>
          </p:sp>
        </p:grpSp>
      </p:grpSp>
      <p:grpSp>
        <p:nvGrpSpPr>
          <p:cNvPr id="4" name="Group 61"/>
          <p:cNvGrpSpPr>
            <a:grpSpLocks/>
          </p:cNvGrpSpPr>
          <p:nvPr/>
        </p:nvGrpSpPr>
        <p:grpSpPr bwMode="auto">
          <a:xfrm>
            <a:off x="1331640" y="3796680"/>
            <a:ext cx="4860131" cy="644109"/>
            <a:chOff x="2624530" y="3957697"/>
            <a:chExt cx="4867077" cy="857822"/>
          </a:xfrm>
        </p:grpSpPr>
        <p:sp>
          <p:nvSpPr>
            <p:cNvPr id="44" name="Content Placeholder 2"/>
            <p:cNvSpPr txBox="1">
              <a:spLocks/>
            </p:cNvSpPr>
            <p:nvPr/>
          </p:nvSpPr>
          <p:spPr>
            <a:xfrm>
              <a:off x="2624530" y="4323809"/>
              <a:ext cx="4867077" cy="491710"/>
            </a:xfrm>
            <a:prstGeom prst="rect">
              <a:avLst/>
            </a:prstGeom>
          </p:spPr>
          <p:txBody>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800" spc="225" dirty="0">
                  <a:solidFill>
                    <a:schemeClr val="tx1">
                      <a:lumMod val="50000"/>
                      <a:lumOff val="50000"/>
                    </a:schemeClr>
                  </a:solidFill>
                  <a:latin typeface="微软雅黑" panose="020B0503020204020204" pitchFamily="34" charset="-122"/>
                  <a:ea typeface="微软雅黑" panose="020B0503020204020204" pitchFamily="34" charset="-122"/>
                  <a:cs typeface="微软雅黑 Light"/>
                </a:rPr>
                <a:t>Click to enter the brief text content, the text content needs to be generally refined, without unnecessary text decoration, simple description sub-content.</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Content Placeholder 2"/>
            <p:cNvSpPr txBox="1">
              <a:spLocks/>
            </p:cNvSpPr>
            <p:nvPr/>
          </p:nvSpPr>
          <p:spPr>
            <a:xfrm>
              <a:off x="2624530" y="3957697"/>
              <a:ext cx="4745459" cy="312473"/>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200" b="1" spc="225" dirty="0">
                  <a:solidFill>
                    <a:schemeClr val="tx1">
                      <a:lumMod val="50000"/>
                      <a:lumOff val="50000"/>
                    </a:schemeClr>
                  </a:solidFill>
                  <a:latin typeface="微软雅黑" panose="020B0503020204020204" pitchFamily="34" charset="-122"/>
                  <a:ea typeface="微软雅黑" panose="020B0503020204020204" pitchFamily="34" charset="-122"/>
                  <a:cs typeface="Lato Regular"/>
                </a:rPr>
                <a:t>Add a title here</a:t>
              </a:r>
              <a:endParaRPr lang="id-ID" altLang="zh-CN" sz="1200" b="1" spc="225" dirty="0">
                <a:solidFill>
                  <a:schemeClr val="tx1">
                    <a:lumMod val="50000"/>
                    <a:lumOff val="50000"/>
                  </a:schemeClr>
                </a:solidFill>
                <a:latin typeface="微软雅黑" panose="020B0503020204020204" pitchFamily="34" charset="-122"/>
                <a:ea typeface="微软雅黑" panose="020B0503020204020204" pitchFamily="34" charset="-122"/>
                <a:cs typeface="Lato Regular"/>
              </a:endParaRPr>
            </a:p>
          </p:txBody>
        </p:sp>
      </p:grpSp>
      <p:grpSp>
        <p:nvGrpSpPr>
          <p:cNvPr id="5" name="组合 1"/>
          <p:cNvGrpSpPr/>
          <p:nvPr/>
        </p:nvGrpSpPr>
        <p:grpSpPr>
          <a:xfrm>
            <a:off x="1295636" y="1312404"/>
            <a:ext cx="4407935" cy="2021921"/>
            <a:chOff x="5794560" y="2137476"/>
            <a:chExt cx="5877247" cy="2695063"/>
          </a:xfrm>
        </p:grpSpPr>
        <p:sp>
          <p:nvSpPr>
            <p:cNvPr id="47" name="TextBox 172"/>
            <p:cNvSpPr txBox="1"/>
            <p:nvPr/>
          </p:nvSpPr>
          <p:spPr>
            <a:xfrm>
              <a:off x="5794560" y="2137476"/>
              <a:ext cx="2736939"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Click here to add the title</a:t>
              </a:r>
            </a:p>
          </p:txBody>
        </p:sp>
        <p:sp>
          <p:nvSpPr>
            <p:cNvPr id="48" name="TextBox 173"/>
            <p:cNvSpPr txBox="1"/>
            <p:nvPr/>
          </p:nvSpPr>
          <p:spPr>
            <a:xfrm>
              <a:off x="5794561" y="2652940"/>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typed here, or by copying your text, select Paste in this box,</a:t>
              </a:r>
            </a:p>
          </p:txBody>
        </p:sp>
        <p:sp>
          <p:nvSpPr>
            <p:cNvPr id="49" name="TextBox 172"/>
            <p:cNvSpPr txBox="1"/>
            <p:nvPr/>
          </p:nvSpPr>
          <p:spPr>
            <a:xfrm>
              <a:off x="8798448" y="2137476"/>
              <a:ext cx="2736939"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Click here to add the title</a:t>
              </a:r>
            </a:p>
          </p:txBody>
        </p:sp>
        <p:sp>
          <p:nvSpPr>
            <p:cNvPr id="50" name="TextBox 173"/>
            <p:cNvSpPr txBox="1"/>
            <p:nvPr/>
          </p:nvSpPr>
          <p:spPr>
            <a:xfrm>
              <a:off x="8798450" y="2652940"/>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typed here, or by copying your text, select Paste in this box,</a:t>
              </a:r>
            </a:p>
          </p:txBody>
        </p:sp>
        <p:sp>
          <p:nvSpPr>
            <p:cNvPr id="51" name="TextBox 172"/>
            <p:cNvSpPr txBox="1"/>
            <p:nvPr/>
          </p:nvSpPr>
          <p:spPr>
            <a:xfrm>
              <a:off x="5794560" y="3528190"/>
              <a:ext cx="2736939"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Click here to add the title</a:t>
              </a:r>
            </a:p>
          </p:txBody>
        </p:sp>
        <p:sp>
          <p:nvSpPr>
            <p:cNvPr id="52" name="TextBox 173"/>
            <p:cNvSpPr txBox="1"/>
            <p:nvPr/>
          </p:nvSpPr>
          <p:spPr>
            <a:xfrm>
              <a:off x="5794561" y="4043653"/>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typed here, or by copying your text, select Paste in this box,</a:t>
              </a:r>
            </a:p>
          </p:txBody>
        </p:sp>
        <p:sp>
          <p:nvSpPr>
            <p:cNvPr id="53" name="TextBox 172"/>
            <p:cNvSpPr txBox="1"/>
            <p:nvPr/>
          </p:nvSpPr>
          <p:spPr>
            <a:xfrm>
              <a:off x="8798448" y="3528190"/>
              <a:ext cx="2736939" cy="418044"/>
            </a:xfrm>
            <a:prstGeom prst="rect">
              <a:avLst/>
            </a:prstGeom>
            <a:noFill/>
          </p:spPr>
          <p:txBody>
            <a:bodyPr wrap="square" lIns="68598" tIns="34299" rIns="68598" bIns="34299" rtlCol="0">
              <a:spAutoFit/>
            </a:bodyPr>
            <a:lstStyle/>
            <a:p>
              <a:pPr lvl="0">
                <a:lnSpc>
                  <a:spcPct val="150000"/>
                </a:lnSpc>
                <a:defRPr/>
              </a:pPr>
              <a:r>
                <a:rPr lang="zh-CN" altLang="en-US" sz="1200" kern="0" dirty="0">
                  <a:solidFill>
                    <a:schemeClr val="tx1">
                      <a:lumMod val="75000"/>
                      <a:lumOff val="25000"/>
                    </a:schemeClr>
                  </a:solidFill>
                  <a:latin typeface="微软雅黑" pitchFamily="34" charset="-122"/>
                  <a:ea typeface="微软雅黑" pitchFamily="34" charset="-122"/>
                  <a:cs typeface="华文黑体" pitchFamily="2" charset="-122"/>
                </a:rPr>
                <a:t>Click here to add the title</a:t>
              </a:r>
            </a:p>
          </p:txBody>
        </p:sp>
        <p:sp>
          <p:nvSpPr>
            <p:cNvPr id="54" name="TextBox 173"/>
            <p:cNvSpPr txBox="1"/>
            <p:nvPr/>
          </p:nvSpPr>
          <p:spPr>
            <a:xfrm>
              <a:off x="8798450" y="4043653"/>
              <a:ext cx="2873357" cy="788886"/>
            </a:xfrm>
            <a:prstGeom prst="rect">
              <a:avLst/>
            </a:prstGeom>
            <a:noFill/>
          </p:spPr>
          <p:txBody>
            <a:bodyPr wrap="square" lIns="68598" tIns="34299" rIns="68598" bIns="34299" rtlCol="0">
              <a:spAutoFit/>
            </a:bodyPr>
            <a:lstStyle/>
            <a:p>
              <a:pPr lvl="0">
                <a:lnSpc>
                  <a:spcPct val="130000"/>
                </a:lnSpc>
                <a:defRPr/>
              </a:pPr>
              <a:r>
                <a:rPr lang="zh-CN" altLang="en-US" sz="900" kern="0" dirty="0">
                  <a:solidFill>
                    <a:schemeClr val="tx1">
                      <a:lumMod val="50000"/>
                      <a:lumOff val="50000"/>
                    </a:schemeClr>
                  </a:solidFill>
                  <a:latin typeface="微软雅黑" pitchFamily="34" charset="-122"/>
                  <a:ea typeface="微软雅黑" pitchFamily="34" charset="-122"/>
                </a:rPr>
                <a:t>Your content is typed here, or by copying your text, select Paste in this box,</a:t>
              </a:r>
            </a:p>
          </p:txBody>
        </p:sp>
      </p:grpSp>
    </p:spTree>
    <p:extLst>
      <p:ext uri="{BB962C8B-B14F-4D97-AF65-F5344CB8AC3E}">
        <p14:creationId xmlns:p14="http://schemas.microsoft.com/office/powerpoint/2010/main" val="48913866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49"/>
          <p:cNvSpPr/>
          <p:nvPr/>
        </p:nvSpPr>
        <p:spPr>
          <a:xfrm>
            <a:off x="503548" y="1204392"/>
            <a:ext cx="3322438" cy="1233048"/>
          </a:xfrm>
          <a:prstGeom prst="rect">
            <a:avLst/>
          </a:prstGeom>
        </p:spPr>
        <p:txBody>
          <a:bodyPr wrap="square" lIns="33857" tIns="16900" rIns="33857" bIns="1690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Click to add a title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a:p>
            <a:pPr>
              <a:lnSpc>
                <a:spcPct val="150000"/>
              </a:lnSpc>
            </a:pPr>
            <a:r>
              <a:rPr lang="zh-CN" altLang="en-US" sz="900" dirty="0">
                <a:solidFill>
                  <a:schemeClr val="tx1">
                    <a:lumMod val="50000"/>
                    <a:lumOff val="50000"/>
                  </a:schemeClr>
                </a:solidFill>
                <a:latin typeface="微软雅黑" pitchFamily="34" charset="-122"/>
                <a:ea typeface="微软雅黑" pitchFamily="34" charset="-122"/>
                <a:sym typeface="Gill Sans" charset="0"/>
              </a:rPr>
              <a:t>Add a detailed text description here, suggesting that the title is relevant and conforms to the overall language style, and that the language description be as concise as possible.</a:t>
            </a:r>
            <a:endParaRPr lang="en-US" altLang="zh-CN" sz="900" dirty="0">
              <a:solidFill>
                <a:schemeClr val="tx1">
                  <a:lumMod val="50000"/>
                  <a:lumOff val="50000"/>
                </a:schemeClr>
              </a:solidFill>
              <a:latin typeface="微软雅黑" pitchFamily="34" charset="-122"/>
              <a:ea typeface="微软雅黑" pitchFamily="34" charset="-122"/>
              <a:sym typeface="Gill Sans" charset="0"/>
            </a:endParaRPr>
          </a:p>
          <a:p>
            <a:pPr>
              <a:lnSpc>
                <a:spcPct val="150000"/>
              </a:lnSpc>
            </a:pPr>
            <a:endParaRPr lang="en-US" altLang="zh-CN" sz="900" dirty="0">
              <a:solidFill>
                <a:schemeClr val="tx1">
                  <a:lumMod val="50000"/>
                  <a:lumOff val="50000"/>
                </a:schemeClr>
              </a:solidFill>
              <a:latin typeface="微软雅黑" pitchFamily="34" charset="-122"/>
              <a:ea typeface="微软雅黑" pitchFamily="34" charset="-122"/>
              <a:sym typeface="Gill Sans" charset="0"/>
            </a:endParaRPr>
          </a:p>
          <a:p>
            <a:pPr>
              <a:lnSpc>
                <a:spcPct val="150000"/>
              </a:lnSpc>
            </a:pPr>
            <a:r>
              <a:rPr lang="zh-CN" altLang="en-US" sz="900" dirty="0">
                <a:solidFill>
                  <a:schemeClr val="tx1">
                    <a:lumMod val="50000"/>
                    <a:lumOff val="50000"/>
                  </a:schemeClr>
                </a:solidFill>
                <a:latin typeface="微软雅黑" pitchFamily="34" charset="-122"/>
                <a:ea typeface="微软雅黑" pitchFamily="34" charset="-122"/>
                <a:sym typeface="Gill Sans" charset="0"/>
              </a:rPr>
              <a:t>Add a detailed text description here, suggesting that the title is relevant and conforms to the overall language style, and that the language description be as concise as possible. Add a detailed text description here</a:t>
            </a:r>
            <a:endParaRPr lang="en-US" altLang="zh-CN" sz="900" dirty="0">
              <a:solidFill>
                <a:schemeClr val="tx1">
                  <a:lumMod val="50000"/>
                  <a:lumOff val="50000"/>
                </a:schemeClr>
              </a:solidFill>
              <a:latin typeface="微软雅黑" pitchFamily="34" charset="-122"/>
              <a:ea typeface="微软雅黑" pitchFamily="34" charset="-122"/>
              <a:sym typeface="Gill Sans" charset="0"/>
            </a:endParaRPr>
          </a:p>
        </p:txBody>
      </p:sp>
      <p:cxnSp>
        <p:nvCxnSpPr>
          <p:cNvPr id="25" name="24 Conector recto"/>
          <p:cNvCxnSpPr/>
          <p:nvPr/>
        </p:nvCxnSpPr>
        <p:spPr>
          <a:xfrm flipV="1">
            <a:off x="4644621" y="1988188"/>
            <a:ext cx="2698865" cy="1468418"/>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25 Circular"/>
          <p:cNvSpPr>
            <a:spLocks noChangeAspect="1"/>
          </p:cNvSpPr>
          <p:nvPr/>
        </p:nvSpPr>
        <p:spPr bwMode="auto">
          <a:xfrm>
            <a:off x="4706860" y="1019325"/>
            <a:ext cx="3607226" cy="3608157"/>
          </a:xfrm>
          <a:prstGeom prst="pie">
            <a:avLst>
              <a:gd name="adj1" fmla="val 16166917"/>
              <a:gd name="adj2" fmla="val 21947"/>
            </a:avLst>
          </a:prstGeom>
          <a:solidFill>
            <a:schemeClr val="accent1"/>
          </a:solidFill>
          <a:ln>
            <a:noFill/>
          </a:ln>
          <a:scene3d>
            <a:camera prst="isometricLeftDown"/>
            <a:lightRig rig="threePt" dir="t"/>
          </a:scene3d>
        </p:spPr>
        <p:txBody>
          <a:bodyPr lIns="0" tIns="0" rIns="0" bIns="0" rtlCol="0" anchor="ctr"/>
          <a:lstStyle/>
          <a:p>
            <a:pPr algn="ctr" defTabSz="894273"/>
            <a:endParaRPr lang="es-SV" dirty="0">
              <a:solidFill>
                <a:srgbClr val="000000"/>
              </a:solidFill>
            </a:endParaRPr>
          </a:p>
        </p:txBody>
      </p:sp>
      <p:sp>
        <p:nvSpPr>
          <p:cNvPr id="27" name="26 Circular"/>
          <p:cNvSpPr>
            <a:spLocks noChangeAspect="1"/>
          </p:cNvSpPr>
          <p:nvPr/>
        </p:nvSpPr>
        <p:spPr bwMode="auto">
          <a:xfrm>
            <a:off x="4706804" y="1361570"/>
            <a:ext cx="3091908" cy="3092706"/>
          </a:xfrm>
          <a:prstGeom prst="pie">
            <a:avLst>
              <a:gd name="adj1" fmla="val 16166917"/>
              <a:gd name="adj2" fmla="val 21947"/>
            </a:avLst>
          </a:prstGeom>
          <a:solidFill>
            <a:schemeClr val="accent4"/>
          </a:solidFill>
          <a:ln>
            <a:noFill/>
          </a:ln>
          <a:scene3d>
            <a:camera prst="isometricLeftDown"/>
            <a:lightRig rig="threePt" dir="t"/>
          </a:scene3d>
        </p:spPr>
        <p:txBody>
          <a:bodyPr lIns="0" tIns="0" rIns="0" bIns="0" rtlCol="0" anchor="ctr"/>
          <a:lstStyle/>
          <a:p>
            <a:pPr algn="ctr" defTabSz="894273"/>
            <a:endParaRPr lang="es-SV">
              <a:solidFill>
                <a:srgbClr val="000000"/>
              </a:solidFill>
            </a:endParaRPr>
          </a:p>
        </p:txBody>
      </p:sp>
      <p:sp>
        <p:nvSpPr>
          <p:cNvPr id="28" name="27 Circular"/>
          <p:cNvSpPr>
            <a:spLocks noChangeAspect="1"/>
          </p:cNvSpPr>
          <p:nvPr/>
        </p:nvSpPr>
        <p:spPr bwMode="auto">
          <a:xfrm>
            <a:off x="4674535" y="1718205"/>
            <a:ext cx="2576590" cy="2577254"/>
          </a:xfrm>
          <a:prstGeom prst="pie">
            <a:avLst>
              <a:gd name="adj1" fmla="val 16166917"/>
              <a:gd name="adj2" fmla="val 21947"/>
            </a:avLst>
          </a:prstGeom>
          <a:solidFill>
            <a:schemeClr val="accent3"/>
          </a:solidFill>
          <a:ln>
            <a:noFill/>
          </a:ln>
          <a:scene3d>
            <a:camera prst="isometricLeftDown"/>
            <a:lightRig rig="threePt" dir="t"/>
          </a:scene3d>
        </p:spPr>
        <p:txBody>
          <a:bodyPr lIns="0" tIns="0" rIns="0" bIns="0" rtlCol="0" anchor="ctr"/>
          <a:lstStyle/>
          <a:p>
            <a:pPr algn="ctr" defTabSz="894273"/>
            <a:endParaRPr lang="es-SV">
              <a:solidFill>
                <a:srgbClr val="000000"/>
              </a:solidFill>
            </a:endParaRPr>
          </a:p>
        </p:txBody>
      </p:sp>
      <p:sp>
        <p:nvSpPr>
          <p:cNvPr id="29" name="28 Circular"/>
          <p:cNvSpPr>
            <a:spLocks noChangeAspect="1"/>
          </p:cNvSpPr>
          <p:nvPr/>
        </p:nvSpPr>
        <p:spPr bwMode="auto">
          <a:xfrm>
            <a:off x="4674478" y="2065452"/>
            <a:ext cx="2061272" cy="2061803"/>
          </a:xfrm>
          <a:prstGeom prst="pie">
            <a:avLst>
              <a:gd name="adj1" fmla="val 16166917"/>
              <a:gd name="adj2" fmla="val 21947"/>
            </a:avLst>
          </a:prstGeom>
          <a:solidFill>
            <a:schemeClr val="accent2"/>
          </a:solidFill>
          <a:ln>
            <a:noFill/>
          </a:ln>
          <a:scene3d>
            <a:camera prst="isometricLeftDown"/>
            <a:lightRig rig="threePt" dir="t"/>
          </a:scene3d>
        </p:spPr>
        <p:txBody>
          <a:bodyPr lIns="0" tIns="0" rIns="0" bIns="0" rtlCol="0" anchor="ctr"/>
          <a:lstStyle/>
          <a:p>
            <a:pPr algn="ctr" defTabSz="894273"/>
            <a:endParaRPr lang="es-SV">
              <a:solidFill>
                <a:srgbClr val="000000"/>
              </a:solidFill>
            </a:endParaRPr>
          </a:p>
        </p:txBody>
      </p:sp>
      <p:sp>
        <p:nvSpPr>
          <p:cNvPr id="30" name="29 Circular"/>
          <p:cNvSpPr>
            <a:spLocks noChangeAspect="1"/>
          </p:cNvSpPr>
          <p:nvPr/>
        </p:nvSpPr>
        <p:spPr bwMode="auto">
          <a:xfrm>
            <a:off x="4674249" y="2413043"/>
            <a:ext cx="1545954" cy="1546353"/>
          </a:xfrm>
          <a:prstGeom prst="pie">
            <a:avLst>
              <a:gd name="adj1" fmla="val 16166917"/>
              <a:gd name="adj2" fmla="val 21947"/>
            </a:avLst>
          </a:prstGeom>
          <a:solidFill>
            <a:schemeClr val="accent1"/>
          </a:solidFill>
          <a:ln>
            <a:noFill/>
          </a:ln>
          <a:scene3d>
            <a:camera prst="isometricLeftDown"/>
            <a:lightRig rig="threePt" dir="t"/>
          </a:scene3d>
        </p:spPr>
        <p:txBody>
          <a:bodyPr lIns="0" tIns="0" rIns="0" bIns="0" rtlCol="0" anchor="ctr"/>
          <a:lstStyle/>
          <a:p>
            <a:pPr algn="ctr" defTabSz="894273"/>
            <a:endParaRPr lang="es-SV">
              <a:solidFill>
                <a:srgbClr val="000000"/>
              </a:solidFill>
            </a:endParaRPr>
          </a:p>
        </p:txBody>
      </p:sp>
      <p:cxnSp>
        <p:nvCxnSpPr>
          <p:cNvPr id="31" name="30 Conector recto"/>
          <p:cNvCxnSpPr/>
          <p:nvPr/>
        </p:nvCxnSpPr>
        <p:spPr>
          <a:xfrm flipV="1">
            <a:off x="4644868" y="817013"/>
            <a:ext cx="2106568" cy="2639536"/>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4644619" y="3041522"/>
            <a:ext cx="3411886" cy="41968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734950" y="3085713"/>
            <a:ext cx="604744" cy="276248"/>
          </a:xfrm>
          <a:prstGeom prst="rect">
            <a:avLst/>
          </a:prstGeom>
          <a:noFill/>
        </p:spPr>
        <p:txBody>
          <a:bodyPr wrap="square" lIns="89449" tIns="44710" rIns="89449" bIns="44710" rtlCol="0">
            <a:spAutoFit/>
          </a:bodyPr>
          <a:lstStyle/>
          <a:p>
            <a:pPr defTabSz="894273"/>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20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4" name="33 CuadroTexto"/>
          <p:cNvSpPr txBox="1"/>
          <p:nvPr/>
        </p:nvSpPr>
        <p:spPr>
          <a:xfrm>
            <a:off x="6218181" y="3024870"/>
            <a:ext cx="604744" cy="276248"/>
          </a:xfrm>
          <a:prstGeom prst="rect">
            <a:avLst/>
          </a:prstGeom>
          <a:noFill/>
        </p:spPr>
        <p:txBody>
          <a:bodyPr wrap="square" lIns="89449" tIns="44710" rIns="89449" bIns="44710" rtlCol="0">
            <a:spAutoFit/>
          </a:bodyPr>
          <a:lstStyle/>
          <a:p>
            <a:pPr defTabSz="894273"/>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40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5" name="34 CuadroTexto"/>
          <p:cNvSpPr txBox="1"/>
          <p:nvPr/>
        </p:nvSpPr>
        <p:spPr>
          <a:xfrm>
            <a:off x="6701413" y="2971539"/>
            <a:ext cx="604744" cy="276248"/>
          </a:xfrm>
          <a:prstGeom prst="rect">
            <a:avLst/>
          </a:prstGeom>
          <a:noFill/>
        </p:spPr>
        <p:txBody>
          <a:bodyPr wrap="square" lIns="89449" tIns="44710" rIns="89449" bIns="44710" rtlCol="0">
            <a:spAutoFit/>
          </a:bodyPr>
          <a:lstStyle/>
          <a:p>
            <a:pPr defTabSz="894273"/>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60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6" name="35 CuadroTexto"/>
          <p:cNvSpPr txBox="1"/>
          <p:nvPr/>
        </p:nvSpPr>
        <p:spPr>
          <a:xfrm>
            <a:off x="7184645" y="2917421"/>
            <a:ext cx="604744" cy="276248"/>
          </a:xfrm>
          <a:prstGeom prst="rect">
            <a:avLst/>
          </a:prstGeom>
          <a:noFill/>
        </p:spPr>
        <p:txBody>
          <a:bodyPr wrap="square" lIns="89449" tIns="44710" rIns="89449" bIns="44710" rtlCol="0">
            <a:spAutoFit/>
          </a:bodyPr>
          <a:lstStyle/>
          <a:p>
            <a:pPr defTabSz="894273"/>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80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7" name="36 CuadroTexto"/>
          <p:cNvSpPr txBox="1"/>
          <p:nvPr/>
        </p:nvSpPr>
        <p:spPr>
          <a:xfrm>
            <a:off x="7667878" y="2859663"/>
            <a:ext cx="646209" cy="276248"/>
          </a:xfrm>
          <a:prstGeom prst="rect">
            <a:avLst/>
          </a:prstGeom>
          <a:noFill/>
        </p:spPr>
        <p:txBody>
          <a:bodyPr wrap="square" lIns="89449" tIns="44710" rIns="89449" bIns="44710" rtlCol="0">
            <a:spAutoFit/>
          </a:bodyPr>
          <a:lstStyle/>
          <a:p>
            <a:pPr defTabSz="894273"/>
            <a:r>
              <a:rPr lang="es-MX" sz="12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100</a:t>
            </a:r>
            <a:r>
              <a:rPr lang="es-MX"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s-SV" sz="1200" baseline="36000" dirty="0">
              <a:solidFill>
                <a:srgbClr val="1F1F1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8" name="Freeform 10"/>
          <p:cNvSpPr>
            <a:spLocks noChangeAspect="1" noEditPoints="1"/>
          </p:cNvSpPr>
          <p:nvPr/>
        </p:nvSpPr>
        <p:spPr bwMode="auto">
          <a:xfrm rot="19808194">
            <a:off x="4385952" y="3398178"/>
            <a:ext cx="301058" cy="282039"/>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solidFill>
              <a:schemeClr val="accent1"/>
            </a:solidFill>
            <a:prstDash val="solid"/>
            <a:round/>
            <a:headEnd/>
            <a:tailEnd/>
          </a:ln>
        </p:spPr>
        <p:txBody>
          <a:bodyPr vert="horz" wrap="square" lIns="33857" tIns="16900" rIns="33857" bIns="16900" numCol="1" anchor="t" anchorCtr="0" compatLnSpc="1">
            <a:prstTxWarp prst="textNoShape">
              <a:avLst/>
            </a:prstTxWarp>
          </a:bodyPr>
          <a:lstStyle/>
          <a:p>
            <a:pPr defTabSz="894273"/>
            <a:endParaRPr lang="es-SV">
              <a:solidFill>
                <a:srgbClr val="1F1F1F"/>
              </a:solidFill>
            </a:endParaRPr>
          </a:p>
        </p:txBody>
      </p:sp>
      <p:sp>
        <p:nvSpPr>
          <p:cNvPr id="39" name="Textbox 1"/>
          <p:cNvSpPr/>
          <p:nvPr/>
        </p:nvSpPr>
        <p:spPr>
          <a:xfrm>
            <a:off x="755036" y="3148608"/>
            <a:ext cx="1269056" cy="274959"/>
          </a:xfrm>
          <a:prstGeom prst="rect">
            <a:avLst/>
          </a:prstGeom>
        </p:spPr>
        <p:txBody>
          <a:bodyPr wrap="square" lIns="89449" tIns="44710" rIns="89449" bIns="4471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a title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40" name="11 Rectángulo redondeado"/>
          <p:cNvSpPr>
            <a:spLocks noChangeAspect="1"/>
          </p:cNvSpPr>
          <p:nvPr/>
        </p:nvSpPr>
        <p:spPr>
          <a:xfrm rot="16200000">
            <a:off x="629901" y="3200922"/>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273"/>
            <a:endParaRPr lang="en-US" dirty="0">
              <a:solidFill>
                <a:srgbClr val="000000"/>
              </a:solidFill>
            </a:endParaRPr>
          </a:p>
        </p:txBody>
      </p:sp>
      <p:sp>
        <p:nvSpPr>
          <p:cNvPr id="41" name="11 Rectángulo redondeado"/>
          <p:cNvSpPr>
            <a:spLocks noChangeAspect="1"/>
          </p:cNvSpPr>
          <p:nvPr/>
        </p:nvSpPr>
        <p:spPr>
          <a:xfrm rot="16200000">
            <a:off x="1998668" y="3200922"/>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2"/>
          </a:solidFill>
          <a:ln>
            <a:noFill/>
          </a:ln>
          <a:scene3d>
            <a:camera prst="orthographicFront"/>
            <a:lightRig rig="soft" dir="t"/>
          </a:scene3d>
          <a:sp3d extrusionH="508000" prstMaterial="flat"/>
        </p:spPr>
        <p:txBody>
          <a:bodyPr lIns="0" tIns="0" rIns="0" bIns="0" rtlCol="0" anchor="ctr"/>
          <a:lstStyle/>
          <a:p>
            <a:pPr algn="ctr" defTabSz="894273"/>
            <a:endParaRPr lang="en-US" dirty="0">
              <a:solidFill>
                <a:srgbClr val="000000"/>
              </a:solidFill>
            </a:endParaRPr>
          </a:p>
        </p:txBody>
      </p:sp>
      <p:sp>
        <p:nvSpPr>
          <p:cNvPr id="42" name="Textbox 1"/>
          <p:cNvSpPr/>
          <p:nvPr/>
        </p:nvSpPr>
        <p:spPr>
          <a:xfrm>
            <a:off x="2123803" y="3148608"/>
            <a:ext cx="1269056" cy="274959"/>
          </a:xfrm>
          <a:prstGeom prst="rect">
            <a:avLst/>
          </a:prstGeom>
        </p:spPr>
        <p:txBody>
          <a:bodyPr wrap="square" lIns="89449" tIns="44710" rIns="89449" bIns="4471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a title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43" name="11 Rectángulo redondeado"/>
          <p:cNvSpPr>
            <a:spLocks noChangeAspect="1"/>
          </p:cNvSpPr>
          <p:nvPr/>
        </p:nvSpPr>
        <p:spPr>
          <a:xfrm rot="16200000">
            <a:off x="629901" y="3633787"/>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3"/>
          </a:solidFill>
          <a:ln>
            <a:noFill/>
          </a:ln>
          <a:scene3d>
            <a:camera prst="orthographicFront"/>
            <a:lightRig rig="soft" dir="t"/>
          </a:scene3d>
          <a:sp3d extrusionH="508000" prstMaterial="flat"/>
        </p:spPr>
        <p:txBody>
          <a:bodyPr lIns="0" tIns="0" rIns="0" bIns="0" rtlCol="0" anchor="ctr"/>
          <a:lstStyle/>
          <a:p>
            <a:pPr algn="ctr" defTabSz="894273"/>
            <a:endParaRPr lang="en-US" dirty="0">
              <a:solidFill>
                <a:srgbClr val="000000"/>
              </a:solidFill>
            </a:endParaRPr>
          </a:p>
        </p:txBody>
      </p:sp>
      <p:sp>
        <p:nvSpPr>
          <p:cNvPr id="44" name="11 Rectángulo redondeado"/>
          <p:cNvSpPr>
            <a:spLocks noChangeAspect="1"/>
          </p:cNvSpPr>
          <p:nvPr/>
        </p:nvSpPr>
        <p:spPr>
          <a:xfrm rot="16200000">
            <a:off x="1998668" y="3633787"/>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4"/>
          </a:solidFill>
          <a:ln>
            <a:noFill/>
          </a:ln>
          <a:scene3d>
            <a:camera prst="orthographicFront"/>
            <a:lightRig rig="soft" dir="t"/>
          </a:scene3d>
          <a:sp3d extrusionH="508000" prstMaterial="flat"/>
        </p:spPr>
        <p:txBody>
          <a:bodyPr lIns="0" tIns="0" rIns="0" bIns="0" rtlCol="0" anchor="ctr"/>
          <a:lstStyle/>
          <a:p>
            <a:pPr algn="ctr" defTabSz="894273"/>
            <a:endParaRPr lang="en-US" dirty="0">
              <a:solidFill>
                <a:srgbClr val="000000"/>
              </a:solidFill>
            </a:endParaRPr>
          </a:p>
        </p:txBody>
      </p:sp>
      <p:sp>
        <p:nvSpPr>
          <p:cNvPr id="45" name="Textbox 1"/>
          <p:cNvSpPr/>
          <p:nvPr/>
        </p:nvSpPr>
        <p:spPr>
          <a:xfrm>
            <a:off x="755036" y="3580656"/>
            <a:ext cx="1269056" cy="274959"/>
          </a:xfrm>
          <a:prstGeom prst="rect">
            <a:avLst/>
          </a:prstGeom>
        </p:spPr>
        <p:txBody>
          <a:bodyPr wrap="square" lIns="89449" tIns="44710" rIns="89449" bIns="4471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a title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46" name="Textbox 1"/>
          <p:cNvSpPr/>
          <p:nvPr/>
        </p:nvSpPr>
        <p:spPr>
          <a:xfrm>
            <a:off x="2123803" y="3580656"/>
            <a:ext cx="1269056" cy="274959"/>
          </a:xfrm>
          <a:prstGeom prst="rect">
            <a:avLst/>
          </a:prstGeom>
        </p:spPr>
        <p:txBody>
          <a:bodyPr wrap="square" lIns="89449" tIns="44710" rIns="89449" bIns="4471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a title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47" name="11 Rectángulo redondeado"/>
          <p:cNvSpPr>
            <a:spLocks noChangeAspect="1"/>
          </p:cNvSpPr>
          <p:nvPr/>
        </p:nvSpPr>
        <p:spPr>
          <a:xfrm rot="16200000">
            <a:off x="629901" y="4058301"/>
            <a:ext cx="163956" cy="147025"/>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chemeClr val="accent1"/>
          </a:solidFill>
          <a:ln>
            <a:noFill/>
          </a:ln>
          <a:scene3d>
            <a:camera prst="orthographicFront"/>
            <a:lightRig rig="soft" dir="t"/>
          </a:scene3d>
          <a:sp3d extrusionH="508000" prstMaterial="flat"/>
        </p:spPr>
        <p:txBody>
          <a:bodyPr lIns="0" tIns="0" rIns="0" bIns="0" rtlCol="0" anchor="ctr"/>
          <a:lstStyle/>
          <a:p>
            <a:pPr algn="ctr" defTabSz="894273"/>
            <a:endParaRPr lang="en-US" dirty="0">
              <a:solidFill>
                <a:srgbClr val="000000"/>
              </a:solidFill>
            </a:endParaRPr>
          </a:p>
        </p:txBody>
      </p:sp>
      <p:sp>
        <p:nvSpPr>
          <p:cNvPr id="48" name="Textbox 1"/>
          <p:cNvSpPr/>
          <p:nvPr/>
        </p:nvSpPr>
        <p:spPr>
          <a:xfrm>
            <a:off x="755036" y="3976700"/>
            <a:ext cx="1269056" cy="274959"/>
          </a:xfrm>
          <a:prstGeom prst="rect">
            <a:avLst/>
          </a:prstGeom>
        </p:spPr>
        <p:txBody>
          <a:bodyPr wrap="square" lIns="89449" tIns="44710" rIns="89449" bIns="44710">
            <a:spAutoFit/>
          </a:bodyPr>
          <a:lstStyle/>
          <a:p>
            <a:pPr lvl="0" algn="ctr" defTabSz="890984"/>
            <a:r>
              <a:rPr lang="zh-CN" altLang="en-US" sz="1200" dirty="0">
                <a:solidFill>
                  <a:schemeClr val="tx1">
                    <a:lumMod val="75000"/>
                    <a:lumOff val="25000"/>
                  </a:schemeClr>
                </a:solidFill>
                <a:latin typeface="微软雅黑" pitchFamily="34" charset="-122"/>
                <a:ea typeface="微软雅黑" pitchFamily="34" charset="-122"/>
                <a:sym typeface="微软雅黑" pitchFamily="34" charset="-122"/>
              </a:rPr>
              <a:t>add a title</a:t>
            </a:r>
            <a:endParaRPr lang="en-US" altLang="zh-CN" sz="12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248506727"/>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5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5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35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350"/>
                                        <p:tgtEl>
                                          <p:spTgt spid="48"/>
                                        </p:tgtEl>
                                      </p:cBhvr>
                                    </p:animEffect>
                                  </p:childTnLst>
                                </p:cTn>
                              </p:par>
                            </p:childTnLst>
                          </p:cTn>
                        </p:par>
                        <p:par>
                          <p:cTn id="41" fill="hold">
                            <p:stCondLst>
                              <p:cond delay="125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175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12" decel="9000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12" decel="90000" fill="hold" grpId="0" nodeType="withEffect">
                                  <p:stCondLst>
                                    <p:cond delay="15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12" decel="90000" fill="hold" grpId="0" nodeType="withEffect">
                                  <p:stCondLst>
                                    <p:cond delay="3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12" decel="90000" fill="hold" grpId="0" nodeType="withEffect">
                                  <p:stCondLst>
                                    <p:cond delay="45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12" decel="90000" fill="hold" grpId="0" nodeType="withEffect">
                                  <p:stCondLst>
                                    <p:cond delay="60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0-#ppt_w/2"/>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par>
                                <p:cTn id="75" presetID="10" presetClass="entr" presetSubtype="0" fill="hold" grpId="0" nodeType="withEffect">
                                  <p:stCondLst>
                                    <p:cond delay="60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grpId="0" nodeType="withEffect">
                                  <p:stCondLst>
                                    <p:cond delay="60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60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grpId="0" nodeType="withEffect">
                                  <p:stCondLst>
                                    <p:cond delay="60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60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P spid="27" grpId="0" animBg="1"/>
      <p:bldP spid="28" grpId="0" animBg="1"/>
      <p:bldP spid="29" grpId="0" animBg="1"/>
      <p:bldP spid="30" grpId="0" animBg="1"/>
      <p:bldP spid="33" grpId="0"/>
      <p:bldP spid="34" grpId="0"/>
      <p:bldP spid="35" grpId="0"/>
      <p:bldP spid="36" grpId="0"/>
      <p:bldP spid="37" grpId="0"/>
      <p:bldP spid="38" grpId="0" animBg="1"/>
      <p:bldP spid="39" grpId="0"/>
      <p:bldP spid="40" grpId="0" animBg="1"/>
      <p:bldP spid="41" grpId="0" animBg="1"/>
      <p:bldP spid="42" grpId="0"/>
      <p:bldP spid="43" grpId="0" animBg="1"/>
      <p:bldP spid="44" grpId="0" animBg="1"/>
      <p:bldP spid="45" grpId="0"/>
      <p:bldP spid="46" grpId="0"/>
      <p:bldP spid="47"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B6528F-EB7C-48FC-847A-823F2C6DD5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55" b="8291"/>
          <a:stretch/>
        </p:blipFill>
        <p:spPr>
          <a:xfrm>
            <a:off x="0" y="-19744"/>
            <a:ext cx="9144000" cy="5164832"/>
          </a:xfrm>
          <a:prstGeom prst="rect">
            <a:avLst/>
          </a:prstGeom>
        </p:spPr>
      </p:pic>
      <p:sp>
        <p:nvSpPr>
          <p:cNvPr id="3" name="淘宝店chenying0907 6">
            <a:extLst>
              <a:ext uri="{FF2B5EF4-FFF2-40B4-BE49-F238E27FC236}">
                <a16:creationId xmlns:a16="http://schemas.microsoft.com/office/drawing/2014/main" id="{605FB42B-7385-4C77-A5A7-43DE7E90BC67}"/>
              </a:ext>
            </a:extLst>
          </p:cNvPr>
          <p:cNvSpPr>
            <a:spLocks/>
          </p:cNvSpPr>
          <p:nvPr/>
        </p:nvSpPr>
        <p:spPr bwMode="auto">
          <a:xfrm>
            <a:off x="4048626" y="1399487"/>
            <a:ext cx="936062" cy="631359"/>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5" name="淘宝店chenying0907 7">
            <a:extLst>
              <a:ext uri="{FF2B5EF4-FFF2-40B4-BE49-F238E27FC236}">
                <a16:creationId xmlns:a16="http://schemas.microsoft.com/office/drawing/2014/main" id="{71C203C7-67B2-4044-A8C2-ED39AB2AC2F7}"/>
              </a:ext>
            </a:extLst>
          </p:cNvPr>
          <p:cNvSpPr>
            <a:spLocks/>
          </p:cNvSpPr>
          <p:nvPr/>
        </p:nvSpPr>
        <p:spPr bwMode="auto">
          <a:xfrm>
            <a:off x="4488876" y="1399487"/>
            <a:ext cx="596971" cy="942051"/>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17">
            <a:extLst>
              <a:ext uri="{FF2B5EF4-FFF2-40B4-BE49-F238E27FC236}">
                <a16:creationId xmlns:a16="http://schemas.microsoft.com/office/drawing/2014/main" id="{1376584B-881E-4A3D-B306-0C5B91308BEC}"/>
              </a:ext>
            </a:extLst>
          </p:cNvPr>
          <p:cNvSpPr/>
          <p:nvPr/>
        </p:nvSpPr>
        <p:spPr>
          <a:xfrm>
            <a:off x="2933300" y="2938329"/>
            <a:ext cx="3243714"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a:t>
            </a:r>
            <a:r>
              <a:rPr lang="en-US" altLang="zh-CN" sz="800" dirty="0" err="1">
                <a:solidFill>
                  <a:schemeClr val="bg1">
                    <a:lumMod val="50000"/>
                  </a:schemeClr>
                </a:solidFill>
              </a:rPr>
              <a:t>DesignedWe</a:t>
            </a:r>
            <a:r>
              <a:rPr lang="en-US" altLang="zh-CN" sz="800" dirty="0">
                <a:solidFill>
                  <a:schemeClr val="bg1">
                    <a:lumMod val="50000"/>
                  </a:schemeClr>
                </a:solidFill>
              </a:rPr>
              <a:t> have many PowerPoint templates that has been specifically designed. </a:t>
            </a:r>
            <a:endParaRPr lang="zh-CN" altLang="en-US" sz="800" dirty="0">
              <a:solidFill>
                <a:schemeClr val="bg1">
                  <a:lumMod val="50000"/>
                </a:schemeClr>
              </a:solidFill>
            </a:endParaRPr>
          </a:p>
          <a:p>
            <a:pPr algn="ctr">
              <a:lnSpc>
                <a:spcPct val="120000"/>
              </a:lnSpc>
              <a:spcBef>
                <a:spcPts val="300"/>
              </a:spcBef>
            </a:pPr>
            <a:r>
              <a:rPr lang="en-US" altLang="zh-CN" sz="800" dirty="0">
                <a:solidFill>
                  <a:schemeClr val="bg1">
                    <a:lumMod val="50000"/>
                  </a:schemeClr>
                </a:solidFill>
              </a:rPr>
              <a:t>. </a:t>
            </a:r>
            <a:endParaRPr lang="zh-CN" altLang="en-US" sz="800" dirty="0">
              <a:solidFill>
                <a:schemeClr val="bg1">
                  <a:lumMod val="50000"/>
                </a:schemeClr>
              </a:solidFill>
            </a:endParaRPr>
          </a:p>
        </p:txBody>
      </p:sp>
      <p:sp>
        <p:nvSpPr>
          <p:cNvPr id="7" name="Rectangle 24">
            <a:extLst>
              <a:ext uri="{FF2B5EF4-FFF2-40B4-BE49-F238E27FC236}">
                <a16:creationId xmlns:a16="http://schemas.microsoft.com/office/drawing/2014/main" id="{07106672-ACAD-4B6D-B1F6-B772A1592AC7}"/>
              </a:ext>
            </a:extLst>
          </p:cNvPr>
          <p:cNvSpPr>
            <a:spLocks noChangeArrowheads="1"/>
          </p:cNvSpPr>
          <p:nvPr/>
        </p:nvSpPr>
        <p:spPr bwMode="auto">
          <a:xfrm>
            <a:off x="2933301" y="2510374"/>
            <a:ext cx="315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2000" dirty="0">
                <a:solidFill>
                  <a:schemeClr val="tx1">
                    <a:lumMod val="75000"/>
                    <a:lumOff val="25000"/>
                  </a:schemeClr>
                </a:solidFill>
                <a:latin typeface="微软雅黑" pitchFamily="34" charset="-122"/>
                <a:ea typeface="微软雅黑" pitchFamily="34" charset="-122"/>
              </a:rPr>
              <a:t>Work plan for next year</a:t>
            </a:r>
          </a:p>
        </p:txBody>
      </p:sp>
      <p:sp>
        <p:nvSpPr>
          <p:cNvPr id="8" name="Rectangle 24">
            <a:extLst>
              <a:ext uri="{FF2B5EF4-FFF2-40B4-BE49-F238E27FC236}">
                <a16:creationId xmlns:a16="http://schemas.microsoft.com/office/drawing/2014/main" id="{0450F232-567A-4E30-9A64-2B8DA14FD103}"/>
              </a:ext>
            </a:extLst>
          </p:cNvPr>
          <p:cNvSpPr>
            <a:spLocks noChangeArrowheads="1"/>
          </p:cNvSpPr>
          <p:nvPr/>
        </p:nvSpPr>
        <p:spPr bwMode="auto">
          <a:xfrm>
            <a:off x="4043311" y="1426527"/>
            <a:ext cx="10785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dirty="0">
                <a:solidFill>
                  <a:schemeClr val="bg1"/>
                </a:solidFill>
              </a:rPr>
              <a:t>4</a:t>
            </a:r>
            <a:endParaRPr lang="zh-CN" altLang="en-US" sz="3600" b="1" dirty="0">
              <a:solidFill>
                <a:schemeClr val="bg1"/>
              </a:solidFill>
            </a:endParaRPr>
          </a:p>
        </p:txBody>
      </p:sp>
    </p:spTree>
    <p:extLst>
      <p:ext uri="{BB962C8B-B14F-4D97-AF65-F5344CB8AC3E}">
        <p14:creationId xmlns:p14="http://schemas.microsoft.com/office/powerpoint/2010/main" val="2670874987"/>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75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图表 14"/>
          <p:cNvGraphicFramePr/>
          <p:nvPr/>
        </p:nvGraphicFramePr>
        <p:xfrm>
          <a:off x="1553747" y="1265729"/>
          <a:ext cx="6036509" cy="256384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40">
            <a:extLst>
              <a:ext uri="{FF2B5EF4-FFF2-40B4-BE49-F238E27FC236}">
                <a16:creationId xmlns:a16="http://schemas.microsoft.com/office/drawing/2014/main" id="{87772ECB-E481-4BC4-8024-4DAFE0BB2D0C}"/>
              </a:ext>
            </a:extLst>
          </p:cNvPr>
          <p:cNvSpPr txBox="1"/>
          <p:nvPr/>
        </p:nvSpPr>
        <p:spPr>
          <a:xfrm>
            <a:off x="1187624" y="4187864"/>
            <a:ext cx="6696744" cy="369332"/>
          </a:xfrm>
          <a:prstGeom prst="rect">
            <a:avLst/>
          </a:prstGeom>
          <a:noFill/>
        </p:spPr>
        <p:txBody>
          <a:bodyPr wrap="square" rtlCol="0">
            <a:spAutoFit/>
          </a:bodyPr>
          <a:lstStyle/>
          <a:p>
            <a:r>
              <a:rPr lang="zh-CN" altLang="en-US" sz="900" spc="-10" dirty="0">
                <a:solidFill>
                  <a:schemeClr val="tx1">
                    <a:lumMod val="50000"/>
                    <a:lumOff val="50000"/>
                  </a:schemeClr>
                </a:solidFill>
                <a:latin typeface="微软雅黑" panose="020B0503020204020204" pitchFamily="34" charset="-122"/>
                <a:ea typeface="微软雅黑" panose="020B0503020204020204" pitchFamily="34" charset="-122"/>
              </a:rPr>
              <a:t>Please enter the text please enter the text please enter the text content please enter the text content please enter the text content please enter the text content please enter the text content please enter the text content please enter the text content please enter the text content please enter the text content please enter the text content please enter the text content please enter the text content please enter the content please enter the text</a:t>
            </a:r>
          </a:p>
        </p:txBody>
      </p:sp>
    </p:spTree>
    <p:extLst>
      <p:ext uri="{BB962C8B-B14F-4D97-AF65-F5344CB8AC3E}">
        <p14:creationId xmlns:p14="http://schemas.microsoft.com/office/powerpoint/2010/main" val="4001291808"/>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up)">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left)">
                                      <p:cBhvr>
                                        <p:cTn id="11" dur="500"/>
                                        <p:tgtEl>
                                          <p:spTgt spid="15">
                                            <p:graphicEl>
                                              <a:chart seriesIdx="0" categoryIdx="0" bldStep="ptIn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left)">
                                      <p:cBhvr>
                                        <p:cTn id="15" dur="500"/>
                                        <p:tgtEl>
                                          <p:spTgt spid="15">
                                            <p:graphicEl>
                                              <a:chart seriesIdx="0" categoryIdx="1" bldStep="ptIn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left)">
                                      <p:cBhvr>
                                        <p:cTn id="19" dur="500"/>
                                        <p:tgtEl>
                                          <p:spTgt spid="15">
                                            <p:graphicEl>
                                              <a:chart seriesIdx="0" categoryIdx="2" bldStep="ptIn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graphicEl>
                                              <a:chart seriesIdx="0" categoryIdx="3" bldStep="ptInSeries"/>
                                            </p:graphicEl>
                                          </p:spTgt>
                                        </p:tgtEl>
                                        <p:attrNameLst>
                                          <p:attrName>style.visibility</p:attrName>
                                        </p:attrNameLst>
                                      </p:cBhvr>
                                      <p:to>
                                        <p:strVal val="visible"/>
                                      </p:to>
                                    </p:set>
                                    <p:animEffect transition="in" filter="wipe(left)">
                                      <p:cBhvr>
                                        <p:cTn id="23" dur="500"/>
                                        <p:tgtEl>
                                          <p:spTgt spid="15">
                                            <p:graphicEl>
                                              <a:chart seriesIdx="0" categoryIdx="3" bldStep="ptIn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graphicEl>
                                              <a:chart seriesIdx="0" categoryIdx="4" bldStep="ptInSeries"/>
                                            </p:graphicEl>
                                          </p:spTgt>
                                        </p:tgtEl>
                                        <p:attrNameLst>
                                          <p:attrName>style.visibility</p:attrName>
                                        </p:attrNameLst>
                                      </p:cBhvr>
                                      <p:to>
                                        <p:strVal val="visible"/>
                                      </p:to>
                                    </p:set>
                                    <p:animEffect transition="in" filter="wipe(left)">
                                      <p:cBhvr>
                                        <p:cTn id="27" dur="500"/>
                                        <p:tgtEl>
                                          <p:spTgt spid="15">
                                            <p:graphicEl>
                                              <a:chart seriesIdx="0" categoryIdx="4" bldStep="ptIn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left)">
                                      <p:cBhvr>
                                        <p:cTn id="31" dur="500"/>
                                        <p:tgtEl>
                                          <p:spTgt spid="15">
                                            <p:graphicEl>
                                              <a:chart seriesIdx="1" categoryIdx="0" bldStep="ptInSeries"/>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left)">
                                      <p:cBhvr>
                                        <p:cTn id="35" dur="500"/>
                                        <p:tgtEl>
                                          <p:spTgt spid="15">
                                            <p:graphicEl>
                                              <a:chart seriesIdx="1" categoryIdx="1" bldStep="ptInSeries"/>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left)">
                                      <p:cBhvr>
                                        <p:cTn id="39" dur="500"/>
                                        <p:tgtEl>
                                          <p:spTgt spid="15">
                                            <p:graphicEl>
                                              <a:chart seriesIdx="1" categoryIdx="2" bldStep="ptInSeries"/>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graphicEl>
                                              <a:chart seriesIdx="1" categoryIdx="3" bldStep="ptInSeries"/>
                                            </p:graphicEl>
                                          </p:spTgt>
                                        </p:tgtEl>
                                        <p:attrNameLst>
                                          <p:attrName>style.visibility</p:attrName>
                                        </p:attrNameLst>
                                      </p:cBhvr>
                                      <p:to>
                                        <p:strVal val="visible"/>
                                      </p:to>
                                    </p:set>
                                    <p:animEffect transition="in" filter="wipe(left)">
                                      <p:cBhvr>
                                        <p:cTn id="43" dur="500"/>
                                        <p:tgtEl>
                                          <p:spTgt spid="15">
                                            <p:graphicEl>
                                              <a:chart seriesIdx="1" categoryIdx="3" bldStep="ptInSeries"/>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5">
                                            <p:graphicEl>
                                              <a:chart seriesIdx="1" categoryIdx="4" bldStep="ptInSeries"/>
                                            </p:graphicEl>
                                          </p:spTgt>
                                        </p:tgtEl>
                                        <p:attrNameLst>
                                          <p:attrName>style.visibility</p:attrName>
                                        </p:attrNameLst>
                                      </p:cBhvr>
                                      <p:to>
                                        <p:strVal val="visible"/>
                                      </p:to>
                                    </p:set>
                                    <p:animEffect transition="in" filter="wipe(left)">
                                      <p:cBhvr>
                                        <p:cTn id="47" dur="500"/>
                                        <p:tgtEl>
                                          <p:spTgt spid="15">
                                            <p:graphicEl>
                                              <a:chart seriesIdx="1" categoryIdx="4" bldStep="ptInSeries"/>
                                            </p:graphicEl>
                                          </p:spTgt>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Chart bld="seriesEl"/>
        </p:bldSub>
      </p:bldGraphic>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a:extLst>
              <a:ext uri="{FF2B5EF4-FFF2-40B4-BE49-F238E27FC236}">
                <a16:creationId xmlns:a16="http://schemas.microsoft.com/office/drawing/2014/main" id="{E5B49855-7563-47E8-9348-D0ED6232C9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587"/>
          <a:stretch/>
        </p:blipFill>
        <p:spPr>
          <a:xfrm>
            <a:off x="0" y="-16289"/>
            <a:ext cx="9144000" cy="5161377"/>
          </a:xfrm>
          <a:prstGeom prst="rect">
            <a:avLst/>
          </a:prstGeom>
        </p:spPr>
      </p:pic>
      <p:pic>
        <p:nvPicPr>
          <p:cNvPr id="41" name="图片 40">
            <a:extLst>
              <a:ext uri="{FF2B5EF4-FFF2-40B4-BE49-F238E27FC236}">
                <a16:creationId xmlns:a16="http://schemas.microsoft.com/office/drawing/2014/main" id="{406EEDF5-E5A0-46A1-BEDA-E44091BD94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22" r="2357" b="11031"/>
          <a:stretch/>
        </p:blipFill>
        <p:spPr>
          <a:xfrm>
            <a:off x="4544586" y="2572544"/>
            <a:ext cx="4599414" cy="2608947"/>
          </a:xfrm>
          <a:prstGeom prst="rect">
            <a:avLst/>
          </a:prstGeom>
        </p:spPr>
      </p:pic>
      <p:sp>
        <p:nvSpPr>
          <p:cNvPr id="34" name="淘宝店chenying0907 35"/>
          <p:cNvSpPr>
            <a:spLocks noEditPoints="1"/>
          </p:cNvSpPr>
          <p:nvPr/>
        </p:nvSpPr>
        <p:spPr bwMode="auto">
          <a:xfrm>
            <a:off x="6851713" y="2708135"/>
            <a:ext cx="193810" cy="246868"/>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14" name="淘宝店chenying0907 14"/>
          <p:cNvSpPr>
            <a:spLocks/>
          </p:cNvSpPr>
          <p:nvPr/>
        </p:nvSpPr>
        <p:spPr bwMode="auto">
          <a:xfrm>
            <a:off x="6384396" y="2533465"/>
            <a:ext cx="934637" cy="631359"/>
          </a:xfrm>
          <a:custGeom>
            <a:avLst/>
            <a:gdLst>
              <a:gd name="T0" fmla="*/ 445 w 656"/>
              <a:gd name="T1" fmla="*/ 0 h 443"/>
              <a:gd name="T2" fmla="*/ 0 w 656"/>
              <a:gd name="T3" fmla="*/ 0 h 443"/>
              <a:gd name="T4" fmla="*/ 211 w 656"/>
              <a:gd name="T5" fmla="*/ 220 h 443"/>
              <a:gd name="T6" fmla="*/ 0 w 656"/>
              <a:gd name="T7" fmla="*/ 443 h 443"/>
              <a:gd name="T8" fmla="*/ 445 w 656"/>
              <a:gd name="T9" fmla="*/ 443 h 443"/>
              <a:gd name="T10" fmla="*/ 656 w 656"/>
              <a:gd name="T11" fmla="*/ 220 h 443"/>
              <a:gd name="T12" fmla="*/ 445 w 656"/>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6" h="443">
                <a:moveTo>
                  <a:pt x="445" y="0"/>
                </a:moveTo>
                <a:lnTo>
                  <a:pt x="0" y="0"/>
                </a:lnTo>
                <a:lnTo>
                  <a:pt x="211" y="220"/>
                </a:lnTo>
                <a:lnTo>
                  <a:pt x="0" y="443"/>
                </a:lnTo>
                <a:lnTo>
                  <a:pt x="445" y="443"/>
                </a:lnTo>
                <a:lnTo>
                  <a:pt x="656" y="220"/>
                </a:lnTo>
                <a:lnTo>
                  <a:pt x="445" y="0"/>
                </a:lnTo>
                <a:close/>
              </a:path>
            </a:pathLst>
          </a:custGeom>
          <a:solidFill>
            <a:schemeClr val="accent4"/>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6" name="淘宝店chenying0907 6"/>
          <p:cNvSpPr>
            <a:spLocks/>
          </p:cNvSpPr>
          <p:nvPr/>
        </p:nvSpPr>
        <p:spPr bwMode="auto">
          <a:xfrm>
            <a:off x="1825191" y="2533465"/>
            <a:ext cx="936062" cy="631359"/>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7" name="淘宝店chenying0907 7"/>
          <p:cNvSpPr>
            <a:spLocks/>
          </p:cNvSpPr>
          <p:nvPr/>
        </p:nvSpPr>
        <p:spPr bwMode="auto">
          <a:xfrm>
            <a:off x="2265441" y="2533465"/>
            <a:ext cx="596971" cy="942051"/>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淘宝店chenying0907 8"/>
          <p:cNvSpPr>
            <a:spLocks/>
          </p:cNvSpPr>
          <p:nvPr/>
        </p:nvSpPr>
        <p:spPr bwMode="auto">
          <a:xfrm>
            <a:off x="3342552" y="2533465"/>
            <a:ext cx="936062" cy="631359"/>
          </a:xfrm>
          <a:custGeom>
            <a:avLst/>
            <a:gdLst>
              <a:gd name="T0" fmla="*/ 445 w 657"/>
              <a:gd name="T1" fmla="*/ 0 h 443"/>
              <a:gd name="T2" fmla="*/ 0 w 657"/>
              <a:gd name="T3" fmla="*/ 0 h 443"/>
              <a:gd name="T4" fmla="*/ 212 w 657"/>
              <a:gd name="T5" fmla="*/ 220 h 443"/>
              <a:gd name="T6" fmla="*/ 0 w 657"/>
              <a:gd name="T7" fmla="*/ 443 h 443"/>
              <a:gd name="T8" fmla="*/ 445 w 657"/>
              <a:gd name="T9" fmla="*/ 443 h 443"/>
              <a:gd name="T10" fmla="*/ 657 w 657"/>
              <a:gd name="T11" fmla="*/ 220 h 443"/>
              <a:gd name="T12" fmla="*/ 445 w 657"/>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0"/>
                </a:moveTo>
                <a:lnTo>
                  <a:pt x="0" y="0"/>
                </a:lnTo>
                <a:lnTo>
                  <a:pt x="212" y="220"/>
                </a:lnTo>
                <a:lnTo>
                  <a:pt x="0" y="443"/>
                </a:lnTo>
                <a:lnTo>
                  <a:pt x="445" y="443"/>
                </a:lnTo>
                <a:lnTo>
                  <a:pt x="657" y="220"/>
                </a:lnTo>
                <a:lnTo>
                  <a:pt x="445" y="0"/>
                </a:ln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9" name="淘宝店chenying0907 9"/>
          <p:cNvSpPr>
            <a:spLocks/>
          </p:cNvSpPr>
          <p:nvPr/>
        </p:nvSpPr>
        <p:spPr bwMode="auto">
          <a:xfrm>
            <a:off x="3782800" y="2222773"/>
            <a:ext cx="596971" cy="942051"/>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淘宝店chenying0907 10"/>
          <p:cNvSpPr>
            <a:spLocks/>
          </p:cNvSpPr>
          <p:nvPr/>
        </p:nvSpPr>
        <p:spPr bwMode="auto">
          <a:xfrm>
            <a:off x="4865610" y="2533465"/>
            <a:ext cx="936062" cy="631359"/>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11" name="淘宝店chenying0907 11"/>
          <p:cNvSpPr>
            <a:spLocks/>
          </p:cNvSpPr>
          <p:nvPr/>
        </p:nvSpPr>
        <p:spPr bwMode="auto">
          <a:xfrm>
            <a:off x="5305859" y="2533465"/>
            <a:ext cx="598396" cy="942051"/>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淘宝店chenying0907 15"/>
          <p:cNvSpPr>
            <a:spLocks/>
          </p:cNvSpPr>
          <p:nvPr/>
        </p:nvSpPr>
        <p:spPr bwMode="auto">
          <a:xfrm>
            <a:off x="6824645" y="2222773"/>
            <a:ext cx="596971" cy="942051"/>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淘宝店chenying0907 17"/>
          <p:cNvSpPr/>
          <p:nvPr/>
        </p:nvSpPr>
        <p:spPr>
          <a:xfrm>
            <a:off x="1554291" y="3887214"/>
            <a:ext cx="165257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19" name="Rectangle 24"/>
          <p:cNvSpPr>
            <a:spLocks noChangeArrowheads="1"/>
          </p:cNvSpPr>
          <p:nvPr/>
        </p:nvSpPr>
        <p:spPr bwMode="auto">
          <a:xfrm>
            <a:off x="1135465" y="3653199"/>
            <a:ext cx="2481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zh-CN" sz="1200" dirty="0">
                <a:solidFill>
                  <a:schemeClr val="tx1">
                    <a:lumMod val="75000"/>
                    <a:lumOff val="25000"/>
                  </a:schemeClr>
                </a:solidFill>
                <a:latin typeface="微软雅黑" pitchFamily="34" charset="-122"/>
                <a:ea typeface="微软雅黑" pitchFamily="34" charset="-122"/>
              </a:rPr>
              <a:t>Overview of the annual work</a:t>
            </a:r>
          </a:p>
        </p:txBody>
      </p:sp>
      <p:sp>
        <p:nvSpPr>
          <p:cNvPr id="20" name="淘宝店chenying0907 19"/>
          <p:cNvSpPr/>
          <p:nvPr/>
        </p:nvSpPr>
        <p:spPr>
          <a:xfrm>
            <a:off x="3067010" y="1699910"/>
            <a:ext cx="165257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21" name="Rectangle 24"/>
          <p:cNvSpPr>
            <a:spLocks noChangeArrowheads="1"/>
          </p:cNvSpPr>
          <p:nvPr/>
        </p:nvSpPr>
        <p:spPr bwMode="auto">
          <a:xfrm>
            <a:off x="2648184" y="1465894"/>
            <a:ext cx="2481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zh-CN" sz="1200" dirty="0">
                <a:solidFill>
                  <a:schemeClr val="tx1">
                    <a:lumMod val="75000"/>
                    <a:lumOff val="25000"/>
                  </a:schemeClr>
                </a:solidFill>
                <a:latin typeface="微软雅黑" pitchFamily="34" charset="-122"/>
                <a:ea typeface="微软雅黑" pitchFamily="34" charset="-122"/>
              </a:rPr>
              <a:t>The completion of the work</a:t>
            </a:r>
          </a:p>
        </p:txBody>
      </p:sp>
      <p:sp>
        <p:nvSpPr>
          <p:cNvPr id="22" name="淘宝店chenying0907 21"/>
          <p:cNvSpPr/>
          <p:nvPr/>
        </p:nvSpPr>
        <p:spPr>
          <a:xfrm>
            <a:off x="4602292" y="3887214"/>
            <a:ext cx="165257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23" name="Rectangle 24"/>
          <p:cNvSpPr>
            <a:spLocks noChangeArrowheads="1"/>
          </p:cNvSpPr>
          <p:nvPr/>
        </p:nvSpPr>
        <p:spPr bwMode="auto">
          <a:xfrm>
            <a:off x="4183466" y="3653199"/>
            <a:ext cx="2481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en-US" sz="1200" dirty="0">
                <a:solidFill>
                  <a:schemeClr val="tx1">
                    <a:lumMod val="75000"/>
                    <a:lumOff val="25000"/>
                  </a:schemeClr>
                </a:solidFill>
                <a:latin typeface="微软雅黑" pitchFamily="34" charset="-122"/>
                <a:ea typeface="微软雅黑" pitchFamily="34" charset="-122"/>
                <a:sym typeface="Arial" panose="020B0604020202020204" pitchFamily="34" charset="0"/>
              </a:rPr>
              <a:t>Successful project presentation</a:t>
            </a:r>
            <a:endParaRPr lang="en-US" altLang="zh-CN" sz="1200" dirty="0">
              <a:solidFill>
                <a:schemeClr val="tx1">
                  <a:lumMod val="75000"/>
                  <a:lumOff val="25000"/>
                </a:schemeClr>
              </a:solidFill>
              <a:latin typeface="微软雅黑" pitchFamily="34" charset="-122"/>
              <a:ea typeface="微软雅黑" pitchFamily="34" charset="-122"/>
              <a:sym typeface="Arial" panose="020B0604020202020204" pitchFamily="34" charset="0"/>
            </a:endParaRPr>
          </a:p>
        </p:txBody>
      </p:sp>
      <p:sp>
        <p:nvSpPr>
          <p:cNvPr id="24" name="淘宝店chenying0907 23"/>
          <p:cNvSpPr/>
          <p:nvPr/>
        </p:nvSpPr>
        <p:spPr>
          <a:xfrm>
            <a:off x="6115011" y="1699910"/>
            <a:ext cx="1652575" cy="295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25" name="Rectangle 24"/>
          <p:cNvSpPr>
            <a:spLocks noChangeArrowheads="1"/>
          </p:cNvSpPr>
          <p:nvPr/>
        </p:nvSpPr>
        <p:spPr bwMode="auto">
          <a:xfrm>
            <a:off x="5696185" y="1465894"/>
            <a:ext cx="2481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1200" dirty="0">
                <a:solidFill>
                  <a:schemeClr val="tx1">
                    <a:lumMod val="75000"/>
                    <a:lumOff val="25000"/>
                  </a:schemeClr>
                </a:solidFill>
                <a:latin typeface="微软雅黑" pitchFamily="34" charset="-122"/>
                <a:ea typeface="微软雅黑" pitchFamily="34" charset="-122"/>
              </a:rPr>
              <a:t>Work plan for next year</a:t>
            </a:r>
          </a:p>
        </p:txBody>
      </p:sp>
      <p:sp>
        <p:nvSpPr>
          <p:cNvPr id="28" name="Rectangle 24"/>
          <p:cNvSpPr>
            <a:spLocks noChangeArrowheads="1"/>
          </p:cNvSpPr>
          <p:nvPr/>
        </p:nvSpPr>
        <p:spPr bwMode="auto">
          <a:xfrm>
            <a:off x="1848751" y="2695255"/>
            <a:ext cx="10785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000" b="1" dirty="0">
                <a:solidFill>
                  <a:schemeClr val="bg1"/>
                </a:solidFill>
              </a:rPr>
              <a:t>01。</a:t>
            </a:r>
            <a:endParaRPr lang="zh-CN" altLang="en-US" sz="2000" b="1" dirty="0">
              <a:solidFill>
                <a:schemeClr val="bg1"/>
              </a:solidFill>
            </a:endParaRPr>
          </a:p>
        </p:txBody>
      </p:sp>
      <p:sp>
        <p:nvSpPr>
          <p:cNvPr id="29" name="Rectangle 24"/>
          <p:cNvSpPr>
            <a:spLocks noChangeArrowheads="1"/>
          </p:cNvSpPr>
          <p:nvPr/>
        </p:nvSpPr>
        <p:spPr bwMode="auto">
          <a:xfrm>
            <a:off x="3704733" y="2708135"/>
            <a:ext cx="3907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000" b="1" dirty="0">
                <a:solidFill>
                  <a:schemeClr val="bg1"/>
                </a:solidFill>
              </a:rPr>
              <a:t>02。</a:t>
            </a:r>
            <a:endParaRPr lang="zh-CN" altLang="en-US" sz="2000" b="1" dirty="0">
              <a:solidFill>
                <a:schemeClr val="bg1"/>
              </a:solidFill>
            </a:endParaRPr>
          </a:p>
        </p:txBody>
      </p:sp>
      <p:sp>
        <p:nvSpPr>
          <p:cNvPr id="30" name="Rectangle 24"/>
          <p:cNvSpPr>
            <a:spLocks noChangeArrowheads="1"/>
          </p:cNvSpPr>
          <p:nvPr/>
        </p:nvSpPr>
        <p:spPr bwMode="auto">
          <a:xfrm>
            <a:off x="5233352" y="2718422"/>
            <a:ext cx="3907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000" b="1" dirty="0">
                <a:solidFill>
                  <a:schemeClr val="bg1"/>
                </a:solidFill>
              </a:rPr>
              <a:t>03。</a:t>
            </a:r>
            <a:endParaRPr lang="zh-CN" altLang="en-US" sz="2000" b="1" dirty="0">
              <a:solidFill>
                <a:schemeClr val="bg1"/>
              </a:solidFill>
            </a:endParaRPr>
          </a:p>
        </p:txBody>
      </p:sp>
      <p:sp>
        <p:nvSpPr>
          <p:cNvPr id="31" name="Rectangle 24"/>
          <p:cNvSpPr>
            <a:spLocks noChangeArrowheads="1"/>
          </p:cNvSpPr>
          <p:nvPr/>
        </p:nvSpPr>
        <p:spPr bwMode="auto">
          <a:xfrm>
            <a:off x="6722061" y="2718421"/>
            <a:ext cx="3907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000" b="1" dirty="0">
                <a:solidFill>
                  <a:schemeClr val="bg1"/>
                </a:solidFill>
              </a:rPr>
              <a:t>04。</a:t>
            </a:r>
            <a:endParaRPr lang="zh-CN" altLang="en-US" sz="2000" b="1" dirty="0">
              <a:solidFill>
                <a:schemeClr val="bg1"/>
              </a:solidFill>
            </a:endParaRPr>
          </a:p>
        </p:txBody>
      </p:sp>
      <p:sp>
        <p:nvSpPr>
          <p:cNvPr id="38" name="TextBox 4">
            <a:extLst>
              <a:ext uri="{FF2B5EF4-FFF2-40B4-BE49-F238E27FC236}">
                <a16:creationId xmlns:a16="http://schemas.microsoft.com/office/drawing/2014/main" id="{407A1300-C378-4AB4-8478-0A8ACE8CD384}"/>
              </a:ext>
            </a:extLst>
          </p:cNvPr>
          <p:cNvSpPr txBox="1"/>
          <p:nvPr/>
        </p:nvSpPr>
        <p:spPr>
          <a:xfrm>
            <a:off x="279155" y="220284"/>
            <a:ext cx="1761957" cy="523220"/>
          </a:xfrm>
          <a:prstGeom prst="rect">
            <a:avLst/>
          </a:prstGeom>
          <a:noFill/>
        </p:spPr>
        <p:txBody>
          <a:bodyPr wrap="none">
            <a:spAutoFit/>
          </a:bodyPr>
          <a:lstStyle/>
          <a:p>
            <a:pPr fontAlgn="auto">
              <a:spcBef>
                <a:spcPts val="0"/>
              </a:spcBef>
              <a:spcAft>
                <a:spcPts val="0"/>
              </a:spcAft>
              <a:defRPr/>
            </a:pPr>
            <a:r>
              <a:rPr lang="en-US" altLang="zh-CN" sz="2800" dirty="0">
                <a:solidFill>
                  <a:schemeClr val="tx1">
                    <a:lumMod val="75000"/>
                    <a:lumOff val="25000"/>
                  </a:schemeClr>
                </a:solidFill>
                <a:latin typeface="+mn-lt"/>
                <a:ea typeface="+mn-ea"/>
              </a:rPr>
              <a:t>CONTENTS</a:t>
            </a:r>
            <a:endParaRPr lang="zh-CN" altLang="en-US" sz="2800" dirty="0">
              <a:solidFill>
                <a:schemeClr val="tx1">
                  <a:lumMod val="75000"/>
                  <a:lumOff val="25000"/>
                </a:schemeClr>
              </a:solidFill>
              <a:latin typeface="+mn-lt"/>
              <a:ea typeface="+mn-ea"/>
            </a:endParaRPr>
          </a:p>
        </p:txBody>
      </p:sp>
    </p:spTree>
    <p:extLst>
      <p:ext uri="{BB962C8B-B14F-4D97-AF65-F5344CB8AC3E}">
        <p14:creationId xmlns:p14="http://schemas.microsoft.com/office/powerpoint/2010/main" val="139120512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a16="http://schemas.microsoft.com/office/drawing/2014/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750"/>
                                        <p:tgtEl>
                                          <p:spTgt spid="19"/>
                                        </p:tgtEl>
                                      </p:cBhvr>
                                    </p:animEffect>
                                    <p:anim calcmode="lin" valueType="num">
                                      <p:cBhvr>
                                        <p:cTn id="27" dur="750" fill="hold"/>
                                        <p:tgtEl>
                                          <p:spTgt spid="19"/>
                                        </p:tgtEl>
                                        <p:attrNameLst>
                                          <p:attrName>ppt_x</p:attrName>
                                        </p:attrNameLst>
                                      </p:cBhvr>
                                      <p:tavLst>
                                        <p:tav tm="0">
                                          <p:val>
                                            <p:strVal val="#ppt_x"/>
                                          </p:val>
                                        </p:tav>
                                        <p:tav tm="100000">
                                          <p:val>
                                            <p:strVal val="#ppt_x"/>
                                          </p:val>
                                        </p:tav>
                                      </p:tavLst>
                                    </p:anim>
                                    <p:anim calcmode="lin" valueType="num">
                                      <p:cBhvr>
                                        <p:cTn id="28" dur="75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750"/>
                                        <p:tgtEl>
                                          <p:spTgt spid="18"/>
                                        </p:tgtEl>
                                      </p:cBhvr>
                                    </p:animEffect>
                                    <p:anim calcmode="lin" valueType="num">
                                      <p:cBhvr>
                                        <p:cTn id="32" dur="750" fill="hold"/>
                                        <p:tgtEl>
                                          <p:spTgt spid="18"/>
                                        </p:tgtEl>
                                        <p:attrNameLst>
                                          <p:attrName>ppt_x</p:attrName>
                                        </p:attrNameLst>
                                      </p:cBhvr>
                                      <p:tavLst>
                                        <p:tav tm="0">
                                          <p:val>
                                            <p:strVal val="#ppt_x"/>
                                          </p:val>
                                        </p:tav>
                                        <p:tav tm="100000">
                                          <p:val>
                                            <p:strVal val="#ppt_x"/>
                                          </p:val>
                                        </p:tav>
                                      </p:tavLst>
                                    </p:anim>
                                    <p:anim calcmode="lin" valueType="num">
                                      <p:cBhvr>
                                        <p:cTn id="33" dur="75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3750"/>
                            </p:stCondLst>
                            <p:childTnLst>
                              <p:par>
                                <p:cTn id="48" presetID="47"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750"/>
                                        <p:tgtEl>
                                          <p:spTgt spid="21"/>
                                        </p:tgtEl>
                                      </p:cBhvr>
                                    </p:animEffect>
                                    <p:anim calcmode="lin" valueType="num">
                                      <p:cBhvr>
                                        <p:cTn id="51" dur="750" fill="hold"/>
                                        <p:tgtEl>
                                          <p:spTgt spid="21"/>
                                        </p:tgtEl>
                                        <p:attrNameLst>
                                          <p:attrName>ppt_x</p:attrName>
                                        </p:attrNameLst>
                                      </p:cBhvr>
                                      <p:tavLst>
                                        <p:tav tm="0">
                                          <p:val>
                                            <p:strVal val="#ppt_x"/>
                                          </p:val>
                                        </p:tav>
                                        <p:tav tm="100000">
                                          <p:val>
                                            <p:strVal val="#ppt_x"/>
                                          </p:val>
                                        </p:tav>
                                      </p:tavLst>
                                    </p:anim>
                                    <p:anim calcmode="lin" valueType="num">
                                      <p:cBhvr>
                                        <p:cTn id="52" dur="750" fill="hold"/>
                                        <p:tgtEl>
                                          <p:spTgt spid="2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750"/>
                                        <p:tgtEl>
                                          <p:spTgt spid="20"/>
                                        </p:tgtEl>
                                      </p:cBhvr>
                                    </p:animEffect>
                                    <p:anim calcmode="lin" valueType="num">
                                      <p:cBhvr>
                                        <p:cTn id="56" dur="750" fill="hold"/>
                                        <p:tgtEl>
                                          <p:spTgt spid="20"/>
                                        </p:tgtEl>
                                        <p:attrNameLst>
                                          <p:attrName>ppt_x</p:attrName>
                                        </p:attrNameLst>
                                      </p:cBhvr>
                                      <p:tavLst>
                                        <p:tav tm="0">
                                          <p:val>
                                            <p:strVal val="#ppt_x"/>
                                          </p:val>
                                        </p:tav>
                                        <p:tav tm="100000">
                                          <p:val>
                                            <p:strVal val="#ppt_x"/>
                                          </p:val>
                                        </p:tav>
                                      </p:tavLst>
                                    </p:anim>
                                    <p:anim calcmode="lin" valueType="num">
                                      <p:cBhvr>
                                        <p:cTn id="57" dur="7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0-#ppt_w/2"/>
                                          </p:val>
                                        </p:tav>
                                        <p:tav tm="100000">
                                          <p:val>
                                            <p:strVal val="#ppt_x"/>
                                          </p:val>
                                        </p:tav>
                                      </p:tavLst>
                                    </p:anim>
                                    <p:anim calcmode="lin" valueType="num">
                                      <p:cBhvr additive="base">
                                        <p:cTn id="66" dur="500" fill="hold"/>
                                        <p:tgtEl>
                                          <p:spTgt spid="30"/>
                                        </p:tgtEl>
                                        <p:attrNameLst>
                                          <p:attrName>ppt_y</p:attrName>
                                        </p:attrNameLst>
                                      </p:cBhvr>
                                      <p:tavLst>
                                        <p:tav tm="0">
                                          <p:val>
                                            <p:strVal val="#ppt_y"/>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750"/>
                                        <p:tgtEl>
                                          <p:spTgt spid="23"/>
                                        </p:tgtEl>
                                      </p:cBhvr>
                                    </p:animEffect>
                                    <p:anim calcmode="lin" valueType="num">
                                      <p:cBhvr>
                                        <p:cTn id="75" dur="750" fill="hold"/>
                                        <p:tgtEl>
                                          <p:spTgt spid="23"/>
                                        </p:tgtEl>
                                        <p:attrNameLst>
                                          <p:attrName>ppt_x</p:attrName>
                                        </p:attrNameLst>
                                      </p:cBhvr>
                                      <p:tavLst>
                                        <p:tav tm="0">
                                          <p:val>
                                            <p:strVal val="#ppt_x"/>
                                          </p:val>
                                        </p:tav>
                                        <p:tav tm="100000">
                                          <p:val>
                                            <p:strVal val="#ppt_x"/>
                                          </p:val>
                                        </p:tav>
                                      </p:tavLst>
                                    </p:anim>
                                    <p:anim calcmode="lin" valueType="num">
                                      <p:cBhvr>
                                        <p:cTn id="76" dur="750" fill="hold"/>
                                        <p:tgtEl>
                                          <p:spTgt spid="23"/>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750"/>
                                        <p:tgtEl>
                                          <p:spTgt spid="22"/>
                                        </p:tgtEl>
                                      </p:cBhvr>
                                    </p:animEffect>
                                    <p:anim calcmode="lin" valueType="num">
                                      <p:cBhvr>
                                        <p:cTn id="80" dur="750" fill="hold"/>
                                        <p:tgtEl>
                                          <p:spTgt spid="22"/>
                                        </p:tgtEl>
                                        <p:attrNameLst>
                                          <p:attrName>ppt_x</p:attrName>
                                        </p:attrNameLst>
                                      </p:cBhvr>
                                      <p:tavLst>
                                        <p:tav tm="0">
                                          <p:val>
                                            <p:strVal val="#ppt_x"/>
                                          </p:val>
                                        </p:tav>
                                        <p:tav tm="100000">
                                          <p:val>
                                            <p:strVal val="#ppt_x"/>
                                          </p:val>
                                        </p:tav>
                                      </p:tavLst>
                                    </p:anim>
                                    <p:anim calcmode="lin" valueType="num">
                                      <p:cBhvr>
                                        <p:cTn id="81" dur="750" fill="hold"/>
                                        <p:tgtEl>
                                          <p:spTgt spid="22"/>
                                        </p:tgtEl>
                                        <p:attrNameLst>
                                          <p:attrName>ppt_y</p:attrName>
                                        </p:attrNameLst>
                                      </p:cBhvr>
                                      <p:tavLst>
                                        <p:tav tm="0">
                                          <p:val>
                                            <p:strVal val="#ppt_y+.1"/>
                                          </p:val>
                                        </p:tav>
                                        <p:tav tm="100000">
                                          <p:val>
                                            <p:strVal val="#ppt_y"/>
                                          </p:val>
                                        </p:tav>
                                      </p:tavLst>
                                    </p:anim>
                                  </p:childTnLst>
                                </p:cTn>
                              </p:par>
                            </p:childTnLst>
                          </p:cTn>
                        </p:par>
                        <p:par>
                          <p:cTn id="82" fill="hold">
                            <p:stCondLst>
                              <p:cond delay="6250"/>
                            </p:stCondLst>
                            <p:childTnLst>
                              <p:par>
                                <p:cTn id="83" presetID="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0-#ppt_w/2"/>
                                          </p:val>
                                        </p:tav>
                                        <p:tav tm="100000">
                                          <p:val>
                                            <p:strVal val="#ppt_x"/>
                                          </p:val>
                                        </p:tav>
                                      </p:tavLst>
                                    </p:anim>
                                    <p:anim calcmode="lin" valueType="num">
                                      <p:cBhvr additive="base">
                                        <p:cTn id="86" dur="500" fill="hold"/>
                                        <p:tgtEl>
                                          <p:spTgt spid="14"/>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0-#ppt_w/2"/>
                                          </p:val>
                                        </p:tav>
                                        <p:tav tm="100000">
                                          <p:val>
                                            <p:strVal val="#ppt_x"/>
                                          </p:val>
                                        </p:tav>
                                      </p:tavLst>
                                    </p:anim>
                                    <p:anim calcmode="lin" valueType="num">
                                      <p:cBhvr additive="base">
                                        <p:cTn id="90" dur="500" fill="hold"/>
                                        <p:tgtEl>
                                          <p:spTgt spid="31"/>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0-#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750"/>
                            </p:stCondLst>
                            <p:childTnLst>
                              <p:par>
                                <p:cTn id="96" presetID="22" presetClass="entr" presetSubtype="4"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down)">
                                      <p:cBhvr>
                                        <p:cTn id="98" dur="500"/>
                                        <p:tgtEl>
                                          <p:spTgt spid="15"/>
                                        </p:tgtEl>
                                      </p:cBhvr>
                                    </p:animEffect>
                                  </p:childTnLst>
                                </p:cTn>
                              </p:par>
                            </p:childTnLst>
                          </p:cTn>
                        </p:par>
                        <p:par>
                          <p:cTn id="99" fill="hold">
                            <p:stCondLst>
                              <p:cond delay="7250"/>
                            </p:stCondLst>
                            <p:childTnLst>
                              <p:par>
                                <p:cTn id="100" presetID="47"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750"/>
                                        <p:tgtEl>
                                          <p:spTgt spid="25"/>
                                        </p:tgtEl>
                                      </p:cBhvr>
                                    </p:animEffect>
                                    <p:anim calcmode="lin" valueType="num">
                                      <p:cBhvr>
                                        <p:cTn id="103" dur="750" fill="hold"/>
                                        <p:tgtEl>
                                          <p:spTgt spid="25"/>
                                        </p:tgtEl>
                                        <p:attrNameLst>
                                          <p:attrName>ppt_x</p:attrName>
                                        </p:attrNameLst>
                                      </p:cBhvr>
                                      <p:tavLst>
                                        <p:tav tm="0">
                                          <p:val>
                                            <p:strVal val="#ppt_x"/>
                                          </p:val>
                                        </p:tav>
                                        <p:tav tm="100000">
                                          <p:val>
                                            <p:strVal val="#ppt_x"/>
                                          </p:val>
                                        </p:tav>
                                      </p:tavLst>
                                    </p:anim>
                                    <p:anim calcmode="lin" valueType="num">
                                      <p:cBhvr>
                                        <p:cTn id="104" dur="750" fill="hold"/>
                                        <p:tgtEl>
                                          <p:spTgt spid="25"/>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ppt_x</p:attrName>
                                        </p:attrNameLst>
                                      </p:cBhvr>
                                      <p:tavLst>
                                        <p:tav tm="0">
                                          <p:val>
                                            <p:strVal val="#ppt_x"/>
                                          </p:val>
                                        </p:tav>
                                        <p:tav tm="100000">
                                          <p:val>
                                            <p:strVal val="#ppt_x"/>
                                          </p:val>
                                        </p:tav>
                                      </p:tavLst>
                                    </p:anim>
                                    <p:anim calcmode="lin" valueType="num">
                                      <p:cBhvr>
                                        <p:cTn id="10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P spid="6" grpId="0" animBg="1"/>
      <p:bldP spid="7" grpId="0" animBg="1"/>
      <p:bldP spid="8" grpId="0" animBg="1"/>
      <p:bldP spid="9" grpId="0" animBg="1"/>
      <p:bldP spid="10" grpId="0" animBg="1"/>
      <p:bldP spid="11" grpId="0" animBg="1"/>
      <p:bldP spid="15" grpId="0" animBg="1"/>
      <p:bldP spid="18" grpId="0"/>
      <p:bldP spid="19" grpId="0"/>
      <p:bldP spid="20" grpId="0"/>
      <p:bldP spid="21" grpId="0"/>
      <p:bldP spid="22" grpId="0"/>
      <p:bldP spid="23" grpId="0"/>
      <p:bldP spid="24" grpId="0"/>
      <p:bldP spid="25" grpId="0"/>
      <p:bldP spid="28" grpId="0"/>
      <p:bldP spid="29" grpId="0"/>
      <p:bldP spid="30" grpId="0"/>
      <p:bldP spid="31"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124280" y="2524095"/>
            <a:ext cx="801644"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141882" y="2524095"/>
            <a:ext cx="792119"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nvGrpSpPr>
          <p:cNvPr id="2" name="组合 1"/>
          <p:cNvGrpSpPr/>
          <p:nvPr/>
        </p:nvGrpSpPr>
        <p:grpSpPr>
          <a:xfrm>
            <a:off x="1143188" y="2333538"/>
            <a:ext cx="1295329" cy="365238"/>
            <a:chOff x="1607608" y="3504711"/>
            <a:chExt cx="1821556" cy="513429"/>
          </a:xfrm>
        </p:grpSpPr>
        <p:cxnSp>
          <p:nvCxnSpPr>
            <p:cNvPr id="26" name="Straight Connector 25"/>
            <p:cNvCxnSpPr/>
            <p:nvPr/>
          </p:nvCxnSpPr>
          <p:spPr>
            <a:xfrm>
              <a:off x="1607608"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607608"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6638812" y="2333538"/>
            <a:ext cx="1295329" cy="365238"/>
            <a:chOff x="9335829" y="3504711"/>
            <a:chExt cx="1821556" cy="513429"/>
          </a:xfrm>
        </p:grpSpPr>
        <p:cxnSp>
          <p:nvCxnSpPr>
            <p:cNvPr id="28" name="Straight Connector 27"/>
            <p:cNvCxnSpPr/>
            <p:nvPr/>
          </p:nvCxnSpPr>
          <p:spPr>
            <a:xfrm>
              <a:off x="9335829"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1143991"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4" name="组合 14"/>
          <p:cNvGrpSpPr/>
          <p:nvPr/>
        </p:nvGrpSpPr>
        <p:grpSpPr>
          <a:xfrm>
            <a:off x="3925922" y="1803148"/>
            <a:ext cx="1215957" cy="1411724"/>
            <a:chOff x="5520831" y="2759122"/>
            <a:chExt cx="1709941" cy="1984515"/>
          </a:xfrm>
        </p:grpSpPr>
        <p:sp>
          <p:nvSpPr>
            <p:cNvPr id="5"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00B0F0"/>
                </a:solidFill>
                <a:latin typeface="Signika" pitchFamily="2" charset="0"/>
                <a:cs typeface="Arial" pitchFamily="34" charset="0"/>
              </a:endParaRPr>
            </a:p>
          </p:txBody>
        </p:sp>
        <p:sp>
          <p:nvSpPr>
            <p:cNvPr id="49174" name="Rectangle 35"/>
            <p:cNvSpPr>
              <a:spLocks noChangeArrowheads="1"/>
            </p:cNvSpPr>
            <p:nvPr/>
          </p:nvSpPr>
          <p:spPr bwMode="auto">
            <a:xfrm>
              <a:off x="5538498" y="3584977"/>
              <a:ext cx="1599711" cy="35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zh-CN" altLang="en-US" sz="1050" dirty="0">
                  <a:solidFill>
                    <a:schemeClr val="bg1"/>
                  </a:solidFill>
                  <a:ea typeface="微软雅黑" panose="020B0503020204020204" pitchFamily="34" charset="-122"/>
                </a:rPr>
                <a:t>Please replace the text</a:t>
              </a:r>
            </a:p>
          </p:txBody>
        </p:sp>
      </p:grpSp>
      <p:grpSp>
        <p:nvGrpSpPr>
          <p:cNvPr id="11" name="组合 3"/>
          <p:cNvGrpSpPr/>
          <p:nvPr/>
        </p:nvGrpSpPr>
        <p:grpSpPr>
          <a:xfrm>
            <a:off x="914600" y="1498254"/>
            <a:ext cx="503211" cy="538329"/>
            <a:chOff x="1286157" y="2330521"/>
            <a:chExt cx="707640" cy="756750"/>
          </a:xfrm>
        </p:grpSpPr>
        <p:sp>
          <p:nvSpPr>
            <p:cNvPr id="10" name="Hexagon 9"/>
            <p:cNvSpPr/>
            <p:nvPr/>
          </p:nvSpPr>
          <p:spPr>
            <a:xfrm rot="5400000">
              <a:off x="1261602" y="2355076"/>
              <a:ext cx="756750" cy="707640"/>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itchFamily="34" charset="0"/>
              </a:endParaRPr>
            </a:p>
          </p:txBody>
        </p:sp>
        <p:pic>
          <p:nvPicPr>
            <p:cNvPr id="49176" name="Picture 29" descr="hear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794" y="2493480"/>
              <a:ext cx="404045" cy="40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0"/>
          <p:cNvGrpSpPr/>
          <p:nvPr/>
        </p:nvGrpSpPr>
        <p:grpSpPr>
          <a:xfrm>
            <a:off x="914600" y="2870278"/>
            <a:ext cx="503211" cy="538329"/>
            <a:chOff x="1286157" y="4259228"/>
            <a:chExt cx="707640" cy="756750"/>
          </a:xfrm>
        </p:grpSpPr>
        <p:sp>
          <p:nvSpPr>
            <p:cNvPr id="32" name="Hexagon 31"/>
            <p:cNvSpPr/>
            <p:nvPr/>
          </p:nvSpPr>
          <p:spPr>
            <a:xfrm rot="5400000">
              <a:off x="1261602" y="4283783"/>
              <a:ext cx="756750" cy="707640"/>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itchFamily="34" charset="0"/>
              </a:endParaRPr>
            </a:p>
          </p:txBody>
        </p:sp>
        <p:pic>
          <p:nvPicPr>
            <p:cNvPr id="49177" name="Picture 30" descr="plan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3308" y="4433347"/>
              <a:ext cx="468783" cy="46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13"/>
          <p:cNvGrpSpPr/>
          <p:nvPr/>
        </p:nvGrpSpPr>
        <p:grpSpPr>
          <a:xfrm>
            <a:off x="2428993" y="2184267"/>
            <a:ext cx="704811" cy="752707"/>
            <a:chOff x="3415770" y="3294875"/>
            <a:chExt cx="991141" cy="1058110"/>
          </a:xfrm>
        </p:grpSpPr>
        <p:sp>
          <p:nvSpPr>
            <p:cNvPr id="7" name="Hexagon 6"/>
            <p:cNvSpPr/>
            <p:nvPr/>
          </p:nvSpPr>
          <p:spPr>
            <a:xfrm rot="5400000">
              <a:off x="3382286" y="3328359"/>
              <a:ext cx="1058110" cy="991141"/>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itchFamily="34" charset="0"/>
              </a:endParaRPr>
            </a:p>
          </p:txBody>
        </p:sp>
        <p:pic>
          <p:nvPicPr>
            <p:cNvPr id="49178" name="Picture 32" descr="gift.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093" y="3571680"/>
              <a:ext cx="504500" cy="50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a:xfrm>
            <a:off x="5934000" y="2184267"/>
            <a:ext cx="704811" cy="752707"/>
            <a:chOff x="8344687" y="3294875"/>
            <a:chExt cx="991141" cy="1058110"/>
          </a:xfrm>
        </p:grpSpPr>
        <p:sp>
          <p:nvSpPr>
            <p:cNvPr id="9" name="Hexagon 8"/>
            <p:cNvSpPr/>
            <p:nvPr/>
          </p:nvSpPr>
          <p:spPr>
            <a:xfrm rot="5400000">
              <a:off x="8311203" y="3328359"/>
              <a:ext cx="1058110" cy="991141"/>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itchFamily="34" charset="0"/>
              </a:endParaRPr>
            </a:p>
          </p:txBody>
        </p:sp>
        <p:pic>
          <p:nvPicPr>
            <p:cNvPr id="49180" name="Picture 37" descr="setting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1222" y="3547125"/>
              <a:ext cx="558075" cy="5558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7696028" y="1498254"/>
            <a:ext cx="503211" cy="538329"/>
            <a:chOff x="10822540" y="2330521"/>
            <a:chExt cx="707640" cy="756750"/>
          </a:xfrm>
        </p:grpSpPr>
        <p:sp>
          <p:nvSpPr>
            <p:cNvPr id="12" name="Hexagon 11"/>
            <p:cNvSpPr/>
            <p:nvPr/>
          </p:nvSpPr>
          <p:spPr>
            <a:xfrm rot="5400000">
              <a:off x="10797985" y="2355076"/>
              <a:ext cx="756750" cy="707640"/>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itchFamily="34" charset="0"/>
              </a:endParaRPr>
            </a:p>
          </p:txBody>
        </p:sp>
        <p:pic>
          <p:nvPicPr>
            <p:cNvPr id="49181" name="Picture 38" descr="comment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74336" y="2506874"/>
              <a:ext cx="404047" cy="40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a:xfrm>
            <a:off x="7676979" y="2870278"/>
            <a:ext cx="503211" cy="538329"/>
            <a:chOff x="10795752" y="4259228"/>
            <a:chExt cx="707640" cy="756750"/>
          </a:xfrm>
        </p:grpSpPr>
        <p:sp>
          <p:nvSpPr>
            <p:cNvPr id="13" name="Hexagon 12"/>
            <p:cNvSpPr/>
            <p:nvPr/>
          </p:nvSpPr>
          <p:spPr>
            <a:xfrm rot="5400000">
              <a:off x="10771197" y="4283783"/>
              <a:ext cx="756750" cy="707640"/>
            </a:xfrm>
            <a:prstGeom prst="hexagon">
              <a:avLst/>
            </a:prstGeom>
            <a:solidFill>
              <a:schemeClr val="accent1"/>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zh-CN">
                <a:solidFill>
                  <a:srgbClr val="262626"/>
                </a:solidFill>
                <a:cs typeface="Arial" pitchFamily="34" charset="0"/>
              </a:endParaRPr>
            </a:p>
          </p:txBody>
        </p:sp>
        <p:pic>
          <p:nvPicPr>
            <p:cNvPr id="49182" name="Picture 39" descr="portfoli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36388" y="4422186"/>
              <a:ext cx="428601" cy="4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淘宝店chenying0907Box 23"/>
          <p:cNvSpPr txBox="1"/>
          <p:nvPr/>
        </p:nvSpPr>
        <p:spPr>
          <a:xfrm>
            <a:off x="776012" y="3762191"/>
            <a:ext cx="1678434" cy="619665"/>
          </a:xfrm>
          <a:prstGeom prst="rect">
            <a:avLst/>
          </a:prstGeom>
          <a:noFill/>
        </p:spPr>
        <p:txBody>
          <a:bodyPr wrap="square" lIns="65032" tIns="32516" rIns="65032" bIns="32516" rtlCol="0">
            <a:spAutoFit/>
          </a:bodyPr>
          <a:lstStyle/>
          <a:p>
            <a:pPr>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Click to add the relevant title text, click to add the relevant title text, click to add the relevant title text</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4" name="淘宝店chenying0907Box 24"/>
          <p:cNvSpPr txBox="1"/>
          <p:nvPr/>
        </p:nvSpPr>
        <p:spPr>
          <a:xfrm>
            <a:off x="776012" y="3532281"/>
            <a:ext cx="11526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Please replace the text</a:t>
            </a:r>
          </a:p>
        </p:txBody>
      </p:sp>
      <p:sp>
        <p:nvSpPr>
          <p:cNvPr id="35" name="淘宝店chenying0907Box 23"/>
          <p:cNvSpPr txBox="1"/>
          <p:nvPr/>
        </p:nvSpPr>
        <p:spPr>
          <a:xfrm>
            <a:off x="3705444" y="3762191"/>
            <a:ext cx="1678434" cy="619665"/>
          </a:xfrm>
          <a:prstGeom prst="rect">
            <a:avLst/>
          </a:prstGeom>
          <a:noFill/>
        </p:spPr>
        <p:txBody>
          <a:bodyPr wrap="square" lIns="65032" tIns="32516" rIns="65032" bIns="32516" rtlCol="0">
            <a:spAutoFit/>
          </a:bodyPr>
          <a:lstStyle/>
          <a:p>
            <a:pPr>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Click to add the relevant title text, click to add the relevant title text, click to add the relevant title text</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6" name="淘宝店chenying0907Box 24"/>
          <p:cNvSpPr txBox="1"/>
          <p:nvPr/>
        </p:nvSpPr>
        <p:spPr>
          <a:xfrm>
            <a:off x="3705443" y="3532281"/>
            <a:ext cx="11526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Please replace the text</a:t>
            </a:r>
          </a:p>
        </p:txBody>
      </p:sp>
      <p:sp>
        <p:nvSpPr>
          <p:cNvPr id="37" name="淘宝店chenying0907Box 23"/>
          <p:cNvSpPr txBox="1"/>
          <p:nvPr/>
        </p:nvSpPr>
        <p:spPr>
          <a:xfrm>
            <a:off x="6246717" y="3762191"/>
            <a:ext cx="1678434" cy="619665"/>
          </a:xfrm>
          <a:prstGeom prst="rect">
            <a:avLst/>
          </a:prstGeom>
          <a:noFill/>
        </p:spPr>
        <p:txBody>
          <a:bodyPr wrap="square" lIns="65032" tIns="32516" rIns="65032" bIns="32516" rtlCol="0">
            <a:spAutoFit/>
          </a:bodyPr>
          <a:lstStyle/>
          <a:p>
            <a:pPr>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rPr>
              <a:t>Click to add the relevant title text, click to add the relevant title text, click to add the relevant title text</a:t>
            </a:r>
            <a:endParaRPr lang="en-GB" altLang="zh-CN" sz="800" dirty="0">
              <a:solidFill>
                <a:schemeClr val="tx1">
                  <a:lumMod val="50000"/>
                  <a:lumOff val="50000"/>
                </a:schemeClr>
              </a:solidFill>
              <a:latin typeface="Arial" panose="020B0604020202020204" pitchFamily="34" charset="0"/>
              <a:ea typeface="微软雅黑" panose="020B0503020204020204" pitchFamily="34" charset="-122"/>
              <a:cs typeface="+mn-ea"/>
              <a:sym typeface="+mn-lt"/>
            </a:endParaRPr>
          </a:p>
        </p:txBody>
      </p:sp>
      <p:sp>
        <p:nvSpPr>
          <p:cNvPr id="38" name="淘宝店chenying0907Box 24"/>
          <p:cNvSpPr txBox="1"/>
          <p:nvPr/>
        </p:nvSpPr>
        <p:spPr>
          <a:xfrm>
            <a:off x="6246716" y="3532281"/>
            <a:ext cx="1152681" cy="240837"/>
          </a:xfrm>
          <a:prstGeom prst="rect">
            <a:avLst/>
          </a:prstGeom>
          <a:noFill/>
        </p:spPr>
        <p:txBody>
          <a:bodyPr wrap="none" lIns="65032" tIns="32516" rIns="65032" bIns="32516" rtlCol="0">
            <a:spAutoFit/>
          </a:bodyPr>
          <a:lstStyle/>
          <a:p>
            <a:r>
              <a:rPr lang="zh-CN" altLang="en-US" sz="1100" dirty="0">
                <a:solidFill>
                  <a:schemeClr val="tx1">
                    <a:lumMod val="65000"/>
                    <a:lumOff val="35000"/>
                  </a:schemeClr>
                </a:solidFill>
                <a:ea typeface="微软雅黑" panose="020B0503020204020204" pitchFamily="34" charset="-122"/>
              </a:rPr>
              <a:t>Please replace the text</a:t>
            </a:r>
          </a:p>
        </p:txBody>
      </p:sp>
    </p:spTree>
    <p:extLst>
      <p:ext uri="{BB962C8B-B14F-4D97-AF65-F5344CB8AC3E}">
        <p14:creationId xmlns:p14="http://schemas.microsoft.com/office/powerpoint/2010/main" val="2698324578"/>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90"/>
                                          </p:val>
                                        </p:tav>
                                        <p:tav tm="100000">
                                          <p:val>
                                            <p:fltVal val="0"/>
                                          </p:val>
                                        </p:tav>
                                      </p:tavLst>
                                    </p:anim>
                                    <p:animEffect transition="in" filter="fade">
                                      <p:cBhvr>
                                        <p:cTn id="15" dur="500"/>
                                        <p:tgtEl>
                                          <p:spTgt spid="11"/>
                                        </p:tgtEl>
                                      </p:cBhvr>
                                    </p:animEffect>
                                  </p:childTnLst>
                                </p:cTn>
                              </p:par>
                              <p:par>
                                <p:cTn id="16" presetID="3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 calcmode="lin" valueType="num">
                                      <p:cBhvr>
                                        <p:cTn id="20" dur="500" fill="hold"/>
                                        <p:tgtEl>
                                          <p:spTgt spid="14"/>
                                        </p:tgtEl>
                                        <p:attrNameLst>
                                          <p:attrName>style.rotation</p:attrName>
                                        </p:attrNameLst>
                                      </p:cBhvr>
                                      <p:tavLst>
                                        <p:tav tm="0">
                                          <p:val>
                                            <p:fltVal val="90"/>
                                          </p:val>
                                        </p:tav>
                                        <p:tav tm="100000">
                                          <p:val>
                                            <p:fltVal val="0"/>
                                          </p:val>
                                        </p:tav>
                                      </p:tavLst>
                                    </p:anim>
                                    <p:animEffect transition="in" filter="fade">
                                      <p:cBhvr>
                                        <p:cTn id="21" dur="500"/>
                                        <p:tgtEl>
                                          <p:spTgt spid="14"/>
                                        </p:tgtEl>
                                      </p:cBhvr>
                                    </p:animEffect>
                                  </p:childTnLst>
                                </p:cTn>
                              </p:par>
                            </p:childTnLst>
                          </p:cTn>
                        </p:par>
                        <p:par>
                          <p:cTn id="22" fill="hold">
                            <p:stCondLst>
                              <p:cond delay="1000"/>
                            </p:stCondLst>
                            <p:childTnLst>
                              <p:par>
                                <p:cTn id="23" presetID="3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 calcmode="lin" valueType="num">
                                      <p:cBhvr>
                                        <p:cTn id="27" dur="500" fill="hold"/>
                                        <p:tgtEl>
                                          <p:spTgt spid="15"/>
                                        </p:tgtEl>
                                        <p:attrNameLst>
                                          <p:attrName>style.rotation</p:attrName>
                                        </p:attrNameLst>
                                      </p:cBhvr>
                                      <p:tavLst>
                                        <p:tav tm="0">
                                          <p:val>
                                            <p:fltVal val="90"/>
                                          </p:val>
                                        </p:tav>
                                        <p:tav tm="100000">
                                          <p:val>
                                            <p:fltVal val="0"/>
                                          </p:val>
                                        </p:tav>
                                      </p:tavLst>
                                    </p:anim>
                                    <p:animEffect transition="in" filter="fade">
                                      <p:cBhvr>
                                        <p:cTn id="28" dur="500"/>
                                        <p:tgtEl>
                                          <p:spTgt spid="15"/>
                                        </p:tgtEl>
                                      </p:cBhvr>
                                    </p:animEffect>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90"/>
                                          </p:val>
                                        </p:tav>
                                        <p:tav tm="100000">
                                          <p:val>
                                            <p:fltVal val="0"/>
                                          </p:val>
                                        </p:tav>
                                      </p:tavLst>
                                    </p:anim>
                                    <p:animEffect transition="in" filter="fade">
                                      <p:cBhvr>
                                        <p:cTn id="40" dur="500"/>
                                        <p:tgtEl>
                                          <p:spTgt spid="4"/>
                                        </p:tgtEl>
                                      </p:cBhvr>
                                    </p:animEffect>
                                  </p:childTnLst>
                                </p:cTn>
                              </p:par>
                            </p:childTnLst>
                          </p:cTn>
                        </p:par>
                        <p:par>
                          <p:cTn id="41" fill="hold">
                            <p:stCondLst>
                              <p:cond delay="2500"/>
                            </p:stCondLst>
                            <p:childTnLst>
                              <p:par>
                                <p:cTn id="42" presetID="2" presetClass="entr" presetSubtype="8"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0-#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31"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90"/>
                                          </p:val>
                                        </p:tav>
                                        <p:tav tm="100000">
                                          <p:val>
                                            <p:fltVal val="0"/>
                                          </p:val>
                                        </p:tav>
                                      </p:tavLst>
                                    </p:anim>
                                    <p:animEffect transition="in" filter="fade">
                                      <p:cBhvr>
                                        <p:cTn id="52" dur="500"/>
                                        <p:tgtEl>
                                          <p:spTgt spid="16"/>
                                        </p:tgtEl>
                                      </p:cBhvr>
                                    </p:animEffect>
                                  </p:childTnLst>
                                </p:cTn>
                              </p:par>
                            </p:childTnLst>
                          </p:cTn>
                        </p:par>
                        <p:par>
                          <p:cTn id="53" fill="hold">
                            <p:stCondLst>
                              <p:cond delay="3500"/>
                            </p:stCondLst>
                            <p:childTnLst>
                              <p:par>
                                <p:cTn id="54" presetID="2" presetClass="entr" presetSubtype="8"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0-#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childTnLst>
                          </p:cTn>
                        </p:par>
                        <p:par>
                          <p:cTn id="58" fill="hold">
                            <p:stCondLst>
                              <p:cond delay="4000"/>
                            </p:stCondLst>
                            <p:childTnLst>
                              <p:par>
                                <p:cTn id="59" presetID="31"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 calcmode="lin" valueType="num">
                                      <p:cBhvr>
                                        <p:cTn id="63" dur="500" fill="hold"/>
                                        <p:tgtEl>
                                          <p:spTgt spid="17"/>
                                        </p:tgtEl>
                                        <p:attrNameLst>
                                          <p:attrName>style.rotation</p:attrName>
                                        </p:attrNameLst>
                                      </p:cBhvr>
                                      <p:tavLst>
                                        <p:tav tm="0">
                                          <p:val>
                                            <p:fltVal val="90"/>
                                          </p:val>
                                        </p:tav>
                                        <p:tav tm="100000">
                                          <p:val>
                                            <p:fltVal val="0"/>
                                          </p:val>
                                        </p:tav>
                                      </p:tavLst>
                                    </p:anim>
                                    <p:animEffect transition="in" filter="fade">
                                      <p:cBhvr>
                                        <p:cTn id="64" dur="500"/>
                                        <p:tgtEl>
                                          <p:spTgt spid="17"/>
                                        </p:tgtEl>
                                      </p:cBhvr>
                                    </p:animEffect>
                                  </p:childTnLst>
                                </p:cTn>
                              </p:par>
                              <p:par>
                                <p:cTn id="65" presetID="31"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 calcmode="lin" valueType="num">
                                      <p:cBhvr>
                                        <p:cTn id="69" dur="500" fill="hold"/>
                                        <p:tgtEl>
                                          <p:spTgt spid="18"/>
                                        </p:tgtEl>
                                        <p:attrNameLst>
                                          <p:attrName>style.rotation</p:attrName>
                                        </p:attrNameLst>
                                      </p:cBhvr>
                                      <p:tavLst>
                                        <p:tav tm="0">
                                          <p:val>
                                            <p:fltVal val="90"/>
                                          </p:val>
                                        </p:tav>
                                        <p:tav tm="100000">
                                          <p:val>
                                            <p:fltVal val="0"/>
                                          </p:val>
                                        </p:tav>
                                      </p:tavLst>
                                    </p:anim>
                                    <p:animEffect transition="in" filter="fade">
                                      <p:cBhvr>
                                        <p:cTn id="70" dur="500"/>
                                        <p:tgtEl>
                                          <p:spTgt spid="18"/>
                                        </p:tgtEl>
                                      </p:cBhvr>
                                    </p:animEffect>
                                  </p:childTnLst>
                                </p:cTn>
                              </p:par>
                            </p:childTnLst>
                          </p:cTn>
                        </p:par>
                        <p:par>
                          <p:cTn id="71" fill="hold">
                            <p:stCondLst>
                              <p:cond delay="4500"/>
                            </p:stCondLst>
                            <p:childTnLst>
                              <p:par>
                                <p:cTn id="72" presetID="12" presetClass="entr" presetSubtype="4"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p:tgtEl>
                                          <p:spTgt spid="33"/>
                                        </p:tgtEl>
                                        <p:attrNameLst>
                                          <p:attrName>ppt_y</p:attrName>
                                        </p:attrNameLst>
                                      </p:cBhvr>
                                      <p:tavLst>
                                        <p:tav tm="0">
                                          <p:val>
                                            <p:strVal val="#ppt_y+#ppt_h*1.125000"/>
                                          </p:val>
                                        </p:tav>
                                        <p:tav tm="100000">
                                          <p:val>
                                            <p:strVal val="#ppt_y"/>
                                          </p:val>
                                        </p:tav>
                                      </p:tavLst>
                                    </p:anim>
                                    <p:animEffect transition="in" filter="wipe(up)">
                                      <p:cBhvr>
                                        <p:cTn id="75" dur="500"/>
                                        <p:tgtEl>
                                          <p:spTgt spid="33"/>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p:tgtEl>
                                          <p:spTgt spid="34"/>
                                        </p:tgtEl>
                                        <p:attrNameLst>
                                          <p:attrName>ppt_y</p:attrName>
                                        </p:attrNameLst>
                                      </p:cBhvr>
                                      <p:tavLst>
                                        <p:tav tm="0">
                                          <p:val>
                                            <p:strVal val="#ppt_y-#ppt_h*1.125000"/>
                                          </p:val>
                                        </p:tav>
                                        <p:tav tm="100000">
                                          <p:val>
                                            <p:strVal val="#ppt_y"/>
                                          </p:val>
                                        </p:tav>
                                      </p:tavLst>
                                    </p:anim>
                                    <p:animEffect transition="in" filter="wipe(down)">
                                      <p:cBhvr>
                                        <p:cTn id="79" dur="500"/>
                                        <p:tgtEl>
                                          <p:spTgt spid="34"/>
                                        </p:tgtEl>
                                      </p:cBhvr>
                                    </p:animEffect>
                                  </p:childTnLst>
                                </p:cTn>
                              </p:par>
                            </p:childTnLst>
                          </p:cTn>
                        </p:par>
                        <p:par>
                          <p:cTn id="80" fill="hold">
                            <p:stCondLst>
                              <p:cond delay="5000"/>
                            </p:stCondLst>
                            <p:childTnLst>
                              <p:par>
                                <p:cTn id="81" presetID="12" presetClass="entr" presetSubtype="4"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additive="base">
                                        <p:cTn id="83" dur="500"/>
                                        <p:tgtEl>
                                          <p:spTgt spid="35"/>
                                        </p:tgtEl>
                                        <p:attrNameLst>
                                          <p:attrName>ppt_y</p:attrName>
                                        </p:attrNameLst>
                                      </p:cBhvr>
                                      <p:tavLst>
                                        <p:tav tm="0">
                                          <p:val>
                                            <p:strVal val="#ppt_y+#ppt_h*1.125000"/>
                                          </p:val>
                                        </p:tav>
                                        <p:tav tm="100000">
                                          <p:val>
                                            <p:strVal val="#ppt_y"/>
                                          </p:val>
                                        </p:tav>
                                      </p:tavLst>
                                    </p:anim>
                                    <p:animEffect transition="in" filter="wipe(up)">
                                      <p:cBhvr>
                                        <p:cTn id="84" dur="500"/>
                                        <p:tgtEl>
                                          <p:spTgt spid="35"/>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p:tgtEl>
                                          <p:spTgt spid="36"/>
                                        </p:tgtEl>
                                        <p:attrNameLst>
                                          <p:attrName>ppt_y</p:attrName>
                                        </p:attrNameLst>
                                      </p:cBhvr>
                                      <p:tavLst>
                                        <p:tav tm="0">
                                          <p:val>
                                            <p:strVal val="#ppt_y-#ppt_h*1.125000"/>
                                          </p:val>
                                        </p:tav>
                                        <p:tav tm="100000">
                                          <p:val>
                                            <p:strVal val="#ppt_y"/>
                                          </p:val>
                                        </p:tav>
                                      </p:tavLst>
                                    </p:anim>
                                    <p:animEffect transition="in" filter="wipe(down)">
                                      <p:cBhvr>
                                        <p:cTn id="88" dur="500"/>
                                        <p:tgtEl>
                                          <p:spTgt spid="36"/>
                                        </p:tgtEl>
                                      </p:cBhvr>
                                    </p:animEffect>
                                  </p:childTnLst>
                                </p:cTn>
                              </p:par>
                            </p:childTnLst>
                          </p:cTn>
                        </p:par>
                        <p:par>
                          <p:cTn id="89" fill="hold">
                            <p:stCondLst>
                              <p:cond delay="5500"/>
                            </p:stCondLst>
                            <p:childTnLst>
                              <p:par>
                                <p:cTn id="90" presetID="12" presetClass="entr" presetSubtype="4"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p:tgtEl>
                                          <p:spTgt spid="37"/>
                                        </p:tgtEl>
                                        <p:attrNameLst>
                                          <p:attrName>ppt_y</p:attrName>
                                        </p:attrNameLst>
                                      </p:cBhvr>
                                      <p:tavLst>
                                        <p:tav tm="0">
                                          <p:val>
                                            <p:strVal val="#ppt_y+#ppt_h*1.125000"/>
                                          </p:val>
                                        </p:tav>
                                        <p:tav tm="100000">
                                          <p:val>
                                            <p:strVal val="#ppt_y"/>
                                          </p:val>
                                        </p:tav>
                                      </p:tavLst>
                                    </p:anim>
                                    <p:animEffect transition="in" filter="wipe(up)">
                                      <p:cBhvr>
                                        <p:cTn id="93" dur="500"/>
                                        <p:tgtEl>
                                          <p:spTgt spid="37"/>
                                        </p:tgtEl>
                                      </p:cBhvr>
                                    </p:animEffect>
                                  </p:childTnLst>
                                </p:cTn>
                              </p:par>
                              <p:par>
                                <p:cTn id="94" presetID="12" presetClass="entr" presetSubtype="1"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p:tgtEl>
                                          <p:spTgt spid="38"/>
                                        </p:tgtEl>
                                        <p:attrNameLst>
                                          <p:attrName>ppt_y</p:attrName>
                                        </p:attrNameLst>
                                      </p:cBhvr>
                                      <p:tavLst>
                                        <p:tav tm="0">
                                          <p:val>
                                            <p:strVal val="#ppt_y-#ppt_h*1.125000"/>
                                          </p:val>
                                        </p:tav>
                                        <p:tav tm="100000">
                                          <p:val>
                                            <p:strVal val="#ppt_y"/>
                                          </p:val>
                                        </p:tav>
                                      </p:tavLst>
                                    </p:anim>
                                    <p:animEffect transition="in" filter="wipe(down)">
                                      <p:cBhvr>
                                        <p:cTn id="9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796415" y="857516"/>
            <a:ext cx="3157398" cy="1798209"/>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817">
              <a:lnSpc>
                <a:spcPct val="90000"/>
              </a:lnSpc>
              <a:buClr>
                <a:srgbClr val="FFFFFF">
                  <a:lumMod val="50000"/>
                  <a:lumOff val="50000"/>
                </a:srgbClr>
              </a:buClr>
              <a:buSzPct val="90000"/>
              <a:defRPr/>
            </a:pPr>
            <a:endParaRPr lang="en-US" altLang="zh-CN" sz="1700" spc="-28" dirty="0">
              <a:solidFill>
                <a:schemeClr val="bg1"/>
              </a:solidFill>
              <a:latin typeface="微软雅黑" pitchFamily="34" charset="-122"/>
              <a:cs typeface="Segoe UI" pitchFamily="34" charset="0"/>
            </a:endParaRPr>
          </a:p>
          <a:p>
            <a:pPr defTabSz="457082">
              <a:defRPr/>
            </a:pPr>
            <a:r>
              <a:rPr lang="zh-CN" altLang="en-US" sz="1200" dirty="0">
                <a:solidFill>
                  <a:schemeClr val="bg1"/>
                </a:solidFill>
                <a:ea typeface="微软雅黑" pitchFamily="34" charset="-122"/>
              </a:rPr>
              <a:t>Click to enter the title</a:t>
            </a:r>
            <a:endParaRPr lang="en-AU" altLang="zh-CN" sz="1200" dirty="0">
              <a:solidFill>
                <a:schemeClr val="bg1"/>
              </a:solidFill>
              <a:latin typeface="Roboto Condensed" panose="02000000000000000000" pitchFamily="2" charset="0"/>
              <a:ea typeface="Arial"/>
              <a:cs typeface="Arial"/>
            </a:endParaRPr>
          </a:p>
          <a:p>
            <a:pPr fontAlgn="base">
              <a:lnSpc>
                <a:spcPct val="125000"/>
              </a:lnSpc>
              <a:spcBef>
                <a:spcPct val="0"/>
              </a:spcBef>
              <a:spcAft>
                <a:spcPct val="0"/>
              </a:spcAft>
            </a:pPr>
            <a:r>
              <a:rPr lang="zh-CN" altLang="en-US" sz="900" dirty="0">
                <a:solidFill>
                  <a:schemeClr val="bg1"/>
                </a:solidFill>
                <a:latin typeface="微软雅黑"/>
                <a:ea typeface="微软雅黑"/>
                <a:sym typeface="Gill Sans" charset="0"/>
              </a:rPr>
              <a:t>Add a detailed text description here, suggesting that the title is relevant and conforms to the overall language style, language description</a:t>
            </a:r>
            <a:endParaRPr lang="en-US" altLang="zh-CN" sz="900" dirty="0">
              <a:solidFill>
                <a:schemeClr val="bg1"/>
              </a:solidFill>
              <a:latin typeface="微软雅黑"/>
              <a:ea typeface="微软雅黑"/>
              <a:cs typeface="Lato Light" charset="0"/>
              <a:sym typeface="Lato Light" charset="0"/>
            </a:endParaRPr>
          </a:p>
        </p:txBody>
      </p:sp>
      <p:grpSp>
        <p:nvGrpSpPr>
          <p:cNvPr id="2" name="组合 22"/>
          <p:cNvGrpSpPr>
            <a:grpSpLocks/>
          </p:cNvGrpSpPr>
          <p:nvPr/>
        </p:nvGrpSpPr>
        <p:grpSpPr bwMode="auto">
          <a:xfrm>
            <a:off x="796415" y="2763104"/>
            <a:ext cx="3917253" cy="2259657"/>
            <a:chOff x="1621077" y="2591060"/>
            <a:chExt cx="3890323" cy="1886881"/>
          </a:xfrm>
          <a:blipFill>
            <a:blip r:embed="rId3"/>
            <a:stretch>
              <a:fillRect/>
            </a:stretch>
          </a:blipFill>
        </p:grpSpPr>
        <p:sp>
          <p:nvSpPr>
            <p:cNvPr id="24" name="Rectangle 3"/>
            <p:cNvSpPr/>
            <p:nvPr/>
          </p:nvSpPr>
          <p:spPr bwMode="auto">
            <a:xfrm>
              <a:off x="1621077" y="2591060"/>
              <a:ext cx="3890323" cy="1886881"/>
            </a:xfrm>
            <a:prstGeom prst="rect">
              <a:avLst/>
            </a:prstGeom>
            <a:blipFill>
              <a:blip r:embed="rId4"/>
              <a:stretch>
                <a:fillRect b="-85576"/>
              </a:stretch>
            </a:blip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457082">
                <a:defRPr/>
              </a:pPr>
              <a:endParaRPr lang="en-US" altLang="zh-CN" sz="1200" dirty="0">
                <a:solidFill>
                  <a:schemeClr val="bg1"/>
                </a:solidFill>
                <a:ea typeface="微软雅黑" pitchFamily="34" charset="-122"/>
              </a:endParaRPr>
            </a:p>
            <a:p>
              <a:pPr fontAlgn="base">
                <a:lnSpc>
                  <a:spcPct val="125000"/>
                </a:lnSpc>
                <a:spcBef>
                  <a:spcPct val="0"/>
                </a:spcBef>
                <a:spcAft>
                  <a:spcPct val="0"/>
                </a:spcAft>
              </a:pPr>
              <a:endParaRPr lang="en-US" altLang="zh-CN" sz="1600" dirty="0">
                <a:solidFill>
                  <a:srgbClr val="7F7F7F"/>
                </a:solidFill>
                <a:latin typeface="微软雅黑"/>
                <a:ea typeface="微软雅黑"/>
                <a:cs typeface="Lato Light" charset="0"/>
                <a:sym typeface="Lato Light" charset="0"/>
              </a:endParaRPr>
            </a:p>
          </p:txBody>
        </p:sp>
        <p:sp>
          <p:nvSpPr>
            <p:cNvPr id="22535" name="Freeform 72"/>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9" tIns="34295" rIns="68589" bIns="34295"/>
            <a:lstStyle/>
            <a:p>
              <a:endParaRPr lang="zh-CN" altLang="en-US"/>
            </a:p>
          </p:txBody>
        </p:sp>
      </p:grpSp>
      <p:sp>
        <p:nvSpPr>
          <p:cNvPr id="26" name="Rectangle 2"/>
          <p:cNvSpPr/>
          <p:nvPr/>
        </p:nvSpPr>
        <p:spPr bwMode="auto">
          <a:xfrm>
            <a:off x="3953813" y="857516"/>
            <a:ext cx="4700789" cy="1798209"/>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800" tIns="64803" rIns="64800" bIns="64803"/>
          <a:lstStyle/>
          <a:p>
            <a:pPr defTabSz="647817">
              <a:lnSpc>
                <a:spcPct val="90000"/>
              </a:lnSpc>
              <a:buClr>
                <a:srgbClr val="FFFFFF">
                  <a:lumMod val="50000"/>
                  <a:lumOff val="50000"/>
                </a:srgbClr>
              </a:buClr>
              <a:buSzPct val="90000"/>
              <a:defRPr/>
            </a:pPr>
            <a:endParaRPr lang="en-US" altLang="zh-CN" sz="1700" spc="-28" dirty="0">
              <a:solidFill>
                <a:schemeClr val="bg1"/>
              </a:solidFill>
              <a:latin typeface="微软雅黑" pitchFamily="34" charset="-122"/>
              <a:cs typeface="Segoe UI" pitchFamily="34" charset="0"/>
            </a:endParaRPr>
          </a:p>
          <a:p>
            <a:pPr defTabSz="457082">
              <a:defRPr/>
            </a:pPr>
            <a:r>
              <a:rPr lang="zh-CN" altLang="en-US" sz="1200" dirty="0">
                <a:solidFill>
                  <a:schemeClr val="bg1"/>
                </a:solidFill>
                <a:ea typeface="微软雅黑" pitchFamily="34" charset="-122"/>
              </a:rPr>
              <a:t>Click to enter the title</a:t>
            </a:r>
            <a:endParaRPr lang="en-AU" altLang="zh-CN" sz="1200" dirty="0">
              <a:solidFill>
                <a:schemeClr val="bg1"/>
              </a:solidFill>
              <a:latin typeface="Roboto Condensed" panose="02000000000000000000" pitchFamily="2" charset="0"/>
              <a:ea typeface="Arial"/>
              <a:cs typeface="Arial"/>
            </a:endParaRPr>
          </a:p>
          <a:p>
            <a:pPr fontAlgn="base">
              <a:lnSpc>
                <a:spcPct val="125000"/>
              </a:lnSpc>
              <a:spcBef>
                <a:spcPct val="0"/>
              </a:spcBef>
              <a:spcAft>
                <a:spcPct val="0"/>
              </a:spcAft>
            </a:pPr>
            <a:r>
              <a:rPr lang="zh-CN" altLang="en-US" sz="900" dirty="0">
                <a:solidFill>
                  <a:schemeClr val="bg1"/>
                </a:solidFill>
                <a:latin typeface="微软雅黑"/>
                <a:ea typeface="微软雅黑"/>
                <a:sym typeface="Gill Sans" charset="0"/>
              </a:rPr>
              <a:t>Add a detailed text description here, suggesting that the title is relevant and conforms to the overall language style, language description</a:t>
            </a:r>
            <a:endParaRPr lang="en-US" altLang="zh-CN" sz="900" dirty="0">
              <a:solidFill>
                <a:schemeClr val="bg1"/>
              </a:solidFill>
              <a:latin typeface="微软雅黑"/>
              <a:ea typeface="微软雅黑"/>
              <a:cs typeface="Lato Light" charset="0"/>
              <a:sym typeface="Lato Light" charset="0"/>
            </a:endParaRPr>
          </a:p>
        </p:txBody>
      </p:sp>
      <p:grpSp>
        <p:nvGrpSpPr>
          <p:cNvPr id="8" name="组合 22">
            <a:extLst>
              <a:ext uri="{FF2B5EF4-FFF2-40B4-BE49-F238E27FC236}">
                <a16:creationId xmlns:a16="http://schemas.microsoft.com/office/drawing/2014/main" id="{3038C49C-FAE6-4246-BD14-EA90F1C2CA93}"/>
              </a:ext>
            </a:extLst>
          </p:cNvPr>
          <p:cNvGrpSpPr>
            <a:grpSpLocks/>
          </p:cNvGrpSpPr>
          <p:nvPr/>
        </p:nvGrpSpPr>
        <p:grpSpPr bwMode="auto">
          <a:xfrm>
            <a:off x="4737350" y="2763104"/>
            <a:ext cx="3917253" cy="2259657"/>
            <a:chOff x="1621077" y="2591060"/>
            <a:chExt cx="3890323" cy="1886881"/>
          </a:xfrm>
          <a:blipFill>
            <a:blip r:embed="rId3"/>
            <a:stretch>
              <a:fillRect/>
            </a:stretch>
          </a:blipFill>
        </p:grpSpPr>
        <p:sp>
          <p:nvSpPr>
            <p:cNvPr id="9" name="Rectangle 3">
              <a:extLst>
                <a:ext uri="{FF2B5EF4-FFF2-40B4-BE49-F238E27FC236}">
                  <a16:creationId xmlns:a16="http://schemas.microsoft.com/office/drawing/2014/main" id="{28EDFF0F-DE58-47A0-8923-2D015EACE4D4}"/>
                </a:ext>
              </a:extLst>
            </p:cNvPr>
            <p:cNvSpPr/>
            <p:nvPr/>
          </p:nvSpPr>
          <p:spPr bwMode="auto">
            <a:xfrm>
              <a:off x="1621077" y="2591060"/>
              <a:ext cx="3890323" cy="1886881"/>
            </a:xfrm>
            <a:prstGeom prst="rect">
              <a:avLst/>
            </a:prstGeom>
            <a:blipFill>
              <a:blip r:embed="rId5"/>
              <a:stretch>
                <a:fillRect/>
              </a:stretch>
            </a:blip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8586" tIns="68589" rIns="68586" bIns="68589"/>
            <a:lstStyle/>
            <a:p>
              <a:pPr defTabSz="457082">
                <a:defRPr/>
              </a:pPr>
              <a:endParaRPr lang="en-US" altLang="zh-CN" sz="1200" dirty="0">
                <a:solidFill>
                  <a:schemeClr val="bg1"/>
                </a:solidFill>
                <a:ea typeface="微软雅黑" pitchFamily="34" charset="-122"/>
              </a:endParaRPr>
            </a:p>
            <a:p>
              <a:pPr fontAlgn="base">
                <a:lnSpc>
                  <a:spcPct val="125000"/>
                </a:lnSpc>
                <a:spcBef>
                  <a:spcPct val="0"/>
                </a:spcBef>
                <a:spcAft>
                  <a:spcPct val="0"/>
                </a:spcAft>
              </a:pPr>
              <a:endParaRPr lang="en-US" altLang="zh-CN" sz="1600" dirty="0">
                <a:solidFill>
                  <a:srgbClr val="7F7F7F"/>
                </a:solidFill>
                <a:latin typeface="微软雅黑"/>
                <a:ea typeface="微软雅黑"/>
                <a:cs typeface="Lato Light" charset="0"/>
                <a:sym typeface="Lato Light" charset="0"/>
              </a:endParaRPr>
            </a:p>
          </p:txBody>
        </p:sp>
        <p:sp>
          <p:nvSpPr>
            <p:cNvPr id="10" name="Freeform 72">
              <a:extLst>
                <a:ext uri="{FF2B5EF4-FFF2-40B4-BE49-F238E27FC236}">
                  <a16:creationId xmlns:a16="http://schemas.microsoft.com/office/drawing/2014/main" id="{57A49304-B0DF-4425-B27B-5E68A7AC41BF}"/>
                </a:ext>
              </a:extLst>
            </p:cNvPr>
            <p:cNvSpPr>
              <a:spLocks noEditPoints="1"/>
            </p:cNvSpPr>
            <p:nvPr/>
          </p:nvSpPr>
          <p:spPr bwMode="auto">
            <a:xfrm>
              <a:off x="4567270" y="3534499"/>
              <a:ext cx="743144" cy="744482"/>
            </a:xfrm>
            <a:custGeom>
              <a:avLst/>
              <a:gdLst>
                <a:gd name="T0" fmla="*/ 609342 w 411"/>
                <a:gd name="T1" fmla="*/ 357785 h 412"/>
                <a:gd name="T2" fmla="*/ 513511 w 411"/>
                <a:gd name="T3" fmla="*/ 397539 h 412"/>
                <a:gd name="T4" fmla="*/ 450226 w 411"/>
                <a:gd name="T5" fmla="*/ 334294 h 412"/>
                <a:gd name="T6" fmla="*/ 511703 w 411"/>
                <a:gd name="T7" fmla="*/ 193348 h 412"/>
                <a:gd name="T8" fmla="*/ 318232 w 411"/>
                <a:gd name="T9" fmla="*/ 0 h 412"/>
                <a:gd name="T10" fmla="*/ 122953 w 411"/>
                <a:gd name="T11" fmla="*/ 193348 h 412"/>
                <a:gd name="T12" fmla="*/ 209744 w 411"/>
                <a:gd name="T13" fmla="*/ 354171 h 412"/>
                <a:gd name="T14" fmla="*/ 173581 w 411"/>
                <a:gd name="T15" fmla="*/ 480661 h 412"/>
                <a:gd name="T16" fmla="*/ 133802 w 411"/>
                <a:gd name="T17" fmla="*/ 475240 h 412"/>
                <a:gd name="T18" fmla="*/ 0 w 411"/>
                <a:gd name="T19" fmla="*/ 608957 h 412"/>
                <a:gd name="T20" fmla="*/ 133802 w 411"/>
                <a:gd name="T21" fmla="*/ 744482 h 412"/>
                <a:gd name="T22" fmla="*/ 269412 w 411"/>
                <a:gd name="T23" fmla="*/ 608957 h 412"/>
                <a:gd name="T24" fmla="*/ 198895 w 411"/>
                <a:gd name="T25" fmla="*/ 491503 h 412"/>
                <a:gd name="T26" fmla="*/ 235058 w 411"/>
                <a:gd name="T27" fmla="*/ 368627 h 412"/>
                <a:gd name="T28" fmla="*/ 318232 w 411"/>
                <a:gd name="T29" fmla="*/ 386697 h 412"/>
                <a:gd name="T30" fmla="*/ 430336 w 411"/>
                <a:gd name="T31" fmla="*/ 352364 h 412"/>
                <a:gd name="T32" fmla="*/ 497238 w 411"/>
                <a:gd name="T33" fmla="*/ 419223 h 412"/>
                <a:gd name="T34" fmla="*/ 473732 w 411"/>
                <a:gd name="T35" fmla="*/ 493310 h 412"/>
                <a:gd name="T36" fmla="*/ 609342 w 411"/>
                <a:gd name="T37" fmla="*/ 627027 h 412"/>
                <a:gd name="T38" fmla="*/ 743144 w 411"/>
                <a:gd name="T39" fmla="*/ 493310 h 412"/>
                <a:gd name="T40" fmla="*/ 609342 w 411"/>
                <a:gd name="T41" fmla="*/ 357785 h 412"/>
                <a:gd name="T42" fmla="*/ 242290 w 411"/>
                <a:gd name="T43" fmla="*/ 608957 h 412"/>
                <a:gd name="T44" fmla="*/ 133802 w 411"/>
                <a:gd name="T45" fmla="*/ 717377 h 412"/>
                <a:gd name="T46" fmla="*/ 25314 w 411"/>
                <a:gd name="T47" fmla="*/ 608957 h 412"/>
                <a:gd name="T48" fmla="*/ 133802 w 411"/>
                <a:gd name="T49" fmla="*/ 502345 h 412"/>
                <a:gd name="T50" fmla="*/ 242290 w 411"/>
                <a:gd name="T51" fmla="*/ 608957 h 412"/>
                <a:gd name="T52" fmla="*/ 150075 w 411"/>
                <a:gd name="T53" fmla="*/ 193348 h 412"/>
                <a:gd name="T54" fmla="*/ 318232 w 411"/>
                <a:gd name="T55" fmla="*/ 25298 h 412"/>
                <a:gd name="T56" fmla="*/ 484581 w 411"/>
                <a:gd name="T57" fmla="*/ 193348 h 412"/>
                <a:gd name="T58" fmla="*/ 318232 w 411"/>
                <a:gd name="T59" fmla="*/ 361399 h 412"/>
                <a:gd name="T60" fmla="*/ 150075 w 411"/>
                <a:gd name="T61" fmla="*/ 193348 h 412"/>
                <a:gd name="T62" fmla="*/ 609342 w 411"/>
                <a:gd name="T63" fmla="*/ 599922 h 412"/>
                <a:gd name="T64" fmla="*/ 500854 w 411"/>
                <a:gd name="T65" fmla="*/ 493310 h 412"/>
                <a:gd name="T66" fmla="*/ 609342 w 411"/>
                <a:gd name="T67" fmla="*/ 384890 h 412"/>
                <a:gd name="T68" fmla="*/ 717830 w 411"/>
                <a:gd name="T69" fmla="*/ 493310 h 412"/>
                <a:gd name="T70" fmla="*/ 609342 w 411"/>
                <a:gd name="T71" fmla="*/ 59992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9" tIns="34295" rIns="68589" bIns="34295"/>
            <a:lstStyle/>
            <a:p>
              <a:endParaRPr lang="zh-CN" altLang="en-US"/>
            </a:p>
          </p:txBody>
        </p:sp>
      </p:grpSp>
    </p:spTree>
    <p:extLst>
      <p:ext uri="{BB962C8B-B14F-4D97-AF65-F5344CB8AC3E}">
        <p14:creationId xmlns:p14="http://schemas.microsoft.com/office/powerpoint/2010/main" val="3371927987"/>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p:nvPr/>
        </p:nvSpPr>
        <p:spPr bwMode="auto">
          <a:xfrm>
            <a:off x="333346" y="1608161"/>
            <a:ext cx="421297" cy="399246"/>
          </a:xfrm>
          <a:custGeom>
            <a:avLst/>
            <a:gdLst>
              <a:gd name="T0" fmla="*/ 56 w 112"/>
              <a:gd name="T1" fmla="*/ 0 h 106"/>
              <a:gd name="T2" fmla="*/ 112 w 112"/>
              <a:gd name="T3" fmla="*/ 40 h 106"/>
              <a:gd name="T4" fmla="*/ 91 w 112"/>
              <a:gd name="T5" fmla="*/ 106 h 106"/>
              <a:gd name="T6" fmla="*/ 22 w 112"/>
              <a:gd name="T7" fmla="*/ 106 h 106"/>
              <a:gd name="T8" fmla="*/ 0 w 112"/>
              <a:gd name="T9" fmla="*/ 40 h 106"/>
              <a:gd name="T10" fmla="*/ 56 w 112"/>
              <a:gd name="T11" fmla="*/ 0 h 106"/>
            </a:gdLst>
            <a:ahLst/>
            <a:cxnLst>
              <a:cxn ang="0">
                <a:pos x="T0" y="T1"/>
              </a:cxn>
              <a:cxn ang="0">
                <a:pos x="T2" y="T3"/>
              </a:cxn>
              <a:cxn ang="0">
                <a:pos x="T4" y="T5"/>
              </a:cxn>
              <a:cxn ang="0">
                <a:pos x="T6" y="T7"/>
              </a:cxn>
              <a:cxn ang="0">
                <a:pos x="T8" y="T9"/>
              </a:cxn>
              <a:cxn ang="0">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3"/>
          </a:solidFill>
          <a:ln>
            <a:noFill/>
          </a:ln>
        </p:spPr>
        <p:txBody>
          <a:bodyPr vert="horz" wrap="square" lIns="91412" tIns="45706" rIns="91412" bIns="45706" numCol="1" anchor="t" anchorCtr="0" compatLnSpc="1"/>
          <a:lstStyle/>
          <a:p>
            <a:endParaRPr lang="en-US" sz="1799"/>
          </a:p>
        </p:txBody>
      </p:sp>
      <p:sp>
        <p:nvSpPr>
          <p:cNvPr id="12" name="Freeform 7"/>
          <p:cNvSpPr/>
          <p:nvPr/>
        </p:nvSpPr>
        <p:spPr bwMode="auto">
          <a:xfrm>
            <a:off x="3348710" y="1453749"/>
            <a:ext cx="1102904" cy="765314"/>
          </a:xfrm>
          <a:custGeom>
            <a:avLst/>
            <a:gdLst>
              <a:gd name="T0" fmla="*/ 0 w 98"/>
              <a:gd name="T1" fmla="*/ 68 h 68"/>
              <a:gd name="T2" fmla="*/ 98 w 98"/>
              <a:gd name="T3" fmla="*/ 0 h 68"/>
              <a:gd name="T4" fmla="*/ 0 w 98"/>
              <a:gd name="T5" fmla="*/ 68 h 68"/>
            </a:gdLst>
            <a:ahLst/>
            <a:cxnLst>
              <a:cxn ang="0">
                <a:pos x="T0" y="T1"/>
              </a:cxn>
              <a:cxn ang="0">
                <a:pos x="T2" y="T3"/>
              </a:cxn>
              <a:cxn ang="0">
                <a:pos x="T4" y="T5"/>
              </a:cxn>
            </a:cxnLst>
            <a:rect l="0" t="0" r="r" b="b"/>
            <a:pathLst>
              <a:path w="98" h="68">
                <a:moveTo>
                  <a:pt x="0" y="68"/>
                </a:moveTo>
                <a:cubicBezTo>
                  <a:pt x="17" y="31"/>
                  <a:pt x="54" y="4"/>
                  <a:pt x="98" y="0"/>
                </a:cubicBezTo>
                <a:cubicBezTo>
                  <a:pt x="66" y="61"/>
                  <a:pt x="71" y="56"/>
                  <a:pt x="0" y="68"/>
                </a:cubicBezTo>
              </a:path>
            </a:pathLst>
          </a:custGeom>
          <a:solidFill>
            <a:schemeClr val="accent3"/>
          </a:solidFill>
          <a:ln>
            <a:noFill/>
          </a:ln>
        </p:spPr>
        <p:txBody>
          <a:bodyPr vert="horz" wrap="square" lIns="91412" tIns="45706" rIns="91412" bIns="45706" numCol="1" anchor="t" anchorCtr="0" compatLnSpc="1"/>
          <a:lstStyle/>
          <a:p>
            <a:endParaRPr lang="en-US" sz="1799"/>
          </a:p>
        </p:txBody>
      </p:sp>
      <p:sp>
        <p:nvSpPr>
          <p:cNvPr id="13" name="Freeform 8"/>
          <p:cNvSpPr/>
          <p:nvPr/>
        </p:nvSpPr>
        <p:spPr bwMode="auto">
          <a:xfrm>
            <a:off x="4698249" y="1465345"/>
            <a:ext cx="1033351" cy="742122"/>
          </a:xfrm>
          <a:custGeom>
            <a:avLst/>
            <a:gdLst>
              <a:gd name="T0" fmla="*/ 0 w 92"/>
              <a:gd name="T1" fmla="*/ 0 h 66"/>
              <a:gd name="T2" fmla="*/ 92 w 92"/>
              <a:gd name="T3" fmla="*/ 66 h 66"/>
              <a:gd name="T4" fmla="*/ 0 w 92"/>
              <a:gd name="T5" fmla="*/ 0 h 66"/>
            </a:gdLst>
            <a:ahLst/>
            <a:cxnLst>
              <a:cxn ang="0">
                <a:pos x="T0" y="T1"/>
              </a:cxn>
              <a:cxn ang="0">
                <a:pos x="T2" y="T3"/>
              </a:cxn>
              <a:cxn ang="0">
                <a:pos x="T4" y="T5"/>
              </a:cxn>
            </a:cxnLst>
            <a:rect l="0" t="0" r="r" b="b"/>
            <a:pathLst>
              <a:path w="92" h="66">
                <a:moveTo>
                  <a:pt x="0" y="0"/>
                </a:moveTo>
                <a:cubicBezTo>
                  <a:pt x="41" y="5"/>
                  <a:pt x="75" y="31"/>
                  <a:pt x="92" y="66"/>
                </a:cubicBezTo>
                <a:cubicBezTo>
                  <a:pt x="27" y="56"/>
                  <a:pt x="31" y="58"/>
                  <a:pt x="0" y="0"/>
                </a:cubicBezTo>
                <a:close/>
              </a:path>
            </a:pathLst>
          </a:custGeom>
          <a:solidFill>
            <a:schemeClr val="accent2"/>
          </a:solidFill>
          <a:ln>
            <a:noFill/>
          </a:ln>
        </p:spPr>
        <p:txBody>
          <a:bodyPr vert="horz" wrap="square" lIns="91412" tIns="45706" rIns="91412" bIns="45706" numCol="1" anchor="t" anchorCtr="0" compatLnSpc="1"/>
          <a:lstStyle/>
          <a:p>
            <a:endParaRPr lang="en-US" sz="1799"/>
          </a:p>
        </p:txBody>
      </p:sp>
      <p:sp>
        <p:nvSpPr>
          <p:cNvPr id="14" name="Freeform 9"/>
          <p:cNvSpPr/>
          <p:nvPr/>
        </p:nvSpPr>
        <p:spPr bwMode="auto">
          <a:xfrm>
            <a:off x="5305985" y="2478159"/>
            <a:ext cx="576293" cy="1272209"/>
          </a:xfrm>
          <a:custGeom>
            <a:avLst/>
            <a:gdLst>
              <a:gd name="T0" fmla="*/ 48 w 51"/>
              <a:gd name="T1" fmla="*/ 0 h 113"/>
              <a:gd name="T2" fmla="*/ 51 w 51"/>
              <a:gd name="T3" fmla="*/ 26 h 113"/>
              <a:gd name="T4" fmla="*/ 13 w 51"/>
              <a:gd name="T5" fmla="*/ 113 h 113"/>
              <a:gd name="T6" fmla="*/ 48 w 51"/>
              <a:gd name="T7" fmla="*/ 0 h 113"/>
            </a:gdLst>
            <a:ahLst/>
            <a:cxnLst>
              <a:cxn ang="0">
                <a:pos x="T0" y="T1"/>
              </a:cxn>
              <a:cxn ang="0">
                <a:pos x="T2" y="T3"/>
              </a:cxn>
              <a:cxn ang="0">
                <a:pos x="T4" y="T5"/>
              </a:cxn>
              <a:cxn ang="0">
                <a:pos x="T6" y="T7"/>
              </a:cxn>
            </a:cxnLst>
            <a:rect l="0" t="0" r="r" b="b"/>
            <a:pathLst>
              <a:path w="51" h="113">
                <a:moveTo>
                  <a:pt x="48" y="0"/>
                </a:moveTo>
                <a:cubicBezTo>
                  <a:pt x="50" y="9"/>
                  <a:pt x="51" y="17"/>
                  <a:pt x="51" y="26"/>
                </a:cubicBezTo>
                <a:cubicBezTo>
                  <a:pt x="51" y="61"/>
                  <a:pt x="36" y="91"/>
                  <a:pt x="13" y="113"/>
                </a:cubicBezTo>
                <a:cubicBezTo>
                  <a:pt x="3" y="43"/>
                  <a:pt x="0" y="49"/>
                  <a:pt x="48" y="0"/>
                </a:cubicBezTo>
                <a:close/>
              </a:path>
            </a:pathLst>
          </a:custGeom>
          <a:solidFill>
            <a:schemeClr val="accent3"/>
          </a:solidFill>
          <a:ln>
            <a:noFill/>
          </a:ln>
        </p:spPr>
        <p:txBody>
          <a:bodyPr vert="horz" wrap="square" lIns="91412" tIns="45706" rIns="91412" bIns="45706" numCol="1" anchor="t" anchorCtr="0" compatLnSpc="1"/>
          <a:lstStyle/>
          <a:p>
            <a:endParaRPr lang="en-US" sz="1799"/>
          </a:p>
        </p:txBody>
      </p:sp>
      <p:sp>
        <p:nvSpPr>
          <p:cNvPr id="15" name="Freeform 10"/>
          <p:cNvSpPr/>
          <p:nvPr/>
        </p:nvSpPr>
        <p:spPr bwMode="auto">
          <a:xfrm>
            <a:off x="3865422" y="3511663"/>
            <a:ext cx="1417546" cy="583096"/>
          </a:xfrm>
          <a:custGeom>
            <a:avLst/>
            <a:gdLst>
              <a:gd name="T0" fmla="*/ 126 w 126"/>
              <a:gd name="T1" fmla="*/ 33 h 52"/>
              <a:gd name="T2" fmla="*/ 62 w 126"/>
              <a:gd name="T3" fmla="*/ 52 h 52"/>
              <a:gd name="T4" fmla="*/ 0 w 126"/>
              <a:gd name="T5" fmla="*/ 35 h 52"/>
              <a:gd name="T6" fmla="*/ 126 w 126"/>
              <a:gd name="T7" fmla="*/ 33 h 52"/>
            </a:gdLst>
            <a:ahLst/>
            <a:cxnLst>
              <a:cxn ang="0">
                <a:pos x="T0" y="T1"/>
              </a:cxn>
              <a:cxn ang="0">
                <a:pos x="T2" y="T3"/>
              </a:cxn>
              <a:cxn ang="0">
                <a:pos x="T4" y="T5"/>
              </a:cxn>
              <a:cxn ang="0">
                <a:pos x="T6" y="T7"/>
              </a:cxn>
            </a:cxnLst>
            <a:rect l="0" t="0" r="r" b="b"/>
            <a:pathLst>
              <a:path w="126" h="52">
                <a:moveTo>
                  <a:pt x="126" y="33"/>
                </a:moveTo>
                <a:cubicBezTo>
                  <a:pt x="108" y="45"/>
                  <a:pt x="85" y="52"/>
                  <a:pt x="62" y="52"/>
                </a:cubicBezTo>
                <a:cubicBezTo>
                  <a:pt x="39" y="52"/>
                  <a:pt x="18" y="46"/>
                  <a:pt x="0" y="35"/>
                </a:cubicBezTo>
                <a:cubicBezTo>
                  <a:pt x="69" y="1"/>
                  <a:pt x="59" y="0"/>
                  <a:pt x="126" y="33"/>
                </a:cubicBezTo>
                <a:close/>
              </a:path>
            </a:pathLst>
          </a:custGeom>
          <a:solidFill>
            <a:schemeClr val="accent3"/>
          </a:solidFill>
          <a:ln>
            <a:noFill/>
          </a:ln>
        </p:spPr>
        <p:txBody>
          <a:bodyPr vert="horz" wrap="square" lIns="91412" tIns="45706" rIns="91412" bIns="45706" numCol="1" anchor="t" anchorCtr="0" compatLnSpc="1"/>
          <a:lstStyle/>
          <a:p>
            <a:endParaRPr lang="en-US" sz="1799"/>
          </a:p>
        </p:txBody>
      </p:sp>
      <p:sp>
        <p:nvSpPr>
          <p:cNvPr id="16" name="Freeform 11"/>
          <p:cNvSpPr/>
          <p:nvPr/>
        </p:nvSpPr>
        <p:spPr bwMode="auto">
          <a:xfrm>
            <a:off x="3219870" y="2423145"/>
            <a:ext cx="642532" cy="1361662"/>
          </a:xfrm>
          <a:custGeom>
            <a:avLst/>
            <a:gdLst>
              <a:gd name="T0" fmla="*/ 42 w 57"/>
              <a:gd name="T1" fmla="*/ 121 h 121"/>
              <a:gd name="T2" fmla="*/ 0 w 57"/>
              <a:gd name="T3" fmla="*/ 30 h 121"/>
              <a:gd name="T4" fmla="*/ 4 w 57"/>
              <a:gd name="T5" fmla="*/ 0 h 121"/>
              <a:gd name="T6" fmla="*/ 42 w 57"/>
              <a:gd name="T7" fmla="*/ 121 h 121"/>
            </a:gdLst>
            <a:ahLst/>
            <a:cxnLst>
              <a:cxn ang="0">
                <a:pos x="T0" y="T1"/>
              </a:cxn>
              <a:cxn ang="0">
                <a:pos x="T2" y="T3"/>
              </a:cxn>
              <a:cxn ang="0">
                <a:pos x="T4" y="T5"/>
              </a:cxn>
              <a:cxn ang="0">
                <a:pos x="T6" y="T7"/>
              </a:cxn>
            </a:cxnLst>
            <a:rect l="0" t="0" r="r" b="b"/>
            <a:pathLst>
              <a:path w="57" h="121">
                <a:moveTo>
                  <a:pt x="42" y="121"/>
                </a:moveTo>
                <a:cubicBezTo>
                  <a:pt x="16" y="99"/>
                  <a:pt x="0" y="67"/>
                  <a:pt x="0" y="30"/>
                </a:cubicBezTo>
                <a:cubicBezTo>
                  <a:pt x="0" y="20"/>
                  <a:pt x="1" y="10"/>
                  <a:pt x="4" y="0"/>
                </a:cubicBezTo>
                <a:cubicBezTo>
                  <a:pt x="57" y="54"/>
                  <a:pt x="53" y="45"/>
                  <a:pt x="42" y="121"/>
                </a:cubicBezTo>
                <a:close/>
              </a:path>
            </a:pathLst>
          </a:custGeom>
          <a:solidFill>
            <a:schemeClr val="accent2"/>
          </a:solidFill>
          <a:ln>
            <a:noFill/>
          </a:ln>
        </p:spPr>
        <p:txBody>
          <a:bodyPr vert="horz" wrap="square" lIns="91412" tIns="45706" rIns="91412" bIns="45706" numCol="1" anchor="t" anchorCtr="0" compatLnSpc="1"/>
          <a:lstStyle/>
          <a:p>
            <a:endParaRPr lang="en-US" sz="1799"/>
          </a:p>
        </p:txBody>
      </p:sp>
      <p:grpSp>
        <p:nvGrpSpPr>
          <p:cNvPr id="2" name="Group 1"/>
          <p:cNvGrpSpPr/>
          <p:nvPr/>
        </p:nvGrpSpPr>
        <p:grpSpPr>
          <a:xfrm>
            <a:off x="3940032" y="2170247"/>
            <a:ext cx="1222088" cy="1208015"/>
            <a:chOff x="3939835" y="2307074"/>
            <a:chExt cx="1222465" cy="1208015"/>
          </a:xfrm>
          <a:solidFill>
            <a:schemeClr val="bg1">
              <a:lumMod val="50000"/>
            </a:schemeClr>
          </a:solidFill>
        </p:grpSpPr>
        <p:sp>
          <p:nvSpPr>
            <p:cNvPr id="21" name="Freeform 20"/>
            <p:cNvSpPr/>
            <p:nvPr/>
          </p:nvSpPr>
          <p:spPr bwMode="auto">
            <a:xfrm>
              <a:off x="4339006" y="2931768"/>
              <a:ext cx="424120" cy="281319"/>
            </a:xfrm>
            <a:custGeom>
              <a:avLst/>
              <a:gdLst>
                <a:gd name="T0" fmla="*/ 31 w 43"/>
                <a:gd name="T1" fmla="*/ 0 h 29"/>
                <a:gd name="T2" fmla="*/ 25 w 43"/>
                <a:gd name="T3" fmla="*/ 0 h 29"/>
                <a:gd name="T4" fmla="*/ 24 w 43"/>
                <a:gd name="T5" fmla="*/ 4 h 29"/>
                <a:gd name="T6" fmla="*/ 25 w 43"/>
                <a:gd name="T7" fmla="*/ 20 h 29"/>
                <a:gd name="T8" fmla="*/ 21 w 43"/>
                <a:gd name="T9" fmla="*/ 26 h 29"/>
                <a:gd name="T10" fmla="*/ 18 w 43"/>
                <a:gd name="T11" fmla="*/ 20 h 29"/>
                <a:gd name="T12" fmla="*/ 20 w 43"/>
                <a:gd name="T13" fmla="*/ 4 h 29"/>
                <a:gd name="T14" fmla="*/ 18 w 43"/>
                <a:gd name="T15" fmla="*/ 0 h 29"/>
                <a:gd name="T16" fmla="*/ 12 w 43"/>
                <a:gd name="T17" fmla="*/ 0 h 29"/>
                <a:gd name="T18" fmla="*/ 12 w 43"/>
                <a:gd name="T19" fmla="*/ 0 h 29"/>
                <a:gd name="T20" fmla="*/ 1 w 43"/>
                <a:gd name="T21" fmla="*/ 10 h 29"/>
                <a:gd name="T22" fmla="*/ 3 w 43"/>
                <a:gd name="T23" fmla="*/ 20 h 29"/>
                <a:gd name="T24" fmla="*/ 13 w 43"/>
                <a:gd name="T25" fmla="*/ 29 h 29"/>
                <a:gd name="T26" fmla="*/ 30 w 43"/>
                <a:gd name="T27" fmla="*/ 29 h 29"/>
                <a:gd name="T28" fmla="*/ 40 w 43"/>
                <a:gd name="T29" fmla="*/ 20 h 29"/>
                <a:gd name="T30" fmla="*/ 42 w 43"/>
                <a:gd name="T31" fmla="*/ 10 h 29"/>
                <a:gd name="T32" fmla="*/ 31 w 43"/>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9">
                  <a:moveTo>
                    <a:pt x="31" y="0"/>
                  </a:moveTo>
                  <a:cubicBezTo>
                    <a:pt x="25" y="0"/>
                    <a:pt x="25" y="0"/>
                    <a:pt x="25" y="0"/>
                  </a:cubicBezTo>
                  <a:cubicBezTo>
                    <a:pt x="25" y="1"/>
                    <a:pt x="25" y="3"/>
                    <a:pt x="24" y="4"/>
                  </a:cubicBezTo>
                  <a:cubicBezTo>
                    <a:pt x="24" y="4"/>
                    <a:pt x="26" y="16"/>
                    <a:pt x="25" y="20"/>
                  </a:cubicBezTo>
                  <a:cubicBezTo>
                    <a:pt x="25" y="22"/>
                    <a:pt x="23" y="26"/>
                    <a:pt x="21" y="26"/>
                  </a:cubicBezTo>
                  <a:cubicBezTo>
                    <a:pt x="19" y="26"/>
                    <a:pt x="18" y="22"/>
                    <a:pt x="18" y="20"/>
                  </a:cubicBezTo>
                  <a:cubicBezTo>
                    <a:pt x="17" y="16"/>
                    <a:pt x="20" y="4"/>
                    <a:pt x="20" y="4"/>
                  </a:cubicBezTo>
                  <a:cubicBezTo>
                    <a:pt x="19" y="4"/>
                    <a:pt x="18" y="3"/>
                    <a:pt x="18" y="0"/>
                  </a:cubicBezTo>
                  <a:cubicBezTo>
                    <a:pt x="12" y="0"/>
                    <a:pt x="12" y="0"/>
                    <a:pt x="12" y="0"/>
                  </a:cubicBezTo>
                  <a:cubicBezTo>
                    <a:pt x="12" y="0"/>
                    <a:pt x="12" y="0"/>
                    <a:pt x="12" y="0"/>
                  </a:cubicBezTo>
                  <a:cubicBezTo>
                    <a:pt x="6" y="0"/>
                    <a:pt x="0" y="4"/>
                    <a:pt x="1" y="10"/>
                  </a:cubicBezTo>
                  <a:cubicBezTo>
                    <a:pt x="3" y="20"/>
                    <a:pt x="3" y="20"/>
                    <a:pt x="3" y="20"/>
                  </a:cubicBezTo>
                  <a:cubicBezTo>
                    <a:pt x="4" y="25"/>
                    <a:pt x="7" y="29"/>
                    <a:pt x="13" y="29"/>
                  </a:cubicBezTo>
                  <a:cubicBezTo>
                    <a:pt x="30" y="29"/>
                    <a:pt x="30" y="29"/>
                    <a:pt x="30" y="29"/>
                  </a:cubicBezTo>
                  <a:cubicBezTo>
                    <a:pt x="35" y="29"/>
                    <a:pt x="39" y="25"/>
                    <a:pt x="40" y="20"/>
                  </a:cubicBezTo>
                  <a:cubicBezTo>
                    <a:pt x="42" y="10"/>
                    <a:pt x="42" y="10"/>
                    <a:pt x="42" y="10"/>
                  </a:cubicBezTo>
                  <a:cubicBezTo>
                    <a:pt x="43" y="4"/>
                    <a:pt x="37" y="0"/>
                    <a:pt x="31"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2" name="Oval 21"/>
            <p:cNvSpPr>
              <a:spLocks noChangeArrowheads="1"/>
            </p:cNvSpPr>
            <p:nvPr/>
          </p:nvSpPr>
          <p:spPr bwMode="auto">
            <a:xfrm>
              <a:off x="4447115" y="2687681"/>
              <a:ext cx="207902" cy="215126"/>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3" name="Freeform 22"/>
            <p:cNvSpPr>
              <a:spLocks noEditPoints="1"/>
            </p:cNvSpPr>
            <p:nvPr/>
          </p:nvSpPr>
          <p:spPr bwMode="auto">
            <a:xfrm>
              <a:off x="4185160" y="2551161"/>
              <a:ext cx="731814" cy="732257"/>
            </a:xfrm>
            <a:custGeom>
              <a:avLst/>
              <a:gdLst>
                <a:gd name="T0" fmla="*/ 37 w 75"/>
                <a:gd name="T1" fmla="*/ 0 h 75"/>
                <a:gd name="T2" fmla="*/ 0 w 75"/>
                <a:gd name="T3" fmla="*/ 37 h 75"/>
                <a:gd name="T4" fmla="*/ 37 w 75"/>
                <a:gd name="T5" fmla="*/ 75 h 75"/>
                <a:gd name="T6" fmla="*/ 75 w 75"/>
                <a:gd name="T7" fmla="*/ 37 h 75"/>
                <a:gd name="T8" fmla="*/ 37 w 75"/>
                <a:gd name="T9" fmla="*/ 0 h 75"/>
                <a:gd name="T10" fmla="*/ 37 w 75"/>
                <a:gd name="T11" fmla="*/ 68 h 75"/>
                <a:gd name="T12" fmla="*/ 7 w 75"/>
                <a:gd name="T13" fmla="*/ 37 h 75"/>
                <a:gd name="T14" fmla="*/ 37 w 75"/>
                <a:gd name="T15" fmla="*/ 7 h 75"/>
                <a:gd name="T16" fmla="*/ 68 w 75"/>
                <a:gd name="T17" fmla="*/ 37 h 75"/>
                <a:gd name="T18" fmla="*/ 37 w 75"/>
                <a:gd name="T19"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75">
                  <a:moveTo>
                    <a:pt x="37" y="0"/>
                  </a:moveTo>
                  <a:cubicBezTo>
                    <a:pt x="17" y="0"/>
                    <a:pt x="0" y="17"/>
                    <a:pt x="0" y="37"/>
                  </a:cubicBezTo>
                  <a:cubicBezTo>
                    <a:pt x="0" y="58"/>
                    <a:pt x="17" y="75"/>
                    <a:pt x="37" y="75"/>
                  </a:cubicBezTo>
                  <a:cubicBezTo>
                    <a:pt x="58" y="75"/>
                    <a:pt x="75" y="58"/>
                    <a:pt x="75" y="37"/>
                  </a:cubicBezTo>
                  <a:cubicBezTo>
                    <a:pt x="75" y="17"/>
                    <a:pt x="58" y="0"/>
                    <a:pt x="37" y="0"/>
                  </a:cubicBezTo>
                  <a:close/>
                  <a:moveTo>
                    <a:pt x="37" y="68"/>
                  </a:moveTo>
                  <a:cubicBezTo>
                    <a:pt x="21" y="68"/>
                    <a:pt x="7" y="54"/>
                    <a:pt x="7" y="37"/>
                  </a:cubicBezTo>
                  <a:cubicBezTo>
                    <a:pt x="7" y="21"/>
                    <a:pt x="21" y="7"/>
                    <a:pt x="37" y="7"/>
                  </a:cubicBezTo>
                  <a:cubicBezTo>
                    <a:pt x="54" y="7"/>
                    <a:pt x="68" y="21"/>
                    <a:pt x="68" y="37"/>
                  </a:cubicBezTo>
                  <a:cubicBezTo>
                    <a:pt x="68" y="54"/>
                    <a:pt x="54" y="68"/>
                    <a:pt x="3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4" name="Freeform 23"/>
            <p:cNvSpPr>
              <a:spLocks noEditPoints="1"/>
            </p:cNvSpPr>
            <p:nvPr/>
          </p:nvSpPr>
          <p:spPr bwMode="auto">
            <a:xfrm>
              <a:off x="4916975" y="2815931"/>
              <a:ext cx="245325" cy="202716"/>
            </a:xfrm>
            <a:custGeom>
              <a:avLst/>
              <a:gdLst>
                <a:gd name="T0" fmla="*/ 14 w 25"/>
                <a:gd name="T1" fmla="*/ 0 h 21"/>
                <a:gd name="T2" fmla="*/ 3 w 25"/>
                <a:gd name="T3" fmla="*/ 8 h 21"/>
                <a:gd name="T4" fmla="*/ 0 w 25"/>
                <a:gd name="T5" fmla="*/ 8 h 21"/>
                <a:gd name="T6" fmla="*/ 0 w 25"/>
                <a:gd name="T7" fmla="*/ 10 h 21"/>
                <a:gd name="T8" fmla="*/ 0 w 25"/>
                <a:gd name="T9" fmla="*/ 13 h 21"/>
                <a:gd name="T10" fmla="*/ 3 w 25"/>
                <a:gd name="T11" fmla="*/ 13 h 21"/>
                <a:gd name="T12" fmla="*/ 14 w 25"/>
                <a:gd name="T13" fmla="*/ 21 h 21"/>
                <a:gd name="T14" fmla="*/ 25 w 25"/>
                <a:gd name="T15" fmla="*/ 10 h 21"/>
                <a:gd name="T16" fmla="*/ 14 w 25"/>
                <a:gd name="T17" fmla="*/ 0 h 21"/>
                <a:gd name="T18" fmla="*/ 14 w 25"/>
                <a:gd name="T19" fmla="*/ 16 h 21"/>
                <a:gd name="T20" fmla="*/ 8 w 25"/>
                <a:gd name="T21" fmla="*/ 10 h 21"/>
                <a:gd name="T22" fmla="*/ 14 w 25"/>
                <a:gd name="T23" fmla="*/ 5 h 21"/>
                <a:gd name="T24" fmla="*/ 19 w 25"/>
                <a:gd name="T25" fmla="*/ 10 h 21"/>
                <a:gd name="T26" fmla="*/ 14 w 25"/>
                <a:gd name="T2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1">
                  <a:moveTo>
                    <a:pt x="14" y="0"/>
                  </a:moveTo>
                  <a:cubicBezTo>
                    <a:pt x="9" y="0"/>
                    <a:pt x="5" y="3"/>
                    <a:pt x="3" y="8"/>
                  </a:cubicBezTo>
                  <a:cubicBezTo>
                    <a:pt x="0" y="8"/>
                    <a:pt x="0" y="8"/>
                    <a:pt x="0" y="8"/>
                  </a:cubicBezTo>
                  <a:cubicBezTo>
                    <a:pt x="0" y="9"/>
                    <a:pt x="0" y="9"/>
                    <a:pt x="0" y="10"/>
                  </a:cubicBezTo>
                  <a:cubicBezTo>
                    <a:pt x="0" y="11"/>
                    <a:pt x="0" y="12"/>
                    <a:pt x="0" y="13"/>
                  </a:cubicBezTo>
                  <a:cubicBezTo>
                    <a:pt x="3" y="13"/>
                    <a:pt x="3" y="13"/>
                    <a:pt x="3" y="13"/>
                  </a:cubicBezTo>
                  <a:cubicBezTo>
                    <a:pt x="5" y="18"/>
                    <a:pt x="9" y="21"/>
                    <a:pt x="14" y="21"/>
                  </a:cubicBezTo>
                  <a:cubicBezTo>
                    <a:pt x="20" y="21"/>
                    <a:pt x="25" y="16"/>
                    <a:pt x="25" y="10"/>
                  </a:cubicBezTo>
                  <a:cubicBezTo>
                    <a:pt x="25" y="4"/>
                    <a:pt x="20" y="0"/>
                    <a:pt x="14" y="0"/>
                  </a:cubicBezTo>
                  <a:close/>
                  <a:moveTo>
                    <a:pt x="14" y="16"/>
                  </a:moveTo>
                  <a:cubicBezTo>
                    <a:pt x="11" y="16"/>
                    <a:pt x="8" y="13"/>
                    <a:pt x="8" y="10"/>
                  </a:cubicBezTo>
                  <a:cubicBezTo>
                    <a:pt x="8" y="7"/>
                    <a:pt x="11" y="5"/>
                    <a:pt x="14" y="5"/>
                  </a:cubicBezTo>
                  <a:cubicBezTo>
                    <a:pt x="17" y="5"/>
                    <a:pt x="19" y="7"/>
                    <a:pt x="19" y="10"/>
                  </a:cubicBezTo>
                  <a:cubicBezTo>
                    <a:pt x="19" y="13"/>
                    <a:pt x="17" y="16"/>
                    <a:pt x="1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5" name="Freeform 24"/>
            <p:cNvSpPr>
              <a:spLocks noEditPoints="1"/>
            </p:cNvSpPr>
            <p:nvPr/>
          </p:nvSpPr>
          <p:spPr bwMode="auto">
            <a:xfrm>
              <a:off x="4916975" y="2815931"/>
              <a:ext cx="245325" cy="202716"/>
            </a:xfrm>
            <a:custGeom>
              <a:avLst/>
              <a:gdLst>
                <a:gd name="T0" fmla="*/ 14 w 25"/>
                <a:gd name="T1" fmla="*/ 0 h 21"/>
                <a:gd name="T2" fmla="*/ 3 w 25"/>
                <a:gd name="T3" fmla="*/ 8 h 21"/>
                <a:gd name="T4" fmla="*/ 0 w 25"/>
                <a:gd name="T5" fmla="*/ 8 h 21"/>
                <a:gd name="T6" fmla="*/ 0 w 25"/>
                <a:gd name="T7" fmla="*/ 10 h 21"/>
                <a:gd name="T8" fmla="*/ 0 w 25"/>
                <a:gd name="T9" fmla="*/ 13 h 21"/>
                <a:gd name="T10" fmla="*/ 3 w 25"/>
                <a:gd name="T11" fmla="*/ 13 h 21"/>
                <a:gd name="T12" fmla="*/ 14 w 25"/>
                <a:gd name="T13" fmla="*/ 21 h 21"/>
                <a:gd name="T14" fmla="*/ 25 w 25"/>
                <a:gd name="T15" fmla="*/ 10 h 21"/>
                <a:gd name="T16" fmla="*/ 14 w 25"/>
                <a:gd name="T17" fmla="*/ 0 h 21"/>
                <a:gd name="T18" fmla="*/ 14 w 25"/>
                <a:gd name="T19" fmla="*/ 16 h 21"/>
                <a:gd name="T20" fmla="*/ 8 w 25"/>
                <a:gd name="T21" fmla="*/ 10 h 21"/>
                <a:gd name="T22" fmla="*/ 14 w 25"/>
                <a:gd name="T23" fmla="*/ 5 h 21"/>
                <a:gd name="T24" fmla="*/ 19 w 25"/>
                <a:gd name="T25" fmla="*/ 10 h 21"/>
                <a:gd name="T26" fmla="*/ 14 w 25"/>
                <a:gd name="T2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1">
                  <a:moveTo>
                    <a:pt x="14" y="0"/>
                  </a:moveTo>
                  <a:cubicBezTo>
                    <a:pt x="9" y="0"/>
                    <a:pt x="5" y="3"/>
                    <a:pt x="3" y="8"/>
                  </a:cubicBezTo>
                  <a:cubicBezTo>
                    <a:pt x="0" y="8"/>
                    <a:pt x="0" y="8"/>
                    <a:pt x="0" y="8"/>
                  </a:cubicBezTo>
                  <a:cubicBezTo>
                    <a:pt x="0" y="9"/>
                    <a:pt x="0" y="9"/>
                    <a:pt x="0" y="10"/>
                  </a:cubicBezTo>
                  <a:cubicBezTo>
                    <a:pt x="0" y="11"/>
                    <a:pt x="0" y="12"/>
                    <a:pt x="0" y="13"/>
                  </a:cubicBezTo>
                  <a:cubicBezTo>
                    <a:pt x="3" y="13"/>
                    <a:pt x="3" y="13"/>
                    <a:pt x="3" y="13"/>
                  </a:cubicBezTo>
                  <a:cubicBezTo>
                    <a:pt x="5" y="18"/>
                    <a:pt x="9" y="21"/>
                    <a:pt x="14" y="21"/>
                  </a:cubicBezTo>
                  <a:cubicBezTo>
                    <a:pt x="20" y="21"/>
                    <a:pt x="25" y="16"/>
                    <a:pt x="25" y="10"/>
                  </a:cubicBezTo>
                  <a:cubicBezTo>
                    <a:pt x="25" y="4"/>
                    <a:pt x="20" y="0"/>
                    <a:pt x="14" y="0"/>
                  </a:cubicBezTo>
                  <a:close/>
                  <a:moveTo>
                    <a:pt x="14" y="16"/>
                  </a:moveTo>
                  <a:cubicBezTo>
                    <a:pt x="11" y="16"/>
                    <a:pt x="8" y="13"/>
                    <a:pt x="8" y="10"/>
                  </a:cubicBezTo>
                  <a:cubicBezTo>
                    <a:pt x="8" y="7"/>
                    <a:pt x="11" y="5"/>
                    <a:pt x="14" y="5"/>
                  </a:cubicBezTo>
                  <a:cubicBezTo>
                    <a:pt x="17" y="5"/>
                    <a:pt x="19" y="7"/>
                    <a:pt x="19" y="10"/>
                  </a:cubicBezTo>
                  <a:cubicBezTo>
                    <a:pt x="19" y="13"/>
                    <a:pt x="17" y="16"/>
                    <a:pt x="1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6" name="Freeform 25"/>
            <p:cNvSpPr>
              <a:spLocks noEditPoints="1"/>
            </p:cNvSpPr>
            <p:nvPr/>
          </p:nvSpPr>
          <p:spPr bwMode="auto">
            <a:xfrm>
              <a:off x="4792234" y="3155168"/>
              <a:ext cx="232850" cy="223400"/>
            </a:xfrm>
            <a:custGeom>
              <a:avLst/>
              <a:gdLst>
                <a:gd name="T0" fmla="*/ 0 w 24"/>
                <a:gd name="T1" fmla="*/ 3 h 23"/>
                <a:gd name="T2" fmla="*/ 3 w 24"/>
                <a:gd name="T3" fmla="*/ 6 h 23"/>
                <a:gd name="T4" fmla="*/ 4 w 24"/>
                <a:gd name="T5" fmla="*/ 19 h 23"/>
                <a:gd name="T6" fmla="*/ 19 w 24"/>
                <a:gd name="T7" fmla="*/ 19 h 23"/>
                <a:gd name="T8" fmla="*/ 19 w 24"/>
                <a:gd name="T9" fmla="*/ 4 h 23"/>
                <a:gd name="T10" fmla="*/ 6 w 24"/>
                <a:gd name="T11" fmla="*/ 2 h 23"/>
                <a:gd name="T12" fmla="*/ 4 w 24"/>
                <a:gd name="T13" fmla="*/ 0 h 23"/>
                <a:gd name="T14" fmla="*/ 0 w 24"/>
                <a:gd name="T15" fmla="*/ 3 h 23"/>
                <a:gd name="T16" fmla="*/ 8 w 24"/>
                <a:gd name="T17" fmla="*/ 8 h 23"/>
                <a:gd name="T18" fmla="*/ 16 w 24"/>
                <a:gd name="T19" fmla="*/ 8 h 23"/>
                <a:gd name="T20" fmla="*/ 16 w 24"/>
                <a:gd name="T21" fmla="*/ 16 h 23"/>
                <a:gd name="T22" fmla="*/ 8 w 24"/>
                <a:gd name="T23" fmla="*/ 16 h 23"/>
                <a:gd name="T24" fmla="*/ 8 w 24"/>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3">
                  <a:moveTo>
                    <a:pt x="0" y="3"/>
                  </a:moveTo>
                  <a:cubicBezTo>
                    <a:pt x="3" y="6"/>
                    <a:pt x="3" y="6"/>
                    <a:pt x="3" y="6"/>
                  </a:cubicBezTo>
                  <a:cubicBezTo>
                    <a:pt x="0" y="10"/>
                    <a:pt x="1" y="16"/>
                    <a:pt x="4" y="19"/>
                  </a:cubicBezTo>
                  <a:cubicBezTo>
                    <a:pt x="8" y="23"/>
                    <a:pt x="15" y="23"/>
                    <a:pt x="19" y="19"/>
                  </a:cubicBezTo>
                  <a:cubicBezTo>
                    <a:pt x="24" y="15"/>
                    <a:pt x="24" y="8"/>
                    <a:pt x="19" y="4"/>
                  </a:cubicBezTo>
                  <a:cubicBezTo>
                    <a:pt x="16" y="1"/>
                    <a:pt x="10" y="0"/>
                    <a:pt x="6" y="2"/>
                  </a:cubicBezTo>
                  <a:cubicBezTo>
                    <a:pt x="4" y="0"/>
                    <a:pt x="4" y="0"/>
                    <a:pt x="4" y="0"/>
                  </a:cubicBezTo>
                  <a:cubicBezTo>
                    <a:pt x="3" y="1"/>
                    <a:pt x="1" y="2"/>
                    <a:pt x="0" y="3"/>
                  </a:cubicBezTo>
                  <a:close/>
                  <a:moveTo>
                    <a:pt x="8" y="8"/>
                  </a:moveTo>
                  <a:cubicBezTo>
                    <a:pt x="10" y="6"/>
                    <a:pt x="14" y="6"/>
                    <a:pt x="16" y="8"/>
                  </a:cubicBezTo>
                  <a:cubicBezTo>
                    <a:pt x="18" y="10"/>
                    <a:pt x="18" y="13"/>
                    <a:pt x="16" y="16"/>
                  </a:cubicBezTo>
                  <a:cubicBezTo>
                    <a:pt x="14" y="18"/>
                    <a:pt x="10" y="18"/>
                    <a:pt x="8" y="16"/>
                  </a:cubicBezTo>
                  <a:cubicBezTo>
                    <a:pt x="6" y="13"/>
                    <a:pt x="6" y="10"/>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7" name="Freeform 26"/>
            <p:cNvSpPr>
              <a:spLocks noEditPoints="1"/>
            </p:cNvSpPr>
            <p:nvPr/>
          </p:nvSpPr>
          <p:spPr bwMode="auto">
            <a:xfrm>
              <a:off x="4792234" y="3155168"/>
              <a:ext cx="232850" cy="215126"/>
            </a:xfrm>
            <a:custGeom>
              <a:avLst/>
              <a:gdLst>
                <a:gd name="T0" fmla="*/ 4 w 24"/>
                <a:gd name="T1" fmla="*/ 0 h 22"/>
                <a:gd name="T2" fmla="*/ 0 w 24"/>
                <a:gd name="T3" fmla="*/ 3 h 22"/>
                <a:gd name="T4" fmla="*/ 3 w 24"/>
                <a:gd name="T5" fmla="*/ 6 h 22"/>
                <a:gd name="T6" fmla="*/ 4 w 24"/>
                <a:gd name="T7" fmla="*/ 19 h 22"/>
                <a:gd name="T8" fmla="*/ 12 w 24"/>
                <a:gd name="T9" fmla="*/ 22 h 22"/>
                <a:gd name="T10" fmla="*/ 19 w 24"/>
                <a:gd name="T11" fmla="*/ 19 h 22"/>
                <a:gd name="T12" fmla="*/ 19 w 24"/>
                <a:gd name="T13" fmla="*/ 4 h 22"/>
                <a:gd name="T14" fmla="*/ 12 w 24"/>
                <a:gd name="T15" fmla="*/ 1 h 22"/>
                <a:gd name="T16" fmla="*/ 6 w 24"/>
                <a:gd name="T17" fmla="*/ 2 h 22"/>
                <a:gd name="T18" fmla="*/ 4 w 24"/>
                <a:gd name="T19" fmla="*/ 0 h 22"/>
                <a:gd name="T20" fmla="*/ 12 w 24"/>
                <a:gd name="T21" fmla="*/ 17 h 22"/>
                <a:gd name="T22" fmla="*/ 8 w 24"/>
                <a:gd name="T23" fmla="*/ 16 h 22"/>
                <a:gd name="T24" fmla="*/ 8 w 24"/>
                <a:gd name="T25" fmla="*/ 8 h 22"/>
                <a:gd name="T26" fmla="*/ 12 w 24"/>
                <a:gd name="T27" fmla="*/ 6 h 22"/>
                <a:gd name="T28" fmla="*/ 16 w 24"/>
                <a:gd name="T29" fmla="*/ 8 h 22"/>
                <a:gd name="T30" fmla="*/ 16 w 24"/>
                <a:gd name="T31" fmla="*/ 16 h 22"/>
                <a:gd name="T32" fmla="*/ 12 w 24"/>
                <a:gd name="T33"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2">
                  <a:moveTo>
                    <a:pt x="4" y="0"/>
                  </a:moveTo>
                  <a:cubicBezTo>
                    <a:pt x="3" y="1"/>
                    <a:pt x="1" y="2"/>
                    <a:pt x="0" y="3"/>
                  </a:cubicBezTo>
                  <a:cubicBezTo>
                    <a:pt x="3" y="6"/>
                    <a:pt x="3" y="6"/>
                    <a:pt x="3" y="6"/>
                  </a:cubicBezTo>
                  <a:cubicBezTo>
                    <a:pt x="0" y="10"/>
                    <a:pt x="1" y="16"/>
                    <a:pt x="4" y="19"/>
                  </a:cubicBezTo>
                  <a:cubicBezTo>
                    <a:pt x="6" y="21"/>
                    <a:pt x="9" y="22"/>
                    <a:pt x="12" y="22"/>
                  </a:cubicBezTo>
                  <a:cubicBezTo>
                    <a:pt x="15" y="22"/>
                    <a:pt x="17" y="21"/>
                    <a:pt x="19" y="19"/>
                  </a:cubicBezTo>
                  <a:cubicBezTo>
                    <a:pt x="24" y="15"/>
                    <a:pt x="24" y="8"/>
                    <a:pt x="19" y="4"/>
                  </a:cubicBezTo>
                  <a:cubicBezTo>
                    <a:pt x="17" y="2"/>
                    <a:pt x="14" y="1"/>
                    <a:pt x="12" y="1"/>
                  </a:cubicBezTo>
                  <a:cubicBezTo>
                    <a:pt x="10" y="1"/>
                    <a:pt x="8" y="1"/>
                    <a:pt x="6" y="2"/>
                  </a:cubicBezTo>
                  <a:cubicBezTo>
                    <a:pt x="4" y="0"/>
                    <a:pt x="4" y="0"/>
                    <a:pt x="4" y="0"/>
                  </a:cubicBezTo>
                  <a:close/>
                  <a:moveTo>
                    <a:pt x="12" y="17"/>
                  </a:moveTo>
                  <a:cubicBezTo>
                    <a:pt x="10" y="17"/>
                    <a:pt x="9" y="17"/>
                    <a:pt x="8" y="16"/>
                  </a:cubicBezTo>
                  <a:cubicBezTo>
                    <a:pt x="6" y="13"/>
                    <a:pt x="6" y="10"/>
                    <a:pt x="8" y="8"/>
                  </a:cubicBezTo>
                  <a:cubicBezTo>
                    <a:pt x="9" y="7"/>
                    <a:pt x="10" y="6"/>
                    <a:pt x="12" y="6"/>
                  </a:cubicBezTo>
                  <a:cubicBezTo>
                    <a:pt x="13" y="6"/>
                    <a:pt x="15" y="7"/>
                    <a:pt x="16" y="8"/>
                  </a:cubicBezTo>
                  <a:cubicBezTo>
                    <a:pt x="18" y="10"/>
                    <a:pt x="18" y="13"/>
                    <a:pt x="16" y="16"/>
                  </a:cubicBezTo>
                  <a:cubicBezTo>
                    <a:pt x="15" y="17"/>
                    <a:pt x="13" y="17"/>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8" name="Freeform 27"/>
            <p:cNvSpPr>
              <a:spLocks noEditPoints="1"/>
            </p:cNvSpPr>
            <p:nvPr/>
          </p:nvSpPr>
          <p:spPr bwMode="auto">
            <a:xfrm>
              <a:off x="3939835" y="2815931"/>
              <a:ext cx="245325" cy="202716"/>
            </a:xfrm>
            <a:custGeom>
              <a:avLst/>
              <a:gdLst>
                <a:gd name="T0" fmla="*/ 25 w 25"/>
                <a:gd name="T1" fmla="*/ 8 h 21"/>
                <a:gd name="T2" fmla="*/ 21 w 25"/>
                <a:gd name="T3" fmla="*/ 8 h 21"/>
                <a:gd name="T4" fmla="*/ 11 w 25"/>
                <a:gd name="T5" fmla="*/ 0 h 21"/>
                <a:gd name="T6" fmla="*/ 0 w 25"/>
                <a:gd name="T7" fmla="*/ 10 h 21"/>
                <a:gd name="T8" fmla="*/ 11 w 25"/>
                <a:gd name="T9" fmla="*/ 21 h 21"/>
                <a:gd name="T10" fmla="*/ 21 w 25"/>
                <a:gd name="T11" fmla="*/ 13 h 21"/>
                <a:gd name="T12" fmla="*/ 25 w 25"/>
                <a:gd name="T13" fmla="*/ 13 h 21"/>
                <a:gd name="T14" fmla="*/ 25 w 25"/>
                <a:gd name="T15" fmla="*/ 10 h 21"/>
                <a:gd name="T16" fmla="*/ 25 w 25"/>
                <a:gd name="T17" fmla="*/ 8 h 21"/>
                <a:gd name="T18" fmla="*/ 11 w 25"/>
                <a:gd name="T19" fmla="*/ 16 h 21"/>
                <a:gd name="T20" fmla="*/ 6 w 25"/>
                <a:gd name="T21" fmla="*/ 10 h 21"/>
                <a:gd name="T22" fmla="*/ 11 w 25"/>
                <a:gd name="T23" fmla="*/ 5 h 21"/>
                <a:gd name="T24" fmla="*/ 17 w 25"/>
                <a:gd name="T25" fmla="*/ 10 h 21"/>
                <a:gd name="T26" fmla="*/ 11 w 25"/>
                <a:gd name="T2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1">
                  <a:moveTo>
                    <a:pt x="25" y="8"/>
                  </a:moveTo>
                  <a:cubicBezTo>
                    <a:pt x="21" y="8"/>
                    <a:pt x="21" y="8"/>
                    <a:pt x="21" y="8"/>
                  </a:cubicBezTo>
                  <a:cubicBezTo>
                    <a:pt x="20" y="3"/>
                    <a:pt x="16" y="0"/>
                    <a:pt x="11" y="0"/>
                  </a:cubicBezTo>
                  <a:cubicBezTo>
                    <a:pt x="5" y="0"/>
                    <a:pt x="0" y="4"/>
                    <a:pt x="0" y="10"/>
                  </a:cubicBezTo>
                  <a:cubicBezTo>
                    <a:pt x="0" y="16"/>
                    <a:pt x="5" y="21"/>
                    <a:pt x="11" y="21"/>
                  </a:cubicBezTo>
                  <a:cubicBezTo>
                    <a:pt x="16" y="21"/>
                    <a:pt x="20" y="18"/>
                    <a:pt x="21" y="13"/>
                  </a:cubicBezTo>
                  <a:cubicBezTo>
                    <a:pt x="25" y="13"/>
                    <a:pt x="25" y="13"/>
                    <a:pt x="25" y="13"/>
                  </a:cubicBezTo>
                  <a:cubicBezTo>
                    <a:pt x="25" y="12"/>
                    <a:pt x="25" y="11"/>
                    <a:pt x="25" y="10"/>
                  </a:cubicBezTo>
                  <a:cubicBezTo>
                    <a:pt x="25" y="9"/>
                    <a:pt x="25" y="9"/>
                    <a:pt x="25" y="8"/>
                  </a:cubicBezTo>
                  <a:close/>
                  <a:moveTo>
                    <a:pt x="11" y="16"/>
                  </a:moveTo>
                  <a:cubicBezTo>
                    <a:pt x="8" y="16"/>
                    <a:pt x="6" y="13"/>
                    <a:pt x="6" y="10"/>
                  </a:cubicBezTo>
                  <a:cubicBezTo>
                    <a:pt x="6" y="7"/>
                    <a:pt x="8" y="5"/>
                    <a:pt x="11" y="5"/>
                  </a:cubicBezTo>
                  <a:cubicBezTo>
                    <a:pt x="14" y="5"/>
                    <a:pt x="17" y="7"/>
                    <a:pt x="17" y="10"/>
                  </a:cubicBezTo>
                  <a:cubicBezTo>
                    <a:pt x="17" y="13"/>
                    <a:pt x="14"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29" name="Freeform 28"/>
            <p:cNvSpPr>
              <a:spLocks noEditPoints="1"/>
            </p:cNvSpPr>
            <p:nvPr/>
          </p:nvSpPr>
          <p:spPr bwMode="auto">
            <a:xfrm>
              <a:off x="3939835" y="2815931"/>
              <a:ext cx="245325" cy="202716"/>
            </a:xfrm>
            <a:custGeom>
              <a:avLst/>
              <a:gdLst>
                <a:gd name="T0" fmla="*/ 11 w 25"/>
                <a:gd name="T1" fmla="*/ 0 h 21"/>
                <a:gd name="T2" fmla="*/ 0 w 25"/>
                <a:gd name="T3" fmla="*/ 10 h 21"/>
                <a:gd name="T4" fmla="*/ 11 w 25"/>
                <a:gd name="T5" fmla="*/ 21 h 21"/>
                <a:gd name="T6" fmla="*/ 21 w 25"/>
                <a:gd name="T7" fmla="*/ 13 h 21"/>
                <a:gd name="T8" fmla="*/ 25 w 25"/>
                <a:gd name="T9" fmla="*/ 13 h 21"/>
                <a:gd name="T10" fmla="*/ 25 w 25"/>
                <a:gd name="T11" fmla="*/ 10 h 21"/>
                <a:gd name="T12" fmla="*/ 25 w 25"/>
                <a:gd name="T13" fmla="*/ 8 h 21"/>
                <a:gd name="T14" fmla="*/ 21 w 25"/>
                <a:gd name="T15" fmla="*/ 8 h 21"/>
                <a:gd name="T16" fmla="*/ 11 w 25"/>
                <a:gd name="T17" fmla="*/ 0 h 21"/>
                <a:gd name="T18" fmla="*/ 11 w 25"/>
                <a:gd name="T19" fmla="*/ 16 h 21"/>
                <a:gd name="T20" fmla="*/ 6 w 25"/>
                <a:gd name="T21" fmla="*/ 10 h 21"/>
                <a:gd name="T22" fmla="*/ 11 w 25"/>
                <a:gd name="T23" fmla="*/ 5 h 21"/>
                <a:gd name="T24" fmla="*/ 17 w 25"/>
                <a:gd name="T25" fmla="*/ 10 h 21"/>
                <a:gd name="T26" fmla="*/ 11 w 25"/>
                <a:gd name="T27"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21">
                  <a:moveTo>
                    <a:pt x="11" y="0"/>
                  </a:moveTo>
                  <a:cubicBezTo>
                    <a:pt x="5" y="0"/>
                    <a:pt x="0" y="4"/>
                    <a:pt x="0" y="10"/>
                  </a:cubicBezTo>
                  <a:cubicBezTo>
                    <a:pt x="0" y="16"/>
                    <a:pt x="5" y="21"/>
                    <a:pt x="11" y="21"/>
                  </a:cubicBezTo>
                  <a:cubicBezTo>
                    <a:pt x="16" y="21"/>
                    <a:pt x="20" y="18"/>
                    <a:pt x="21" y="13"/>
                  </a:cubicBezTo>
                  <a:cubicBezTo>
                    <a:pt x="25" y="13"/>
                    <a:pt x="25" y="13"/>
                    <a:pt x="25" y="13"/>
                  </a:cubicBezTo>
                  <a:cubicBezTo>
                    <a:pt x="25" y="12"/>
                    <a:pt x="25" y="11"/>
                    <a:pt x="25" y="10"/>
                  </a:cubicBezTo>
                  <a:cubicBezTo>
                    <a:pt x="25" y="9"/>
                    <a:pt x="25" y="9"/>
                    <a:pt x="25" y="8"/>
                  </a:cubicBezTo>
                  <a:cubicBezTo>
                    <a:pt x="21" y="8"/>
                    <a:pt x="21" y="8"/>
                    <a:pt x="21" y="8"/>
                  </a:cubicBezTo>
                  <a:cubicBezTo>
                    <a:pt x="20" y="3"/>
                    <a:pt x="16" y="0"/>
                    <a:pt x="11" y="0"/>
                  </a:cubicBezTo>
                  <a:close/>
                  <a:moveTo>
                    <a:pt x="11" y="16"/>
                  </a:moveTo>
                  <a:cubicBezTo>
                    <a:pt x="8" y="16"/>
                    <a:pt x="6" y="13"/>
                    <a:pt x="6" y="10"/>
                  </a:cubicBezTo>
                  <a:cubicBezTo>
                    <a:pt x="6" y="7"/>
                    <a:pt x="8" y="5"/>
                    <a:pt x="11" y="5"/>
                  </a:cubicBezTo>
                  <a:cubicBezTo>
                    <a:pt x="14" y="5"/>
                    <a:pt x="17" y="7"/>
                    <a:pt x="17" y="10"/>
                  </a:cubicBezTo>
                  <a:cubicBezTo>
                    <a:pt x="17" y="13"/>
                    <a:pt x="14"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0" name="Freeform 29"/>
            <p:cNvSpPr>
              <a:spLocks noEditPoints="1"/>
            </p:cNvSpPr>
            <p:nvPr/>
          </p:nvSpPr>
          <p:spPr bwMode="auto">
            <a:xfrm>
              <a:off x="4792234" y="2443598"/>
              <a:ext cx="232850" cy="235812"/>
            </a:xfrm>
            <a:custGeom>
              <a:avLst/>
              <a:gdLst>
                <a:gd name="T0" fmla="*/ 4 w 24"/>
                <a:gd name="T1" fmla="*/ 24 h 24"/>
                <a:gd name="T2" fmla="*/ 6 w 24"/>
                <a:gd name="T3" fmla="*/ 21 h 24"/>
                <a:gd name="T4" fmla="*/ 19 w 24"/>
                <a:gd name="T5" fmla="*/ 20 h 24"/>
                <a:gd name="T6" fmla="*/ 19 w 24"/>
                <a:gd name="T7" fmla="*/ 4 h 24"/>
                <a:gd name="T8" fmla="*/ 4 w 24"/>
                <a:gd name="T9" fmla="*/ 4 h 24"/>
                <a:gd name="T10" fmla="*/ 3 w 24"/>
                <a:gd name="T11" fmla="*/ 18 h 24"/>
                <a:gd name="T12" fmla="*/ 0 w 24"/>
                <a:gd name="T13" fmla="*/ 20 h 24"/>
                <a:gd name="T14" fmla="*/ 4 w 24"/>
                <a:gd name="T15" fmla="*/ 24 h 24"/>
                <a:gd name="T16" fmla="*/ 8 w 24"/>
                <a:gd name="T17" fmla="*/ 8 h 24"/>
                <a:gd name="T18" fmla="*/ 16 w 24"/>
                <a:gd name="T19" fmla="*/ 8 h 24"/>
                <a:gd name="T20" fmla="*/ 16 w 24"/>
                <a:gd name="T21" fmla="*/ 16 h 24"/>
                <a:gd name="T22" fmla="*/ 8 w 24"/>
                <a:gd name="T23" fmla="*/ 16 h 24"/>
                <a:gd name="T24" fmla="*/ 8 w 24"/>
                <a:gd name="T2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4" y="24"/>
                  </a:moveTo>
                  <a:cubicBezTo>
                    <a:pt x="6" y="21"/>
                    <a:pt x="6" y="21"/>
                    <a:pt x="6" y="21"/>
                  </a:cubicBezTo>
                  <a:cubicBezTo>
                    <a:pt x="10" y="24"/>
                    <a:pt x="16" y="23"/>
                    <a:pt x="19" y="20"/>
                  </a:cubicBezTo>
                  <a:cubicBezTo>
                    <a:pt x="24" y="15"/>
                    <a:pt x="24" y="9"/>
                    <a:pt x="19" y="4"/>
                  </a:cubicBezTo>
                  <a:cubicBezTo>
                    <a:pt x="15" y="0"/>
                    <a:pt x="8" y="0"/>
                    <a:pt x="4" y="4"/>
                  </a:cubicBezTo>
                  <a:cubicBezTo>
                    <a:pt x="1" y="8"/>
                    <a:pt x="0" y="13"/>
                    <a:pt x="3" y="18"/>
                  </a:cubicBezTo>
                  <a:cubicBezTo>
                    <a:pt x="0" y="20"/>
                    <a:pt x="0" y="20"/>
                    <a:pt x="0" y="20"/>
                  </a:cubicBezTo>
                  <a:cubicBezTo>
                    <a:pt x="1" y="21"/>
                    <a:pt x="3" y="22"/>
                    <a:pt x="4" y="24"/>
                  </a:cubicBezTo>
                  <a:close/>
                  <a:moveTo>
                    <a:pt x="8" y="8"/>
                  </a:moveTo>
                  <a:cubicBezTo>
                    <a:pt x="10" y="6"/>
                    <a:pt x="14" y="6"/>
                    <a:pt x="16" y="8"/>
                  </a:cubicBezTo>
                  <a:cubicBezTo>
                    <a:pt x="18" y="10"/>
                    <a:pt x="18" y="14"/>
                    <a:pt x="16" y="16"/>
                  </a:cubicBezTo>
                  <a:cubicBezTo>
                    <a:pt x="14" y="18"/>
                    <a:pt x="10" y="18"/>
                    <a:pt x="8" y="16"/>
                  </a:cubicBezTo>
                  <a:cubicBezTo>
                    <a:pt x="6" y="14"/>
                    <a:pt x="6" y="10"/>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1" name="Freeform 30"/>
            <p:cNvSpPr>
              <a:spLocks noEditPoints="1"/>
            </p:cNvSpPr>
            <p:nvPr/>
          </p:nvSpPr>
          <p:spPr bwMode="auto">
            <a:xfrm>
              <a:off x="4792234" y="2451872"/>
              <a:ext cx="232850" cy="227538"/>
            </a:xfrm>
            <a:custGeom>
              <a:avLst/>
              <a:gdLst>
                <a:gd name="T0" fmla="*/ 12 w 24"/>
                <a:gd name="T1" fmla="*/ 0 h 23"/>
                <a:gd name="T2" fmla="*/ 4 w 24"/>
                <a:gd name="T3" fmla="*/ 3 h 23"/>
                <a:gd name="T4" fmla="*/ 3 w 24"/>
                <a:gd name="T5" fmla="*/ 17 h 23"/>
                <a:gd name="T6" fmla="*/ 0 w 24"/>
                <a:gd name="T7" fmla="*/ 19 h 23"/>
                <a:gd name="T8" fmla="*/ 4 w 24"/>
                <a:gd name="T9" fmla="*/ 23 h 23"/>
                <a:gd name="T10" fmla="*/ 6 w 24"/>
                <a:gd name="T11" fmla="*/ 20 h 23"/>
                <a:gd name="T12" fmla="*/ 12 w 24"/>
                <a:gd name="T13" fmla="*/ 22 h 23"/>
                <a:gd name="T14" fmla="*/ 19 w 24"/>
                <a:gd name="T15" fmla="*/ 19 h 23"/>
                <a:gd name="T16" fmla="*/ 19 w 24"/>
                <a:gd name="T17" fmla="*/ 3 h 23"/>
                <a:gd name="T18" fmla="*/ 12 w 24"/>
                <a:gd name="T19" fmla="*/ 0 h 23"/>
                <a:gd name="T20" fmla="*/ 12 w 24"/>
                <a:gd name="T21" fmla="*/ 17 h 23"/>
                <a:gd name="T22" fmla="*/ 8 w 24"/>
                <a:gd name="T23" fmla="*/ 15 h 23"/>
                <a:gd name="T24" fmla="*/ 8 w 24"/>
                <a:gd name="T25" fmla="*/ 7 h 23"/>
                <a:gd name="T26" fmla="*/ 12 w 24"/>
                <a:gd name="T27" fmla="*/ 5 h 23"/>
                <a:gd name="T28" fmla="*/ 16 w 24"/>
                <a:gd name="T29" fmla="*/ 7 h 23"/>
                <a:gd name="T30" fmla="*/ 16 w 24"/>
                <a:gd name="T31" fmla="*/ 15 h 23"/>
                <a:gd name="T32" fmla="*/ 12 w 24"/>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3">
                  <a:moveTo>
                    <a:pt x="12" y="0"/>
                  </a:moveTo>
                  <a:cubicBezTo>
                    <a:pt x="9" y="0"/>
                    <a:pt x="6" y="1"/>
                    <a:pt x="4" y="3"/>
                  </a:cubicBezTo>
                  <a:cubicBezTo>
                    <a:pt x="1" y="7"/>
                    <a:pt x="0" y="12"/>
                    <a:pt x="3" y="17"/>
                  </a:cubicBezTo>
                  <a:cubicBezTo>
                    <a:pt x="0" y="19"/>
                    <a:pt x="0" y="19"/>
                    <a:pt x="0" y="19"/>
                  </a:cubicBezTo>
                  <a:cubicBezTo>
                    <a:pt x="1" y="20"/>
                    <a:pt x="3" y="21"/>
                    <a:pt x="4" y="23"/>
                  </a:cubicBezTo>
                  <a:cubicBezTo>
                    <a:pt x="6" y="20"/>
                    <a:pt x="6" y="20"/>
                    <a:pt x="6" y="20"/>
                  </a:cubicBezTo>
                  <a:cubicBezTo>
                    <a:pt x="8" y="21"/>
                    <a:pt x="10" y="22"/>
                    <a:pt x="12" y="22"/>
                  </a:cubicBezTo>
                  <a:cubicBezTo>
                    <a:pt x="15" y="22"/>
                    <a:pt x="17" y="21"/>
                    <a:pt x="19" y="19"/>
                  </a:cubicBezTo>
                  <a:cubicBezTo>
                    <a:pt x="24" y="14"/>
                    <a:pt x="24" y="8"/>
                    <a:pt x="19" y="3"/>
                  </a:cubicBezTo>
                  <a:cubicBezTo>
                    <a:pt x="17" y="1"/>
                    <a:pt x="15" y="0"/>
                    <a:pt x="12" y="0"/>
                  </a:cubicBezTo>
                  <a:close/>
                  <a:moveTo>
                    <a:pt x="12" y="17"/>
                  </a:moveTo>
                  <a:cubicBezTo>
                    <a:pt x="10" y="17"/>
                    <a:pt x="9" y="16"/>
                    <a:pt x="8" y="15"/>
                  </a:cubicBezTo>
                  <a:cubicBezTo>
                    <a:pt x="6" y="13"/>
                    <a:pt x="6" y="9"/>
                    <a:pt x="8" y="7"/>
                  </a:cubicBezTo>
                  <a:cubicBezTo>
                    <a:pt x="9" y="6"/>
                    <a:pt x="10" y="5"/>
                    <a:pt x="12" y="5"/>
                  </a:cubicBezTo>
                  <a:cubicBezTo>
                    <a:pt x="13" y="5"/>
                    <a:pt x="15" y="6"/>
                    <a:pt x="16" y="7"/>
                  </a:cubicBezTo>
                  <a:cubicBezTo>
                    <a:pt x="18" y="9"/>
                    <a:pt x="18" y="13"/>
                    <a:pt x="16" y="15"/>
                  </a:cubicBezTo>
                  <a:cubicBezTo>
                    <a:pt x="15" y="16"/>
                    <a:pt x="13" y="17"/>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2" name="Freeform 31"/>
            <p:cNvSpPr>
              <a:spLocks noEditPoints="1"/>
            </p:cNvSpPr>
            <p:nvPr/>
          </p:nvSpPr>
          <p:spPr bwMode="auto">
            <a:xfrm>
              <a:off x="4077051" y="3155168"/>
              <a:ext cx="232850" cy="223400"/>
            </a:xfrm>
            <a:custGeom>
              <a:avLst/>
              <a:gdLst>
                <a:gd name="T0" fmla="*/ 20 w 24"/>
                <a:gd name="T1" fmla="*/ 0 h 23"/>
                <a:gd name="T2" fmla="*/ 18 w 24"/>
                <a:gd name="T3" fmla="*/ 2 h 23"/>
                <a:gd name="T4" fmla="*/ 5 w 24"/>
                <a:gd name="T5" fmla="*/ 4 h 23"/>
                <a:gd name="T6" fmla="*/ 5 w 24"/>
                <a:gd name="T7" fmla="*/ 19 h 23"/>
                <a:gd name="T8" fmla="*/ 20 w 24"/>
                <a:gd name="T9" fmla="*/ 19 h 23"/>
                <a:gd name="T10" fmla="*/ 21 w 24"/>
                <a:gd name="T11" fmla="*/ 6 h 23"/>
                <a:gd name="T12" fmla="*/ 24 w 24"/>
                <a:gd name="T13" fmla="*/ 3 h 23"/>
                <a:gd name="T14" fmla="*/ 20 w 24"/>
                <a:gd name="T15" fmla="*/ 0 h 23"/>
                <a:gd name="T16" fmla="*/ 16 w 24"/>
                <a:gd name="T17" fmla="*/ 16 h 23"/>
                <a:gd name="T18" fmla="*/ 8 w 24"/>
                <a:gd name="T19" fmla="*/ 16 h 23"/>
                <a:gd name="T20" fmla="*/ 8 w 24"/>
                <a:gd name="T21" fmla="*/ 8 h 23"/>
                <a:gd name="T22" fmla="*/ 16 w 24"/>
                <a:gd name="T23" fmla="*/ 8 h 23"/>
                <a:gd name="T24" fmla="*/ 16 w 24"/>
                <a:gd name="T25"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3">
                  <a:moveTo>
                    <a:pt x="20" y="0"/>
                  </a:moveTo>
                  <a:cubicBezTo>
                    <a:pt x="18" y="2"/>
                    <a:pt x="18" y="2"/>
                    <a:pt x="18" y="2"/>
                  </a:cubicBezTo>
                  <a:cubicBezTo>
                    <a:pt x="14" y="0"/>
                    <a:pt x="8" y="1"/>
                    <a:pt x="5" y="4"/>
                  </a:cubicBezTo>
                  <a:cubicBezTo>
                    <a:pt x="0" y="8"/>
                    <a:pt x="0" y="15"/>
                    <a:pt x="5" y="19"/>
                  </a:cubicBezTo>
                  <a:cubicBezTo>
                    <a:pt x="9" y="23"/>
                    <a:pt x="16" y="23"/>
                    <a:pt x="20" y="19"/>
                  </a:cubicBezTo>
                  <a:cubicBezTo>
                    <a:pt x="23" y="16"/>
                    <a:pt x="24" y="10"/>
                    <a:pt x="21" y="6"/>
                  </a:cubicBezTo>
                  <a:cubicBezTo>
                    <a:pt x="24" y="3"/>
                    <a:pt x="24" y="3"/>
                    <a:pt x="24" y="3"/>
                  </a:cubicBezTo>
                  <a:cubicBezTo>
                    <a:pt x="23" y="2"/>
                    <a:pt x="21" y="1"/>
                    <a:pt x="20" y="0"/>
                  </a:cubicBezTo>
                  <a:close/>
                  <a:moveTo>
                    <a:pt x="16" y="16"/>
                  </a:moveTo>
                  <a:cubicBezTo>
                    <a:pt x="14" y="18"/>
                    <a:pt x="10" y="18"/>
                    <a:pt x="8" y="16"/>
                  </a:cubicBezTo>
                  <a:cubicBezTo>
                    <a:pt x="6" y="13"/>
                    <a:pt x="6" y="10"/>
                    <a:pt x="8" y="8"/>
                  </a:cubicBezTo>
                  <a:cubicBezTo>
                    <a:pt x="10" y="6"/>
                    <a:pt x="14" y="6"/>
                    <a:pt x="16" y="8"/>
                  </a:cubicBezTo>
                  <a:cubicBezTo>
                    <a:pt x="18" y="10"/>
                    <a:pt x="18" y="13"/>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3" name="Freeform 32"/>
            <p:cNvSpPr>
              <a:spLocks noEditPoints="1"/>
            </p:cNvSpPr>
            <p:nvPr/>
          </p:nvSpPr>
          <p:spPr bwMode="auto">
            <a:xfrm>
              <a:off x="4077051" y="3155168"/>
              <a:ext cx="232850" cy="215126"/>
            </a:xfrm>
            <a:custGeom>
              <a:avLst/>
              <a:gdLst>
                <a:gd name="T0" fmla="*/ 20 w 24"/>
                <a:gd name="T1" fmla="*/ 0 h 22"/>
                <a:gd name="T2" fmla="*/ 18 w 24"/>
                <a:gd name="T3" fmla="*/ 2 h 22"/>
                <a:gd name="T4" fmla="*/ 12 w 24"/>
                <a:gd name="T5" fmla="*/ 1 h 22"/>
                <a:gd name="T6" fmla="*/ 5 w 24"/>
                <a:gd name="T7" fmla="*/ 4 h 22"/>
                <a:gd name="T8" fmla="*/ 5 w 24"/>
                <a:gd name="T9" fmla="*/ 19 h 22"/>
                <a:gd name="T10" fmla="*/ 12 w 24"/>
                <a:gd name="T11" fmla="*/ 22 h 22"/>
                <a:gd name="T12" fmla="*/ 20 w 24"/>
                <a:gd name="T13" fmla="*/ 19 h 22"/>
                <a:gd name="T14" fmla="*/ 21 w 24"/>
                <a:gd name="T15" fmla="*/ 6 h 22"/>
                <a:gd name="T16" fmla="*/ 24 w 24"/>
                <a:gd name="T17" fmla="*/ 3 h 22"/>
                <a:gd name="T18" fmla="*/ 20 w 24"/>
                <a:gd name="T19" fmla="*/ 0 h 22"/>
                <a:gd name="T20" fmla="*/ 12 w 24"/>
                <a:gd name="T21" fmla="*/ 17 h 22"/>
                <a:gd name="T22" fmla="*/ 8 w 24"/>
                <a:gd name="T23" fmla="*/ 16 h 22"/>
                <a:gd name="T24" fmla="*/ 8 w 24"/>
                <a:gd name="T25" fmla="*/ 8 h 22"/>
                <a:gd name="T26" fmla="*/ 12 w 24"/>
                <a:gd name="T27" fmla="*/ 6 h 22"/>
                <a:gd name="T28" fmla="*/ 16 w 24"/>
                <a:gd name="T29" fmla="*/ 8 h 22"/>
                <a:gd name="T30" fmla="*/ 16 w 24"/>
                <a:gd name="T31" fmla="*/ 16 h 22"/>
                <a:gd name="T32" fmla="*/ 12 w 24"/>
                <a:gd name="T33"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2">
                  <a:moveTo>
                    <a:pt x="20" y="0"/>
                  </a:moveTo>
                  <a:cubicBezTo>
                    <a:pt x="18" y="2"/>
                    <a:pt x="18" y="2"/>
                    <a:pt x="18" y="2"/>
                  </a:cubicBezTo>
                  <a:cubicBezTo>
                    <a:pt x="16" y="1"/>
                    <a:pt x="14" y="1"/>
                    <a:pt x="12" y="1"/>
                  </a:cubicBezTo>
                  <a:cubicBezTo>
                    <a:pt x="9" y="1"/>
                    <a:pt x="7" y="2"/>
                    <a:pt x="5" y="4"/>
                  </a:cubicBezTo>
                  <a:cubicBezTo>
                    <a:pt x="0" y="8"/>
                    <a:pt x="0" y="15"/>
                    <a:pt x="5" y="19"/>
                  </a:cubicBezTo>
                  <a:cubicBezTo>
                    <a:pt x="7" y="21"/>
                    <a:pt x="9" y="22"/>
                    <a:pt x="12" y="22"/>
                  </a:cubicBezTo>
                  <a:cubicBezTo>
                    <a:pt x="15" y="22"/>
                    <a:pt x="18" y="21"/>
                    <a:pt x="20" y="19"/>
                  </a:cubicBezTo>
                  <a:cubicBezTo>
                    <a:pt x="23" y="16"/>
                    <a:pt x="24" y="10"/>
                    <a:pt x="21" y="6"/>
                  </a:cubicBezTo>
                  <a:cubicBezTo>
                    <a:pt x="24" y="3"/>
                    <a:pt x="24" y="3"/>
                    <a:pt x="24" y="3"/>
                  </a:cubicBezTo>
                  <a:cubicBezTo>
                    <a:pt x="23" y="2"/>
                    <a:pt x="21" y="1"/>
                    <a:pt x="20" y="0"/>
                  </a:cubicBezTo>
                  <a:close/>
                  <a:moveTo>
                    <a:pt x="12" y="17"/>
                  </a:moveTo>
                  <a:cubicBezTo>
                    <a:pt x="11" y="17"/>
                    <a:pt x="9" y="17"/>
                    <a:pt x="8" y="16"/>
                  </a:cubicBezTo>
                  <a:cubicBezTo>
                    <a:pt x="6" y="13"/>
                    <a:pt x="6" y="10"/>
                    <a:pt x="8" y="8"/>
                  </a:cubicBezTo>
                  <a:cubicBezTo>
                    <a:pt x="9" y="7"/>
                    <a:pt x="11" y="6"/>
                    <a:pt x="12" y="6"/>
                  </a:cubicBezTo>
                  <a:cubicBezTo>
                    <a:pt x="14" y="6"/>
                    <a:pt x="15" y="7"/>
                    <a:pt x="16" y="8"/>
                  </a:cubicBezTo>
                  <a:cubicBezTo>
                    <a:pt x="18" y="10"/>
                    <a:pt x="18" y="13"/>
                    <a:pt x="16" y="16"/>
                  </a:cubicBezTo>
                  <a:cubicBezTo>
                    <a:pt x="15" y="17"/>
                    <a:pt x="14" y="17"/>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4" name="Freeform 33"/>
            <p:cNvSpPr>
              <a:spLocks noEditPoints="1"/>
            </p:cNvSpPr>
            <p:nvPr/>
          </p:nvSpPr>
          <p:spPr bwMode="auto">
            <a:xfrm>
              <a:off x="4077051" y="2443598"/>
              <a:ext cx="232850" cy="235812"/>
            </a:xfrm>
            <a:custGeom>
              <a:avLst/>
              <a:gdLst>
                <a:gd name="T0" fmla="*/ 24 w 24"/>
                <a:gd name="T1" fmla="*/ 20 h 24"/>
                <a:gd name="T2" fmla="*/ 21 w 24"/>
                <a:gd name="T3" fmla="*/ 18 h 24"/>
                <a:gd name="T4" fmla="*/ 20 w 24"/>
                <a:gd name="T5" fmla="*/ 4 h 24"/>
                <a:gd name="T6" fmla="*/ 5 w 24"/>
                <a:gd name="T7" fmla="*/ 4 h 24"/>
                <a:gd name="T8" fmla="*/ 5 w 24"/>
                <a:gd name="T9" fmla="*/ 20 h 24"/>
                <a:gd name="T10" fmla="*/ 18 w 24"/>
                <a:gd name="T11" fmla="*/ 21 h 24"/>
                <a:gd name="T12" fmla="*/ 20 w 24"/>
                <a:gd name="T13" fmla="*/ 24 h 24"/>
                <a:gd name="T14" fmla="*/ 24 w 24"/>
                <a:gd name="T15" fmla="*/ 20 h 24"/>
                <a:gd name="T16" fmla="*/ 16 w 24"/>
                <a:gd name="T17" fmla="*/ 16 h 24"/>
                <a:gd name="T18" fmla="*/ 8 w 24"/>
                <a:gd name="T19" fmla="*/ 16 h 24"/>
                <a:gd name="T20" fmla="*/ 8 w 24"/>
                <a:gd name="T21" fmla="*/ 8 h 24"/>
                <a:gd name="T22" fmla="*/ 16 w 24"/>
                <a:gd name="T23" fmla="*/ 8 h 24"/>
                <a:gd name="T24" fmla="*/ 16 w 24"/>
                <a:gd name="T2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20"/>
                  </a:moveTo>
                  <a:cubicBezTo>
                    <a:pt x="21" y="18"/>
                    <a:pt x="21" y="18"/>
                    <a:pt x="21" y="18"/>
                  </a:cubicBezTo>
                  <a:cubicBezTo>
                    <a:pt x="24" y="13"/>
                    <a:pt x="23" y="8"/>
                    <a:pt x="20" y="4"/>
                  </a:cubicBezTo>
                  <a:cubicBezTo>
                    <a:pt x="16" y="0"/>
                    <a:pt x="9" y="0"/>
                    <a:pt x="5" y="4"/>
                  </a:cubicBezTo>
                  <a:cubicBezTo>
                    <a:pt x="0" y="9"/>
                    <a:pt x="0" y="15"/>
                    <a:pt x="5" y="20"/>
                  </a:cubicBezTo>
                  <a:cubicBezTo>
                    <a:pt x="8" y="23"/>
                    <a:pt x="14" y="24"/>
                    <a:pt x="18" y="21"/>
                  </a:cubicBezTo>
                  <a:cubicBezTo>
                    <a:pt x="20" y="24"/>
                    <a:pt x="20" y="24"/>
                    <a:pt x="20" y="24"/>
                  </a:cubicBezTo>
                  <a:cubicBezTo>
                    <a:pt x="21" y="22"/>
                    <a:pt x="23" y="21"/>
                    <a:pt x="24" y="20"/>
                  </a:cubicBezTo>
                  <a:close/>
                  <a:moveTo>
                    <a:pt x="16" y="16"/>
                  </a:moveTo>
                  <a:cubicBezTo>
                    <a:pt x="14" y="18"/>
                    <a:pt x="10" y="18"/>
                    <a:pt x="8" y="16"/>
                  </a:cubicBezTo>
                  <a:cubicBezTo>
                    <a:pt x="6" y="14"/>
                    <a:pt x="6" y="10"/>
                    <a:pt x="8" y="8"/>
                  </a:cubicBezTo>
                  <a:cubicBezTo>
                    <a:pt x="10" y="6"/>
                    <a:pt x="14" y="6"/>
                    <a:pt x="16" y="8"/>
                  </a:cubicBezTo>
                  <a:cubicBezTo>
                    <a:pt x="18" y="10"/>
                    <a:pt x="18" y="14"/>
                    <a:pt x="1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5" name="Freeform 34"/>
            <p:cNvSpPr>
              <a:spLocks noEditPoints="1"/>
            </p:cNvSpPr>
            <p:nvPr/>
          </p:nvSpPr>
          <p:spPr bwMode="auto">
            <a:xfrm>
              <a:off x="4077051" y="2451872"/>
              <a:ext cx="232850" cy="227538"/>
            </a:xfrm>
            <a:custGeom>
              <a:avLst/>
              <a:gdLst>
                <a:gd name="T0" fmla="*/ 12 w 24"/>
                <a:gd name="T1" fmla="*/ 0 h 23"/>
                <a:gd name="T2" fmla="*/ 5 w 24"/>
                <a:gd name="T3" fmla="*/ 3 h 23"/>
                <a:gd name="T4" fmla="*/ 5 w 24"/>
                <a:gd name="T5" fmla="*/ 19 h 23"/>
                <a:gd name="T6" fmla="*/ 12 w 24"/>
                <a:gd name="T7" fmla="*/ 22 h 23"/>
                <a:gd name="T8" fmla="*/ 18 w 24"/>
                <a:gd name="T9" fmla="*/ 20 h 23"/>
                <a:gd name="T10" fmla="*/ 20 w 24"/>
                <a:gd name="T11" fmla="*/ 23 h 23"/>
                <a:gd name="T12" fmla="*/ 24 w 24"/>
                <a:gd name="T13" fmla="*/ 19 h 23"/>
                <a:gd name="T14" fmla="*/ 21 w 24"/>
                <a:gd name="T15" fmla="*/ 17 h 23"/>
                <a:gd name="T16" fmla="*/ 20 w 24"/>
                <a:gd name="T17" fmla="*/ 3 h 23"/>
                <a:gd name="T18" fmla="*/ 12 w 24"/>
                <a:gd name="T19" fmla="*/ 0 h 23"/>
                <a:gd name="T20" fmla="*/ 12 w 24"/>
                <a:gd name="T21" fmla="*/ 17 h 23"/>
                <a:gd name="T22" fmla="*/ 8 w 24"/>
                <a:gd name="T23" fmla="*/ 15 h 23"/>
                <a:gd name="T24" fmla="*/ 8 w 24"/>
                <a:gd name="T25" fmla="*/ 7 h 23"/>
                <a:gd name="T26" fmla="*/ 12 w 24"/>
                <a:gd name="T27" fmla="*/ 5 h 23"/>
                <a:gd name="T28" fmla="*/ 16 w 24"/>
                <a:gd name="T29" fmla="*/ 7 h 23"/>
                <a:gd name="T30" fmla="*/ 16 w 24"/>
                <a:gd name="T31" fmla="*/ 15 h 23"/>
                <a:gd name="T32" fmla="*/ 12 w 24"/>
                <a:gd name="T33"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3">
                  <a:moveTo>
                    <a:pt x="12" y="0"/>
                  </a:moveTo>
                  <a:cubicBezTo>
                    <a:pt x="9" y="0"/>
                    <a:pt x="7" y="1"/>
                    <a:pt x="5" y="3"/>
                  </a:cubicBezTo>
                  <a:cubicBezTo>
                    <a:pt x="0" y="8"/>
                    <a:pt x="0" y="14"/>
                    <a:pt x="5" y="19"/>
                  </a:cubicBezTo>
                  <a:cubicBezTo>
                    <a:pt x="7" y="21"/>
                    <a:pt x="9" y="22"/>
                    <a:pt x="12" y="22"/>
                  </a:cubicBezTo>
                  <a:cubicBezTo>
                    <a:pt x="14" y="22"/>
                    <a:pt x="16" y="21"/>
                    <a:pt x="18" y="20"/>
                  </a:cubicBezTo>
                  <a:cubicBezTo>
                    <a:pt x="20" y="23"/>
                    <a:pt x="20" y="23"/>
                    <a:pt x="20" y="23"/>
                  </a:cubicBezTo>
                  <a:cubicBezTo>
                    <a:pt x="21" y="21"/>
                    <a:pt x="23" y="20"/>
                    <a:pt x="24" y="19"/>
                  </a:cubicBezTo>
                  <a:cubicBezTo>
                    <a:pt x="21" y="17"/>
                    <a:pt x="21" y="17"/>
                    <a:pt x="21" y="17"/>
                  </a:cubicBezTo>
                  <a:cubicBezTo>
                    <a:pt x="24" y="12"/>
                    <a:pt x="23" y="7"/>
                    <a:pt x="20" y="3"/>
                  </a:cubicBezTo>
                  <a:cubicBezTo>
                    <a:pt x="18" y="1"/>
                    <a:pt x="15" y="0"/>
                    <a:pt x="12" y="0"/>
                  </a:cubicBezTo>
                  <a:close/>
                  <a:moveTo>
                    <a:pt x="12" y="17"/>
                  </a:moveTo>
                  <a:cubicBezTo>
                    <a:pt x="11" y="17"/>
                    <a:pt x="9" y="16"/>
                    <a:pt x="8" y="15"/>
                  </a:cubicBezTo>
                  <a:cubicBezTo>
                    <a:pt x="6" y="13"/>
                    <a:pt x="6" y="9"/>
                    <a:pt x="8" y="7"/>
                  </a:cubicBezTo>
                  <a:cubicBezTo>
                    <a:pt x="9" y="6"/>
                    <a:pt x="11" y="5"/>
                    <a:pt x="12" y="5"/>
                  </a:cubicBezTo>
                  <a:cubicBezTo>
                    <a:pt x="14" y="5"/>
                    <a:pt x="15" y="6"/>
                    <a:pt x="16" y="7"/>
                  </a:cubicBezTo>
                  <a:cubicBezTo>
                    <a:pt x="18" y="9"/>
                    <a:pt x="18" y="13"/>
                    <a:pt x="16" y="15"/>
                  </a:cubicBezTo>
                  <a:cubicBezTo>
                    <a:pt x="15" y="16"/>
                    <a:pt x="14" y="17"/>
                    <a:pt x="1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6" name="Freeform 35"/>
            <p:cNvSpPr>
              <a:spLocks noEditPoints="1"/>
            </p:cNvSpPr>
            <p:nvPr/>
          </p:nvSpPr>
          <p:spPr bwMode="auto">
            <a:xfrm>
              <a:off x="4447115" y="3283415"/>
              <a:ext cx="207902" cy="231674"/>
            </a:xfrm>
            <a:custGeom>
              <a:avLst/>
              <a:gdLst>
                <a:gd name="T0" fmla="*/ 8 w 21"/>
                <a:gd name="T1" fmla="*/ 0 h 24"/>
                <a:gd name="T2" fmla="*/ 8 w 21"/>
                <a:gd name="T3" fmla="*/ 3 h 24"/>
                <a:gd name="T4" fmla="*/ 0 w 21"/>
                <a:gd name="T5" fmla="*/ 14 h 24"/>
                <a:gd name="T6" fmla="*/ 10 w 21"/>
                <a:gd name="T7" fmla="*/ 24 h 24"/>
                <a:gd name="T8" fmla="*/ 21 w 21"/>
                <a:gd name="T9" fmla="*/ 14 h 24"/>
                <a:gd name="T10" fmla="*/ 13 w 21"/>
                <a:gd name="T11" fmla="*/ 3 h 24"/>
                <a:gd name="T12" fmla="*/ 13 w 21"/>
                <a:gd name="T13" fmla="*/ 0 h 24"/>
                <a:gd name="T14" fmla="*/ 10 w 21"/>
                <a:gd name="T15" fmla="*/ 0 h 24"/>
                <a:gd name="T16" fmla="*/ 8 w 21"/>
                <a:gd name="T17" fmla="*/ 0 h 24"/>
                <a:gd name="T18" fmla="*/ 16 w 21"/>
                <a:gd name="T19" fmla="*/ 14 h 24"/>
                <a:gd name="T20" fmla="*/ 10 w 21"/>
                <a:gd name="T21" fmla="*/ 19 h 24"/>
                <a:gd name="T22" fmla="*/ 5 w 21"/>
                <a:gd name="T23" fmla="*/ 14 h 24"/>
                <a:gd name="T24" fmla="*/ 10 w 21"/>
                <a:gd name="T25" fmla="*/ 8 h 24"/>
                <a:gd name="T26" fmla="*/ 16 w 21"/>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4">
                  <a:moveTo>
                    <a:pt x="8" y="0"/>
                  </a:moveTo>
                  <a:cubicBezTo>
                    <a:pt x="8" y="3"/>
                    <a:pt x="8" y="3"/>
                    <a:pt x="8" y="3"/>
                  </a:cubicBezTo>
                  <a:cubicBezTo>
                    <a:pt x="3" y="4"/>
                    <a:pt x="0" y="9"/>
                    <a:pt x="0" y="14"/>
                  </a:cubicBezTo>
                  <a:cubicBezTo>
                    <a:pt x="0" y="20"/>
                    <a:pt x="5" y="24"/>
                    <a:pt x="10" y="24"/>
                  </a:cubicBezTo>
                  <a:cubicBezTo>
                    <a:pt x="16" y="24"/>
                    <a:pt x="21" y="20"/>
                    <a:pt x="21" y="14"/>
                  </a:cubicBezTo>
                  <a:cubicBezTo>
                    <a:pt x="21" y="9"/>
                    <a:pt x="18" y="4"/>
                    <a:pt x="13" y="3"/>
                  </a:cubicBezTo>
                  <a:cubicBezTo>
                    <a:pt x="13" y="0"/>
                    <a:pt x="13" y="0"/>
                    <a:pt x="13" y="0"/>
                  </a:cubicBezTo>
                  <a:cubicBezTo>
                    <a:pt x="12" y="0"/>
                    <a:pt x="11" y="0"/>
                    <a:pt x="10" y="0"/>
                  </a:cubicBezTo>
                  <a:cubicBezTo>
                    <a:pt x="10" y="0"/>
                    <a:pt x="9" y="0"/>
                    <a:pt x="8" y="0"/>
                  </a:cubicBezTo>
                  <a:close/>
                  <a:moveTo>
                    <a:pt x="16" y="14"/>
                  </a:moveTo>
                  <a:cubicBezTo>
                    <a:pt x="16" y="17"/>
                    <a:pt x="13" y="19"/>
                    <a:pt x="10" y="19"/>
                  </a:cubicBezTo>
                  <a:cubicBezTo>
                    <a:pt x="7" y="19"/>
                    <a:pt x="5" y="17"/>
                    <a:pt x="5" y="14"/>
                  </a:cubicBezTo>
                  <a:cubicBezTo>
                    <a:pt x="5" y="11"/>
                    <a:pt x="7" y="8"/>
                    <a:pt x="10" y="8"/>
                  </a:cubicBezTo>
                  <a:cubicBezTo>
                    <a:pt x="13" y="8"/>
                    <a:pt x="16" y="11"/>
                    <a:pt x="16"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7" name="Freeform 36"/>
            <p:cNvSpPr>
              <a:spLocks noEditPoints="1"/>
            </p:cNvSpPr>
            <p:nvPr/>
          </p:nvSpPr>
          <p:spPr bwMode="auto">
            <a:xfrm>
              <a:off x="4447115" y="3283415"/>
              <a:ext cx="207902" cy="231674"/>
            </a:xfrm>
            <a:custGeom>
              <a:avLst/>
              <a:gdLst>
                <a:gd name="T0" fmla="*/ 13 w 21"/>
                <a:gd name="T1" fmla="*/ 0 h 24"/>
                <a:gd name="T2" fmla="*/ 10 w 21"/>
                <a:gd name="T3" fmla="*/ 0 h 24"/>
                <a:gd name="T4" fmla="*/ 8 w 21"/>
                <a:gd name="T5" fmla="*/ 0 h 24"/>
                <a:gd name="T6" fmla="*/ 8 w 21"/>
                <a:gd name="T7" fmla="*/ 3 h 24"/>
                <a:gd name="T8" fmla="*/ 0 w 21"/>
                <a:gd name="T9" fmla="*/ 14 h 24"/>
                <a:gd name="T10" fmla="*/ 10 w 21"/>
                <a:gd name="T11" fmla="*/ 24 h 24"/>
                <a:gd name="T12" fmla="*/ 21 w 21"/>
                <a:gd name="T13" fmla="*/ 14 h 24"/>
                <a:gd name="T14" fmla="*/ 13 w 21"/>
                <a:gd name="T15" fmla="*/ 3 h 24"/>
                <a:gd name="T16" fmla="*/ 13 w 21"/>
                <a:gd name="T17" fmla="*/ 0 h 24"/>
                <a:gd name="T18" fmla="*/ 10 w 21"/>
                <a:gd name="T19" fmla="*/ 19 h 24"/>
                <a:gd name="T20" fmla="*/ 5 w 21"/>
                <a:gd name="T21" fmla="*/ 14 h 24"/>
                <a:gd name="T22" fmla="*/ 10 w 21"/>
                <a:gd name="T23" fmla="*/ 8 h 24"/>
                <a:gd name="T24" fmla="*/ 16 w 21"/>
                <a:gd name="T25" fmla="*/ 14 h 24"/>
                <a:gd name="T26" fmla="*/ 10 w 21"/>
                <a:gd name="T27"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4">
                  <a:moveTo>
                    <a:pt x="13" y="0"/>
                  </a:moveTo>
                  <a:cubicBezTo>
                    <a:pt x="12" y="0"/>
                    <a:pt x="11" y="0"/>
                    <a:pt x="10" y="0"/>
                  </a:cubicBezTo>
                  <a:cubicBezTo>
                    <a:pt x="10" y="0"/>
                    <a:pt x="9" y="0"/>
                    <a:pt x="8" y="0"/>
                  </a:cubicBezTo>
                  <a:cubicBezTo>
                    <a:pt x="8" y="3"/>
                    <a:pt x="8" y="3"/>
                    <a:pt x="8" y="3"/>
                  </a:cubicBezTo>
                  <a:cubicBezTo>
                    <a:pt x="3" y="4"/>
                    <a:pt x="0" y="9"/>
                    <a:pt x="0" y="14"/>
                  </a:cubicBezTo>
                  <a:cubicBezTo>
                    <a:pt x="0" y="20"/>
                    <a:pt x="5" y="24"/>
                    <a:pt x="10" y="24"/>
                  </a:cubicBezTo>
                  <a:cubicBezTo>
                    <a:pt x="16" y="24"/>
                    <a:pt x="21" y="20"/>
                    <a:pt x="21" y="14"/>
                  </a:cubicBezTo>
                  <a:cubicBezTo>
                    <a:pt x="21" y="9"/>
                    <a:pt x="18" y="4"/>
                    <a:pt x="13" y="3"/>
                  </a:cubicBezTo>
                  <a:cubicBezTo>
                    <a:pt x="13" y="0"/>
                    <a:pt x="13" y="0"/>
                    <a:pt x="13" y="0"/>
                  </a:cubicBezTo>
                  <a:close/>
                  <a:moveTo>
                    <a:pt x="10" y="19"/>
                  </a:moveTo>
                  <a:cubicBezTo>
                    <a:pt x="7" y="19"/>
                    <a:pt x="5" y="17"/>
                    <a:pt x="5" y="14"/>
                  </a:cubicBezTo>
                  <a:cubicBezTo>
                    <a:pt x="5" y="11"/>
                    <a:pt x="7" y="8"/>
                    <a:pt x="10" y="8"/>
                  </a:cubicBezTo>
                  <a:cubicBezTo>
                    <a:pt x="13" y="8"/>
                    <a:pt x="16" y="11"/>
                    <a:pt x="16" y="14"/>
                  </a:cubicBezTo>
                  <a:cubicBezTo>
                    <a:pt x="16" y="17"/>
                    <a:pt x="13" y="19"/>
                    <a:pt x="1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8" name="Freeform 37"/>
            <p:cNvSpPr>
              <a:spLocks noEditPoints="1"/>
            </p:cNvSpPr>
            <p:nvPr/>
          </p:nvSpPr>
          <p:spPr bwMode="auto">
            <a:xfrm>
              <a:off x="4447115" y="2307074"/>
              <a:ext cx="207902" cy="244087"/>
            </a:xfrm>
            <a:custGeom>
              <a:avLst/>
              <a:gdLst>
                <a:gd name="T0" fmla="*/ 13 w 21"/>
                <a:gd name="T1" fmla="*/ 25 h 25"/>
                <a:gd name="T2" fmla="*/ 13 w 21"/>
                <a:gd name="T3" fmla="*/ 21 h 25"/>
                <a:gd name="T4" fmla="*/ 21 w 21"/>
                <a:gd name="T5" fmla="*/ 11 h 25"/>
                <a:gd name="T6" fmla="*/ 10 w 21"/>
                <a:gd name="T7" fmla="*/ 0 h 25"/>
                <a:gd name="T8" fmla="*/ 0 w 21"/>
                <a:gd name="T9" fmla="*/ 11 h 25"/>
                <a:gd name="T10" fmla="*/ 8 w 21"/>
                <a:gd name="T11" fmla="*/ 21 h 25"/>
                <a:gd name="T12" fmla="*/ 8 w 21"/>
                <a:gd name="T13" fmla="*/ 25 h 25"/>
                <a:gd name="T14" fmla="*/ 10 w 21"/>
                <a:gd name="T15" fmla="*/ 25 h 25"/>
                <a:gd name="T16" fmla="*/ 13 w 21"/>
                <a:gd name="T17" fmla="*/ 25 h 25"/>
                <a:gd name="T18" fmla="*/ 5 w 21"/>
                <a:gd name="T19" fmla="*/ 11 h 25"/>
                <a:gd name="T20" fmla="*/ 10 w 21"/>
                <a:gd name="T21" fmla="*/ 5 h 25"/>
                <a:gd name="T22" fmla="*/ 16 w 21"/>
                <a:gd name="T23" fmla="*/ 11 h 25"/>
                <a:gd name="T24" fmla="*/ 10 w 21"/>
                <a:gd name="T25" fmla="*/ 17 h 25"/>
                <a:gd name="T26" fmla="*/ 5 w 21"/>
                <a:gd name="T27"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5">
                  <a:moveTo>
                    <a:pt x="13" y="25"/>
                  </a:moveTo>
                  <a:cubicBezTo>
                    <a:pt x="13" y="21"/>
                    <a:pt x="13" y="21"/>
                    <a:pt x="13" y="21"/>
                  </a:cubicBezTo>
                  <a:cubicBezTo>
                    <a:pt x="18" y="20"/>
                    <a:pt x="21" y="16"/>
                    <a:pt x="21" y="11"/>
                  </a:cubicBezTo>
                  <a:cubicBezTo>
                    <a:pt x="21" y="5"/>
                    <a:pt x="16" y="0"/>
                    <a:pt x="10" y="0"/>
                  </a:cubicBezTo>
                  <a:cubicBezTo>
                    <a:pt x="5" y="0"/>
                    <a:pt x="0" y="5"/>
                    <a:pt x="0" y="11"/>
                  </a:cubicBezTo>
                  <a:cubicBezTo>
                    <a:pt x="0" y="16"/>
                    <a:pt x="3" y="20"/>
                    <a:pt x="8" y="21"/>
                  </a:cubicBezTo>
                  <a:cubicBezTo>
                    <a:pt x="8" y="25"/>
                    <a:pt x="8" y="25"/>
                    <a:pt x="8" y="25"/>
                  </a:cubicBezTo>
                  <a:cubicBezTo>
                    <a:pt x="9" y="25"/>
                    <a:pt x="10" y="25"/>
                    <a:pt x="10" y="25"/>
                  </a:cubicBezTo>
                  <a:cubicBezTo>
                    <a:pt x="11" y="25"/>
                    <a:pt x="12" y="25"/>
                    <a:pt x="13" y="25"/>
                  </a:cubicBezTo>
                  <a:close/>
                  <a:moveTo>
                    <a:pt x="5" y="11"/>
                  </a:moveTo>
                  <a:cubicBezTo>
                    <a:pt x="5" y="8"/>
                    <a:pt x="7" y="5"/>
                    <a:pt x="10" y="5"/>
                  </a:cubicBezTo>
                  <a:cubicBezTo>
                    <a:pt x="13" y="5"/>
                    <a:pt x="16" y="8"/>
                    <a:pt x="16" y="11"/>
                  </a:cubicBezTo>
                  <a:cubicBezTo>
                    <a:pt x="16" y="14"/>
                    <a:pt x="13" y="17"/>
                    <a:pt x="10" y="17"/>
                  </a:cubicBezTo>
                  <a:cubicBezTo>
                    <a:pt x="7" y="17"/>
                    <a:pt x="5" y="14"/>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sp>
          <p:nvSpPr>
            <p:cNvPr id="39" name="Freeform 38"/>
            <p:cNvSpPr>
              <a:spLocks noEditPoints="1"/>
            </p:cNvSpPr>
            <p:nvPr/>
          </p:nvSpPr>
          <p:spPr bwMode="auto">
            <a:xfrm>
              <a:off x="4447115" y="2307074"/>
              <a:ext cx="207902" cy="244087"/>
            </a:xfrm>
            <a:custGeom>
              <a:avLst/>
              <a:gdLst>
                <a:gd name="T0" fmla="*/ 10 w 21"/>
                <a:gd name="T1" fmla="*/ 0 h 25"/>
                <a:gd name="T2" fmla="*/ 0 w 21"/>
                <a:gd name="T3" fmla="*/ 11 h 25"/>
                <a:gd name="T4" fmla="*/ 8 w 21"/>
                <a:gd name="T5" fmla="*/ 21 h 25"/>
                <a:gd name="T6" fmla="*/ 8 w 21"/>
                <a:gd name="T7" fmla="*/ 25 h 25"/>
                <a:gd name="T8" fmla="*/ 10 w 21"/>
                <a:gd name="T9" fmla="*/ 25 h 25"/>
                <a:gd name="T10" fmla="*/ 13 w 21"/>
                <a:gd name="T11" fmla="*/ 25 h 25"/>
                <a:gd name="T12" fmla="*/ 13 w 21"/>
                <a:gd name="T13" fmla="*/ 21 h 25"/>
                <a:gd name="T14" fmla="*/ 21 w 21"/>
                <a:gd name="T15" fmla="*/ 11 h 25"/>
                <a:gd name="T16" fmla="*/ 10 w 21"/>
                <a:gd name="T17" fmla="*/ 0 h 25"/>
                <a:gd name="T18" fmla="*/ 10 w 21"/>
                <a:gd name="T19" fmla="*/ 17 h 25"/>
                <a:gd name="T20" fmla="*/ 5 w 21"/>
                <a:gd name="T21" fmla="*/ 11 h 25"/>
                <a:gd name="T22" fmla="*/ 10 w 21"/>
                <a:gd name="T23" fmla="*/ 5 h 25"/>
                <a:gd name="T24" fmla="*/ 16 w 21"/>
                <a:gd name="T25" fmla="*/ 11 h 25"/>
                <a:gd name="T26" fmla="*/ 10 w 21"/>
                <a:gd name="T2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5">
                  <a:moveTo>
                    <a:pt x="10" y="0"/>
                  </a:moveTo>
                  <a:cubicBezTo>
                    <a:pt x="5" y="0"/>
                    <a:pt x="0" y="5"/>
                    <a:pt x="0" y="11"/>
                  </a:cubicBezTo>
                  <a:cubicBezTo>
                    <a:pt x="0" y="16"/>
                    <a:pt x="3" y="20"/>
                    <a:pt x="8" y="21"/>
                  </a:cubicBezTo>
                  <a:cubicBezTo>
                    <a:pt x="8" y="25"/>
                    <a:pt x="8" y="25"/>
                    <a:pt x="8" y="25"/>
                  </a:cubicBezTo>
                  <a:cubicBezTo>
                    <a:pt x="9" y="25"/>
                    <a:pt x="10" y="25"/>
                    <a:pt x="10" y="25"/>
                  </a:cubicBezTo>
                  <a:cubicBezTo>
                    <a:pt x="11" y="25"/>
                    <a:pt x="12" y="25"/>
                    <a:pt x="13" y="25"/>
                  </a:cubicBezTo>
                  <a:cubicBezTo>
                    <a:pt x="13" y="21"/>
                    <a:pt x="13" y="21"/>
                    <a:pt x="13" y="21"/>
                  </a:cubicBezTo>
                  <a:cubicBezTo>
                    <a:pt x="18" y="20"/>
                    <a:pt x="21" y="16"/>
                    <a:pt x="21" y="11"/>
                  </a:cubicBezTo>
                  <a:cubicBezTo>
                    <a:pt x="21" y="5"/>
                    <a:pt x="16" y="0"/>
                    <a:pt x="10" y="0"/>
                  </a:cubicBezTo>
                  <a:close/>
                  <a:moveTo>
                    <a:pt x="10" y="17"/>
                  </a:moveTo>
                  <a:cubicBezTo>
                    <a:pt x="7" y="17"/>
                    <a:pt x="5" y="14"/>
                    <a:pt x="5" y="11"/>
                  </a:cubicBezTo>
                  <a:cubicBezTo>
                    <a:pt x="5" y="8"/>
                    <a:pt x="7" y="5"/>
                    <a:pt x="10" y="5"/>
                  </a:cubicBezTo>
                  <a:cubicBezTo>
                    <a:pt x="13" y="5"/>
                    <a:pt x="16" y="8"/>
                    <a:pt x="16" y="11"/>
                  </a:cubicBezTo>
                  <a:cubicBezTo>
                    <a:pt x="16" y="14"/>
                    <a:pt x="13"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a:p>
          </p:txBody>
        </p:sp>
      </p:grpSp>
      <p:sp>
        <p:nvSpPr>
          <p:cNvPr id="42" name="Freeform 6"/>
          <p:cNvSpPr/>
          <p:nvPr/>
        </p:nvSpPr>
        <p:spPr bwMode="auto">
          <a:xfrm>
            <a:off x="333346" y="2674987"/>
            <a:ext cx="421297" cy="399246"/>
          </a:xfrm>
          <a:custGeom>
            <a:avLst/>
            <a:gdLst>
              <a:gd name="T0" fmla="*/ 56 w 112"/>
              <a:gd name="T1" fmla="*/ 0 h 106"/>
              <a:gd name="T2" fmla="*/ 112 w 112"/>
              <a:gd name="T3" fmla="*/ 40 h 106"/>
              <a:gd name="T4" fmla="*/ 91 w 112"/>
              <a:gd name="T5" fmla="*/ 106 h 106"/>
              <a:gd name="T6" fmla="*/ 22 w 112"/>
              <a:gd name="T7" fmla="*/ 106 h 106"/>
              <a:gd name="T8" fmla="*/ 0 w 112"/>
              <a:gd name="T9" fmla="*/ 40 h 106"/>
              <a:gd name="T10" fmla="*/ 56 w 112"/>
              <a:gd name="T11" fmla="*/ 0 h 106"/>
            </a:gdLst>
            <a:ahLst/>
            <a:cxnLst>
              <a:cxn ang="0">
                <a:pos x="T0" y="T1"/>
              </a:cxn>
              <a:cxn ang="0">
                <a:pos x="T2" y="T3"/>
              </a:cxn>
              <a:cxn ang="0">
                <a:pos x="T4" y="T5"/>
              </a:cxn>
              <a:cxn ang="0">
                <a:pos x="T6" y="T7"/>
              </a:cxn>
              <a:cxn ang="0">
                <a:pos x="T8" y="T9"/>
              </a:cxn>
              <a:cxn ang="0">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2"/>
          </a:solidFill>
          <a:ln>
            <a:noFill/>
          </a:ln>
        </p:spPr>
        <p:txBody>
          <a:bodyPr vert="horz" wrap="square" lIns="91412" tIns="45706" rIns="91412" bIns="45706" numCol="1" anchor="t" anchorCtr="0" compatLnSpc="1"/>
          <a:lstStyle/>
          <a:p>
            <a:endParaRPr lang="en-US" sz="1799"/>
          </a:p>
        </p:txBody>
      </p:sp>
      <p:sp>
        <p:nvSpPr>
          <p:cNvPr id="45" name="Freeform 6"/>
          <p:cNvSpPr/>
          <p:nvPr/>
        </p:nvSpPr>
        <p:spPr bwMode="auto">
          <a:xfrm>
            <a:off x="333346" y="3741811"/>
            <a:ext cx="421297" cy="399246"/>
          </a:xfrm>
          <a:custGeom>
            <a:avLst/>
            <a:gdLst>
              <a:gd name="T0" fmla="*/ 56 w 112"/>
              <a:gd name="T1" fmla="*/ 0 h 106"/>
              <a:gd name="T2" fmla="*/ 112 w 112"/>
              <a:gd name="T3" fmla="*/ 40 h 106"/>
              <a:gd name="T4" fmla="*/ 91 w 112"/>
              <a:gd name="T5" fmla="*/ 106 h 106"/>
              <a:gd name="T6" fmla="*/ 22 w 112"/>
              <a:gd name="T7" fmla="*/ 106 h 106"/>
              <a:gd name="T8" fmla="*/ 0 w 112"/>
              <a:gd name="T9" fmla="*/ 40 h 106"/>
              <a:gd name="T10" fmla="*/ 56 w 112"/>
              <a:gd name="T11" fmla="*/ 0 h 106"/>
            </a:gdLst>
            <a:ahLst/>
            <a:cxnLst>
              <a:cxn ang="0">
                <a:pos x="T0" y="T1"/>
              </a:cxn>
              <a:cxn ang="0">
                <a:pos x="T2" y="T3"/>
              </a:cxn>
              <a:cxn ang="0">
                <a:pos x="T4" y="T5"/>
              </a:cxn>
              <a:cxn ang="0">
                <a:pos x="T6" y="T7"/>
              </a:cxn>
              <a:cxn ang="0">
                <a:pos x="T8" y="T9"/>
              </a:cxn>
              <a:cxn ang="0">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3"/>
          </a:solidFill>
          <a:ln>
            <a:noFill/>
          </a:ln>
        </p:spPr>
        <p:txBody>
          <a:bodyPr vert="horz" wrap="square" lIns="91412" tIns="45706" rIns="91412" bIns="45706" numCol="1" anchor="t" anchorCtr="0" compatLnSpc="1"/>
          <a:lstStyle/>
          <a:p>
            <a:endParaRPr lang="en-US" sz="1799"/>
          </a:p>
        </p:txBody>
      </p:sp>
      <p:sp>
        <p:nvSpPr>
          <p:cNvPr id="48" name="Freeform 6"/>
          <p:cNvSpPr/>
          <p:nvPr/>
        </p:nvSpPr>
        <p:spPr bwMode="auto">
          <a:xfrm>
            <a:off x="6427465" y="1608351"/>
            <a:ext cx="421297" cy="399246"/>
          </a:xfrm>
          <a:custGeom>
            <a:avLst/>
            <a:gdLst>
              <a:gd name="T0" fmla="*/ 56 w 112"/>
              <a:gd name="T1" fmla="*/ 0 h 106"/>
              <a:gd name="T2" fmla="*/ 112 w 112"/>
              <a:gd name="T3" fmla="*/ 40 h 106"/>
              <a:gd name="T4" fmla="*/ 91 w 112"/>
              <a:gd name="T5" fmla="*/ 106 h 106"/>
              <a:gd name="T6" fmla="*/ 22 w 112"/>
              <a:gd name="T7" fmla="*/ 106 h 106"/>
              <a:gd name="T8" fmla="*/ 0 w 112"/>
              <a:gd name="T9" fmla="*/ 40 h 106"/>
              <a:gd name="T10" fmla="*/ 56 w 112"/>
              <a:gd name="T11" fmla="*/ 0 h 106"/>
            </a:gdLst>
            <a:ahLst/>
            <a:cxnLst>
              <a:cxn ang="0">
                <a:pos x="T0" y="T1"/>
              </a:cxn>
              <a:cxn ang="0">
                <a:pos x="T2" y="T3"/>
              </a:cxn>
              <a:cxn ang="0">
                <a:pos x="T4" y="T5"/>
              </a:cxn>
              <a:cxn ang="0">
                <a:pos x="T6" y="T7"/>
              </a:cxn>
              <a:cxn ang="0">
                <a:pos x="T8" y="T9"/>
              </a:cxn>
              <a:cxn ang="0">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2"/>
          </a:solidFill>
          <a:ln>
            <a:noFill/>
          </a:ln>
        </p:spPr>
        <p:txBody>
          <a:bodyPr vert="horz" wrap="square" lIns="91412" tIns="45706" rIns="91412" bIns="45706" numCol="1" anchor="t" anchorCtr="0" compatLnSpc="1"/>
          <a:lstStyle/>
          <a:p>
            <a:endParaRPr lang="en-US" sz="1799"/>
          </a:p>
        </p:txBody>
      </p:sp>
      <p:sp>
        <p:nvSpPr>
          <p:cNvPr id="51" name="Freeform 6"/>
          <p:cNvSpPr/>
          <p:nvPr/>
        </p:nvSpPr>
        <p:spPr bwMode="auto">
          <a:xfrm>
            <a:off x="6427465" y="2675177"/>
            <a:ext cx="421297" cy="399246"/>
          </a:xfrm>
          <a:custGeom>
            <a:avLst/>
            <a:gdLst>
              <a:gd name="T0" fmla="*/ 56 w 112"/>
              <a:gd name="T1" fmla="*/ 0 h 106"/>
              <a:gd name="T2" fmla="*/ 112 w 112"/>
              <a:gd name="T3" fmla="*/ 40 h 106"/>
              <a:gd name="T4" fmla="*/ 91 w 112"/>
              <a:gd name="T5" fmla="*/ 106 h 106"/>
              <a:gd name="T6" fmla="*/ 22 w 112"/>
              <a:gd name="T7" fmla="*/ 106 h 106"/>
              <a:gd name="T8" fmla="*/ 0 w 112"/>
              <a:gd name="T9" fmla="*/ 40 h 106"/>
              <a:gd name="T10" fmla="*/ 56 w 112"/>
              <a:gd name="T11" fmla="*/ 0 h 106"/>
            </a:gdLst>
            <a:ahLst/>
            <a:cxnLst>
              <a:cxn ang="0">
                <a:pos x="T0" y="T1"/>
              </a:cxn>
              <a:cxn ang="0">
                <a:pos x="T2" y="T3"/>
              </a:cxn>
              <a:cxn ang="0">
                <a:pos x="T4" y="T5"/>
              </a:cxn>
              <a:cxn ang="0">
                <a:pos x="T6" y="T7"/>
              </a:cxn>
              <a:cxn ang="0">
                <a:pos x="T8" y="T9"/>
              </a:cxn>
              <a:cxn ang="0">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3"/>
          </a:solidFill>
          <a:ln>
            <a:noFill/>
          </a:ln>
        </p:spPr>
        <p:txBody>
          <a:bodyPr vert="horz" wrap="square" lIns="91412" tIns="45706" rIns="91412" bIns="45706" numCol="1" anchor="t" anchorCtr="0" compatLnSpc="1"/>
          <a:lstStyle/>
          <a:p>
            <a:endParaRPr lang="en-US" sz="1799"/>
          </a:p>
        </p:txBody>
      </p:sp>
      <p:sp>
        <p:nvSpPr>
          <p:cNvPr id="54" name="Freeform 6"/>
          <p:cNvSpPr/>
          <p:nvPr/>
        </p:nvSpPr>
        <p:spPr bwMode="auto">
          <a:xfrm>
            <a:off x="6427465" y="3742002"/>
            <a:ext cx="421297" cy="399246"/>
          </a:xfrm>
          <a:custGeom>
            <a:avLst/>
            <a:gdLst>
              <a:gd name="T0" fmla="*/ 56 w 112"/>
              <a:gd name="T1" fmla="*/ 0 h 106"/>
              <a:gd name="T2" fmla="*/ 112 w 112"/>
              <a:gd name="T3" fmla="*/ 40 h 106"/>
              <a:gd name="T4" fmla="*/ 91 w 112"/>
              <a:gd name="T5" fmla="*/ 106 h 106"/>
              <a:gd name="T6" fmla="*/ 22 w 112"/>
              <a:gd name="T7" fmla="*/ 106 h 106"/>
              <a:gd name="T8" fmla="*/ 0 w 112"/>
              <a:gd name="T9" fmla="*/ 40 h 106"/>
              <a:gd name="T10" fmla="*/ 56 w 112"/>
              <a:gd name="T11" fmla="*/ 0 h 106"/>
            </a:gdLst>
            <a:ahLst/>
            <a:cxnLst>
              <a:cxn ang="0">
                <a:pos x="T0" y="T1"/>
              </a:cxn>
              <a:cxn ang="0">
                <a:pos x="T2" y="T3"/>
              </a:cxn>
              <a:cxn ang="0">
                <a:pos x="T4" y="T5"/>
              </a:cxn>
              <a:cxn ang="0">
                <a:pos x="T6" y="T7"/>
              </a:cxn>
              <a:cxn ang="0">
                <a:pos x="T8" y="T9"/>
              </a:cxn>
              <a:cxn ang="0">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3"/>
          </a:solidFill>
          <a:ln>
            <a:noFill/>
          </a:ln>
        </p:spPr>
        <p:txBody>
          <a:bodyPr vert="horz" wrap="square" lIns="91412" tIns="45706" rIns="91412" bIns="45706" numCol="1" anchor="t" anchorCtr="0" compatLnSpc="1"/>
          <a:lstStyle/>
          <a:p>
            <a:endParaRPr lang="en-US" sz="1799"/>
          </a:p>
        </p:txBody>
      </p:sp>
      <p:grpSp>
        <p:nvGrpSpPr>
          <p:cNvPr id="3" name="组合 4"/>
          <p:cNvGrpSpPr/>
          <p:nvPr/>
        </p:nvGrpSpPr>
        <p:grpSpPr>
          <a:xfrm>
            <a:off x="6947530" y="1431857"/>
            <a:ext cx="1871309" cy="2904230"/>
            <a:chOff x="6948264" y="1574012"/>
            <a:chExt cx="1871886" cy="2904229"/>
          </a:xfrm>
        </p:grpSpPr>
        <p:sp>
          <p:nvSpPr>
            <p:cNvPr id="49" name="TextBox 48"/>
            <p:cNvSpPr txBox="1"/>
            <p:nvPr/>
          </p:nvSpPr>
          <p:spPr>
            <a:xfrm>
              <a:off x="6948264" y="1574012"/>
              <a:ext cx="1213437" cy="307777"/>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方正粗倩简体" panose="03000509000000000000" pitchFamily="65" charset="-122"/>
                  <a:ea typeface="方正粗倩简体" panose="03000509000000000000" pitchFamily="65" charset="-122"/>
                </a:rPr>
                <a:t>Add text</a:t>
              </a:r>
              <a:endParaRPr lang="en-US" altLang="zh-CN" sz="14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50" name="Rectangle 49"/>
            <p:cNvSpPr/>
            <p:nvPr/>
          </p:nvSpPr>
          <p:spPr>
            <a:xfrm>
              <a:off x="6948264" y="1829065"/>
              <a:ext cx="1871886" cy="515526"/>
            </a:xfrm>
            <a:prstGeom prst="rect">
              <a:avLst/>
            </a:prstGeom>
          </p:spPr>
          <p:txBody>
            <a:bodyPr wrap="square">
              <a:spAutoFit/>
            </a:bodyPr>
            <a:lstStyle/>
            <a:p>
              <a:pPr algn="just">
                <a:lnSpc>
                  <a:spcPct val="125000"/>
                </a:lnSpc>
              </a:pPr>
              <a:r>
                <a:rPr lang="zh-CN" altLang="en-US" sz="1100" dirty="0">
                  <a:solidFill>
                    <a:schemeClr val="tx1">
                      <a:lumMod val="50000"/>
                      <a:lumOff val="50000"/>
                    </a:schemeClr>
                  </a:solidFill>
                  <a:latin typeface="方正粗倩简体" panose="03000509000000000000" pitchFamily="65" charset="-122"/>
                  <a:ea typeface="方正粗倩简体" panose="03000509000000000000" pitchFamily="65" charset="-122"/>
                </a:rPr>
                <a:t>Click to enter a brief text content, the text content needs to be summarized and refined</a:t>
              </a:r>
              <a:endParaRPr lang="en-US" altLang="zh-CN" sz="11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52" name="TextBox 51"/>
            <p:cNvSpPr txBox="1"/>
            <p:nvPr/>
          </p:nvSpPr>
          <p:spPr>
            <a:xfrm>
              <a:off x="6948264" y="2640837"/>
              <a:ext cx="1213437" cy="307777"/>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方正粗倩简体" panose="03000509000000000000" pitchFamily="65" charset="-122"/>
                  <a:ea typeface="方正粗倩简体" panose="03000509000000000000" pitchFamily="65" charset="-122"/>
                </a:rPr>
                <a:t>Add text</a:t>
              </a:r>
              <a:endParaRPr lang="en-US" altLang="zh-CN" sz="14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53" name="Rectangle 52"/>
            <p:cNvSpPr/>
            <p:nvPr/>
          </p:nvSpPr>
          <p:spPr>
            <a:xfrm>
              <a:off x="6948264" y="2895890"/>
              <a:ext cx="1871886" cy="515526"/>
            </a:xfrm>
            <a:prstGeom prst="rect">
              <a:avLst/>
            </a:prstGeom>
          </p:spPr>
          <p:txBody>
            <a:bodyPr wrap="square">
              <a:spAutoFit/>
            </a:bodyPr>
            <a:lstStyle/>
            <a:p>
              <a:pPr algn="just">
                <a:lnSpc>
                  <a:spcPct val="125000"/>
                </a:lnSpc>
              </a:pPr>
              <a:r>
                <a:rPr lang="zh-CN" altLang="en-US" sz="1100" dirty="0">
                  <a:solidFill>
                    <a:schemeClr val="tx1">
                      <a:lumMod val="50000"/>
                      <a:lumOff val="50000"/>
                    </a:schemeClr>
                  </a:solidFill>
                  <a:latin typeface="方正粗倩简体" panose="03000509000000000000" pitchFamily="65" charset="-122"/>
                  <a:ea typeface="方正粗倩简体" panose="03000509000000000000" pitchFamily="65" charset="-122"/>
                </a:rPr>
                <a:t>Click to enter a brief text content, the text content needs to be summarized and refined</a:t>
              </a:r>
              <a:endParaRPr lang="en-US" altLang="zh-CN" sz="11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55" name="TextBox 54"/>
            <p:cNvSpPr txBox="1"/>
            <p:nvPr/>
          </p:nvSpPr>
          <p:spPr>
            <a:xfrm>
              <a:off x="6948264" y="3707662"/>
              <a:ext cx="1213437" cy="307777"/>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方正粗倩简体" panose="03000509000000000000" pitchFamily="65" charset="-122"/>
                  <a:ea typeface="方正粗倩简体" panose="03000509000000000000" pitchFamily="65" charset="-122"/>
                </a:rPr>
                <a:t>Add text</a:t>
              </a:r>
              <a:endParaRPr lang="en-US" altLang="zh-CN" sz="14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56" name="Rectangle 55"/>
            <p:cNvSpPr/>
            <p:nvPr/>
          </p:nvSpPr>
          <p:spPr>
            <a:xfrm>
              <a:off x="6948264" y="3962715"/>
              <a:ext cx="1871886" cy="515526"/>
            </a:xfrm>
            <a:prstGeom prst="rect">
              <a:avLst/>
            </a:prstGeom>
          </p:spPr>
          <p:txBody>
            <a:bodyPr wrap="square">
              <a:spAutoFit/>
            </a:bodyPr>
            <a:lstStyle/>
            <a:p>
              <a:pPr algn="just">
                <a:lnSpc>
                  <a:spcPct val="125000"/>
                </a:lnSpc>
              </a:pPr>
              <a:r>
                <a:rPr lang="zh-CN" altLang="en-US" sz="1100" dirty="0">
                  <a:solidFill>
                    <a:schemeClr val="tx1">
                      <a:lumMod val="50000"/>
                      <a:lumOff val="50000"/>
                    </a:schemeClr>
                  </a:solidFill>
                  <a:latin typeface="方正粗倩简体" panose="03000509000000000000" pitchFamily="65" charset="-122"/>
                  <a:ea typeface="方正粗倩简体" panose="03000509000000000000" pitchFamily="65" charset="-122"/>
                </a:rPr>
                <a:t>Click to enter a brief text content, the text content needs to be summarized and refined</a:t>
              </a:r>
              <a:endParaRPr lang="en-US" altLang="zh-CN" sz="11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grpSp>
      <p:grpSp>
        <p:nvGrpSpPr>
          <p:cNvPr id="4" name="组合 61"/>
          <p:cNvGrpSpPr/>
          <p:nvPr/>
        </p:nvGrpSpPr>
        <p:grpSpPr>
          <a:xfrm>
            <a:off x="790150" y="1431857"/>
            <a:ext cx="1871309" cy="2904230"/>
            <a:chOff x="6948264" y="1574012"/>
            <a:chExt cx="1871886" cy="2904229"/>
          </a:xfrm>
        </p:grpSpPr>
        <p:sp>
          <p:nvSpPr>
            <p:cNvPr id="63" name="TextBox 62"/>
            <p:cNvSpPr txBox="1"/>
            <p:nvPr/>
          </p:nvSpPr>
          <p:spPr>
            <a:xfrm>
              <a:off x="6948264" y="1574012"/>
              <a:ext cx="1213437" cy="307777"/>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方正粗倩简体" panose="03000509000000000000" pitchFamily="65" charset="-122"/>
                  <a:ea typeface="方正粗倩简体" panose="03000509000000000000" pitchFamily="65" charset="-122"/>
                </a:rPr>
                <a:t>Add text</a:t>
              </a:r>
              <a:endParaRPr lang="en-US" altLang="zh-CN" sz="14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64" name="Rectangle 49"/>
            <p:cNvSpPr/>
            <p:nvPr/>
          </p:nvSpPr>
          <p:spPr>
            <a:xfrm>
              <a:off x="6948264" y="1829065"/>
              <a:ext cx="1871886" cy="515526"/>
            </a:xfrm>
            <a:prstGeom prst="rect">
              <a:avLst/>
            </a:prstGeom>
          </p:spPr>
          <p:txBody>
            <a:bodyPr wrap="square">
              <a:spAutoFit/>
            </a:bodyPr>
            <a:lstStyle/>
            <a:p>
              <a:pPr algn="just">
                <a:lnSpc>
                  <a:spcPct val="125000"/>
                </a:lnSpc>
              </a:pPr>
              <a:r>
                <a:rPr lang="zh-CN" altLang="en-US" sz="1100" dirty="0">
                  <a:solidFill>
                    <a:schemeClr val="tx1">
                      <a:lumMod val="50000"/>
                      <a:lumOff val="50000"/>
                    </a:schemeClr>
                  </a:solidFill>
                  <a:latin typeface="方正粗倩简体" panose="03000509000000000000" pitchFamily="65" charset="-122"/>
                  <a:ea typeface="方正粗倩简体" panose="03000509000000000000" pitchFamily="65" charset="-122"/>
                </a:rPr>
                <a:t>Click to enter a brief text content, the text content needs to be summarized and refined</a:t>
              </a:r>
              <a:endParaRPr lang="en-US" altLang="zh-CN" sz="11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65" name="TextBox 64"/>
            <p:cNvSpPr txBox="1"/>
            <p:nvPr/>
          </p:nvSpPr>
          <p:spPr>
            <a:xfrm>
              <a:off x="6948264" y="2640837"/>
              <a:ext cx="1213437" cy="307777"/>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方正粗倩简体" panose="03000509000000000000" pitchFamily="65" charset="-122"/>
                  <a:ea typeface="方正粗倩简体" panose="03000509000000000000" pitchFamily="65" charset="-122"/>
                </a:rPr>
                <a:t>Add text</a:t>
              </a:r>
              <a:endParaRPr lang="en-US" altLang="zh-CN" sz="14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66" name="Rectangle 52"/>
            <p:cNvSpPr/>
            <p:nvPr/>
          </p:nvSpPr>
          <p:spPr>
            <a:xfrm>
              <a:off x="6948264" y="2895890"/>
              <a:ext cx="1871886" cy="515526"/>
            </a:xfrm>
            <a:prstGeom prst="rect">
              <a:avLst/>
            </a:prstGeom>
          </p:spPr>
          <p:txBody>
            <a:bodyPr wrap="square">
              <a:spAutoFit/>
            </a:bodyPr>
            <a:lstStyle/>
            <a:p>
              <a:pPr algn="just">
                <a:lnSpc>
                  <a:spcPct val="125000"/>
                </a:lnSpc>
              </a:pPr>
              <a:r>
                <a:rPr lang="zh-CN" altLang="en-US" sz="1100" dirty="0">
                  <a:solidFill>
                    <a:schemeClr val="tx1">
                      <a:lumMod val="50000"/>
                      <a:lumOff val="50000"/>
                    </a:schemeClr>
                  </a:solidFill>
                  <a:latin typeface="方正粗倩简体" panose="03000509000000000000" pitchFamily="65" charset="-122"/>
                  <a:ea typeface="方正粗倩简体" panose="03000509000000000000" pitchFamily="65" charset="-122"/>
                </a:rPr>
                <a:t>Click to enter a brief text content, the text content needs to be summarized and refined</a:t>
              </a:r>
              <a:endParaRPr lang="en-US" altLang="zh-CN" sz="11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67" name="TextBox 66"/>
            <p:cNvSpPr txBox="1"/>
            <p:nvPr/>
          </p:nvSpPr>
          <p:spPr>
            <a:xfrm>
              <a:off x="6948264" y="3707662"/>
              <a:ext cx="1213437" cy="307777"/>
            </a:xfrm>
            <a:prstGeom prst="rect">
              <a:avLst/>
            </a:prstGeom>
            <a:noFill/>
          </p:spPr>
          <p:txBody>
            <a:bodyPr wrap="square" rtlCol="0">
              <a:spAutoFit/>
            </a:bodyPr>
            <a:lstStyle/>
            <a:p>
              <a:pPr algn="just"/>
              <a:r>
                <a:rPr lang="zh-CN" altLang="en-US" sz="1400" dirty="0">
                  <a:solidFill>
                    <a:schemeClr val="tx1">
                      <a:lumMod val="50000"/>
                      <a:lumOff val="50000"/>
                    </a:schemeClr>
                  </a:solidFill>
                  <a:latin typeface="方正粗倩简体" panose="03000509000000000000" pitchFamily="65" charset="-122"/>
                  <a:ea typeface="方正粗倩简体" panose="03000509000000000000" pitchFamily="65" charset="-122"/>
                </a:rPr>
                <a:t>Add text</a:t>
              </a:r>
              <a:endParaRPr lang="en-US" altLang="zh-CN" sz="14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sp>
          <p:nvSpPr>
            <p:cNvPr id="68" name="Rectangle 55"/>
            <p:cNvSpPr/>
            <p:nvPr/>
          </p:nvSpPr>
          <p:spPr>
            <a:xfrm>
              <a:off x="6948264" y="3962715"/>
              <a:ext cx="1871886" cy="515526"/>
            </a:xfrm>
            <a:prstGeom prst="rect">
              <a:avLst/>
            </a:prstGeom>
          </p:spPr>
          <p:txBody>
            <a:bodyPr wrap="square">
              <a:spAutoFit/>
            </a:bodyPr>
            <a:lstStyle/>
            <a:p>
              <a:pPr algn="just">
                <a:lnSpc>
                  <a:spcPct val="125000"/>
                </a:lnSpc>
              </a:pPr>
              <a:r>
                <a:rPr lang="zh-CN" altLang="en-US" sz="1100" dirty="0">
                  <a:solidFill>
                    <a:schemeClr val="tx1">
                      <a:lumMod val="50000"/>
                      <a:lumOff val="50000"/>
                    </a:schemeClr>
                  </a:solidFill>
                  <a:latin typeface="方正粗倩简体" panose="03000509000000000000" pitchFamily="65" charset="-122"/>
                  <a:ea typeface="方正粗倩简体" panose="03000509000000000000" pitchFamily="65" charset="-122"/>
                </a:rPr>
                <a:t>Click to enter a brief text content, the text content needs to be summarized and refined</a:t>
              </a:r>
              <a:endParaRPr lang="en-US" altLang="zh-CN" sz="1100" dirty="0">
                <a:solidFill>
                  <a:schemeClr val="tx1">
                    <a:lumMod val="50000"/>
                    <a:lumOff val="50000"/>
                  </a:schemeClr>
                </a:solidFill>
                <a:latin typeface="方正粗倩简体" panose="03000509000000000000" pitchFamily="65" charset="-122"/>
                <a:ea typeface="方正粗倩简体" panose="03000509000000000000" pitchFamily="65" charset="-122"/>
              </a:endParaRPr>
            </a:p>
          </p:txBody>
        </p:sp>
      </p:grpSp>
    </p:spTree>
    <p:extLst>
      <p:ext uri="{BB962C8B-B14F-4D97-AF65-F5344CB8AC3E}">
        <p14:creationId xmlns:p14="http://schemas.microsoft.com/office/powerpoint/2010/main" val="3853006646"/>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anim calcmode="lin" valueType="num">
                                      <p:cBhvr>
                                        <p:cTn id="40" dur="500" fill="hold"/>
                                        <p:tgtEl>
                                          <p:spTgt spid="42"/>
                                        </p:tgtEl>
                                        <p:attrNameLst>
                                          <p:attrName>ppt_x</p:attrName>
                                        </p:attrNameLst>
                                      </p:cBhvr>
                                      <p:tavLst>
                                        <p:tav tm="0">
                                          <p:val>
                                            <p:strVal val="#ppt_x"/>
                                          </p:val>
                                        </p:tav>
                                        <p:tav tm="100000">
                                          <p:val>
                                            <p:strVal val="#ppt_x"/>
                                          </p:val>
                                        </p:tav>
                                      </p:tavLst>
                                    </p:anim>
                                    <p:anim calcmode="lin" valueType="num">
                                      <p:cBhvr>
                                        <p:cTn id="41" dur="500" fill="hold"/>
                                        <p:tgtEl>
                                          <p:spTgt spid="4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strVal val="#ppt_x"/>
                                          </p:val>
                                        </p:tav>
                                        <p:tav tm="100000">
                                          <p:val>
                                            <p:strVal val="#ppt_x"/>
                                          </p:val>
                                        </p:tav>
                                      </p:tavLst>
                                    </p:anim>
                                    <p:anim calcmode="lin" valueType="num">
                                      <p:cBhvr>
                                        <p:cTn id="47" dur="5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anim calcmode="lin" valueType="num">
                                      <p:cBhvr>
                                        <p:cTn id="52" dur="500" fill="hold"/>
                                        <p:tgtEl>
                                          <p:spTgt spid="48"/>
                                        </p:tgtEl>
                                        <p:attrNameLst>
                                          <p:attrName>ppt_x</p:attrName>
                                        </p:attrNameLst>
                                      </p:cBhvr>
                                      <p:tavLst>
                                        <p:tav tm="0">
                                          <p:val>
                                            <p:strVal val="#ppt_x"/>
                                          </p:val>
                                        </p:tav>
                                        <p:tav tm="100000">
                                          <p:val>
                                            <p:strVal val="#ppt_x"/>
                                          </p:val>
                                        </p:tav>
                                      </p:tavLst>
                                    </p:anim>
                                    <p:anim calcmode="lin" valueType="num">
                                      <p:cBhvr>
                                        <p:cTn id="53" dur="500" fill="hold"/>
                                        <p:tgtEl>
                                          <p:spTgt spid="48"/>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anim calcmode="lin" valueType="num">
                                      <p:cBhvr>
                                        <p:cTn id="58" dur="500" fill="hold"/>
                                        <p:tgtEl>
                                          <p:spTgt spid="51"/>
                                        </p:tgtEl>
                                        <p:attrNameLst>
                                          <p:attrName>ppt_x</p:attrName>
                                        </p:attrNameLst>
                                      </p:cBhvr>
                                      <p:tavLst>
                                        <p:tav tm="0">
                                          <p:val>
                                            <p:strVal val="#ppt_x"/>
                                          </p:val>
                                        </p:tav>
                                        <p:tav tm="100000">
                                          <p:val>
                                            <p:strVal val="#ppt_x"/>
                                          </p:val>
                                        </p:tav>
                                      </p:tavLst>
                                    </p:anim>
                                    <p:anim calcmode="lin" valueType="num">
                                      <p:cBhvr>
                                        <p:cTn id="59" dur="500" fill="hold"/>
                                        <p:tgtEl>
                                          <p:spTgt spid="51"/>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anim calcmode="lin" valueType="num">
                                      <p:cBhvr>
                                        <p:cTn id="64" dur="500" fill="hold"/>
                                        <p:tgtEl>
                                          <p:spTgt spid="54"/>
                                        </p:tgtEl>
                                        <p:attrNameLst>
                                          <p:attrName>ppt_x</p:attrName>
                                        </p:attrNameLst>
                                      </p:cBhvr>
                                      <p:tavLst>
                                        <p:tav tm="0">
                                          <p:val>
                                            <p:strVal val="#ppt_x"/>
                                          </p:val>
                                        </p:tav>
                                        <p:tav tm="100000">
                                          <p:val>
                                            <p:strVal val="#ppt_x"/>
                                          </p:val>
                                        </p:tav>
                                      </p:tavLst>
                                    </p:anim>
                                    <p:anim calcmode="lin" valueType="num">
                                      <p:cBhvr>
                                        <p:cTn id="65"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42" grpId="0" animBg="1"/>
      <p:bldP spid="45" grpId="0" animBg="1"/>
      <p:bldP spid="48" grpId="0" animBg="1"/>
      <p:bldP spid="51"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4391981" y="1491437"/>
            <a:ext cx="805869" cy="769928"/>
            <a:chOff x="4590873" y="1988840"/>
            <a:chExt cx="1019533" cy="973763"/>
          </a:xfrm>
        </p:grpSpPr>
        <p:sp>
          <p:nvSpPr>
            <p:cNvPr id="6"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8" name="椭圆 7"/>
            <p:cNvSpPr/>
            <p:nvPr/>
          </p:nvSpPr>
          <p:spPr>
            <a:xfrm>
              <a:off x="4691074" y="2038333"/>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TextBox 55"/>
            <p:cNvSpPr txBox="1"/>
            <p:nvPr/>
          </p:nvSpPr>
          <p:spPr>
            <a:xfrm>
              <a:off x="4590873" y="2035624"/>
              <a:ext cx="583050"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01</a:t>
              </a:r>
              <a:endParaRPr lang="zh-CN" altLang="en-US" sz="1200" dirty="0">
                <a:solidFill>
                  <a:schemeClr val="tx1">
                    <a:lumMod val="75000"/>
                    <a:lumOff val="25000"/>
                  </a:schemeClr>
                </a:solidFill>
                <a:latin typeface="Impact" panose="020B0806030902050204" pitchFamily="34" charset="0"/>
              </a:endParaRPr>
            </a:p>
          </p:txBody>
        </p:sp>
      </p:grpSp>
      <p:grpSp>
        <p:nvGrpSpPr>
          <p:cNvPr id="5" name="组合 9"/>
          <p:cNvGrpSpPr/>
          <p:nvPr/>
        </p:nvGrpSpPr>
        <p:grpSpPr>
          <a:xfrm>
            <a:off x="3599892" y="2575747"/>
            <a:ext cx="781534" cy="769928"/>
            <a:chOff x="4799855" y="3433269"/>
            <a:chExt cx="1042045" cy="1026254"/>
          </a:xfrm>
        </p:grpSpPr>
        <p:sp>
          <p:nvSpPr>
            <p:cNvPr id="11"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椭圆 12"/>
            <p:cNvSpPr/>
            <p:nvPr/>
          </p:nvSpPr>
          <p:spPr>
            <a:xfrm>
              <a:off x="4873010" y="3485430"/>
              <a:ext cx="365124" cy="365124"/>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TextBox 59"/>
            <p:cNvSpPr txBox="1"/>
            <p:nvPr/>
          </p:nvSpPr>
          <p:spPr>
            <a:xfrm>
              <a:off x="4799855" y="3510137"/>
              <a:ext cx="502909" cy="369218"/>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02</a:t>
              </a:r>
              <a:endParaRPr lang="zh-CN" altLang="en-US" sz="1200" dirty="0">
                <a:solidFill>
                  <a:schemeClr val="tx1">
                    <a:lumMod val="75000"/>
                    <a:lumOff val="25000"/>
                  </a:schemeClr>
                </a:solidFill>
                <a:latin typeface="Impact" panose="020B0806030902050204" pitchFamily="34" charset="0"/>
              </a:endParaRPr>
            </a:p>
          </p:txBody>
        </p:sp>
      </p:grpSp>
      <p:grpSp>
        <p:nvGrpSpPr>
          <p:cNvPr id="10" name="组合 14"/>
          <p:cNvGrpSpPr/>
          <p:nvPr/>
        </p:nvGrpSpPr>
        <p:grpSpPr>
          <a:xfrm>
            <a:off x="4433980" y="2575746"/>
            <a:ext cx="858103" cy="769928"/>
            <a:chOff x="4644008" y="3137107"/>
            <a:chExt cx="1085616" cy="973763"/>
          </a:xfrm>
        </p:grpSpPr>
        <p:sp>
          <p:nvSpPr>
            <p:cNvPr id="16"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8" name="椭圆 17"/>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9" name="TextBox 63"/>
            <p:cNvSpPr txBox="1"/>
            <p:nvPr/>
          </p:nvSpPr>
          <p:spPr>
            <a:xfrm>
              <a:off x="5134647" y="3725024"/>
              <a:ext cx="594977"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03</a:t>
              </a:r>
              <a:endParaRPr lang="zh-CN" altLang="en-US" sz="1200" dirty="0">
                <a:solidFill>
                  <a:schemeClr val="tx1">
                    <a:lumMod val="75000"/>
                    <a:lumOff val="25000"/>
                  </a:schemeClr>
                </a:solidFill>
                <a:latin typeface="Impact" panose="020B0806030902050204" pitchFamily="34" charset="0"/>
              </a:endParaRPr>
            </a:p>
          </p:txBody>
        </p:sp>
      </p:grpSp>
      <p:grpSp>
        <p:nvGrpSpPr>
          <p:cNvPr id="15" name="组合 19"/>
          <p:cNvGrpSpPr/>
          <p:nvPr/>
        </p:nvGrpSpPr>
        <p:grpSpPr>
          <a:xfrm>
            <a:off x="3617556" y="3660056"/>
            <a:ext cx="800995" cy="769928"/>
            <a:chOff x="4644008" y="3137107"/>
            <a:chExt cx="1013367" cy="973763"/>
          </a:xfrm>
        </p:grpSpPr>
        <p:sp>
          <p:nvSpPr>
            <p:cNvPr id="21"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3" name="椭圆 22"/>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4" name="TextBox 68"/>
            <p:cNvSpPr txBox="1"/>
            <p:nvPr/>
          </p:nvSpPr>
          <p:spPr>
            <a:xfrm>
              <a:off x="5122711" y="3733679"/>
              <a:ext cx="534664"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04</a:t>
              </a:r>
              <a:endParaRPr lang="zh-CN" altLang="en-US" sz="1200" dirty="0">
                <a:solidFill>
                  <a:schemeClr val="tx1">
                    <a:lumMod val="75000"/>
                    <a:lumOff val="25000"/>
                  </a:schemeClr>
                </a:solidFill>
                <a:latin typeface="Impact" panose="020B0806030902050204" pitchFamily="34" charset="0"/>
              </a:endParaRPr>
            </a:p>
          </p:txBody>
        </p:sp>
      </p:grpSp>
      <p:grpSp>
        <p:nvGrpSpPr>
          <p:cNvPr id="20" name="组合 24"/>
          <p:cNvGrpSpPr/>
          <p:nvPr/>
        </p:nvGrpSpPr>
        <p:grpSpPr>
          <a:xfrm>
            <a:off x="498712" y="2598169"/>
            <a:ext cx="3052136" cy="846974"/>
            <a:chOff x="997338" y="3464644"/>
            <a:chExt cx="3278191" cy="909425"/>
          </a:xfrm>
        </p:grpSpPr>
        <p:sp>
          <p:nvSpPr>
            <p:cNvPr id="26" name="椭圆 25"/>
            <p:cNvSpPr/>
            <p:nvPr/>
          </p:nvSpPr>
          <p:spPr>
            <a:xfrm>
              <a:off x="997338" y="3464644"/>
              <a:ext cx="346448" cy="346448"/>
            </a:xfrm>
            <a:prstGeom prst="ellipse">
              <a:avLst/>
            </a:prstGeom>
            <a:solidFill>
              <a:schemeClr val="accent2"/>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燕尾形 2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TextBox 71"/>
            <p:cNvSpPr txBox="1"/>
            <p:nvPr/>
          </p:nvSpPr>
          <p:spPr>
            <a:xfrm>
              <a:off x="1449513" y="3484457"/>
              <a:ext cx="2208676" cy="29742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
          <p:nvSpPr>
            <p:cNvPr id="29" name="TextBox 72"/>
            <p:cNvSpPr txBox="1"/>
            <p:nvPr/>
          </p:nvSpPr>
          <p:spPr>
            <a:xfrm>
              <a:off x="1449512" y="3855094"/>
              <a:ext cx="2826017" cy="518975"/>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a:t>
              </a:r>
            </a:p>
          </p:txBody>
        </p:sp>
      </p:grpSp>
      <p:grpSp>
        <p:nvGrpSpPr>
          <p:cNvPr id="25" name="组合 29"/>
          <p:cNvGrpSpPr/>
          <p:nvPr/>
        </p:nvGrpSpPr>
        <p:grpSpPr>
          <a:xfrm>
            <a:off x="1040340" y="1314736"/>
            <a:ext cx="3052136" cy="852222"/>
            <a:chOff x="997338" y="3464644"/>
            <a:chExt cx="3231537" cy="902036"/>
          </a:xfrm>
        </p:grpSpPr>
        <p:sp>
          <p:nvSpPr>
            <p:cNvPr id="31" name="椭圆 30"/>
            <p:cNvSpPr/>
            <p:nvPr/>
          </p:nvSpPr>
          <p:spPr>
            <a:xfrm>
              <a:off x="997338" y="3464644"/>
              <a:ext cx="346448" cy="346448"/>
            </a:xfrm>
            <a:prstGeom prst="ellipse">
              <a:avLst/>
            </a:prstGeom>
            <a:solidFill>
              <a:schemeClr val="accent1"/>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燕尾形 3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76"/>
            <p:cNvSpPr txBox="1"/>
            <p:nvPr/>
          </p:nvSpPr>
          <p:spPr>
            <a:xfrm>
              <a:off x="1449513" y="3484456"/>
              <a:ext cx="2208676" cy="293190"/>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
          <p:nvSpPr>
            <p:cNvPr id="34" name="TextBox 77"/>
            <p:cNvSpPr txBox="1"/>
            <p:nvPr/>
          </p:nvSpPr>
          <p:spPr>
            <a:xfrm>
              <a:off x="1449512" y="3855091"/>
              <a:ext cx="2779363" cy="511589"/>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a:t>
              </a:r>
            </a:p>
          </p:txBody>
        </p:sp>
      </p:grpSp>
      <p:grpSp>
        <p:nvGrpSpPr>
          <p:cNvPr id="30" name="组合 34"/>
          <p:cNvGrpSpPr/>
          <p:nvPr/>
        </p:nvGrpSpPr>
        <p:grpSpPr>
          <a:xfrm>
            <a:off x="4815913" y="3670859"/>
            <a:ext cx="3141384" cy="861045"/>
            <a:chOff x="997338" y="3464644"/>
            <a:chExt cx="3248357" cy="890091"/>
          </a:xfrm>
        </p:grpSpPr>
        <p:sp>
          <p:nvSpPr>
            <p:cNvPr id="36" name="椭圆 35"/>
            <p:cNvSpPr/>
            <p:nvPr/>
          </p:nvSpPr>
          <p:spPr>
            <a:xfrm>
              <a:off x="997338" y="3464644"/>
              <a:ext cx="346448" cy="346448"/>
            </a:xfrm>
            <a:prstGeom prst="ellipse">
              <a:avLst/>
            </a:prstGeom>
            <a:solidFill>
              <a:schemeClr val="accent4"/>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燕尾形 3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84"/>
            <p:cNvSpPr txBox="1"/>
            <p:nvPr/>
          </p:nvSpPr>
          <p:spPr>
            <a:xfrm>
              <a:off x="1449513" y="3484455"/>
              <a:ext cx="2208676" cy="28634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
          <p:nvSpPr>
            <p:cNvPr id="39" name="TextBox 95"/>
            <p:cNvSpPr txBox="1"/>
            <p:nvPr/>
          </p:nvSpPr>
          <p:spPr>
            <a:xfrm>
              <a:off x="1449512" y="3855094"/>
              <a:ext cx="2796183" cy="49964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a:t>
              </a:r>
            </a:p>
          </p:txBody>
        </p:sp>
      </p:grpSp>
      <p:grpSp>
        <p:nvGrpSpPr>
          <p:cNvPr id="35" name="组合 39"/>
          <p:cNvGrpSpPr/>
          <p:nvPr/>
        </p:nvGrpSpPr>
        <p:grpSpPr>
          <a:xfrm>
            <a:off x="5462715" y="2297314"/>
            <a:ext cx="3160213" cy="869240"/>
            <a:chOff x="997338" y="3464644"/>
            <a:chExt cx="3198432" cy="879481"/>
          </a:xfrm>
        </p:grpSpPr>
        <p:sp>
          <p:nvSpPr>
            <p:cNvPr id="41" name="椭圆 40"/>
            <p:cNvSpPr/>
            <p:nvPr/>
          </p:nvSpPr>
          <p:spPr>
            <a:xfrm>
              <a:off x="997338" y="3464644"/>
              <a:ext cx="346448" cy="346448"/>
            </a:xfrm>
            <a:prstGeom prst="ellipse">
              <a:avLst/>
            </a:prstGeom>
            <a:solidFill>
              <a:schemeClr val="accent3"/>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燕尾形 4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99"/>
            <p:cNvSpPr txBox="1"/>
            <p:nvPr/>
          </p:nvSpPr>
          <p:spPr>
            <a:xfrm>
              <a:off x="1449513" y="3484456"/>
              <a:ext cx="2208676" cy="28026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here to add a title</a:t>
              </a:r>
            </a:p>
          </p:txBody>
        </p:sp>
        <p:sp>
          <p:nvSpPr>
            <p:cNvPr id="44" name="TextBox 100"/>
            <p:cNvSpPr txBox="1"/>
            <p:nvPr/>
          </p:nvSpPr>
          <p:spPr>
            <a:xfrm>
              <a:off x="1449512" y="3855094"/>
              <a:ext cx="2746258" cy="48903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Click here to add text Click here to add text Click here to add text Click here to add text</a:t>
              </a:r>
            </a:p>
          </p:txBody>
        </p:sp>
      </p:grpSp>
    </p:spTree>
    <p:extLst>
      <p:ext uri="{BB962C8B-B14F-4D97-AF65-F5344CB8AC3E}">
        <p14:creationId xmlns:p14="http://schemas.microsoft.com/office/powerpoint/2010/main" val="164119298"/>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childTnLst>
                          </p:cTn>
                        </p:par>
                        <p:par>
                          <p:cTn id="9" fill="hold">
                            <p:stCondLst>
                              <p:cond delay="25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p:tgtEl>
                                          <p:spTgt spid="5"/>
                                        </p:tgtEl>
                                        <p:attrNameLst>
                                          <p:attrName>ppt_y</p:attrName>
                                        </p:attrNameLst>
                                      </p:cBhvr>
                                      <p:tavLst>
                                        <p:tav tm="0">
                                          <p:val>
                                            <p:strVal val="#ppt_y+#ppt_h*1.125000"/>
                                          </p:val>
                                        </p:tav>
                                        <p:tav tm="100000">
                                          <p:val>
                                            <p:strVal val="#ppt_y"/>
                                          </p:val>
                                        </p:tav>
                                      </p:tavLst>
                                    </p:anim>
                                    <p:animEffect transition="in" filter="wipe(up)">
                                      <p:cBhvr>
                                        <p:cTn id="13" dur="250"/>
                                        <p:tgtEl>
                                          <p:spTgt spid="5"/>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p:tgtEl>
                                          <p:spTgt spid="10"/>
                                        </p:tgtEl>
                                        <p:attrNameLst>
                                          <p:attrName>ppt_y</p:attrName>
                                        </p:attrNameLst>
                                      </p:cBhvr>
                                      <p:tavLst>
                                        <p:tav tm="0">
                                          <p:val>
                                            <p:strVal val="#ppt_y+#ppt_h*1.125000"/>
                                          </p:val>
                                        </p:tav>
                                        <p:tav tm="100000">
                                          <p:val>
                                            <p:strVal val="#ppt_y"/>
                                          </p:val>
                                        </p:tav>
                                      </p:tavLst>
                                    </p:anim>
                                    <p:animEffect transition="in" filter="wipe(up)">
                                      <p:cBhvr>
                                        <p:cTn id="18" dur="250"/>
                                        <p:tgtEl>
                                          <p:spTgt spid="10"/>
                                        </p:tgtEl>
                                      </p:cBhvr>
                                    </p:animEffect>
                                  </p:childTnLst>
                                </p:cTn>
                              </p:par>
                            </p:childTnLst>
                          </p:cTn>
                        </p:par>
                        <p:par>
                          <p:cTn id="19" fill="hold">
                            <p:stCondLst>
                              <p:cond delay="750"/>
                            </p:stCondLst>
                            <p:childTnLst>
                              <p:par>
                                <p:cTn id="20" presetID="1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p:tgtEl>
                                          <p:spTgt spid="15"/>
                                        </p:tgtEl>
                                        <p:attrNameLst>
                                          <p:attrName>ppt_y</p:attrName>
                                        </p:attrNameLst>
                                      </p:cBhvr>
                                      <p:tavLst>
                                        <p:tav tm="0">
                                          <p:val>
                                            <p:strVal val="#ppt_y+#ppt_h*1.125000"/>
                                          </p:val>
                                        </p:tav>
                                        <p:tav tm="100000">
                                          <p:val>
                                            <p:strVal val="#ppt_y"/>
                                          </p:val>
                                        </p:tav>
                                      </p:tavLst>
                                    </p:anim>
                                    <p:animEffect transition="in" filter="wipe(up)">
                                      <p:cBhvr>
                                        <p:cTn id="23" dur="250"/>
                                        <p:tgtEl>
                                          <p:spTgt spid="15"/>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par>
                          <p:cTn id="36" fill="hold">
                            <p:stCondLst>
                              <p:cond delay="2500"/>
                            </p:stCondLst>
                            <p:childTnLst>
                              <p:par>
                                <p:cTn id="37" presetID="22"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BC6B875-90C0-4970-87E0-73080284B5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07" b="10177"/>
          <a:stretch/>
        </p:blipFill>
        <p:spPr>
          <a:xfrm>
            <a:off x="5676" y="1"/>
            <a:ext cx="9144000" cy="5145088"/>
          </a:xfrm>
          <a:prstGeom prst="rect">
            <a:avLst/>
          </a:prstGeom>
        </p:spPr>
      </p:pic>
      <p:sp>
        <p:nvSpPr>
          <p:cNvPr id="6" name="TextBox 5">
            <a:extLst>
              <a:ext uri="{FF2B5EF4-FFF2-40B4-BE49-F238E27FC236}">
                <a16:creationId xmlns:a16="http://schemas.microsoft.com/office/drawing/2014/main" id="{9EFEB871-320A-460C-B4F6-2970A7F7D530}"/>
              </a:ext>
            </a:extLst>
          </p:cNvPr>
          <p:cNvSpPr txBox="1"/>
          <p:nvPr/>
        </p:nvSpPr>
        <p:spPr>
          <a:xfrm>
            <a:off x="3649873" y="1504568"/>
            <a:ext cx="4322968" cy="141327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50000"/>
              </a:lnSpc>
            </a:pPr>
            <a:r>
              <a:rPr lang="zh-CN" altLang="en-US" sz="6600" dirty="0">
                <a:solidFill>
                  <a:schemeClr val="tx1">
                    <a:lumMod val="75000"/>
                    <a:lumOff val="25000"/>
                  </a:schemeClr>
                </a:solidFill>
                <a:latin typeface="方正正黑简体" panose="02000000000000000000" pitchFamily="2" charset="-122"/>
                <a:ea typeface="方正正黑简体" panose="02000000000000000000" pitchFamily="2" charset="-122"/>
                <a:cs typeface="Clear Sans Light" pitchFamily="34" charset="0"/>
              </a:rPr>
              <a:t>Thank you</a:t>
            </a:r>
            <a:endParaRPr lang="id-ID" altLang="zh-CN" sz="6600" dirty="0">
              <a:solidFill>
                <a:schemeClr val="tx1">
                  <a:lumMod val="75000"/>
                  <a:lumOff val="25000"/>
                </a:schemeClr>
              </a:solidFill>
              <a:latin typeface="方正正黑简体" panose="02000000000000000000" pitchFamily="2" charset="-122"/>
              <a:ea typeface="方正正黑简体" panose="02000000000000000000" pitchFamily="2" charset="-122"/>
              <a:cs typeface="Clear Sans Light" pitchFamily="34" charset="0"/>
            </a:endParaRPr>
          </a:p>
        </p:txBody>
      </p:sp>
      <p:sp>
        <p:nvSpPr>
          <p:cNvPr id="4" name="Rounded Rectangle 7">
            <a:extLst>
              <a:ext uri="{FF2B5EF4-FFF2-40B4-BE49-F238E27FC236}">
                <a16:creationId xmlns:a16="http://schemas.microsoft.com/office/drawing/2014/main" id="{A949A37B-6A71-4D02-8EF7-56BDD16827D3}"/>
              </a:ext>
            </a:extLst>
          </p:cNvPr>
          <p:cNvSpPr/>
          <p:nvPr/>
        </p:nvSpPr>
        <p:spPr>
          <a:xfrm>
            <a:off x="7736384" y="378361"/>
            <a:ext cx="1146360" cy="312230"/>
          </a:xfrm>
          <a:prstGeom prst="roundRect">
            <a:avLst>
              <a:gd name="adj" fmla="val 50000"/>
            </a:avLst>
          </a:prstGeom>
          <a:solidFill>
            <a:schemeClr val="bg1">
              <a:alpha val="0"/>
            </a:schemeClr>
          </a:solid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lumMod val="65000"/>
                  </a:schemeClr>
                </a:solidFill>
              </a:rPr>
              <a:t>LOGO</a:t>
            </a:r>
            <a:endParaRPr lang="ko-KR" altLang="en-US" sz="2000" dirty="0">
              <a:solidFill>
                <a:schemeClr val="bg1">
                  <a:lumMod val="65000"/>
                </a:schemeClr>
              </a:solidFill>
            </a:endParaRPr>
          </a:p>
        </p:txBody>
      </p:sp>
      <p:sp>
        <p:nvSpPr>
          <p:cNvPr id="5" name="TextBox 3">
            <a:hlinkClick r:id="rId4"/>
            <a:extLst>
              <a:ext uri="{FF2B5EF4-FFF2-40B4-BE49-F238E27FC236}">
                <a16:creationId xmlns:a16="http://schemas.microsoft.com/office/drawing/2014/main" id="{4C56A391-A2CB-4E3F-9F97-1AF508D75956}"/>
              </a:ext>
            </a:extLst>
          </p:cNvPr>
          <p:cNvSpPr txBox="1"/>
          <p:nvPr/>
        </p:nvSpPr>
        <p:spPr>
          <a:xfrm>
            <a:off x="0" y="4929644"/>
            <a:ext cx="5169613" cy="215444"/>
          </a:xfrm>
          <a:prstGeom prst="rect">
            <a:avLst/>
          </a:prstGeom>
          <a:noFill/>
        </p:spPr>
        <p:txBody>
          <a:bodyPr wrap="square" rtlCol="0">
            <a:spAutoFit/>
          </a:bodyPr>
          <a:lstStyle/>
          <a:p>
            <a:r>
              <a:rPr lang="en-US" altLang="zh-CN" sz="800" dirty="0">
                <a:solidFill>
                  <a:schemeClr val="bg1">
                    <a:lumMod val="6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800" dirty="0">
              <a:solidFill>
                <a:schemeClr val="bg1">
                  <a:lumMod val="65000"/>
                </a:schemeClr>
              </a:solidFill>
              <a:cs typeface="Arial" pitchFamily="34" charset="0"/>
            </a:endParaRPr>
          </a:p>
        </p:txBody>
      </p:sp>
    </p:spTree>
    <p:extLst>
      <p:ext uri="{BB962C8B-B14F-4D97-AF65-F5344CB8AC3E}">
        <p14:creationId xmlns:p14="http://schemas.microsoft.com/office/powerpoint/2010/main" val="84443198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hyp="http://schemas.microsoft.com/office/drawing/2018/hyperlinkcolor"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Scale>
                                      <p:cBhvr>
                                        <p:cTn id="13"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xEl>
                                              <p:pRg st="0" end="0"/>
                                            </p:txEl>
                                          </p:spTgt>
                                        </p:tgtEl>
                                        <p:attrNameLst>
                                          <p:attrName>ppt_x</p:attrName>
                                          <p:attrName>ppt_y</p:attrName>
                                        </p:attrNameLst>
                                      </p:cBhvr>
                                    </p:animMotion>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909"/>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808"/>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949"/>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1713"/>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2226"/>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2674"/>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1219"/>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832"/>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830"/>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5032"/>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6618"/>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3753"/>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9020"/>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1513"/>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2682"/>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9643"/>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8744"/>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1250"/>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1439"/>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7784"/>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8385"/>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4477"/>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6423"/>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6176"/>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811"/>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2298"/>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4521"/>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6449"/>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5252"/>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913"/>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913"/>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7217"/>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2362"/>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7217"/>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907"/>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9730"/>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8155"/>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857"/>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6374"/>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5305"/>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5355"/>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4314"/>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4314"/>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4314"/>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4314"/>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8716"/>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932"/>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807"/>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9622"/>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7152"/>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907"/>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5632"/>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980"/>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5743"/>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5261"/>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2620"/>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2620"/>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3341"/>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2598"/>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3341"/>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910"/>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2620"/>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9049"/>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2620"/>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9049"/>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2166"/>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20442"/>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2739"/>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3176"/>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7285"/>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9049"/>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9049"/>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9049"/>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7020"/>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5278"/>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9427"/>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861"/>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963"/>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4283"/>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4629"/>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7020"/>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7020"/>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861"/>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861"/>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861"/>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861"/>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950"/>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6317"/>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950"/>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9750"/>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8474"/>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990"/>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6573"/>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7205"/>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1464"/>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2211"/>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40373"/>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1408"/>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1438"/>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2035"/>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500390"/>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1249"/>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2481"/>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2354"/>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7554"/>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860"/>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4544"/>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812"/>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812"/>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812"/>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812"/>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8596"/>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9271"/>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875"/>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2614"/>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4608"/>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5781"/>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4389"/>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8150"/>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830"/>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954"/>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913"/>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8516"/>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6224"/>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5750"/>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7202"/>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4232"/>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3389"/>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3389"/>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50605"/>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60124"/>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2207"/>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968"/>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872"/>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1344"/>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B6528F-EB7C-48FC-847A-823F2C6DD5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55" b="8291"/>
          <a:stretch/>
        </p:blipFill>
        <p:spPr>
          <a:xfrm>
            <a:off x="0" y="-19744"/>
            <a:ext cx="9144000" cy="5164832"/>
          </a:xfrm>
          <a:prstGeom prst="rect">
            <a:avLst/>
          </a:prstGeom>
        </p:spPr>
      </p:pic>
      <p:sp>
        <p:nvSpPr>
          <p:cNvPr id="3" name="淘宝店chenying0907 6">
            <a:extLst>
              <a:ext uri="{FF2B5EF4-FFF2-40B4-BE49-F238E27FC236}">
                <a16:creationId xmlns:a16="http://schemas.microsoft.com/office/drawing/2014/main" id="{605FB42B-7385-4C77-A5A7-43DE7E90BC67}"/>
              </a:ext>
            </a:extLst>
          </p:cNvPr>
          <p:cNvSpPr>
            <a:spLocks/>
          </p:cNvSpPr>
          <p:nvPr/>
        </p:nvSpPr>
        <p:spPr bwMode="auto">
          <a:xfrm>
            <a:off x="4048626" y="1399487"/>
            <a:ext cx="936062" cy="631359"/>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5" name="淘宝店chenying0907 7">
            <a:extLst>
              <a:ext uri="{FF2B5EF4-FFF2-40B4-BE49-F238E27FC236}">
                <a16:creationId xmlns:a16="http://schemas.microsoft.com/office/drawing/2014/main" id="{71C203C7-67B2-4044-A8C2-ED39AB2AC2F7}"/>
              </a:ext>
            </a:extLst>
          </p:cNvPr>
          <p:cNvSpPr>
            <a:spLocks/>
          </p:cNvSpPr>
          <p:nvPr/>
        </p:nvSpPr>
        <p:spPr bwMode="auto">
          <a:xfrm>
            <a:off x="4488876" y="1399487"/>
            <a:ext cx="596971" cy="942051"/>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17">
            <a:extLst>
              <a:ext uri="{FF2B5EF4-FFF2-40B4-BE49-F238E27FC236}">
                <a16:creationId xmlns:a16="http://schemas.microsoft.com/office/drawing/2014/main" id="{1376584B-881E-4A3D-B306-0C5B91308BEC}"/>
              </a:ext>
            </a:extLst>
          </p:cNvPr>
          <p:cNvSpPr/>
          <p:nvPr/>
        </p:nvSpPr>
        <p:spPr>
          <a:xfrm>
            <a:off x="2933300" y="2938329"/>
            <a:ext cx="3243714"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a:t>
            </a:r>
            <a:r>
              <a:rPr lang="en-US" altLang="zh-CN" sz="800" dirty="0" err="1">
                <a:solidFill>
                  <a:schemeClr val="bg1">
                    <a:lumMod val="50000"/>
                  </a:schemeClr>
                </a:solidFill>
              </a:rPr>
              <a:t>DesignedWe</a:t>
            </a:r>
            <a:r>
              <a:rPr lang="en-US" altLang="zh-CN" sz="800" dirty="0">
                <a:solidFill>
                  <a:schemeClr val="bg1">
                    <a:lumMod val="50000"/>
                  </a:schemeClr>
                </a:solidFill>
              </a:rPr>
              <a:t> have many PowerPoint templates that has been specifically designed. </a:t>
            </a:r>
            <a:endParaRPr lang="zh-CN" altLang="en-US" sz="800" dirty="0">
              <a:solidFill>
                <a:schemeClr val="bg1">
                  <a:lumMod val="50000"/>
                </a:schemeClr>
              </a:solidFill>
            </a:endParaRPr>
          </a:p>
          <a:p>
            <a:pPr algn="ctr">
              <a:lnSpc>
                <a:spcPct val="120000"/>
              </a:lnSpc>
              <a:spcBef>
                <a:spcPts val="300"/>
              </a:spcBef>
            </a:pPr>
            <a:r>
              <a:rPr lang="en-US" altLang="zh-CN" sz="800" dirty="0">
                <a:solidFill>
                  <a:schemeClr val="bg1">
                    <a:lumMod val="50000"/>
                  </a:schemeClr>
                </a:solidFill>
              </a:rPr>
              <a:t>. </a:t>
            </a:r>
            <a:endParaRPr lang="zh-CN" altLang="en-US" sz="800" dirty="0">
              <a:solidFill>
                <a:schemeClr val="bg1">
                  <a:lumMod val="50000"/>
                </a:schemeClr>
              </a:solidFill>
            </a:endParaRPr>
          </a:p>
        </p:txBody>
      </p:sp>
      <p:sp>
        <p:nvSpPr>
          <p:cNvPr id="7" name="Rectangle 24">
            <a:extLst>
              <a:ext uri="{FF2B5EF4-FFF2-40B4-BE49-F238E27FC236}">
                <a16:creationId xmlns:a16="http://schemas.microsoft.com/office/drawing/2014/main" id="{07106672-ACAD-4B6D-B1F6-B772A1592AC7}"/>
              </a:ext>
            </a:extLst>
          </p:cNvPr>
          <p:cNvSpPr>
            <a:spLocks noChangeArrowheads="1"/>
          </p:cNvSpPr>
          <p:nvPr/>
        </p:nvSpPr>
        <p:spPr bwMode="auto">
          <a:xfrm>
            <a:off x="2632668" y="2510374"/>
            <a:ext cx="38786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zh-CN" sz="2000" dirty="0">
                <a:solidFill>
                  <a:schemeClr val="tx1">
                    <a:lumMod val="75000"/>
                    <a:lumOff val="25000"/>
                  </a:schemeClr>
                </a:solidFill>
                <a:latin typeface="微软雅黑" pitchFamily="34" charset="-122"/>
                <a:ea typeface="微软雅黑" pitchFamily="34" charset="-122"/>
              </a:rPr>
              <a:t>Overview of the annual work</a:t>
            </a:r>
          </a:p>
        </p:txBody>
      </p:sp>
      <p:sp>
        <p:nvSpPr>
          <p:cNvPr id="8" name="Rectangle 24">
            <a:extLst>
              <a:ext uri="{FF2B5EF4-FFF2-40B4-BE49-F238E27FC236}">
                <a16:creationId xmlns:a16="http://schemas.microsoft.com/office/drawing/2014/main" id="{0450F232-567A-4E30-9A64-2B8DA14FD103}"/>
              </a:ext>
            </a:extLst>
          </p:cNvPr>
          <p:cNvSpPr>
            <a:spLocks noChangeArrowheads="1"/>
          </p:cNvSpPr>
          <p:nvPr/>
        </p:nvSpPr>
        <p:spPr bwMode="auto">
          <a:xfrm>
            <a:off x="4043311" y="1426527"/>
            <a:ext cx="10785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dirty="0">
                <a:solidFill>
                  <a:schemeClr val="bg1"/>
                </a:solidFill>
              </a:rPr>
              <a:t>1</a:t>
            </a:r>
            <a:endParaRPr lang="zh-CN" altLang="en-US" sz="3600" b="1" dirty="0">
              <a:solidFill>
                <a:schemeClr val="bg1"/>
              </a:solidFill>
            </a:endParaRPr>
          </a:p>
        </p:txBody>
      </p:sp>
    </p:spTree>
    <p:extLst>
      <p:ext uri="{BB962C8B-B14F-4D97-AF65-F5344CB8AC3E}">
        <p14:creationId xmlns:p14="http://schemas.microsoft.com/office/powerpoint/2010/main" val="1189847079"/>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75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4007749" y="2247761"/>
            <a:ext cx="704199" cy="704416"/>
          </a:xfrm>
          <a:prstGeom prst="roundRect">
            <a:avLst>
              <a:gd name="adj" fmla="val 850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400" dirty="0">
                <a:solidFill>
                  <a:schemeClr val="bg1">
                    <a:lumMod val="95000"/>
                  </a:schemeClr>
                </a:solidFill>
                <a:latin typeface="Impact" panose="020B0806030902050204" pitchFamily="34" charset="0"/>
              </a:rPr>
              <a:t>G</a:t>
            </a:r>
            <a:endParaRPr lang="zh-CN" altLang="en-US" sz="2400" dirty="0">
              <a:solidFill>
                <a:schemeClr val="bg1">
                  <a:lumMod val="95000"/>
                </a:schemeClr>
              </a:solidFill>
              <a:latin typeface="Impact" panose="020B0806030902050204" pitchFamily="34" charset="0"/>
            </a:endParaRPr>
          </a:p>
        </p:txBody>
      </p:sp>
      <p:sp>
        <p:nvSpPr>
          <p:cNvPr id="58" name="圆角矩形 57"/>
          <p:cNvSpPr/>
          <p:nvPr/>
        </p:nvSpPr>
        <p:spPr>
          <a:xfrm>
            <a:off x="4815362" y="1560652"/>
            <a:ext cx="1146959" cy="1147313"/>
          </a:xfrm>
          <a:prstGeom prst="roundRect">
            <a:avLst>
              <a:gd name="adj" fmla="val 85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4100" dirty="0">
                <a:solidFill>
                  <a:schemeClr val="bg1">
                    <a:lumMod val="95000"/>
                  </a:schemeClr>
                </a:solidFill>
                <a:latin typeface="Impact" panose="020B0806030902050204" pitchFamily="34" charset="0"/>
              </a:rPr>
              <a:t>R</a:t>
            </a:r>
            <a:endParaRPr lang="zh-CN" altLang="en-US" sz="4100" dirty="0">
              <a:solidFill>
                <a:schemeClr val="bg1">
                  <a:lumMod val="95000"/>
                </a:schemeClr>
              </a:solidFill>
              <a:latin typeface="Impact" panose="020B0806030902050204" pitchFamily="34" charset="0"/>
            </a:endParaRPr>
          </a:p>
        </p:txBody>
      </p:sp>
      <p:sp>
        <p:nvSpPr>
          <p:cNvPr id="59" name="圆角矩形 58"/>
          <p:cNvSpPr/>
          <p:nvPr/>
        </p:nvSpPr>
        <p:spPr>
          <a:xfrm>
            <a:off x="4815363" y="2838272"/>
            <a:ext cx="506384" cy="506541"/>
          </a:xfrm>
          <a:prstGeom prst="roundRect">
            <a:avLst>
              <a:gd name="adj" fmla="val 85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500" dirty="0">
                <a:solidFill>
                  <a:schemeClr val="bg1">
                    <a:lumMod val="95000"/>
                  </a:schemeClr>
                </a:solidFill>
                <a:latin typeface="Impact" panose="020B0806030902050204" pitchFamily="34" charset="0"/>
              </a:rPr>
              <a:t>W</a:t>
            </a:r>
            <a:endParaRPr lang="zh-CN" altLang="en-US" sz="1500" dirty="0">
              <a:solidFill>
                <a:schemeClr val="bg1">
                  <a:lumMod val="95000"/>
                </a:schemeClr>
              </a:solidFill>
              <a:latin typeface="Impact" panose="020B0806030902050204" pitchFamily="34" charset="0"/>
            </a:endParaRPr>
          </a:p>
        </p:txBody>
      </p:sp>
      <p:sp>
        <p:nvSpPr>
          <p:cNvPr id="60" name="圆角矩形 59"/>
          <p:cNvSpPr/>
          <p:nvPr/>
        </p:nvSpPr>
        <p:spPr>
          <a:xfrm>
            <a:off x="3817836" y="3050179"/>
            <a:ext cx="894113" cy="894389"/>
          </a:xfrm>
          <a:prstGeom prst="roundRect">
            <a:avLst>
              <a:gd name="adj" fmla="val 850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3600" dirty="0">
                <a:solidFill>
                  <a:schemeClr val="bg1">
                    <a:lumMod val="95000"/>
                  </a:schemeClr>
                </a:solidFill>
                <a:latin typeface="Impact" panose="020B0806030902050204" pitchFamily="34" charset="0"/>
              </a:rPr>
              <a:t>T</a:t>
            </a:r>
            <a:endParaRPr lang="zh-CN" altLang="en-US" sz="3600" dirty="0">
              <a:solidFill>
                <a:schemeClr val="bg1">
                  <a:lumMod val="95000"/>
                </a:schemeClr>
              </a:solidFill>
              <a:latin typeface="Impact" panose="020B0806030902050204" pitchFamily="34" charset="0"/>
            </a:endParaRPr>
          </a:p>
        </p:txBody>
      </p:sp>
      <p:sp>
        <p:nvSpPr>
          <p:cNvPr id="62" name="文本框 61"/>
          <p:cNvSpPr txBox="1"/>
          <p:nvPr/>
        </p:nvSpPr>
        <p:spPr>
          <a:xfrm>
            <a:off x="1895394" y="2149178"/>
            <a:ext cx="1611630" cy="253916"/>
          </a:xfrm>
          <a:prstGeom prst="rect">
            <a:avLst/>
          </a:prstGeom>
          <a:noFill/>
        </p:spPr>
        <p:txBody>
          <a:bodyPr wrap="square" lIns="68580" tIns="34290" rIns="68580" bIns="34290" rtlCol="0">
            <a:spAutoFit/>
          </a:bodyPr>
          <a:lstStyle/>
          <a:p>
            <a:pPr defTabSz="91321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63" name="矩形 62"/>
          <p:cNvSpPr/>
          <p:nvPr/>
        </p:nvSpPr>
        <p:spPr>
          <a:xfrm>
            <a:off x="940859" y="2396547"/>
            <a:ext cx="2595144" cy="346249"/>
          </a:xfrm>
          <a:prstGeom prst="rect">
            <a:avLst/>
          </a:prstGeom>
        </p:spPr>
        <p:txBody>
          <a:bodyPr wrap="square" lIns="68580" tIns="34290" rIns="68580" bIns="34290">
            <a:spAutoFit/>
          </a:bodyPr>
          <a:lstStyle/>
          <a:p>
            <a:pPr algn="r">
              <a:spcAft>
                <a:spcPts val="450"/>
              </a:spcAft>
            </a:pPr>
            <a:r>
              <a:rPr lang="en-US" altLang="zh-CN" sz="900" b="1" dirty="0">
                <a:solidFill>
                  <a:schemeClr val="bg1">
                    <a:lumMod val="65000"/>
                  </a:schemeClr>
                </a:solidFill>
                <a:latin typeface="Segoe UI" panose="020B0502040204020203" pitchFamily="34" charset="0"/>
                <a:cs typeface="Segoe UI" panose="020B0502040204020203" pitchFamily="34" charset="0"/>
              </a:rPr>
              <a:t>Lorem ipsum </a:t>
            </a:r>
            <a:r>
              <a:rPr lang="en-US" altLang="zh-CN" sz="900" dirty="0">
                <a:solidFill>
                  <a:schemeClr val="bg1">
                    <a:lumMod val="65000"/>
                  </a:schemeClr>
                </a:solidFill>
                <a:latin typeface="Segoe UI" panose="020B0502040204020203" pitchFamily="34" charset="0"/>
                <a:cs typeface="Segoe UI" panose="020B0502040204020203" pitchFamily="34" charset="0"/>
              </a:rPr>
              <a:t>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adipisicing</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elit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Sed.</a:t>
            </a:r>
            <a:r>
              <a:rPr lang="en-US" altLang="zh-CN" sz="900" dirty="0">
                <a:solidFill>
                  <a:schemeClr val="bg1">
                    <a:lumMod val="65000"/>
                  </a:schemeClr>
                </a:solidFill>
                <a:latin typeface="Segoe UI" panose="020B0502040204020203" pitchFamily="34" charset="0"/>
                <a:cs typeface="Segoe UI" panose="020B0502040204020203" pitchFamily="34" charset="0"/>
              </a:rPr>
              <a:t> do </a:t>
            </a:r>
            <a:r>
              <a:rPr lang="en-US" altLang="zh-CN" sz="900" dirty="0" err="1">
                <a:solidFill>
                  <a:schemeClr val="bg1">
                    <a:lumMod val="65000"/>
                  </a:schemeClr>
                </a:solidFill>
                <a:latin typeface="Segoe UI" panose="020B0502040204020203" pitchFamily="34" charset="0"/>
                <a:cs typeface="Segoe UI" panose="020B0502040204020203" pitchFamily="34" charset="0"/>
              </a:rPr>
              <a:t>eiusmod</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tempor</a:t>
            </a:r>
            <a:endParaRPr lang="en-US" altLang="zh-CN" sz="900" dirty="0">
              <a:solidFill>
                <a:schemeClr val="bg1">
                  <a:lumMod val="65000"/>
                </a:schemeClr>
              </a:solidFill>
              <a:latin typeface="Segoe UI" panose="020B0502040204020203" pitchFamily="34" charset="0"/>
              <a:cs typeface="Segoe UI" panose="020B0502040204020203" pitchFamily="34" charset="0"/>
            </a:endParaRPr>
          </a:p>
        </p:txBody>
      </p:sp>
      <p:sp>
        <p:nvSpPr>
          <p:cNvPr id="64" name="等腰三角形 1"/>
          <p:cNvSpPr/>
          <p:nvPr/>
        </p:nvSpPr>
        <p:spPr>
          <a:xfrm rot="7952120">
            <a:off x="3575545" y="2176598"/>
            <a:ext cx="198804" cy="231711"/>
          </a:xfrm>
          <a:custGeom>
            <a:avLst/>
            <a:gdLst>
              <a:gd name="connsiteX0" fmla="*/ 0 w 1034321"/>
              <a:gd name="connsiteY0" fmla="*/ 837452 h 837452"/>
              <a:gd name="connsiteX1" fmla="*/ 517161 w 1034321"/>
              <a:gd name="connsiteY1" fmla="*/ 0 h 837452"/>
              <a:gd name="connsiteX2" fmla="*/ 1034321 w 1034321"/>
              <a:gd name="connsiteY2" fmla="*/ 837452 h 837452"/>
              <a:gd name="connsiteX3" fmla="*/ 0 w 1034321"/>
              <a:gd name="connsiteY3" fmla="*/ 837452 h 837452"/>
              <a:gd name="connsiteX0" fmla="*/ 0 w 563890"/>
              <a:gd name="connsiteY0" fmla="*/ 837452 h 842795"/>
              <a:gd name="connsiteX1" fmla="*/ 517161 w 563890"/>
              <a:gd name="connsiteY1" fmla="*/ 0 h 842795"/>
              <a:gd name="connsiteX2" fmla="*/ 563890 w 563890"/>
              <a:gd name="connsiteY2" fmla="*/ 842795 h 842795"/>
              <a:gd name="connsiteX3" fmla="*/ 0 w 563890"/>
              <a:gd name="connsiteY3" fmla="*/ 837452 h 842795"/>
              <a:gd name="connsiteX0" fmla="*/ 0 w 449455"/>
              <a:gd name="connsiteY0" fmla="*/ 609265 h 842795"/>
              <a:gd name="connsiteX1" fmla="*/ 402726 w 449455"/>
              <a:gd name="connsiteY1" fmla="*/ 0 h 842795"/>
              <a:gd name="connsiteX2" fmla="*/ 449455 w 449455"/>
              <a:gd name="connsiteY2" fmla="*/ 842795 h 842795"/>
              <a:gd name="connsiteX3" fmla="*/ 0 w 449455"/>
              <a:gd name="connsiteY3" fmla="*/ 609265 h 842795"/>
              <a:gd name="connsiteX0" fmla="*/ 0 w 548073"/>
              <a:gd name="connsiteY0" fmla="*/ 681132 h 914662"/>
              <a:gd name="connsiteX1" fmla="*/ 548073 w 548073"/>
              <a:gd name="connsiteY1" fmla="*/ 0 h 914662"/>
              <a:gd name="connsiteX2" fmla="*/ 449455 w 548073"/>
              <a:gd name="connsiteY2" fmla="*/ 914662 h 914662"/>
              <a:gd name="connsiteX3" fmla="*/ 0 w 548073"/>
              <a:gd name="connsiteY3" fmla="*/ 681132 h 914662"/>
              <a:gd name="connsiteX0" fmla="*/ 0 w 449456"/>
              <a:gd name="connsiteY0" fmla="*/ 678621 h 912151"/>
              <a:gd name="connsiteX1" fmla="*/ 398659 w 449456"/>
              <a:gd name="connsiteY1" fmla="*/ 1 h 912151"/>
              <a:gd name="connsiteX2" fmla="*/ 449455 w 449456"/>
              <a:gd name="connsiteY2" fmla="*/ 912151 h 912151"/>
              <a:gd name="connsiteX3" fmla="*/ 0 w 449456"/>
              <a:gd name="connsiteY3" fmla="*/ 678621 h 912151"/>
              <a:gd name="connsiteX0" fmla="*/ 0 w 604356"/>
              <a:gd name="connsiteY0" fmla="*/ 471082 h 704612"/>
              <a:gd name="connsiteX1" fmla="*/ 604356 w 604356"/>
              <a:gd name="connsiteY1" fmla="*/ 0 h 704612"/>
              <a:gd name="connsiteX2" fmla="*/ 449455 w 604356"/>
              <a:gd name="connsiteY2" fmla="*/ 704612 h 704612"/>
              <a:gd name="connsiteX3" fmla="*/ 0 w 604356"/>
              <a:gd name="connsiteY3" fmla="*/ 471082 h 704612"/>
            </a:gdLst>
            <a:ahLst/>
            <a:cxnLst>
              <a:cxn ang="0">
                <a:pos x="connsiteX0" y="connsiteY0"/>
              </a:cxn>
              <a:cxn ang="0">
                <a:pos x="connsiteX1" y="connsiteY1"/>
              </a:cxn>
              <a:cxn ang="0">
                <a:pos x="connsiteX2" y="connsiteY2"/>
              </a:cxn>
              <a:cxn ang="0">
                <a:pos x="connsiteX3" y="connsiteY3"/>
              </a:cxn>
            </a:cxnLst>
            <a:rect l="l" t="t" r="r" b="b"/>
            <a:pathLst>
              <a:path w="604356" h="704612">
                <a:moveTo>
                  <a:pt x="0" y="471082"/>
                </a:moveTo>
                <a:lnTo>
                  <a:pt x="604356" y="0"/>
                </a:lnTo>
                <a:lnTo>
                  <a:pt x="449455" y="704612"/>
                </a:lnTo>
                <a:lnTo>
                  <a:pt x="0" y="4710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文本框 67"/>
          <p:cNvSpPr txBox="1"/>
          <p:nvPr/>
        </p:nvSpPr>
        <p:spPr>
          <a:xfrm>
            <a:off x="1842522" y="3347078"/>
            <a:ext cx="1611630" cy="253916"/>
          </a:xfrm>
          <a:prstGeom prst="rect">
            <a:avLst/>
          </a:prstGeom>
          <a:noFill/>
        </p:spPr>
        <p:txBody>
          <a:bodyPr wrap="square" lIns="68580" tIns="34290" rIns="68580" bIns="34290" rtlCol="0">
            <a:spAutoFit/>
          </a:bodyPr>
          <a:lstStyle/>
          <a:p>
            <a:pPr defTabSz="91321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69" name="矩形 68"/>
          <p:cNvSpPr/>
          <p:nvPr/>
        </p:nvSpPr>
        <p:spPr>
          <a:xfrm>
            <a:off x="887987" y="3594447"/>
            <a:ext cx="2595144" cy="346249"/>
          </a:xfrm>
          <a:prstGeom prst="rect">
            <a:avLst/>
          </a:prstGeom>
        </p:spPr>
        <p:txBody>
          <a:bodyPr wrap="square" lIns="68580" tIns="34290" rIns="68580" bIns="34290">
            <a:spAutoFit/>
          </a:bodyPr>
          <a:lstStyle/>
          <a:p>
            <a:pPr algn="r">
              <a:spcAft>
                <a:spcPts val="450"/>
              </a:spcAft>
            </a:pPr>
            <a:r>
              <a:rPr lang="en-US" altLang="zh-CN" sz="900" b="1" dirty="0">
                <a:solidFill>
                  <a:schemeClr val="bg1">
                    <a:lumMod val="65000"/>
                  </a:schemeClr>
                </a:solidFill>
                <a:latin typeface="Segoe UI" panose="020B0502040204020203" pitchFamily="34" charset="0"/>
                <a:cs typeface="Segoe UI" panose="020B0502040204020203" pitchFamily="34" charset="0"/>
              </a:rPr>
              <a:t>Lorem ipsum </a:t>
            </a:r>
            <a:r>
              <a:rPr lang="en-US" altLang="zh-CN" sz="900" dirty="0">
                <a:solidFill>
                  <a:schemeClr val="bg1">
                    <a:lumMod val="65000"/>
                  </a:schemeClr>
                </a:solidFill>
                <a:latin typeface="Segoe UI" panose="020B0502040204020203" pitchFamily="34" charset="0"/>
                <a:cs typeface="Segoe UI" panose="020B0502040204020203" pitchFamily="34" charset="0"/>
              </a:rPr>
              <a:t>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adipisicing</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elit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Sed.</a:t>
            </a:r>
            <a:r>
              <a:rPr lang="en-US" altLang="zh-CN" sz="900" dirty="0">
                <a:solidFill>
                  <a:schemeClr val="bg1">
                    <a:lumMod val="65000"/>
                  </a:schemeClr>
                </a:solidFill>
                <a:latin typeface="Segoe UI" panose="020B0502040204020203" pitchFamily="34" charset="0"/>
                <a:cs typeface="Segoe UI" panose="020B0502040204020203" pitchFamily="34" charset="0"/>
              </a:rPr>
              <a:t> do </a:t>
            </a:r>
            <a:r>
              <a:rPr lang="en-US" altLang="zh-CN" sz="900" dirty="0" err="1">
                <a:solidFill>
                  <a:schemeClr val="bg1">
                    <a:lumMod val="65000"/>
                  </a:schemeClr>
                </a:solidFill>
                <a:latin typeface="Segoe UI" panose="020B0502040204020203" pitchFamily="34" charset="0"/>
                <a:cs typeface="Segoe UI" panose="020B0502040204020203" pitchFamily="34" charset="0"/>
              </a:rPr>
              <a:t>eiusmod</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tempor</a:t>
            </a:r>
            <a:endParaRPr lang="en-US" altLang="zh-CN" sz="900" dirty="0">
              <a:solidFill>
                <a:schemeClr val="bg1">
                  <a:lumMod val="65000"/>
                </a:schemeClr>
              </a:solidFill>
              <a:latin typeface="Segoe UI" panose="020B0502040204020203" pitchFamily="34" charset="0"/>
              <a:cs typeface="Segoe UI" panose="020B0502040204020203" pitchFamily="34" charset="0"/>
            </a:endParaRPr>
          </a:p>
        </p:txBody>
      </p:sp>
      <p:sp>
        <p:nvSpPr>
          <p:cNvPr id="67" name="等腰三角形 1"/>
          <p:cNvSpPr/>
          <p:nvPr/>
        </p:nvSpPr>
        <p:spPr>
          <a:xfrm rot="7952120">
            <a:off x="3522673" y="3374498"/>
            <a:ext cx="198804" cy="231711"/>
          </a:xfrm>
          <a:custGeom>
            <a:avLst/>
            <a:gdLst>
              <a:gd name="connsiteX0" fmla="*/ 0 w 1034321"/>
              <a:gd name="connsiteY0" fmla="*/ 837452 h 837452"/>
              <a:gd name="connsiteX1" fmla="*/ 517161 w 1034321"/>
              <a:gd name="connsiteY1" fmla="*/ 0 h 837452"/>
              <a:gd name="connsiteX2" fmla="*/ 1034321 w 1034321"/>
              <a:gd name="connsiteY2" fmla="*/ 837452 h 837452"/>
              <a:gd name="connsiteX3" fmla="*/ 0 w 1034321"/>
              <a:gd name="connsiteY3" fmla="*/ 837452 h 837452"/>
              <a:gd name="connsiteX0" fmla="*/ 0 w 563890"/>
              <a:gd name="connsiteY0" fmla="*/ 837452 h 842795"/>
              <a:gd name="connsiteX1" fmla="*/ 517161 w 563890"/>
              <a:gd name="connsiteY1" fmla="*/ 0 h 842795"/>
              <a:gd name="connsiteX2" fmla="*/ 563890 w 563890"/>
              <a:gd name="connsiteY2" fmla="*/ 842795 h 842795"/>
              <a:gd name="connsiteX3" fmla="*/ 0 w 563890"/>
              <a:gd name="connsiteY3" fmla="*/ 837452 h 842795"/>
              <a:gd name="connsiteX0" fmla="*/ 0 w 449455"/>
              <a:gd name="connsiteY0" fmla="*/ 609265 h 842795"/>
              <a:gd name="connsiteX1" fmla="*/ 402726 w 449455"/>
              <a:gd name="connsiteY1" fmla="*/ 0 h 842795"/>
              <a:gd name="connsiteX2" fmla="*/ 449455 w 449455"/>
              <a:gd name="connsiteY2" fmla="*/ 842795 h 842795"/>
              <a:gd name="connsiteX3" fmla="*/ 0 w 449455"/>
              <a:gd name="connsiteY3" fmla="*/ 609265 h 842795"/>
              <a:gd name="connsiteX0" fmla="*/ 0 w 548073"/>
              <a:gd name="connsiteY0" fmla="*/ 681132 h 914662"/>
              <a:gd name="connsiteX1" fmla="*/ 548073 w 548073"/>
              <a:gd name="connsiteY1" fmla="*/ 0 h 914662"/>
              <a:gd name="connsiteX2" fmla="*/ 449455 w 548073"/>
              <a:gd name="connsiteY2" fmla="*/ 914662 h 914662"/>
              <a:gd name="connsiteX3" fmla="*/ 0 w 548073"/>
              <a:gd name="connsiteY3" fmla="*/ 681132 h 914662"/>
              <a:gd name="connsiteX0" fmla="*/ 0 w 449456"/>
              <a:gd name="connsiteY0" fmla="*/ 678621 h 912151"/>
              <a:gd name="connsiteX1" fmla="*/ 398659 w 449456"/>
              <a:gd name="connsiteY1" fmla="*/ 1 h 912151"/>
              <a:gd name="connsiteX2" fmla="*/ 449455 w 449456"/>
              <a:gd name="connsiteY2" fmla="*/ 912151 h 912151"/>
              <a:gd name="connsiteX3" fmla="*/ 0 w 449456"/>
              <a:gd name="connsiteY3" fmla="*/ 678621 h 912151"/>
              <a:gd name="connsiteX0" fmla="*/ 0 w 604356"/>
              <a:gd name="connsiteY0" fmla="*/ 471082 h 704612"/>
              <a:gd name="connsiteX1" fmla="*/ 604356 w 604356"/>
              <a:gd name="connsiteY1" fmla="*/ 0 h 704612"/>
              <a:gd name="connsiteX2" fmla="*/ 449455 w 604356"/>
              <a:gd name="connsiteY2" fmla="*/ 704612 h 704612"/>
              <a:gd name="connsiteX3" fmla="*/ 0 w 604356"/>
              <a:gd name="connsiteY3" fmla="*/ 471082 h 704612"/>
            </a:gdLst>
            <a:ahLst/>
            <a:cxnLst>
              <a:cxn ang="0">
                <a:pos x="connsiteX0" y="connsiteY0"/>
              </a:cxn>
              <a:cxn ang="0">
                <a:pos x="connsiteX1" y="connsiteY1"/>
              </a:cxn>
              <a:cxn ang="0">
                <a:pos x="connsiteX2" y="connsiteY2"/>
              </a:cxn>
              <a:cxn ang="0">
                <a:pos x="connsiteX3" y="connsiteY3"/>
              </a:cxn>
            </a:cxnLst>
            <a:rect l="l" t="t" r="r" b="b"/>
            <a:pathLst>
              <a:path w="604356" h="704612">
                <a:moveTo>
                  <a:pt x="0" y="471082"/>
                </a:moveTo>
                <a:lnTo>
                  <a:pt x="604356" y="0"/>
                </a:lnTo>
                <a:lnTo>
                  <a:pt x="449455" y="704612"/>
                </a:lnTo>
                <a:lnTo>
                  <a:pt x="0" y="47108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1" name="矩形 70"/>
          <p:cNvSpPr/>
          <p:nvPr/>
        </p:nvSpPr>
        <p:spPr>
          <a:xfrm>
            <a:off x="6270565" y="1802929"/>
            <a:ext cx="2412731" cy="346249"/>
          </a:xfrm>
          <a:prstGeom prst="rect">
            <a:avLst/>
          </a:prstGeom>
        </p:spPr>
        <p:txBody>
          <a:bodyPr wrap="square" lIns="68580" tIns="34290" rIns="68580" bIns="34290">
            <a:spAutoFit/>
          </a:bodyPr>
          <a:lstStyle/>
          <a:p>
            <a:pPr>
              <a:spcAft>
                <a:spcPts val="450"/>
              </a:spcAft>
            </a:pPr>
            <a:r>
              <a:rPr lang="en-US" altLang="zh-CN" sz="900" b="1" dirty="0">
                <a:solidFill>
                  <a:schemeClr val="bg1">
                    <a:lumMod val="65000"/>
                  </a:schemeClr>
                </a:solidFill>
                <a:latin typeface="Segoe UI" panose="020B0502040204020203" pitchFamily="34" charset="0"/>
                <a:cs typeface="Segoe UI" panose="020B0502040204020203" pitchFamily="34" charset="0"/>
              </a:rPr>
              <a:t>Lorem ipsum </a:t>
            </a:r>
            <a:r>
              <a:rPr lang="en-US" altLang="zh-CN" sz="900" dirty="0">
                <a:solidFill>
                  <a:schemeClr val="bg1">
                    <a:lumMod val="65000"/>
                  </a:schemeClr>
                </a:solidFill>
                <a:latin typeface="Segoe UI" panose="020B0502040204020203" pitchFamily="34" charset="0"/>
                <a:cs typeface="Segoe UI" panose="020B0502040204020203" pitchFamily="34" charset="0"/>
              </a:rPr>
              <a:t>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adipisicing</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elit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Sed.</a:t>
            </a:r>
            <a:r>
              <a:rPr lang="en-US" altLang="zh-CN" sz="900" dirty="0">
                <a:solidFill>
                  <a:schemeClr val="bg1">
                    <a:lumMod val="65000"/>
                  </a:schemeClr>
                </a:solidFill>
                <a:latin typeface="Segoe UI" panose="020B0502040204020203" pitchFamily="34" charset="0"/>
                <a:cs typeface="Segoe UI" panose="020B0502040204020203" pitchFamily="34" charset="0"/>
              </a:rPr>
              <a:t> do </a:t>
            </a:r>
            <a:r>
              <a:rPr lang="en-US" altLang="zh-CN" sz="900" dirty="0" err="1">
                <a:solidFill>
                  <a:schemeClr val="bg1">
                    <a:lumMod val="65000"/>
                  </a:schemeClr>
                </a:solidFill>
                <a:latin typeface="Segoe UI" panose="020B0502040204020203" pitchFamily="34" charset="0"/>
                <a:cs typeface="Segoe UI" panose="020B0502040204020203" pitchFamily="34" charset="0"/>
              </a:rPr>
              <a:t>eiusmod</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tempor</a:t>
            </a:r>
            <a:endParaRPr lang="en-US" altLang="zh-CN" sz="900" dirty="0">
              <a:solidFill>
                <a:schemeClr val="bg1">
                  <a:lumMod val="65000"/>
                </a:schemeClr>
              </a:solidFill>
              <a:latin typeface="Segoe UI" panose="020B0502040204020203" pitchFamily="34" charset="0"/>
              <a:cs typeface="Segoe UI" panose="020B0502040204020203" pitchFamily="34" charset="0"/>
            </a:endParaRPr>
          </a:p>
        </p:txBody>
      </p:sp>
      <p:sp>
        <p:nvSpPr>
          <p:cNvPr id="72" name="文本框 71"/>
          <p:cNvSpPr txBox="1"/>
          <p:nvPr/>
        </p:nvSpPr>
        <p:spPr>
          <a:xfrm>
            <a:off x="6256394" y="1525898"/>
            <a:ext cx="1611630" cy="253916"/>
          </a:xfrm>
          <a:prstGeom prst="rect">
            <a:avLst/>
          </a:prstGeom>
          <a:noFill/>
        </p:spPr>
        <p:txBody>
          <a:bodyPr wrap="square" lIns="68580" tIns="34290" rIns="68580" bIns="34290" rtlCol="0">
            <a:spAutoFit/>
          </a:bodyPr>
          <a:lstStyle/>
          <a:p>
            <a:pPr defTabSz="91321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73" name="等腰三角形 1"/>
          <p:cNvSpPr/>
          <p:nvPr/>
        </p:nvSpPr>
        <p:spPr>
          <a:xfrm rot="7952120">
            <a:off x="6113099" y="1572917"/>
            <a:ext cx="198804" cy="231711"/>
          </a:xfrm>
          <a:custGeom>
            <a:avLst/>
            <a:gdLst>
              <a:gd name="connsiteX0" fmla="*/ 0 w 1034321"/>
              <a:gd name="connsiteY0" fmla="*/ 837452 h 837452"/>
              <a:gd name="connsiteX1" fmla="*/ 517161 w 1034321"/>
              <a:gd name="connsiteY1" fmla="*/ 0 h 837452"/>
              <a:gd name="connsiteX2" fmla="*/ 1034321 w 1034321"/>
              <a:gd name="connsiteY2" fmla="*/ 837452 h 837452"/>
              <a:gd name="connsiteX3" fmla="*/ 0 w 1034321"/>
              <a:gd name="connsiteY3" fmla="*/ 837452 h 837452"/>
              <a:gd name="connsiteX0" fmla="*/ 0 w 563890"/>
              <a:gd name="connsiteY0" fmla="*/ 837452 h 842795"/>
              <a:gd name="connsiteX1" fmla="*/ 517161 w 563890"/>
              <a:gd name="connsiteY1" fmla="*/ 0 h 842795"/>
              <a:gd name="connsiteX2" fmla="*/ 563890 w 563890"/>
              <a:gd name="connsiteY2" fmla="*/ 842795 h 842795"/>
              <a:gd name="connsiteX3" fmla="*/ 0 w 563890"/>
              <a:gd name="connsiteY3" fmla="*/ 837452 h 842795"/>
              <a:gd name="connsiteX0" fmla="*/ 0 w 449455"/>
              <a:gd name="connsiteY0" fmla="*/ 609265 h 842795"/>
              <a:gd name="connsiteX1" fmla="*/ 402726 w 449455"/>
              <a:gd name="connsiteY1" fmla="*/ 0 h 842795"/>
              <a:gd name="connsiteX2" fmla="*/ 449455 w 449455"/>
              <a:gd name="connsiteY2" fmla="*/ 842795 h 842795"/>
              <a:gd name="connsiteX3" fmla="*/ 0 w 449455"/>
              <a:gd name="connsiteY3" fmla="*/ 609265 h 842795"/>
              <a:gd name="connsiteX0" fmla="*/ 0 w 548073"/>
              <a:gd name="connsiteY0" fmla="*/ 681132 h 914662"/>
              <a:gd name="connsiteX1" fmla="*/ 548073 w 548073"/>
              <a:gd name="connsiteY1" fmla="*/ 0 h 914662"/>
              <a:gd name="connsiteX2" fmla="*/ 449455 w 548073"/>
              <a:gd name="connsiteY2" fmla="*/ 914662 h 914662"/>
              <a:gd name="connsiteX3" fmla="*/ 0 w 548073"/>
              <a:gd name="connsiteY3" fmla="*/ 681132 h 914662"/>
              <a:gd name="connsiteX0" fmla="*/ 0 w 449456"/>
              <a:gd name="connsiteY0" fmla="*/ 678621 h 912151"/>
              <a:gd name="connsiteX1" fmla="*/ 398659 w 449456"/>
              <a:gd name="connsiteY1" fmla="*/ 1 h 912151"/>
              <a:gd name="connsiteX2" fmla="*/ 449455 w 449456"/>
              <a:gd name="connsiteY2" fmla="*/ 912151 h 912151"/>
              <a:gd name="connsiteX3" fmla="*/ 0 w 449456"/>
              <a:gd name="connsiteY3" fmla="*/ 678621 h 912151"/>
              <a:gd name="connsiteX0" fmla="*/ 0 w 604356"/>
              <a:gd name="connsiteY0" fmla="*/ 471082 h 704612"/>
              <a:gd name="connsiteX1" fmla="*/ 604356 w 604356"/>
              <a:gd name="connsiteY1" fmla="*/ 0 h 704612"/>
              <a:gd name="connsiteX2" fmla="*/ 449455 w 604356"/>
              <a:gd name="connsiteY2" fmla="*/ 704612 h 704612"/>
              <a:gd name="connsiteX3" fmla="*/ 0 w 604356"/>
              <a:gd name="connsiteY3" fmla="*/ 471082 h 704612"/>
            </a:gdLst>
            <a:ahLst/>
            <a:cxnLst>
              <a:cxn ang="0">
                <a:pos x="connsiteX0" y="connsiteY0"/>
              </a:cxn>
              <a:cxn ang="0">
                <a:pos x="connsiteX1" y="connsiteY1"/>
              </a:cxn>
              <a:cxn ang="0">
                <a:pos x="connsiteX2" y="connsiteY2"/>
              </a:cxn>
              <a:cxn ang="0">
                <a:pos x="connsiteX3" y="connsiteY3"/>
              </a:cxn>
            </a:cxnLst>
            <a:rect l="l" t="t" r="r" b="b"/>
            <a:pathLst>
              <a:path w="604356" h="704612">
                <a:moveTo>
                  <a:pt x="0" y="471082"/>
                </a:moveTo>
                <a:lnTo>
                  <a:pt x="604356" y="0"/>
                </a:lnTo>
                <a:lnTo>
                  <a:pt x="449455" y="704612"/>
                </a:lnTo>
                <a:lnTo>
                  <a:pt x="0" y="4710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7" name="矩形 76"/>
          <p:cNvSpPr/>
          <p:nvPr/>
        </p:nvSpPr>
        <p:spPr>
          <a:xfrm>
            <a:off x="5576302" y="3115303"/>
            <a:ext cx="2412731" cy="346249"/>
          </a:xfrm>
          <a:prstGeom prst="rect">
            <a:avLst/>
          </a:prstGeom>
        </p:spPr>
        <p:txBody>
          <a:bodyPr wrap="square" lIns="68580" tIns="34290" rIns="68580" bIns="34290">
            <a:spAutoFit/>
          </a:bodyPr>
          <a:lstStyle/>
          <a:p>
            <a:pPr>
              <a:spcAft>
                <a:spcPts val="450"/>
              </a:spcAft>
            </a:pPr>
            <a:r>
              <a:rPr lang="en-US" altLang="zh-CN" sz="900" b="1" dirty="0">
                <a:solidFill>
                  <a:schemeClr val="bg1">
                    <a:lumMod val="65000"/>
                  </a:schemeClr>
                </a:solidFill>
                <a:latin typeface="Segoe UI" panose="020B0502040204020203" pitchFamily="34" charset="0"/>
                <a:cs typeface="Segoe UI" panose="020B0502040204020203" pitchFamily="34" charset="0"/>
              </a:rPr>
              <a:t>Lorem ipsum </a:t>
            </a:r>
            <a:r>
              <a:rPr lang="en-US" altLang="zh-CN" sz="900" dirty="0">
                <a:solidFill>
                  <a:schemeClr val="bg1">
                    <a:lumMod val="65000"/>
                  </a:schemeClr>
                </a:solidFill>
                <a:latin typeface="Segoe UI" panose="020B0502040204020203" pitchFamily="34" charset="0"/>
                <a:cs typeface="Segoe UI" panose="020B0502040204020203" pitchFamily="34" charset="0"/>
              </a:rPr>
              <a:t>Dolor sit </a:t>
            </a:r>
            <a:r>
              <a:rPr lang="en-US" altLang="zh-CN" sz="900" dirty="0" err="1">
                <a:solidFill>
                  <a:schemeClr val="bg1">
                    <a:lumMod val="65000"/>
                  </a:schemeClr>
                </a:solidFill>
                <a:latin typeface="Segoe UI" panose="020B0502040204020203" pitchFamily="34" charset="0"/>
                <a:cs typeface="Segoe UI" panose="020B0502040204020203" pitchFamily="34" charset="0"/>
              </a:rPr>
              <a:t>amet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consectetur</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adipisicing</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elit</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Sed.</a:t>
            </a:r>
            <a:r>
              <a:rPr lang="en-US" altLang="zh-CN" sz="900" dirty="0">
                <a:solidFill>
                  <a:schemeClr val="bg1">
                    <a:lumMod val="65000"/>
                  </a:schemeClr>
                </a:solidFill>
                <a:latin typeface="Segoe UI" panose="020B0502040204020203" pitchFamily="34" charset="0"/>
                <a:cs typeface="Segoe UI" panose="020B0502040204020203" pitchFamily="34" charset="0"/>
              </a:rPr>
              <a:t> do </a:t>
            </a:r>
            <a:r>
              <a:rPr lang="en-US" altLang="zh-CN" sz="900" dirty="0" err="1">
                <a:solidFill>
                  <a:schemeClr val="bg1">
                    <a:lumMod val="65000"/>
                  </a:schemeClr>
                </a:solidFill>
                <a:latin typeface="Segoe UI" panose="020B0502040204020203" pitchFamily="34" charset="0"/>
                <a:cs typeface="Segoe UI" panose="020B0502040204020203" pitchFamily="34" charset="0"/>
              </a:rPr>
              <a:t>eiusmod</a:t>
            </a:r>
            <a:r>
              <a:rPr lang="en-US" altLang="zh-CN" sz="900" dirty="0">
                <a:solidFill>
                  <a:schemeClr val="bg1">
                    <a:lumMod val="65000"/>
                  </a:schemeClr>
                </a:solidFill>
                <a:latin typeface="Segoe UI" panose="020B0502040204020203" pitchFamily="34" charset="0"/>
                <a:cs typeface="Segoe UI" panose="020B0502040204020203" pitchFamily="34" charset="0"/>
              </a:rPr>
              <a:t> </a:t>
            </a:r>
            <a:r>
              <a:rPr lang="en-US" altLang="zh-CN" sz="900" dirty="0" err="1">
                <a:solidFill>
                  <a:schemeClr val="bg1">
                    <a:lumMod val="65000"/>
                  </a:schemeClr>
                </a:solidFill>
                <a:latin typeface="Segoe UI" panose="020B0502040204020203" pitchFamily="34" charset="0"/>
                <a:cs typeface="Segoe UI" panose="020B0502040204020203" pitchFamily="34" charset="0"/>
              </a:rPr>
              <a:t>tempor</a:t>
            </a:r>
            <a:endParaRPr lang="en-US" altLang="zh-CN" sz="900" dirty="0">
              <a:solidFill>
                <a:schemeClr val="bg1">
                  <a:lumMod val="65000"/>
                </a:schemeClr>
              </a:solidFill>
              <a:latin typeface="Segoe UI" panose="020B0502040204020203" pitchFamily="34" charset="0"/>
              <a:cs typeface="Segoe UI" panose="020B0502040204020203" pitchFamily="34" charset="0"/>
            </a:endParaRPr>
          </a:p>
        </p:txBody>
      </p:sp>
      <p:sp>
        <p:nvSpPr>
          <p:cNvPr id="78" name="文本框 77"/>
          <p:cNvSpPr txBox="1"/>
          <p:nvPr/>
        </p:nvSpPr>
        <p:spPr>
          <a:xfrm>
            <a:off x="5562131" y="2838272"/>
            <a:ext cx="1611630" cy="253916"/>
          </a:xfrm>
          <a:prstGeom prst="rect">
            <a:avLst/>
          </a:prstGeom>
          <a:noFill/>
        </p:spPr>
        <p:txBody>
          <a:bodyPr wrap="square" lIns="68580" tIns="34290" rIns="68580" bIns="34290" rtlCol="0">
            <a:spAutoFit/>
          </a:bodyPr>
          <a:lstStyle/>
          <a:p>
            <a:pPr defTabSz="91321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Title keywords</a:t>
            </a:r>
          </a:p>
        </p:txBody>
      </p:sp>
      <p:sp>
        <p:nvSpPr>
          <p:cNvPr id="76" name="等腰三角形 1"/>
          <p:cNvSpPr/>
          <p:nvPr/>
        </p:nvSpPr>
        <p:spPr>
          <a:xfrm rot="7952120">
            <a:off x="5418837" y="2885291"/>
            <a:ext cx="198804" cy="231711"/>
          </a:xfrm>
          <a:custGeom>
            <a:avLst/>
            <a:gdLst>
              <a:gd name="connsiteX0" fmla="*/ 0 w 1034321"/>
              <a:gd name="connsiteY0" fmla="*/ 837452 h 837452"/>
              <a:gd name="connsiteX1" fmla="*/ 517161 w 1034321"/>
              <a:gd name="connsiteY1" fmla="*/ 0 h 837452"/>
              <a:gd name="connsiteX2" fmla="*/ 1034321 w 1034321"/>
              <a:gd name="connsiteY2" fmla="*/ 837452 h 837452"/>
              <a:gd name="connsiteX3" fmla="*/ 0 w 1034321"/>
              <a:gd name="connsiteY3" fmla="*/ 837452 h 837452"/>
              <a:gd name="connsiteX0" fmla="*/ 0 w 563890"/>
              <a:gd name="connsiteY0" fmla="*/ 837452 h 842795"/>
              <a:gd name="connsiteX1" fmla="*/ 517161 w 563890"/>
              <a:gd name="connsiteY1" fmla="*/ 0 h 842795"/>
              <a:gd name="connsiteX2" fmla="*/ 563890 w 563890"/>
              <a:gd name="connsiteY2" fmla="*/ 842795 h 842795"/>
              <a:gd name="connsiteX3" fmla="*/ 0 w 563890"/>
              <a:gd name="connsiteY3" fmla="*/ 837452 h 842795"/>
              <a:gd name="connsiteX0" fmla="*/ 0 w 449455"/>
              <a:gd name="connsiteY0" fmla="*/ 609265 h 842795"/>
              <a:gd name="connsiteX1" fmla="*/ 402726 w 449455"/>
              <a:gd name="connsiteY1" fmla="*/ 0 h 842795"/>
              <a:gd name="connsiteX2" fmla="*/ 449455 w 449455"/>
              <a:gd name="connsiteY2" fmla="*/ 842795 h 842795"/>
              <a:gd name="connsiteX3" fmla="*/ 0 w 449455"/>
              <a:gd name="connsiteY3" fmla="*/ 609265 h 842795"/>
              <a:gd name="connsiteX0" fmla="*/ 0 w 548073"/>
              <a:gd name="connsiteY0" fmla="*/ 681132 h 914662"/>
              <a:gd name="connsiteX1" fmla="*/ 548073 w 548073"/>
              <a:gd name="connsiteY1" fmla="*/ 0 h 914662"/>
              <a:gd name="connsiteX2" fmla="*/ 449455 w 548073"/>
              <a:gd name="connsiteY2" fmla="*/ 914662 h 914662"/>
              <a:gd name="connsiteX3" fmla="*/ 0 w 548073"/>
              <a:gd name="connsiteY3" fmla="*/ 681132 h 914662"/>
              <a:gd name="connsiteX0" fmla="*/ 0 w 449456"/>
              <a:gd name="connsiteY0" fmla="*/ 678621 h 912151"/>
              <a:gd name="connsiteX1" fmla="*/ 398659 w 449456"/>
              <a:gd name="connsiteY1" fmla="*/ 1 h 912151"/>
              <a:gd name="connsiteX2" fmla="*/ 449455 w 449456"/>
              <a:gd name="connsiteY2" fmla="*/ 912151 h 912151"/>
              <a:gd name="connsiteX3" fmla="*/ 0 w 449456"/>
              <a:gd name="connsiteY3" fmla="*/ 678621 h 912151"/>
              <a:gd name="connsiteX0" fmla="*/ 0 w 604356"/>
              <a:gd name="connsiteY0" fmla="*/ 471082 h 704612"/>
              <a:gd name="connsiteX1" fmla="*/ 604356 w 604356"/>
              <a:gd name="connsiteY1" fmla="*/ 0 h 704612"/>
              <a:gd name="connsiteX2" fmla="*/ 449455 w 604356"/>
              <a:gd name="connsiteY2" fmla="*/ 704612 h 704612"/>
              <a:gd name="connsiteX3" fmla="*/ 0 w 604356"/>
              <a:gd name="connsiteY3" fmla="*/ 471082 h 704612"/>
            </a:gdLst>
            <a:ahLst/>
            <a:cxnLst>
              <a:cxn ang="0">
                <a:pos x="connsiteX0" y="connsiteY0"/>
              </a:cxn>
              <a:cxn ang="0">
                <a:pos x="connsiteX1" y="connsiteY1"/>
              </a:cxn>
              <a:cxn ang="0">
                <a:pos x="connsiteX2" y="connsiteY2"/>
              </a:cxn>
              <a:cxn ang="0">
                <a:pos x="connsiteX3" y="connsiteY3"/>
              </a:cxn>
            </a:cxnLst>
            <a:rect l="l" t="t" r="r" b="b"/>
            <a:pathLst>
              <a:path w="604356" h="704612">
                <a:moveTo>
                  <a:pt x="0" y="471082"/>
                </a:moveTo>
                <a:lnTo>
                  <a:pt x="604356" y="0"/>
                </a:lnTo>
                <a:lnTo>
                  <a:pt x="449455" y="704612"/>
                </a:lnTo>
                <a:lnTo>
                  <a:pt x="0" y="4710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348082104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300" fill="hold"/>
                                        <p:tgtEl>
                                          <p:spTgt spid="13"/>
                                        </p:tgtEl>
                                        <p:attrNameLst>
                                          <p:attrName>ppt_w</p:attrName>
                                        </p:attrNameLst>
                                      </p:cBhvr>
                                      <p:tavLst>
                                        <p:tav tm="0">
                                          <p:val>
                                            <p:fltVal val="0"/>
                                          </p:val>
                                        </p:tav>
                                        <p:tav tm="100000">
                                          <p:val>
                                            <p:strVal val="#ppt_w"/>
                                          </p:val>
                                        </p:tav>
                                      </p:tavLst>
                                    </p:anim>
                                    <p:anim calcmode="lin" valueType="num">
                                      <p:cBhvr>
                                        <p:cTn id="8" dur="300" fill="hold"/>
                                        <p:tgtEl>
                                          <p:spTgt spid="13"/>
                                        </p:tgtEl>
                                        <p:attrNameLst>
                                          <p:attrName>ppt_h</p:attrName>
                                        </p:attrNameLst>
                                      </p:cBhvr>
                                      <p:tavLst>
                                        <p:tav tm="0">
                                          <p:val>
                                            <p:fltVal val="0"/>
                                          </p:val>
                                        </p:tav>
                                        <p:tav tm="100000">
                                          <p:val>
                                            <p:strVal val="#ppt_h"/>
                                          </p:val>
                                        </p:tav>
                                      </p:tavLst>
                                    </p:anim>
                                    <p:animEffect transition="in" filter="fade">
                                      <p:cBhvr>
                                        <p:cTn id="9" dur="300"/>
                                        <p:tgtEl>
                                          <p:spTgt spid="13"/>
                                        </p:tgtEl>
                                      </p:cBhvr>
                                    </p:animEffect>
                                  </p:childTnLst>
                                </p:cTn>
                              </p:par>
                            </p:childTnLst>
                          </p:cTn>
                        </p:par>
                        <p:par>
                          <p:cTn id="10" fill="hold">
                            <p:stCondLst>
                              <p:cond delay="3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58"/>
                                        </p:tgtEl>
                                        <p:attrNameLst>
                                          <p:attrName>style.visibility</p:attrName>
                                        </p:attrNameLst>
                                      </p:cBhvr>
                                      <p:to>
                                        <p:strVal val="visible"/>
                                      </p:to>
                                    </p:set>
                                    <p:anim calcmode="lin" valueType="num">
                                      <p:cBhvr>
                                        <p:cTn id="13" dur="300" fill="hold"/>
                                        <p:tgtEl>
                                          <p:spTgt spid="58"/>
                                        </p:tgtEl>
                                        <p:attrNameLst>
                                          <p:attrName>ppt_w</p:attrName>
                                        </p:attrNameLst>
                                      </p:cBhvr>
                                      <p:tavLst>
                                        <p:tav tm="0">
                                          <p:val>
                                            <p:fltVal val="0"/>
                                          </p:val>
                                        </p:tav>
                                        <p:tav tm="100000">
                                          <p:val>
                                            <p:strVal val="#ppt_w"/>
                                          </p:val>
                                        </p:tav>
                                      </p:tavLst>
                                    </p:anim>
                                    <p:anim calcmode="lin" valueType="num">
                                      <p:cBhvr>
                                        <p:cTn id="14" dur="300" fill="hold"/>
                                        <p:tgtEl>
                                          <p:spTgt spid="58"/>
                                        </p:tgtEl>
                                        <p:attrNameLst>
                                          <p:attrName>ppt_h</p:attrName>
                                        </p:attrNameLst>
                                      </p:cBhvr>
                                      <p:tavLst>
                                        <p:tav tm="0">
                                          <p:val>
                                            <p:fltVal val="0"/>
                                          </p:val>
                                        </p:tav>
                                        <p:tav tm="100000">
                                          <p:val>
                                            <p:strVal val="#ppt_h"/>
                                          </p:val>
                                        </p:tav>
                                      </p:tavLst>
                                    </p:anim>
                                    <p:animEffect transition="in" filter="fade">
                                      <p:cBhvr>
                                        <p:cTn id="15" dur="300"/>
                                        <p:tgtEl>
                                          <p:spTgt spid="58"/>
                                        </p:tgtEl>
                                      </p:cBhvr>
                                    </p:animEffect>
                                  </p:childTnLst>
                                </p:cTn>
                              </p:par>
                            </p:childTnLst>
                          </p:cTn>
                        </p:par>
                        <p:par>
                          <p:cTn id="16" fill="hold">
                            <p:stCondLst>
                              <p:cond delay="60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60"/>
                                        </p:tgtEl>
                                        <p:attrNameLst>
                                          <p:attrName>style.visibility</p:attrName>
                                        </p:attrNameLst>
                                      </p:cBhvr>
                                      <p:to>
                                        <p:strVal val="visible"/>
                                      </p:to>
                                    </p:set>
                                    <p:anim calcmode="lin" valueType="num">
                                      <p:cBhvr>
                                        <p:cTn id="19" dur="300" fill="hold"/>
                                        <p:tgtEl>
                                          <p:spTgt spid="60"/>
                                        </p:tgtEl>
                                        <p:attrNameLst>
                                          <p:attrName>ppt_w</p:attrName>
                                        </p:attrNameLst>
                                      </p:cBhvr>
                                      <p:tavLst>
                                        <p:tav tm="0">
                                          <p:val>
                                            <p:fltVal val="0"/>
                                          </p:val>
                                        </p:tav>
                                        <p:tav tm="100000">
                                          <p:val>
                                            <p:strVal val="#ppt_w"/>
                                          </p:val>
                                        </p:tav>
                                      </p:tavLst>
                                    </p:anim>
                                    <p:anim calcmode="lin" valueType="num">
                                      <p:cBhvr>
                                        <p:cTn id="20" dur="300" fill="hold"/>
                                        <p:tgtEl>
                                          <p:spTgt spid="60"/>
                                        </p:tgtEl>
                                        <p:attrNameLst>
                                          <p:attrName>ppt_h</p:attrName>
                                        </p:attrNameLst>
                                      </p:cBhvr>
                                      <p:tavLst>
                                        <p:tav tm="0">
                                          <p:val>
                                            <p:fltVal val="0"/>
                                          </p:val>
                                        </p:tav>
                                        <p:tav tm="100000">
                                          <p:val>
                                            <p:strVal val="#ppt_h"/>
                                          </p:val>
                                        </p:tav>
                                      </p:tavLst>
                                    </p:anim>
                                    <p:animEffect transition="in" filter="fade">
                                      <p:cBhvr>
                                        <p:cTn id="21" dur="300"/>
                                        <p:tgtEl>
                                          <p:spTgt spid="60"/>
                                        </p:tgtEl>
                                      </p:cBhvr>
                                    </p:animEffect>
                                  </p:childTnLst>
                                </p:cTn>
                              </p:par>
                            </p:childTnLst>
                          </p:cTn>
                        </p:par>
                        <p:par>
                          <p:cTn id="22" fill="hold">
                            <p:stCondLst>
                              <p:cond delay="900"/>
                            </p:stCondLst>
                            <p:childTnLst>
                              <p:par>
                                <p:cTn id="23" presetID="53" presetClass="entr" presetSubtype="16" fill="hold" grpId="0" nodeType="afterEffect">
                                  <p:stCondLst>
                                    <p:cond delay="0"/>
                                  </p:stCondLst>
                                  <p:iterate type="lt">
                                    <p:tmPct val="10000"/>
                                  </p:iterate>
                                  <p:childTnLst>
                                    <p:set>
                                      <p:cBhvr>
                                        <p:cTn id="24" dur="1" fill="hold">
                                          <p:stCondLst>
                                            <p:cond delay="0"/>
                                          </p:stCondLst>
                                        </p:cTn>
                                        <p:tgtEl>
                                          <p:spTgt spid="59"/>
                                        </p:tgtEl>
                                        <p:attrNameLst>
                                          <p:attrName>style.visibility</p:attrName>
                                        </p:attrNameLst>
                                      </p:cBhvr>
                                      <p:to>
                                        <p:strVal val="visible"/>
                                      </p:to>
                                    </p:set>
                                    <p:anim calcmode="lin" valueType="num">
                                      <p:cBhvr>
                                        <p:cTn id="25" dur="300" fill="hold"/>
                                        <p:tgtEl>
                                          <p:spTgt spid="59"/>
                                        </p:tgtEl>
                                        <p:attrNameLst>
                                          <p:attrName>ppt_w</p:attrName>
                                        </p:attrNameLst>
                                      </p:cBhvr>
                                      <p:tavLst>
                                        <p:tav tm="0">
                                          <p:val>
                                            <p:fltVal val="0"/>
                                          </p:val>
                                        </p:tav>
                                        <p:tav tm="100000">
                                          <p:val>
                                            <p:strVal val="#ppt_w"/>
                                          </p:val>
                                        </p:tav>
                                      </p:tavLst>
                                    </p:anim>
                                    <p:anim calcmode="lin" valueType="num">
                                      <p:cBhvr>
                                        <p:cTn id="26" dur="300" fill="hold"/>
                                        <p:tgtEl>
                                          <p:spTgt spid="59"/>
                                        </p:tgtEl>
                                        <p:attrNameLst>
                                          <p:attrName>ppt_h</p:attrName>
                                        </p:attrNameLst>
                                      </p:cBhvr>
                                      <p:tavLst>
                                        <p:tav tm="0">
                                          <p:val>
                                            <p:fltVal val="0"/>
                                          </p:val>
                                        </p:tav>
                                        <p:tav tm="100000">
                                          <p:val>
                                            <p:strVal val="#ppt_h"/>
                                          </p:val>
                                        </p:tav>
                                      </p:tavLst>
                                    </p:anim>
                                    <p:animEffect transition="in" filter="fade">
                                      <p:cBhvr>
                                        <p:cTn id="27" dur="3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 calcmode="lin" valueType="num">
                                      <p:cBhvr>
                                        <p:cTn id="34" dur="500" fill="hold"/>
                                        <p:tgtEl>
                                          <p:spTgt spid="64"/>
                                        </p:tgtEl>
                                        <p:attrNameLst>
                                          <p:attrName>style.rotation</p:attrName>
                                        </p:attrNameLst>
                                      </p:cBhvr>
                                      <p:tavLst>
                                        <p:tav tm="0">
                                          <p:val>
                                            <p:fltVal val="360"/>
                                          </p:val>
                                        </p:tav>
                                        <p:tav tm="100000">
                                          <p:val>
                                            <p:fltVal val="0"/>
                                          </p:val>
                                        </p:tav>
                                      </p:tavLst>
                                    </p:anim>
                                    <p:animEffect transition="in" filter="fade">
                                      <p:cBhvr>
                                        <p:cTn id="35" dur="500"/>
                                        <p:tgtEl>
                                          <p:spTgt spid="64"/>
                                        </p:tgtEl>
                                      </p:cBhvr>
                                    </p:animEffect>
                                  </p:childTnLst>
                                </p:cTn>
                              </p:par>
                              <p:par>
                                <p:cTn id="36" presetID="45" presetClass="entr" presetSubtype="0" fill="hold" grpId="1"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ppt_w</p:attrName>
                                        </p:attrNameLst>
                                      </p:cBhvr>
                                      <p:tavLst>
                                        <p:tav tm="0" fmla="#ppt_w*sin(2.5*pi*$)">
                                          <p:val>
                                            <p:fltVal val="0"/>
                                          </p:val>
                                        </p:tav>
                                        <p:tav tm="100000">
                                          <p:val>
                                            <p:fltVal val="1"/>
                                          </p:val>
                                        </p:tav>
                                      </p:tavLst>
                                    </p:anim>
                                    <p:anim calcmode="lin" valueType="num">
                                      <p:cBhvr>
                                        <p:cTn id="40" dur="500" fill="hold"/>
                                        <p:tgtEl>
                                          <p:spTgt spid="64"/>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anim calcmode="lin" valueType="num">
                                      <p:cBhvr>
                                        <p:cTn id="45" dur="500" fill="hold"/>
                                        <p:tgtEl>
                                          <p:spTgt spid="62"/>
                                        </p:tgtEl>
                                        <p:attrNameLst>
                                          <p:attrName>ppt_x</p:attrName>
                                        </p:attrNameLst>
                                      </p:cBhvr>
                                      <p:tavLst>
                                        <p:tav tm="0">
                                          <p:val>
                                            <p:strVal val="#ppt_x"/>
                                          </p:val>
                                        </p:tav>
                                        <p:tav tm="100000">
                                          <p:val>
                                            <p:strVal val="#ppt_x"/>
                                          </p:val>
                                        </p:tav>
                                      </p:tavLst>
                                    </p:anim>
                                    <p:anim calcmode="lin" valueType="num">
                                      <p:cBhvr>
                                        <p:cTn id="46" dur="500" fill="hold"/>
                                        <p:tgtEl>
                                          <p:spTgt spid="6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iterate type="wd">
                                    <p:tmPct val="10000"/>
                                  </p:iterate>
                                  <p:childTnLst>
                                    <p:set>
                                      <p:cBhvr>
                                        <p:cTn id="48" dur="1" fill="hold">
                                          <p:stCondLst>
                                            <p:cond delay="0"/>
                                          </p:stCondLst>
                                        </p:cTn>
                                        <p:tgtEl>
                                          <p:spTgt spid="63">
                                            <p:txEl>
                                              <p:pRg st="0" end="0"/>
                                            </p:txEl>
                                          </p:spTgt>
                                        </p:tgtEl>
                                        <p:attrNameLst>
                                          <p:attrName>style.visibility</p:attrName>
                                        </p:attrNameLst>
                                      </p:cBhvr>
                                      <p:to>
                                        <p:strVal val="visible"/>
                                      </p:to>
                                    </p:set>
                                    <p:animEffect transition="in" filter="fade">
                                      <p:cBhvr>
                                        <p:cTn id="49" dur="500"/>
                                        <p:tgtEl>
                                          <p:spTgt spid="63">
                                            <p:txEl>
                                              <p:pRg st="0" end="0"/>
                                            </p:txEl>
                                          </p:spTgt>
                                        </p:tgtEl>
                                      </p:cBhvr>
                                    </p:animEffect>
                                    <p:anim calcmode="lin" valueType="num">
                                      <p:cBhvr>
                                        <p:cTn id="50"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p:cTn id="56" dur="500" fill="hold"/>
                                        <p:tgtEl>
                                          <p:spTgt spid="73"/>
                                        </p:tgtEl>
                                        <p:attrNameLst>
                                          <p:attrName>ppt_w</p:attrName>
                                        </p:attrNameLst>
                                      </p:cBhvr>
                                      <p:tavLst>
                                        <p:tav tm="0">
                                          <p:val>
                                            <p:fltVal val="0"/>
                                          </p:val>
                                        </p:tav>
                                        <p:tav tm="100000">
                                          <p:val>
                                            <p:strVal val="#ppt_w"/>
                                          </p:val>
                                        </p:tav>
                                      </p:tavLst>
                                    </p:anim>
                                    <p:anim calcmode="lin" valueType="num">
                                      <p:cBhvr>
                                        <p:cTn id="57" dur="500" fill="hold"/>
                                        <p:tgtEl>
                                          <p:spTgt spid="73"/>
                                        </p:tgtEl>
                                        <p:attrNameLst>
                                          <p:attrName>ppt_h</p:attrName>
                                        </p:attrNameLst>
                                      </p:cBhvr>
                                      <p:tavLst>
                                        <p:tav tm="0">
                                          <p:val>
                                            <p:fltVal val="0"/>
                                          </p:val>
                                        </p:tav>
                                        <p:tav tm="100000">
                                          <p:val>
                                            <p:strVal val="#ppt_h"/>
                                          </p:val>
                                        </p:tav>
                                      </p:tavLst>
                                    </p:anim>
                                    <p:anim calcmode="lin" valueType="num">
                                      <p:cBhvr>
                                        <p:cTn id="58" dur="500" fill="hold"/>
                                        <p:tgtEl>
                                          <p:spTgt spid="73"/>
                                        </p:tgtEl>
                                        <p:attrNameLst>
                                          <p:attrName>style.rotation</p:attrName>
                                        </p:attrNameLst>
                                      </p:cBhvr>
                                      <p:tavLst>
                                        <p:tav tm="0">
                                          <p:val>
                                            <p:fltVal val="360"/>
                                          </p:val>
                                        </p:tav>
                                        <p:tav tm="100000">
                                          <p:val>
                                            <p:fltVal val="0"/>
                                          </p:val>
                                        </p:tav>
                                      </p:tavLst>
                                    </p:anim>
                                    <p:animEffect transition="in" filter="fade">
                                      <p:cBhvr>
                                        <p:cTn id="59" dur="500"/>
                                        <p:tgtEl>
                                          <p:spTgt spid="73"/>
                                        </p:tgtEl>
                                      </p:cBhvr>
                                    </p:animEffect>
                                  </p:childTnLst>
                                </p:cTn>
                              </p:par>
                              <p:par>
                                <p:cTn id="60" presetID="45" presetClass="entr" presetSubtype="0" fill="hold" grpId="1"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500"/>
                                        <p:tgtEl>
                                          <p:spTgt spid="73"/>
                                        </p:tgtEl>
                                      </p:cBhvr>
                                    </p:animEffect>
                                    <p:anim calcmode="lin" valueType="num">
                                      <p:cBhvr>
                                        <p:cTn id="63" dur="500" fill="hold"/>
                                        <p:tgtEl>
                                          <p:spTgt spid="73"/>
                                        </p:tgtEl>
                                        <p:attrNameLst>
                                          <p:attrName>ppt_w</p:attrName>
                                        </p:attrNameLst>
                                      </p:cBhvr>
                                      <p:tavLst>
                                        <p:tav tm="0" fmla="#ppt_w*sin(2.5*pi*$)">
                                          <p:val>
                                            <p:fltVal val="0"/>
                                          </p:val>
                                        </p:tav>
                                        <p:tav tm="100000">
                                          <p:val>
                                            <p:fltVal val="1"/>
                                          </p:val>
                                        </p:tav>
                                      </p:tavLst>
                                    </p:anim>
                                    <p:anim calcmode="lin" valueType="num">
                                      <p:cBhvr>
                                        <p:cTn id="64" dur="500" fill="hold"/>
                                        <p:tgtEl>
                                          <p:spTgt spid="73"/>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42" presetClass="entr" presetSubtype="0"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anim calcmode="lin" valueType="num">
                                      <p:cBhvr>
                                        <p:cTn id="69" dur="500" fill="hold"/>
                                        <p:tgtEl>
                                          <p:spTgt spid="72"/>
                                        </p:tgtEl>
                                        <p:attrNameLst>
                                          <p:attrName>ppt_x</p:attrName>
                                        </p:attrNameLst>
                                      </p:cBhvr>
                                      <p:tavLst>
                                        <p:tav tm="0">
                                          <p:val>
                                            <p:strVal val="#ppt_x"/>
                                          </p:val>
                                        </p:tav>
                                        <p:tav tm="100000">
                                          <p:val>
                                            <p:strVal val="#ppt_x"/>
                                          </p:val>
                                        </p:tav>
                                      </p:tavLst>
                                    </p:anim>
                                    <p:anim calcmode="lin" valueType="num">
                                      <p:cBhvr>
                                        <p:cTn id="70" dur="500" fill="hold"/>
                                        <p:tgtEl>
                                          <p:spTgt spid="7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iterate type="wd">
                                    <p:tmPct val="10000"/>
                                  </p:iterate>
                                  <p:childTnLst>
                                    <p:set>
                                      <p:cBhvr>
                                        <p:cTn id="72" dur="1" fill="hold">
                                          <p:stCondLst>
                                            <p:cond delay="0"/>
                                          </p:stCondLst>
                                        </p:cTn>
                                        <p:tgtEl>
                                          <p:spTgt spid="71"/>
                                        </p:tgtEl>
                                        <p:attrNameLst>
                                          <p:attrName>style.visibility</p:attrName>
                                        </p:attrNameLst>
                                      </p:cBhvr>
                                      <p:to>
                                        <p:strVal val="visible"/>
                                      </p:to>
                                    </p:set>
                                    <p:animEffect transition="in" filter="fade">
                                      <p:cBhvr>
                                        <p:cTn id="73" dur="500"/>
                                        <p:tgtEl>
                                          <p:spTgt spid="71"/>
                                        </p:tgtEl>
                                      </p:cBhvr>
                                    </p:animEffect>
                                    <p:anim calcmode="lin" valueType="num">
                                      <p:cBhvr>
                                        <p:cTn id="74" dur="500" fill="hold"/>
                                        <p:tgtEl>
                                          <p:spTgt spid="71"/>
                                        </p:tgtEl>
                                        <p:attrNameLst>
                                          <p:attrName>ppt_x</p:attrName>
                                        </p:attrNameLst>
                                      </p:cBhvr>
                                      <p:tavLst>
                                        <p:tav tm="0">
                                          <p:val>
                                            <p:strVal val="#ppt_x"/>
                                          </p:val>
                                        </p:tav>
                                        <p:tav tm="100000">
                                          <p:val>
                                            <p:strVal val="#ppt_x"/>
                                          </p:val>
                                        </p:tav>
                                      </p:tavLst>
                                    </p:anim>
                                    <p:anim calcmode="lin" valueType="num">
                                      <p:cBhvr>
                                        <p:cTn id="75" dur="5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67"/>
                                        </p:tgtEl>
                                        <p:attrNameLst>
                                          <p:attrName>style.visibility</p:attrName>
                                        </p:attrNameLst>
                                      </p:cBhvr>
                                      <p:to>
                                        <p:strVal val="visible"/>
                                      </p:to>
                                    </p:set>
                                    <p:anim calcmode="lin" valueType="num">
                                      <p:cBhvr>
                                        <p:cTn id="80" dur="500" fill="hold"/>
                                        <p:tgtEl>
                                          <p:spTgt spid="67"/>
                                        </p:tgtEl>
                                        <p:attrNameLst>
                                          <p:attrName>ppt_w</p:attrName>
                                        </p:attrNameLst>
                                      </p:cBhvr>
                                      <p:tavLst>
                                        <p:tav tm="0">
                                          <p:val>
                                            <p:fltVal val="0"/>
                                          </p:val>
                                        </p:tav>
                                        <p:tav tm="100000">
                                          <p:val>
                                            <p:strVal val="#ppt_w"/>
                                          </p:val>
                                        </p:tav>
                                      </p:tavLst>
                                    </p:anim>
                                    <p:anim calcmode="lin" valueType="num">
                                      <p:cBhvr>
                                        <p:cTn id="81" dur="500" fill="hold"/>
                                        <p:tgtEl>
                                          <p:spTgt spid="67"/>
                                        </p:tgtEl>
                                        <p:attrNameLst>
                                          <p:attrName>ppt_h</p:attrName>
                                        </p:attrNameLst>
                                      </p:cBhvr>
                                      <p:tavLst>
                                        <p:tav tm="0">
                                          <p:val>
                                            <p:fltVal val="0"/>
                                          </p:val>
                                        </p:tav>
                                        <p:tav tm="100000">
                                          <p:val>
                                            <p:strVal val="#ppt_h"/>
                                          </p:val>
                                        </p:tav>
                                      </p:tavLst>
                                    </p:anim>
                                    <p:anim calcmode="lin" valueType="num">
                                      <p:cBhvr>
                                        <p:cTn id="82" dur="500" fill="hold"/>
                                        <p:tgtEl>
                                          <p:spTgt spid="67"/>
                                        </p:tgtEl>
                                        <p:attrNameLst>
                                          <p:attrName>style.rotation</p:attrName>
                                        </p:attrNameLst>
                                      </p:cBhvr>
                                      <p:tavLst>
                                        <p:tav tm="0">
                                          <p:val>
                                            <p:fltVal val="360"/>
                                          </p:val>
                                        </p:tav>
                                        <p:tav tm="100000">
                                          <p:val>
                                            <p:fltVal val="0"/>
                                          </p:val>
                                        </p:tav>
                                      </p:tavLst>
                                    </p:anim>
                                    <p:animEffect transition="in" filter="fade">
                                      <p:cBhvr>
                                        <p:cTn id="83" dur="500"/>
                                        <p:tgtEl>
                                          <p:spTgt spid="67"/>
                                        </p:tgtEl>
                                      </p:cBhvr>
                                    </p:animEffect>
                                  </p:childTnLst>
                                </p:cTn>
                              </p:par>
                              <p:par>
                                <p:cTn id="84" presetID="45" presetClass="entr" presetSubtype="0" fill="hold" grpId="1" nodeType="with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fade">
                                      <p:cBhvr>
                                        <p:cTn id="86" dur="500"/>
                                        <p:tgtEl>
                                          <p:spTgt spid="67"/>
                                        </p:tgtEl>
                                      </p:cBhvr>
                                    </p:animEffect>
                                    <p:anim calcmode="lin" valueType="num">
                                      <p:cBhvr>
                                        <p:cTn id="87" dur="500" fill="hold"/>
                                        <p:tgtEl>
                                          <p:spTgt spid="67"/>
                                        </p:tgtEl>
                                        <p:attrNameLst>
                                          <p:attrName>ppt_w</p:attrName>
                                        </p:attrNameLst>
                                      </p:cBhvr>
                                      <p:tavLst>
                                        <p:tav tm="0" fmla="#ppt_w*sin(2.5*pi*$)">
                                          <p:val>
                                            <p:fltVal val="0"/>
                                          </p:val>
                                        </p:tav>
                                        <p:tav tm="100000">
                                          <p:val>
                                            <p:fltVal val="1"/>
                                          </p:val>
                                        </p:tav>
                                      </p:tavLst>
                                    </p:anim>
                                    <p:anim calcmode="lin" valueType="num">
                                      <p:cBhvr>
                                        <p:cTn id="88" dur="500" fill="hold"/>
                                        <p:tgtEl>
                                          <p:spTgt spid="67"/>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42" presetClass="entr" presetSubtype="0"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500"/>
                                        <p:tgtEl>
                                          <p:spTgt spid="68"/>
                                        </p:tgtEl>
                                      </p:cBhvr>
                                    </p:animEffect>
                                    <p:anim calcmode="lin" valueType="num">
                                      <p:cBhvr>
                                        <p:cTn id="93" dur="500" fill="hold"/>
                                        <p:tgtEl>
                                          <p:spTgt spid="68"/>
                                        </p:tgtEl>
                                        <p:attrNameLst>
                                          <p:attrName>ppt_x</p:attrName>
                                        </p:attrNameLst>
                                      </p:cBhvr>
                                      <p:tavLst>
                                        <p:tav tm="0">
                                          <p:val>
                                            <p:strVal val="#ppt_x"/>
                                          </p:val>
                                        </p:tav>
                                        <p:tav tm="100000">
                                          <p:val>
                                            <p:strVal val="#ppt_x"/>
                                          </p:val>
                                        </p:tav>
                                      </p:tavLst>
                                    </p:anim>
                                    <p:anim calcmode="lin" valueType="num">
                                      <p:cBhvr>
                                        <p:cTn id="94" dur="500" fill="hold"/>
                                        <p:tgtEl>
                                          <p:spTgt spid="6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iterate type="wd">
                                    <p:tmPct val="10000"/>
                                  </p:iterate>
                                  <p:childTnLst>
                                    <p:set>
                                      <p:cBhvr>
                                        <p:cTn id="96" dur="1" fill="hold">
                                          <p:stCondLst>
                                            <p:cond delay="0"/>
                                          </p:stCondLst>
                                        </p:cTn>
                                        <p:tgtEl>
                                          <p:spTgt spid="69"/>
                                        </p:tgtEl>
                                        <p:attrNameLst>
                                          <p:attrName>style.visibility</p:attrName>
                                        </p:attrNameLst>
                                      </p:cBhvr>
                                      <p:to>
                                        <p:strVal val="visible"/>
                                      </p:to>
                                    </p:set>
                                    <p:animEffect transition="in" filter="fade">
                                      <p:cBhvr>
                                        <p:cTn id="97" dur="500"/>
                                        <p:tgtEl>
                                          <p:spTgt spid="69"/>
                                        </p:tgtEl>
                                      </p:cBhvr>
                                    </p:animEffect>
                                    <p:anim calcmode="lin" valueType="num">
                                      <p:cBhvr>
                                        <p:cTn id="98" dur="500" fill="hold"/>
                                        <p:tgtEl>
                                          <p:spTgt spid="69"/>
                                        </p:tgtEl>
                                        <p:attrNameLst>
                                          <p:attrName>ppt_x</p:attrName>
                                        </p:attrNameLst>
                                      </p:cBhvr>
                                      <p:tavLst>
                                        <p:tav tm="0">
                                          <p:val>
                                            <p:strVal val="#ppt_x"/>
                                          </p:val>
                                        </p:tav>
                                        <p:tav tm="100000">
                                          <p:val>
                                            <p:strVal val="#ppt_x"/>
                                          </p:val>
                                        </p:tav>
                                      </p:tavLst>
                                    </p:anim>
                                    <p:anim calcmode="lin" valueType="num">
                                      <p:cBhvr>
                                        <p:cTn id="99" dur="5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6"/>
                                        </p:tgtEl>
                                        <p:attrNameLst>
                                          <p:attrName>style.visibility</p:attrName>
                                        </p:attrNameLst>
                                      </p:cBhvr>
                                      <p:to>
                                        <p:strVal val="visible"/>
                                      </p:to>
                                    </p:set>
                                    <p:anim calcmode="lin" valueType="num">
                                      <p:cBhvr>
                                        <p:cTn id="104" dur="500" fill="hold"/>
                                        <p:tgtEl>
                                          <p:spTgt spid="76"/>
                                        </p:tgtEl>
                                        <p:attrNameLst>
                                          <p:attrName>ppt_w</p:attrName>
                                        </p:attrNameLst>
                                      </p:cBhvr>
                                      <p:tavLst>
                                        <p:tav tm="0">
                                          <p:val>
                                            <p:fltVal val="0"/>
                                          </p:val>
                                        </p:tav>
                                        <p:tav tm="100000">
                                          <p:val>
                                            <p:strVal val="#ppt_w"/>
                                          </p:val>
                                        </p:tav>
                                      </p:tavLst>
                                    </p:anim>
                                    <p:anim calcmode="lin" valueType="num">
                                      <p:cBhvr>
                                        <p:cTn id="105" dur="500" fill="hold"/>
                                        <p:tgtEl>
                                          <p:spTgt spid="76"/>
                                        </p:tgtEl>
                                        <p:attrNameLst>
                                          <p:attrName>ppt_h</p:attrName>
                                        </p:attrNameLst>
                                      </p:cBhvr>
                                      <p:tavLst>
                                        <p:tav tm="0">
                                          <p:val>
                                            <p:fltVal val="0"/>
                                          </p:val>
                                        </p:tav>
                                        <p:tav tm="100000">
                                          <p:val>
                                            <p:strVal val="#ppt_h"/>
                                          </p:val>
                                        </p:tav>
                                      </p:tavLst>
                                    </p:anim>
                                    <p:anim calcmode="lin" valueType="num">
                                      <p:cBhvr>
                                        <p:cTn id="106" dur="500" fill="hold"/>
                                        <p:tgtEl>
                                          <p:spTgt spid="76"/>
                                        </p:tgtEl>
                                        <p:attrNameLst>
                                          <p:attrName>style.rotation</p:attrName>
                                        </p:attrNameLst>
                                      </p:cBhvr>
                                      <p:tavLst>
                                        <p:tav tm="0">
                                          <p:val>
                                            <p:fltVal val="360"/>
                                          </p:val>
                                        </p:tav>
                                        <p:tav tm="100000">
                                          <p:val>
                                            <p:fltVal val="0"/>
                                          </p:val>
                                        </p:tav>
                                      </p:tavLst>
                                    </p:anim>
                                    <p:animEffect transition="in" filter="fade">
                                      <p:cBhvr>
                                        <p:cTn id="107" dur="500"/>
                                        <p:tgtEl>
                                          <p:spTgt spid="76"/>
                                        </p:tgtEl>
                                      </p:cBhvr>
                                    </p:animEffect>
                                  </p:childTnLst>
                                </p:cTn>
                              </p:par>
                              <p:par>
                                <p:cTn id="108" presetID="45" presetClass="entr" presetSubtype="0" fill="hold" grpId="1" nodeType="withEffect">
                                  <p:stCondLst>
                                    <p:cond delay="0"/>
                                  </p:stCondLst>
                                  <p:childTnLst>
                                    <p:set>
                                      <p:cBhvr>
                                        <p:cTn id="109" dur="1" fill="hold">
                                          <p:stCondLst>
                                            <p:cond delay="0"/>
                                          </p:stCondLst>
                                        </p:cTn>
                                        <p:tgtEl>
                                          <p:spTgt spid="76"/>
                                        </p:tgtEl>
                                        <p:attrNameLst>
                                          <p:attrName>style.visibility</p:attrName>
                                        </p:attrNameLst>
                                      </p:cBhvr>
                                      <p:to>
                                        <p:strVal val="visible"/>
                                      </p:to>
                                    </p:set>
                                    <p:animEffect transition="in" filter="fade">
                                      <p:cBhvr>
                                        <p:cTn id="110" dur="500"/>
                                        <p:tgtEl>
                                          <p:spTgt spid="76"/>
                                        </p:tgtEl>
                                      </p:cBhvr>
                                    </p:animEffect>
                                    <p:anim calcmode="lin" valueType="num">
                                      <p:cBhvr>
                                        <p:cTn id="111" dur="500" fill="hold"/>
                                        <p:tgtEl>
                                          <p:spTgt spid="76"/>
                                        </p:tgtEl>
                                        <p:attrNameLst>
                                          <p:attrName>ppt_w</p:attrName>
                                        </p:attrNameLst>
                                      </p:cBhvr>
                                      <p:tavLst>
                                        <p:tav tm="0" fmla="#ppt_w*sin(2.5*pi*$)">
                                          <p:val>
                                            <p:fltVal val="0"/>
                                          </p:val>
                                        </p:tav>
                                        <p:tav tm="100000">
                                          <p:val>
                                            <p:fltVal val="1"/>
                                          </p:val>
                                        </p:tav>
                                      </p:tavLst>
                                    </p:anim>
                                    <p:anim calcmode="lin" valueType="num">
                                      <p:cBhvr>
                                        <p:cTn id="112" dur="500" fill="hold"/>
                                        <p:tgtEl>
                                          <p:spTgt spid="76"/>
                                        </p:tgtEl>
                                        <p:attrNameLst>
                                          <p:attrName>ppt_h</p:attrName>
                                        </p:attrNameLst>
                                      </p:cBhvr>
                                      <p:tavLst>
                                        <p:tav tm="0">
                                          <p:val>
                                            <p:strVal val="#ppt_h"/>
                                          </p:val>
                                        </p:tav>
                                        <p:tav tm="100000">
                                          <p:val>
                                            <p:strVal val="#ppt_h"/>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500"/>
                                        <p:tgtEl>
                                          <p:spTgt spid="78"/>
                                        </p:tgtEl>
                                      </p:cBhvr>
                                    </p:animEffect>
                                    <p:anim calcmode="lin" valueType="num">
                                      <p:cBhvr>
                                        <p:cTn id="117" dur="500" fill="hold"/>
                                        <p:tgtEl>
                                          <p:spTgt spid="78"/>
                                        </p:tgtEl>
                                        <p:attrNameLst>
                                          <p:attrName>ppt_x</p:attrName>
                                        </p:attrNameLst>
                                      </p:cBhvr>
                                      <p:tavLst>
                                        <p:tav tm="0">
                                          <p:val>
                                            <p:strVal val="#ppt_x"/>
                                          </p:val>
                                        </p:tav>
                                        <p:tav tm="100000">
                                          <p:val>
                                            <p:strVal val="#ppt_x"/>
                                          </p:val>
                                        </p:tav>
                                      </p:tavLst>
                                    </p:anim>
                                    <p:anim calcmode="lin" valueType="num">
                                      <p:cBhvr>
                                        <p:cTn id="118" dur="500" fill="hold"/>
                                        <p:tgtEl>
                                          <p:spTgt spid="78"/>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iterate type="wd">
                                    <p:tmPct val="10000"/>
                                  </p:iterate>
                                  <p:childTnLst>
                                    <p:set>
                                      <p:cBhvr>
                                        <p:cTn id="120" dur="1" fill="hold">
                                          <p:stCondLst>
                                            <p:cond delay="0"/>
                                          </p:stCondLst>
                                        </p:cTn>
                                        <p:tgtEl>
                                          <p:spTgt spid="77"/>
                                        </p:tgtEl>
                                        <p:attrNameLst>
                                          <p:attrName>style.visibility</p:attrName>
                                        </p:attrNameLst>
                                      </p:cBhvr>
                                      <p:to>
                                        <p:strVal val="visible"/>
                                      </p:to>
                                    </p:set>
                                    <p:animEffect transition="in" filter="fade">
                                      <p:cBhvr>
                                        <p:cTn id="121" dur="500"/>
                                        <p:tgtEl>
                                          <p:spTgt spid="77"/>
                                        </p:tgtEl>
                                      </p:cBhvr>
                                    </p:animEffect>
                                    <p:anim calcmode="lin" valueType="num">
                                      <p:cBhvr>
                                        <p:cTn id="122" dur="500" fill="hold"/>
                                        <p:tgtEl>
                                          <p:spTgt spid="77"/>
                                        </p:tgtEl>
                                        <p:attrNameLst>
                                          <p:attrName>ppt_x</p:attrName>
                                        </p:attrNameLst>
                                      </p:cBhvr>
                                      <p:tavLst>
                                        <p:tav tm="0">
                                          <p:val>
                                            <p:strVal val="#ppt_x"/>
                                          </p:val>
                                        </p:tav>
                                        <p:tav tm="100000">
                                          <p:val>
                                            <p:strVal val="#ppt_x"/>
                                          </p:val>
                                        </p:tav>
                                      </p:tavLst>
                                    </p:anim>
                                    <p:anim calcmode="lin" valueType="num">
                                      <p:cBhvr>
                                        <p:cTn id="123"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8" grpId="0" animBg="1"/>
      <p:bldP spid="59" grpId="0" animBg="1"/>
      <p:bldP spid="60" grpId="0" animBg="1"/>
      <p:bldP spid="62" grpId="0"/>
      <p:bldP spid="64" grpId="0" animBg="1"/>
      <p:bldP spid="64" grpId="1" animBg="1"/>
      <p:bldP spid="68" grpId="0"/>
      <p:bldP spid="69" grpId="0"/>
      <p:bldP spid="67" grpId="0" animBg="1"/>
      <p:bldP spid="67" grpId="1" animBg="1"/>
      <p:bldP spid="71" grpId="0"/>
      <p:bldP spid="72" grpId="0"/>
      <p:bldP spid="73" grpId="0" animBg="1"/>
      <p:bldP spid="73" grpId="1" animBg="1"/>
      <p:bldP spid="77" grpId="0"/>
      <p:bldP spid="78" grpId="0"/>
      <p:bldP spid="76" grpId="0" animBg="1"/>
      <p:bldP spid="7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4821137" y="2814930"/>
            <a:ext cx="3144226" cy="912924"/>
            <a:chOff x="6630373" y="3525073"/>
            <a:chExt cx="4192301" cy="1217066"/>
          </a:xfrm>
        </p:grpSpPr>
        <p:sp>
          <p:nvSpPr>
            <p:cNvPr id="5" name="Rectangle 23"/>
            <p:cNvSpPr/>
            <p:nvPr/>
          </p:nvSpPr>
          <p:spPr>
            <a:xfrm>
              <a:off x="6942646" y="3525073"/>
              <a:ext cx="3880028" cy="1217066"/>
            </a:xfrm>
            <a:prstGeom prst="rect">
              <a:avLst/>
            </a:prstGeom>
            <a:noFill/>
            <a:ln w="222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6" name="Rounded Rectangle 24"/>
            <p:cNvSpPr/>
            <p:nvPr/>
          </p:nvSpPr>
          <p:spPr>
            <a:xfrm rot="2700000">
              <a:off x="6630373" y="3821332"/>
              <a:ext cx="624548" cy="624548"/>
            </a:xfrm>
            <a:prstGeom prst="roundRect">
              <a:avLst>
                <a:gd name="adj" fmla="val 1965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7" name="TextBox 47"/>
          <p:cNvSpPr txBox="1"/>
          <p:nvPr/>
        </p:nvSpPr>
        <p:spPr>
          <a:xfrm>
            <a:off x="5357984" y="3101815"/>
            <a:ext cx="2492306" cy="400059"/>
          </a:xfrm>
          <a:prstGeom prst="rect">
            <a:avLst/>
          </a:prstGeom>
          <a:noFill/>
        </p:spPr>
        <p:txBody>
          <a:bodyPr wrap="square" lIns="91442" tIns="45721" rIns="91442" bIns="45721" rtlCol="0">
            <a:spAutoFit/>
          </a:bodyPr>
          <a:lstStyle/>
          <a:p>
            <a:pPr defTabSz="912613">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 and freely stretch the text box size to your needs</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41"/>
          <p:cNvSpPr txBox="1"/>
          <p:nvPr/>
        </p:nvSpPr>
        <p:spPr>
          <a:xfrm>
            <a:off x="4679595" y="2920252"/>
            <a:ext cx="706274" cy="600245"/>
          </a:xfrm>
          <a:prstGeom prst="rect">
            <a:avLst/>
          </a:prstGeom>
          <a:noFill/>
        </p:spPr>
        <p:txBody>
          <a:bodyPr wrap="square" lIns="91442" tIns="45721" rIns="91442" bIns="45721" rtlCol="0">
            <a:spAutoFit/>
          </a:bodyPr>
          <a:lstStyle/>
          <a:p>
            <a:pPr algn="ctr"/>
            <a:r>
              <a:rPr lang="en-US" altLang="zh-CN" sz="3299" b="1" dirty="0">
                <a:solidFill>
                  <a:schemeClr val="bg1"/>
                </a:solidFill>
                <a:latin typeface="微软雅黑" panose="020B0503020204020204" pitchFamily="34" charset="-122"/>
                <a:ea typeface="微软雅黑" panose="020B0503020204020204" pitchFamily="34" charset="-122"/>
                <a:cs typeface="+mn-ea"/>
                <a:sym typeface="+mn-lt"/>
              </a:rPr>
              <a:t>4</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 name="Group 1"/>
          <p:cNvGrpSpPr/>
          <p:nvPr/>
        </p:nvGrpSpPr>
        <p:grpSpPr>
          <a:xfrm>
            <a:off x="1292403" y="1722076"/>
            <a:ext cx="3144226" cy="912924"/>
            <a:chOff x="6630373" y="2068132"/>
            <a:chExt cx="4192301" cy="1217066"/>
          </a:xfrm>
        </p:grpSpPr>
        <p:sp>
          <p:nvSpPr>
            <p:cNvPr id="10" name="Rectangle 2"/>
            <p:cNvSpPr/>
            <p:nvPr/>
          </p:nvSpPr>
          <p:spPr>
            <a:xfrm>
              <a:off x="6942646" y="2068132"/>
              <a:ext cx="3880028" cy="1217066"/>
            </a:xfrm>
            <a:prstGeom prst="rect">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1" name="Rounded Rectangle 3"/>
            <p:cNvSpPr/>
            <p:nvPr/>
          </p:nvSpPr>
          <p:spPr>
            <a:xfrm rot="2700000">
              <a:off x="6630373" y="2364391"/>
              <a:ext cx="624548" cy="624548"/>
            </a:xfrm>
            <a:prstGeom prst="roundRect">
              <a:avLst>
                <a:gd name="adj" fmla="val 1965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12" name="Rectangle 38"/>
          <p:cNvSpPr/>
          <p:nvPr/>
        </p:nvSpPr>
        <p:spPr>
          <a:xfrm>
            <a:off x="1821596" y="1796905"/>
            <a:ext cx="1826585" cy="277037"/>
          </a:xfrm>
          <a:prstGeom prst="rect">
            <a:avLst/>
          </a:prstGeom>
        </p:spPr>
        <p:txBody>
          <a:bodyPr wrap="square" lIns="91442" tIns="45721" rIns="91442" bIns="45721">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Click to edit the title</a:t>
            </a:r>
          </a:p>
        </p:txBody>
      </p:sp>
      <p:sp>
        <p:nvSpPr>
          <p:cNvPr id="13" name="TextBox 39"/>
          <p:cNvSpPr txBox="1"/>
          <p:nvPr/>
        </p:nvSpPr>
        <p:spPr>
          <a:xfrm>
            <a:off x="1176480" y="1860641"/>
            <a:ext cx="706274" cy="600245"/>
          </a:xfrm>
          <a:prstGeom prst="rect">
            <a:avLst/>
          </a:prstGeom>
          <a:noFill/>
        </p:spPr>
        <p:txBody>
          <a:bodyPr wrap="square" lIns="91442" tIns="45721" rIns="91442" bIns="45721" rtlCol="0">
            <a:spAutoFit/>
          </a:bodyPr>
          <a:lstStyle/>
          <a:p>
            <a:pPr algn="ctr"/>
            <a:r>
              <a:rPr lang="en-US" altLang="zh-CN" sz="3299" b="1" dirty="0">
                <a:solidFill>
                  <a:schemeClr val="bg1"/>
                </a:solidFill>
                <a:latin typeface="微软雅黑" panose="020B0503020204020204" pitchFamily="34" charset="-122"/>
                <a:ea typeface="微软雅黑" panose="020B0503020204020204" pitchFamily="34" charset="-122"/>
                <a:cs typeface="+mn-ea"/>
                <a:sym typeface="+mn-lt"/>
              </a:rPr>
              <a:t>1</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TextBox 43"/>
          <p:cNvSpPr txBox="1"/>
          <p:nvPr/>
        </p:nvSpPr>
        <p:spPr>
          <a:xfrm>
            <a:off x="1821595" y="2034315"/>
            <a:ext cx="2492306" cy="400059"/>
          </a:xfrm>
          <a:prstGeom prst="rect">
            <a:avLst/>
          </a:prstGeom>
          <a:noFill/>
        </p:spPr>
        <p:txBody>
          <a:bodyPr wrap="square" lIns="91442" tIns="45721" rIns="91442" bIns="45721" rtlCol="0">
            <a:spAutoFit/>
          </a:bodyPr>
          <a:lstStyle/>
          <a:p>
            <a:pPr defTabSz="912613">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 and freely stretch the text box size to your needs</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9" name="Group 8"/>
          <p:cNvGrpSpPr/>
          <p:nvPr/>
        </p:nvGrpSpPr>
        <p:grpSpPr>
          <a:xfrm>
            <a:off x="1312420" y="2814930"/>
            <a:ext cx="3144226" cy="912924"/>
            <a:chOff x="6630373" y="3525073"/>
            <a:chExt cx="4192301" cy="1217066"/>
          </a:xfrm>
        </p:grpSpPr>
        <p:sp>
          <p:nvSpPr>
            <p:cNvPr id="16" name="Rectangle 9"/>
            <p:cNvSpPr/>
            <p:nvPr/>
          </p:nvSpPr>
          <p:spPr>
            <a:xfrm>
              <a:off x="6942646" y="3525073"/>
              <a:ext cx="3880028" cy="1217066"/>
            </a:xfrm>
            <a:prstGeom prst="rect">
              <a:avLst/>
            </a:prstGeom>
            <a:no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17" name="Rounded Rectangle 10"/>
            <p:cNvSpPr/>
            <p:nvPr/>
          </p:nvSpPr>
          <p:spPr>
            <a:xfrm rot="2700000">
              <a:off x="6630373" y="3821332"/>
              <a:ext cx="624548" cy="624548"/>
            </a:xfrm>
            <a:prstGeom prst="roundRect">
              <a:avLst>
                <a:gd name="adj" fmla="val 196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18" name="TextBox 42"/>
          <p:cNvSpPr txBox="1"/>
          <p:nvPr/>
        </p:nvSpPr>
        <p:spPr>
          <a:xfrm>
            <a:off x="1191584" y="2953626"/>
            <a:ext cx="706274" cy="600245"/>
          </a:xfrm>
          <a:prstGeom prst="rect">
            <a:avLst/>
          </a:prstGeom>
          <a:noFill/>
        </p:spPr>
        <p:txBody>
          <a:bodyPr wrap="square" lIns="91442" tIns="45721" rIns="91442" bIns="45721" rtlCol="0">
            <a:spAutoFit/>
          </a:bodyPr>
          <a:lstStyle/>
          <a:p>
            <a:pPr algn="ctr"/>
            <a:r>
              <a:rPr lang="en-US" altLang="zh-CN" sz="3299" b="1" dirty="0">
                <a:solidFill>
                  <a:schemeClr val="bg1"/>
                </a:solidFill>
                <a:latin typeface="微软雅黑" panose="020B0503020204020204" pitchFamily="34" charset="-122"/>
                <a:ea typeface="微软雅黑" panose="020B0503020204020204" pitchFamily="34" charset="-122"/>
                <a:cs typeface="+mn-ea"/>
                <a:sym typeface="+mn-lt"/>
              </a:rPr>
              <a:t>3</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TextBox 45"/>
          <p:cNvSpPr txBox="1"/>
          <p:nvPr/>
        </p:nvSpPr>
        <p:spPr>
          <a:xfrm>
            <a:off x="1821595" y="3101815"/>
            <a:ext cx="2492306" cy="400059"/>
          </a:xfrm>
          <a:prstGeom prst="rect">
            <a:avLst/>
          </a:prstGeom>
          <a:noFill/>
        </p:spPr>
        <p:txBody>
          <a:bodyPr wrap="square" lIns="91442" tIns="45721" rIns="91442" bIns="45721" rtlCol="0">
            <a:spAutoFit/>
          </a:bodyPr>
          <a:lstStyle/>
          <a:p>
            <a:pPr defTabSz="912613">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 and freely stretch the text box size to your needs</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5" name="Group 15"/>
          <p:cNvGrpSpPr/>
          <p:nvPr/>
        </p:nvGrpSpPr>
        <p:grpSpPr>
          <a:xfrm>
            <a:off x="4821137" y="1722076"/>
            <a:ext cx="3144226" cy="912924"/>
            <a:chOff x="6630373" y="2068132"/>
            <a:chExt cx="4192301" cy="1217066"/>
          </a:xfrm>
        </p:grpSpPr>
        <p:sp>
          <p:nvSpPr>
            <p:cNvPr id="21" name="Rectangle 16"/>
            <p:cNvSpPr/>
            <p:nvPr/>
          </p:nvSpPr>
          <p:spPr>
            <a:xfrm>
              <a:off x="6942646" y="2068132"/>
              <a:ext cx="3880028" cy="1217066"/>
            </a:xfrm>
            <a:prstGeom prst="rect">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sp>
          <p:nvSpPr>
            <p:cNvPr id="22" name="Rounded Rectangle 17"/>
            <p:cNvSpPr/>
            <p:nvPr/>
          </p:nvSpPr>
          <p:spPr>
            <a:xfrm rot="2700000">
              <a:off x="6630373" y="2364391"/>
              <a:ext cx="624548" cy="624548"/>
            </a:xfrm>
            <a:prstGeom prst="roundRect">
              <a:avLst>
                <a:gd name="adj" fmla="val 1965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2"/>
                </a:solidFill>
                <a:latin typeface="微软雅黑" panose="020B0503020204020204" pitchFamily="34" charset="-122"/>
                <a:ea typeface="微软雅黑" panose="020B0503020204020204" pitchFamily="34" charset="-122"/>
                <a:cs typeface="+mn-ea"/>
                <a:sym typeface="+mn-lt"/>
              </a:endParaRPr>
            </a:p>
          </p:txBody>
        </p:sp>
      </p:grpSp>
      <p:sp>
        <p:nvSpPr>
          <p:cNvPr id="23" name="TextBox 40"/>
          <p:cNvSpPr txBox="1"/>
          <p:nvPr/>
        </p:nvSpPr>
        <p:spPr>
          <a:xfrm>
            <a:off x="4699051" y="1859427"/>
            <a:ext cx="706274" cy="600245"/>
          </a:xfrm>
          <a:prstGeom prst="rect">
            <a:avLst/>
          </a:prstGeom>
          <a:noFill/>
        </p:spPr>
        <p:txBody>
          <a:bodyPr wrap="square" lIns="91442" tIns="45721" rIns="91442" bIns="45721" rtlCol="0">
            <a:spAutoFit/>
          </a:bodyPr>
          <a:lstStyle/>
          <a:p>
            <a:pPr algn="ctr"/>
            <a:r>
              <a:rPr lang="en-US" altLang="zh-CN" sz="3299" b="1" dirty="0">
                <a:solidFill>
                  <a:schemeClr val="bg1"/>
                </a:solidFill>
                <a:latin typeface="微软雅黑" panose="020B0503020204020204" pitchFamily="34" charset="-122"/>
                <a:ea typeface="微软雅黑" panose="020B0503020204020204" pitchFamily="34" charset="-122"/>
                <a:cs typeface="+mn-ea"/>
                <a:sym typeface="+mn-lt"/>
              </a:rPr>
              <a:t>2</a:t>
            </a:r>
            <a:endParaRPr lang="en-US" altLang="zh-CN" sz="1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TextBox 49"/>
          <p:cNvSpPr txBox="1"/>
          <p:nvPr/>
        </p:nvSpPr>
        <p:spPr>
          <a:xfrm>
            <a:off x="5357984" y="2034429"/>
            <a:ext cx="2492306" cy="400059"/>
          </a:xfrm>
          <a:prstGeom prst="rect">
            <a:avLst/>
          </a:prstGeom>
          <a:noFill/>
        </p:spPr>
        <p:txBody>
          <a:bodyPr wrap="square" lIns="91442" tIns="45721" rIns="91442" bIns="45721" rtlCol="0">
            <a:spAutoFit/>
          </a:bodyPr>
          <a:lstStyle/>
          <a:p>
            <a:pPr defTabSz="912613">
              <a:spcBef>
                <a:spcPct val="20000"/>
              </a:spcBef>
              <a:defRP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rPr>
              <a:t>Click here to edit the content and freely stretch the text box size to your needs</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Rectangle 38"/>
          <p:cNvSpPr/>
          <p:nvPr/>
        </p:nvSpPr>
        <p:spPr>
          <a:xfrm>
            <a:off x="5357986" y="1796905"/>
            <a:ext cx="1826585" cy="277037"/>
          </a:xfrm>
          <a:prstGeom prst="rect">
            <a:avLst/>
          </a:prstGeom>
        </p:spPr>
        <p:txBody>
          <a:bodyPr wrap="square" lIns="91442" tIns="45721" rIns="91442" bIns="45721">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Click to edit the title</a:t>
            </a:r>
          </a:p>
        </p:txBody>
      </p:sp>
      <p:sp>
        <p:nvSpPr>
          <p:cNvPr id="26" name="Rectangle 38"/>
          <p:cNvSpPr/>
          <p:nvPr/>
        </p:nvSpPr>
        <p:spPr>
          <a:xfrm>
            <a:off x="1821596" y="2890244"/>
            <a:ext cx="1826585" cy="277037"/>
          </a:xfrm>
          <a:prstGeom prst="rect">
            <a:avLst/>
          </a:prstGeom>
        </p:spPr>
        <p:txBody>
          <a:bodyPr wrap="square" lIns="91442" tIns="45721" rIns="91442" bIns="45721">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Click to edit the title</a:t>
            </a:r>
          </a:p>
        </p:txBody>
      </p:sp>
      <p:sp>
        <p:nvSpPr>
          <p:cNvPr id="27" name="Rectangle 38"/>
          <p:cNvSpPr/>
          <p:nvPr/>
        </p:nvSpPr>
        <p:spPr>
          <a:xfrm>
            <a:off x="5357986" y="2890244"/>
            <a:ext cx="1826585" cy="277037"/>
          </a:xfrm>
          <a:prstGeom prst="rect">
            <a:avLst/>
          </a:prstGeom>
        </p:spPr>
        <p:txBody>
          <a:bodyPr wrap="square" lIns="91442" tIns="45721" rIns="91442" bIns="45721">
            <a:spAutoFit/>
          </a:bodyPr>
          <a:lstStyle/>
          <a:p>
            <a:pPr algn="ct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Click to edit the title</a:t>
            </a:r>
          </a:p>
        </p:txBody>
      </p:sp>
    </p:spTree>
    <p:extLst>
      <p:ext uri="{BB962C8B-B14F-4D97-AF65-F5344CB8AC3E}">
        <p14:creationId xmlns:p14="http://schemas.microsoft.com/office/powerpoint/2010/main" val="114893623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1+#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1+#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1+#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1+#ppt_w/2"/>
                                          </p:val>
                                        </p:tav>
                                        <p:tav tm="100000">
                                          <p:val>
                                            <p:strVal val="#ppt_x"/>
                                          </p:val>
                                        </p:tav>
                                      </p:tavLst>
                                    </p:anim>
                                    <p:anim calcmode="lin" valueType="num">
                                      <p:cBhvr additive="base">
                                        <p:cTn id="62" dur="5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 presetClass="entr" presetSubtype="2"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1+#ppt_w/2"/>
                                          </p:val>
                                        </p:tav>
                                        <p:tav tm="100000">
                                          <p:val>
                                            <p:strVal val="#ppt_x"/>
                                          </p:val>
                                        </p:tav>
                                      </p:tavLst>
                                    </p:anim>
                                    <p:anim calcmode="lin" valueType="num">
                                      <p:cBhvr additive="base">
                                        <p:cTn id="67" dur="500" fill="hold"/>
                                        <p:tgtEl>
                                          <p:spTgt spid="27"/>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1+#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1+#ppt_w/2"/>
                                          </p:val>
                                        </p:tav>
                                        <p:tav tm="100000">
                                          <p:val>
                                            <p:strVal val="#ppt_x"/>
                                          </p:val>
                                        </p:tav>
                                      </p:tavLst>
                                    </p:anim>
                                    <p:anim calcmode="lin" valueType="num">
                                      <p:cBhvr additive="base">
                                        <p:cTn id="7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8" grpId="0"/>
      <p:bldP spid="19" grpId="0"/>
      <p:bldP spid="23" grpId="0"/>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4356043" y="3708401"/>
            <a:ext cx="2627189" cy="800100"/>
          </a:xfrm>
          <a:prstGeom prst="rect">
            <a:avLst/>
          </a:prstGeom>
        </p:spPr>
        <p:txBody>
          <a:bodyPr anchor="ctr"/>
          <a:lstStyle/>
          <a:p>
            <a:pPr lvl="0">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Add the appropriate text, one page of text is best not to exceed</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Word.</a:t>
            </a:r>
            <a:endParaRPr lang="en-GB" altLang="zh-CN" sz="900" dirty="0">
              <a:solidFill>
                <a:schemeClr val="tx1">
                  <a:lumMod val="50000"/>
                  <a:lumOff val="50000"/>
                </a:schemeClr>
              </a:solidFill>
              <a:cs typeface="Arial" panose="020B0604020202020204" pitchFamily="34" charset="0"/>
            </a:endParaRPr>
          </a:p>
        </p:txBody>
      </p:sp>
      <p:sp>
        <p:nvSpPr>
          <p:cNvPr id="9" name="MH_SubTitle_4"/>
          <p:cNvSpPr/>
          <p:nvPr>
            <p:custDataLst>
              <p:tags r:id="rId2"/>
            </p:custDataLst>
          </p:nvPr>
        </p:nvSpPr>
        <p:spPr>
          <a:xfrm>
            <a:off x="108882" y="3287748"/>
            <a:ext cx="2627189" cy="800100"/>
          </a:xfrm>
          <a:prstGeom prst="rect">
            <a:avLst/>
          </a:prstGeom>
        </p:spPr>
        <p:txBody>
          <a:bodyPr anchor="ctr"/>
          <a:lstStyle/>
          <a:p>
            <a:pPr lvl="0" algn="r">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Add the appropriate text, one page of text is best not to exceed</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Word.</a:t>
            </a:r>
            <a:endParaRPr lang="en-GB" altLang="zh-CN" sz="900" dirty="0">
              <a:solidFill>
                <a:schemeClr val="tx1">
                  <a:lumMod val="50000"/>
                  <a:lumOff val="50000"/>
                </a:schemeClr>
              </a:solidFill>
              <a:cs typeface="Arial" panose="020B0604020202020204" pitchFamily="34" charset="0"/>
            </a:endParaRPr>
          </a:p>
        </p:txBody>
      </p:sp>
      <p:sp>
        <p:nvSpPr>
          <p:cNvPr id="10" name="MH_SubTitle_4"/>
          <p:cNvSpPr/>
          <p:nvPr>
            <p:custDataLst>
              <p:tags r:id="rId3"/>
            </p:custDataLst>
          </p:nvPr>
        </p:nvSpPr>
        <p:spPr>
          <a:xfrm>
            <a:off x="1944811" y="1411090"/>
            <a:ext cx="2627189" cy="800100"/>
          </a:xfrm>
          <a:prstGeom prst="rect">
            <a:avLst/>
          </a:prstGeom>
        </p:spPr>
        <p:txBody>
          <a:bodyPr anchor="ctr"/>
          <a:lstStyle/>
          <a:p>
            <a:pPr lvl="0" algn="r">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Add the appropriate text, one page of text is best not to exceed</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Word.</a:t>
            </a:r>
            <a:endParaRPr lang="en-GB" altLang="zh-CN" sz="900" dirty="0">
              <a:solidFill>
                <a:schemeClr val="tx1">
                  <a:lumMod val="50000"/>
                  <a:lumOff val="50000"/>
                </a:schemeClr>
              </a:solidFill>
              <a:cs typeface="Arial" panose="020B0604020202020204" pitchFamily="34" charset="0"/>
            </a:endParaRPr>
          </a:p>
        </p:txBody>
      </p:sp>
      <p:sp>
        <p:nvSpPr>
          <p:cNvPr id="11" name="MH_Other_1"/>
          <p:cNvSpPr/>
          <p:nvPr>
            <p:custDataLst>
              <p:tags r:id="rId4"/>
            </p:custDataLst>
          </p:nvPr>
        </p:nvSpPr>
        <p:spPr bwMode="auto">
          <a:xfrm>
            <a:off x="5402008" y="1683149"/>
            <a:ext cx="681695" cy="1320404"/>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4"/>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3599" b="1" dirty="0">
              <a:solidFill>
                <a:schemeClr val="accent4">
                  <a:lumMod val="75000"/>
                </a:schemeClr>
              </a:solidFill>
              <a:latin typeface="+mn-lt"/>
              <a:ea typeface="+mn-ea"/>
            </a:endParaRPr>
          </a:p>
        </p:txBody>
      </p:sp>
      <p:pic>
        <p:nvPicPr>
          <p:cNvPr id="12" name="MH_Other_2"/>
          <p:cNvPicPr/>
          <p:nvPr>
            <p:custDataLst>
              <p:tags r:id="rId5"/>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5402009" y="1473598"/>
            <a:ext cx="45705"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p:nvPr>
            <p:custDataLst>
              <p:tags r:id="rId6"/>
            </p:custDataLst>
          </p:nvPr>
        </p:nvSpPr>
        <p:spPr bwMode="auto">
          <a:xfrm>
            <a:off x="4579937" y="2137968"/>
            <a:ext cx="681695" cy="1320404"/>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3599" b="1" dirty="0">
              <a:solidFill>
                <a:schemeClr val="accent3">
                  <a:lumMod val="75000"/>
                </a:schemeClr>
              </a:solidFill>
              <a:latin typeface="+mn-lt"/>
              <a:ea typeface="+mn-ea"/>
            </a:endParaRPr>
          </a:p>
        </p:txBody>
      </p:sp>
      <p:pic>
        <p:nvPicPr>
          <p:cNvPr id="14" name="MH_Other_4"/>
          <p:cNvPicPr/>
          <p:nvPr>
            <p:custDataLst>
              <p:tags r:id="rId7"/>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4579938" y="1928416"/>
            <a:ext cx="45705"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p:nvPr>
            <p:custDataLst>
              <p:tags r:id="rId8"/>
            </p:custDataLst>
          </p:nvPr>
        </p:nvSpPr>
        <p:spPr bwMode="auto">
          <a:xfrm>
            <a:off x="3757866" y="2592786"/>
            <a:ext cx="681695" cy="1320404"/>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3599" b="1" dirty="0">
              <a:solidFill>
                <a:schemeClr val="accent2">
                  <a:lumMod val="75000"/>
                </a:schemeClr>
              </a:solidFill>
              <a:latin typeface="+mn-lt"/>
              <a:ea typeface="+mn-ea"/>
            </a:endParaRPr>
          </a:p>
        </p:txBody>
      </p:sp>
      <p:pic>
        <p:nvPicPr>
          <p:cNvPr id="16" name="MH_Other_6"/>
          <p:cNvPicPr/>
          <p:nvPr>
            <p:custDataLst>
              <p:tags r:id="rId9"/>
            </p:custDataLst>
          </p:nvPr>
        </p:nvPicPr>
        <p:blipFill>
          <a:blip r:embed="rId16" cstate="print">
            <a:extLst>
              <a:ext uri="{28A0092B-C50C-407E-A947-70E740481C1C}">
                <a14:useLocalDpi xmlns:a14="http://schemas.microsoft.com/office/drawing/2010/main" val="0"/>
              </a:ext>
            </a:extLst>
          </a:blip>
          <a:srcRect l="50887"/>
          <a:stretch>
            <a:fillRect/>
          </a:stretch>
        </p:blipFill>
        <p:spPr bwMode="auto">
          <a:xfrm>
            <a:off x="3757866" y="2383235"/>
            <a:ext cx="45705"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p:nvPr>
            <p:custDataLst>
              <p:tags r:id="rId10"/>
            </p:custDataLst>
          </p:nvPr>
        </p:nvSpPr>
        <p:spPr bwMode="auto">
          <a:xfrm>
            <a:off x="2937383" y="3047604"/>
            <a:ext cx="680467" cy="1320404"/>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3599" b="1" dirty="0">
              <a:solidFill>
                <a:schemeClr val="accent1">
                  <a:lumMod val="75000"/>
                </a:schemeClr>
              </a:solidFill>
              <a:latin typeface="+mn-lt"/>
              <a:ea typeface="+mn-ea"/>
            </a:endParaRPr>
          </a:p>
        </p:txBody>
      </p:sp>
      <p:pic>
        <p:nvPicPr>
          <p:cNvPr id="18" name="MH_Other_8"/>
          <p:cNvPicPr/>
          <p:nvPr>
            <p:custDataLst>
              <p:tags r:id="rId11"/>
            </p:custDataLst>
          </p:nvPr>
        </p:nvPicPr>
        <p:blipFill>
          <a:blip r:embed="rId15" cstate="print">
            <a:extLst>
              <a:ext uri="{28A0092B-C50C-407E-A947-70E740481C1C}">
                <a14:useLocalDpi xmlns:a14="http://schemas.microsoft.com/office/drawing/2010/main" val="0"/>
              </a:ext>
            </a:extLst>
          </a:blip>
          <a:srcRect l="50887"/>
          <a:stretch>
            <a:fillRect/>
          </a:stretch>
        </p:blipFill>
        <p:spPr bwMode="auto">
          <a:xfrm>
            <a:off x="2937381" y="2838054"/>
            <a:ext cx="45705" cy="67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2"/>
            </p:custDataLst>
          </p:nvPr>
        </p:nvSpPr>
        <p:spPr>
          <a:xfrm>
            <a:off x="6292320" y="1920678"/>
            <a:ext cx="2627189" cy="800100"/>
          </a:xfrm>
          <a:prstGeom prst="rect">
            <a:avLst/>
          </a:prstGeom>
        </p:spPr>
        <p:txBody>
          <a:bodyPr anchor="ctr"/>
          <a:lstStyle/>
          <a:p>
            <a:pPr lvl="0">
              <a:lnSpc>
                <a:spcPct val="15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Add the appropriate text, one page of text is best not to exceed</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Word.</a:t>
            </a:r>
            <a:endParaRPr lang="en-GB" altLang="zh-CN" sz="900" dirty="0">
              <a:solidFill>
                <a:schemeClr val="tx1">
                  <a:lumMod val="50000"/>
                  <a:lumOff val="50000"/>
                </a:schemeClr>
              </a:solidFill>
              <a:cs typeface="Arial" panose="020B0604020202020204" pitchFamily="34" charset="0"/>
            </a:endParaRPr>
          </a:p>
        </p:txBody>
      </p:sp>
      <p:sp>
        <p:nvSpPr>
          <p:cNvPr id="20" name="矩形 19"/>
          <p:cNvSpPr/>
          <p:nvPr/>
        </p:nvSpPr>
        <p:spPr>
          <a:xfrm>
            <a:off x="4525703" y="2502279"/>
            <a:ext cx="428322" cy="646203"/>
          </a:xfrm>
          <a:prstGeom prst="rect">
            <a:avLst/>
          </a:prstGeom>
        </p:spPr>
        <p:txBody>
          <a:bodyPr wrap="none">
            <a:spAutoFit/>
          </a:bodyPr>
          <a:lstStyle/>
          <a:p>
            <a:pPr lvl="0" algn="just">
              <a:defRPr/>
            </a:pPr>
            <a:r>
              <a:rPr lang="en-US" altLang="zh-CN" sz="3599" b="1" dirty="0">
                <a:solidFill>
                  <a:schemeClr val="accent3"/>
                </a:solidFill>
              </a:rPr>
              <a:t>C</a:t>
            </a:r>
            <a:endParaRPr lang="zh-CN" altLang="en-US" sz="3599" b="1" dirty="0">
              <a:solidFill>
                <a:schemeClr val="accent3"/>
              </a:solidFill>
            </a:endParaRPr>
          </a:p>
        </p:txBody>
      </p:sp>
      <p:sp>
        <p:nvSpPr>
          <p:cNvPr id="21" name="矩形 20"/>
          <p:cNvSpPr/>
          <p:nvPr/>
        </p:nvSpPr>
        <p:spPr>
          <a:xfrm>
            <a:off x="5320221" y="2055468"/>
            <a:ext cx="474810" cy="646203"/>
          </a:xfrm>
          <a:prstGeom prst="rect">
            <a:avLst/>
          </a:prstGeom>
        </p:spPr>
        <p:txBody>
          <a:bodyPr wrap="none">
            <a:spAutoFit/>
          </a:bodyPr>
          <a:lstStyle/>
          <a:p>
            <a:pPr lvl="0" algn="just">
              <a:defRPr/>
            </a:pPr>
            <a:r>
              <a:rPr lang="en-US" altLang="zh-CN" sz="3599" b="1" dirty="0">
                <a:solidFill>
                  <a:schemeClr val="accent4"/>
                </a:solidFill>
              </a:rPr>
              <a:t>D</a:t>
            </a:r>
            <a:endParaRPr lang="zh-CN" altLang="en-US" sz="3599" b="1" dirty="0">
              <a:solidFill>
                <a:schemeClr val="accent4"/>
              </a:solidFill>
            </a:endParaRPr>
          </a:p>
        </p:txBody>
      </p:sp>
      <p:sp>
        <p:nvSpPr>
          <p:cNvPr id="22" name="矩形 21"/>
          <p:cNvSpPr/>
          <p:nvPr/>
        </p:nvSpPr>
        <p:spPr>
          <a:xfrm>
            <a:off x="3681515" y="2934327"/>
            <a:ext cx="442750" cy="646203"/>
          </a:xfrm>
          <a:prstGeom prst="rect">
            <a:avLst/>
          </a:prstGeom>
        </p:spPr>
        <p:txBody>
          <a:bodyPr wrap="none">
            <a:spAutoFit/>
          </a:bodyPr>
          <a:lstStyle/>
          <a:p>
            <a:pPr lvl="0" algn="just">
              <a:defRPr/>
            </a:pPr>
            <a:r>
              <a:rPr lang="en-US" altLang="zh-CN" sz="3599" b="1" dirty="0">
                <a:solidFill>
                  <a:schemeClr val="accent2"/>
                </a:solidFill>
              </a:rPr>
              <a:t>B</a:t>
            </a:r>
            <a:endParaRPr lang="zh-CN" altLang="en-US" sz="3599" b="1" dirty="0">
              <a:solidFill>
                <a:schemeClr val="accent2"/>
              </a:solidFill>
            </a:endParaRPr>
          </a:p>
        </p:txBody>
      </p:sp>
      <p:sp>
        <p:nvSpPr>
          <p:cNvPr id="23" name="矩形 22"/>
          <p:cNvSpPr/>
          <p:nvPr/>
        </p:nvSpPr>
        <p:spPr>
          <a:xfrm>
            <a:off x="2808284" y="3364634"/>
            <a:ext cx="463588" cy="646203"/>
          </a:xfrm>
          <a:prstGeom prst="rect">
            <a:avLst/>
          </a:prstGeom>
        </p:spPr>
        <p:txBody>
          <a:bodyPr wrap="none">
            <a:spAutoFit/>
          </a:bodyPr>
          <a:lstStyle/>
          <a:p>
            <a:pPr lvl="0" algn="just">
              <a:defRPr/>
            </a:pPr>
            <a:r>
              <a:rPr lang="en-US" altLang="zh-CN" sz="3599" b="1" dirty="0">
                <a:solidFill>
                  <a:schemeClr val="accent1"/>
                </a:solidFill>
              </a:rPr>
              <a:t>A</a:t>
            </a:r>
            <a:endParaRPr lang="zh-CN" altLang="en-US" sz="3599" b="1" dirty="0">
              <a:solidFill>
                <a:schemeClr val="accent1"/>
              </a:solidFill>
            </a:endParaRPr>
          </a:p>
        </p:txBody>
      </p:sp>
    </p:spTree>
    <p:extLst>
      <p:ext uri="{BB962C8B-B14F-4D97-AF65-F5344CB8AC3E}">
        <p14:creationId xmlns:p14="http://schemas.microsoft.com/office/powerpoint/2010/main" val="85158730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6"/>
          <p:cNvGrpSpPr/>
          <p:nvPr/>
        </p:nvGrpSpPr>
        <p:grpSpPr>
          <a:xfrm>
            <a:off x="3282347" y="1512005"/>
            <a:ext cx="1112615" cy="1105984"/>
            <a:chOff x="4375361" y="2015414"/>
            <a:chExt cx="1483752" cy="1474986"/>
          </a:xfrm>
          <a:solidFill>
            <a:schemeClr val="accent1"/>
          </a:solidFill>
        </p:grpSpPr>
        <p:sp>
          <p:nvSpPr>
            <p:cNvPr id="3" name="任意多边形 2"/>
            <p:cNvSpPr/>
            <p:nvPr/>
          </p:nvSpPr>
          <p:spPr>
            <a:xfrm>
              <a:off x="4375361"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6" name="文本框 59"/>
            <p:cNvSpPr txBox="1"/>
            <p:nvPr/>
          </p:nvSpPr>
          <p:spPr>
            <a:xfrm rot="18900000">
              <a:off x="4655896" y="2671729"/>
              <a:ext cx="898976" cy="135770"/>
            </a:xfrm>
            <a:prstGeom prst="rect">
              <a:avLst/>
            </a:prstGeom>
            <a:grpFill/>
          </p:spPr>
          <p:txBody>
            <a:bodyPr wrap="none" rtlCol="0">
              <a:prstTxWarp prst="textArchUp">
                <a:avLst>
                  <a:gd name="adj" fmla="val 13960648"/>
                </a:avLst>
              </a:prstTxWarp>
              <a:spAutoFit/>
            </a:bodyPr>
            <a:lstStyle/>
            <a:p>
              <a:r>
                <a:rPr lang="en-US" altLang="zh-CN" sz="1799" dirty="0">
                  <a:solidFill>
                    <a:schemeClr val="bg1"/>
                  </a:solidFill>
                  <a:latin typeface="微软雅黑 Light" panose="020B0502040204020203" pitchFamily="34" charset="-122"/>
                  <a:ea typeface="微软雅黑 Light" panose="020B0502040204020203" pitchFamily="34" charset="-122"/>
                </a:rPr>
                <a:t>1。</a:t>
              </a:r>
              <a:endParaRPr lang="zh-CN" altLang="en-US" sz="1799" dirty="0">
                <a:solidFill>
                  <a:schemeClr val="bg1"/>
                </a:solidFill>
                <a:latin typeface="微软雅黑 Light" panose="020B0502040204020203" pitchFamily="34" charset="-122"/>
                <a:ea typeface="微软雅黑 Light" panose="020B0502040204020203" pitchFamily="34" charset="-122"/>
              </a:endParaRPr>
            </a:p>
          </p:txBody>
        </p:sp>
      </p:grpSp>
      <p:grpSp>
        <p:nvGrpSpPr>
          <p:cNvPr id="15" name="组合 79"/>
          <p:cNvGrpSpPr/>
          <p:nvPr/>
        </p:nvGrpSpPr>
        <p:grpSpPr>
          <a:xfrm>
            <a:off x="3282349" y="2617989"/>
            <a:ext cx="1112615" cy="1105984"/>
            <a:chOff x="4375361" y="3490400"/>
            <a:chExt cx="1483752" cy="1474986"/>
          </a:xfrm>
          <a:solidFill>
            <a:schemeClr val="accent4"/>
          </a:solidFill>
        </p:grpSpPr>
        <p:sp>
          <p:nvSpPr>
            <p:cNvPr id="5" name="任意多边形 4"/>
            <p:cNvSpPr/>
            <p:nvPr/>
          </p:nvSpPr>
          <p:spPr>
            <a:xfrm flipV="1">
              <a:off x="4375361"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8" name="文本框 61"/>
            <p:cNvSpPr txBox="1"/>
            <p:nvPr/>
          </p:nvSpPr>
          <p:spPr>
            <a:xfrm rot="1433893">
              <a:off x="4620670" y="4234661"/>
              <a:ext cx="747144" cy="431655"/>
            </a:xfrm>
            <a:prstGeom prst="rect">
              <a:avLst/>
            </a:prstGeom>
            <a:grpFill/>
          </p:spPr>
          <p:txBody>
            <a:bodyPr wrap="none" rtlCol="0">
              <a:prstTxWarp prst="textArchUp">
                <a:avLst>
                  <a:gd name="adj" fmla="val 13960648"/>
                </a:avLst>
              </a:prstTxWarp>
              <a:spAutoFit/>
            </a:bodyPr>
            <a:lstStyle/>
            <a:p>
              <a:r>
                <a:rPr lang="en-US" altLang="zh-CN" sz="1799" dirty="0">
                  <a:solidFill>
                    <a:schemeClr val="bg1"/>
                  </a:solidFill>
                  <a:latin typeface="微软雅黑 Light" panose="020B0502040204020203" pitchFamily="34" charset="-122"/>
                  <a:ea typeface="微软雅黑 Light" panose="020B0502040204020203" pitchFamily="34" charset="-122"/>
                </a:rPr>
                <a:t>3。</a:t>
              </a:r>
              <a:endParaRPr lang="zh-CN" altLang="en-US" sz="1799" dirty="0">
                <a:solidFill>
                  <a:schemeClr val="bg1"/>
                </a:solidFill>
                <a:latin typeface="微软雅黑 Light" panose="020B0502040204020203" pitchFamily="34" charset="-122"/>
                <a:ea typeface="微软雅黑 Light" panose="020B0502040204020203" pitchFamily="34" charset="-122"/>
              </a:endParaRPr>
            </a:p>
          </p:txBody>
        </p:sp>
      </p:grpSp>
      <p:grpSp>
        <p:nvGrpSpPr>
          <p:cNvPr id="25" name="组合 78"/>
          <p:cNvGrpSpPr/>
          <p:nvPr/>
        </p:nvGrpSpPr>
        <p:grpSpPr>
          <a:xfrm>
            <a:off x="4394961" y="2617989"/>
            <a:ext cx="1112615" cy="1105984"/>
            <a:chOff x="5859113" y="3490400"/>
            <a:chExt cx="1483752" cy="1474986"/>
          </a:xfrm>
          <a:solidFill>
            <a:schemeClr val="accent3"/>
          </a:solidFill>
        </p:grpSpPr>
        <p:sp>
          <p:nvSpPr>
            <p:cNvPr id="6" name="任意多边形 5"/>
            <p:cNvSpPr/>
            <p:nvPr/>
          </p:nvSpPr>
          <p:spPr>
            <a:xfrm flipH="1" flipV="1">
              <a:off x="5859113" y="3490400"/>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9" name="文本框 62"/>
            <p:cNvSpPr txBox="1"/>
            <p:nvPr/>
          </p:nvSpPr>
          <p:spPr>
            <a:xfrm rot="8100000">
              <a:off x="5909410" y="3927094"/>
              <a:ext cx="1051049" cy="452916"/>
            </a:xfrm>
            <a:prstGeom prst="rect">
              <a:avLst/>
            </a:prstGeom>
            <a:grpFill/>
          </p:spPr>
          <p:txBody>
            <a:bodyPr wrap="none" rtlCol="0">
              <a:prstTxWarp prst="textArchUp">
                <a:avLst>
                  <a:gd name="adj" fmla="val 13960648"/>
                </a:avLst>
              </a:prstTxWarp>
              <a:spAutoFit/>
            </a:bodyPr>
            <a:lstStyle/>
            <a:p>
              <a:r>
                <a:rPr lang="en-US" altLang="zh-CN" sz="1799" dirty="0">
                  <a:solidFill>
                    <a:schemeClr val="bg1"/>
                  </a:solidFill>
                  <a:latin typeface="微软雅黑 Light" panose="020B0502040204020203" pitchFamily="34" charset="-122"/>
                  <a:ea typeface="微软雅黑 Light" panose="020B0502040204020203" pitchFamily="34" charset="-122"/>
                </a:rPr>
                <a:t>4。</a:t>
              </a:r>
              <a:endParaRPr lang="zh-CN" altLang="en-US" sz="1799" dirty="0">
                <a:solidFill>
                  <a:schemeClr val="bg1"/>
                </a:solidFill>
                <a:latin typeface="微软雅黑 Light" panose="020B0502040204020203" pitchFamily="34" charset="-122"/>
                <a:ea typeface="微软雅黑 Light" panose="020B0502040204020203" pitchFamily="34" charset="-122"/>
              </a:endParaRPr>
            </a:p>
          </p:txBody>
        </p:sp>
      </p:grpSp>
      <p:grpSp>
        <p:nvGrpSpPr>
          <p:cNvPr id="26" name="组合 77"/>
          <p:cNvGrpSpPr/>
          <p:nvPr/>
        </p:nvGrpSpPr>
        <p:grpSpPr>
          <a:xfrm>
            <a:off x="4394963" y="1512006"/>
            <a:ext cx="1112615" cy="1234011"/>
            <a:chOff x="5859113" y="2015414"/>
            <a:chExt cx="1483752" cy="1645729"/>
          </a:xfrm>
          <a:solidFill>
            <a:schemeClr val="accent2"/>
          </a:solidFill>
        </p:grpSpPr>
        <p:sp>
          <p:nvSpPr>
            <p:cNvPr id="4" name="任意多边形 3"/>
            <p:cNvSpPr/>
            <p:nvPr/>
          </p:nvSpPr>
          <p:spPr>
            <a:xfrm flipH="1">
              <a:off x="5859113" y="2015414"/>
              <a:ext cx="1483752" cy="1474986"/>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7" name="文本框 60"/>
            <p:cNvSpPr txBox="1"/>
            <p:nvPr/>
          </p:nvSpPr>
          <p:spPr>
            <a:xfrm rot="3088311">
              <a:off x="5820624" y="2670003"/>
              <a:ext cx="1170499" cy="811782"/>
            </a:xfrm>
            <a:prstGeom prst="rect">
              <a:avLst/>
            </a:prstGeom>
            <a:grpFill/>
          </p:spPr>
          <p:txBody>
            <a:bodyPr wrap="none" rtlCol="0">
              <a:prstTxWarp prst="textArchUp">
                <a:avLst>
                  <a:gd name="adj" fmla="val 13960648"/>
                </a:avLst>
              </a:prstTxWarp>
              <a:spAutoFit/>
            </a:bodyPr>
            <a:lstStyle/>
            <a:p>
              <a:r>
                <a:rPr lang="en-US" altLang="zh-CN" sz="1799" dirty="0">
                  <a:solidFill>
                    <a:schemeClr val="bg1"/>
                  </a:solidFill>
                  <a:latin typeface="微软雅黑 Light" panose="020B0502040204020203" pitchFamily="34" charset="-122"/>
                  <a:ea typeface="微软雅黑 Light" panose="020B0502040204020203" pitchFamily="34" charset="-122"/>
                </a:rPr>
                <a:t>2。</a:t>
              </a:r>
              <a:endParaRPr lang="zh-CN" altLang="en-US" sz="1799" dirty="0">
                <a:solidFill>
                  <a:schemeClr val="bg1"/>
                </a:solidFill>
                <a:latin typeface="微软雅黑 Light" panose="020B0502040204020203" pitchFamily="34" charset="-122"/>
                <a:ea typeface="微软雅黑 Light" panose="020B0502040204020203" pitchFamily="34" charset="-122"/>
              </a:endParaRPr>
            </a:p>
          </p:txBody>
        </p:sp>
      </p:grpSp>
      <p:grpSp>
        <p:nvGrpSpPr>
          <p:cNvPr id="27" name="组合 75"/>
          <p:cNvGrpSpPr/>
          <p:nvPr/>
        </p:nvGrpSpPr>
        <p:grpSpPr>
          <a:xfrm>
            <a:off x="2824839" y="1009979"/>
            <a:ext cx="3117485" cy="3189430"/>
            <a:chOff x="3765242" y="1345891"/>
            <a:chExt cx="4157388" cy="4253557"/>
          </a:xfrm>
        </p:grpSpPr>
        <p:grpSp>
          <p:nvGrpSpPr>
            <p:cNvPr id="28" name="组合 71"/>
            <p:cNvGrpSpPr/>
            <p:nvPr/>
          </p:nvGrpSpPr>
          <p:grpSpPr>
            <a:xfrm>
              <a:off x="5683546" y="1345891"/>
              <a:ext cx="320781" cy="4253557"/>
              <a:chOff x="5683546" y="1345891"/>
              <a:chExt cx="320781" cy="4253557"/>
            </a:xfrm>
          </p:grpSpPr>
          <p:sp>
            <p:nvSpPr>
              <p:cNvPr id="7" name="圆角矩形 6"/>
              <p:cNvSpPr/>
              <p:nvPr/>
            </p:nvSpPr>
            <p:spPr>
              <a:xfrm>
                <a:off x="5683546" y="1345891"/>
                <a:ext cx="320781" cy="4253557"/>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8" name="Freeform 131"/>
              <p:cNvSpPr>
                <a:spLocks noEditPoints="1"/>
              </p:cNvSpPr>
              <p:nvPr/>
            </p:nvSpPr>
            <p:spPr bwMode="auto">
              <a:xfrm>
                <a:off x="5779477" y="1444943"/>
                <a:ext cx="159271" cy="182173"/>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chemeClr val="accent1"/>
              </a:solidFill>
              <a:ln>
                <a:noFill/>
              </a:ln>
            </p:spPr>
            <p:txBody>
              <a:bodyPr vert="horz" wrap="square" lIns="91412" tIns="45706" rIns="91412" bIns="45706" numCol="1" anchor="t" anchorCtr="0" compatLnSpc="1"/>
              <a:lstStyle/>
              <a:p>
                <a:endParaRPr lang="zh-CN" altLang="en-US" sz="1799"/>
              </a:p>
            </p:txBody>
          </p:sp>
          <p:sp>
            <p:nvSpPr>
              <p:cNvPr id="19" name="Freeform 147"/>
              <p:cNvSpPr>
                <a:spLocks noEditPoints="1"/>
              </p:cNvSpPr>
              <p:nvPr/>
            </p:nvSpPr>
            <p:spPr bwMode="auto">
              <a:xfrm>
                <a:off x="5763006" y="5273346"/>
                <a:ext cx="150943" cy="23838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1412" tIns="45706" rIns="91412" bIns="45706" numCol="1" anchor="t" anchorCtr="0" compatLnSpc="1"/>
              <a:lstStyle/>
              <a:p>
                <a:endParaRPr lang="zh-CN" altLang="en-US" sz="1799"/>
              </a:p>
            </p:txBody>
          </p:sp>
        </p:grpSp>
        <p:grpSp>
          <p:nvGrpSpPr>
            <p:cNvPr id="29" name="组合 72"/>
            <p:cNvGrpSpPr/>
            <p:nvPr/>
          </p:nvGrpSpPr>
          <p:grpSpPr>
            <a:xfrm>
              <a:off x="3765242" y="3331124"/>
              <a:ext cx="4157388" cy="320782"/>
              <a:chOff x="3765242" y="3331124"/>
              <a:chExt cx="4157388" cy="320782"/>
            </a:xfrm>
          </p:grpSpPr>
          <p:sp>
            <p:nvSpPr>
              <p:cNvPr id="8" name="圆角矩形 7"/>
              <p:cNvSpPr/>
              <p:nvPr/>
            </p:nvSpPr>
            <p:spPr>
              <a:xfrm rot="5400000">
                <a:off x="5683545" y="1412821"/>
                <a:ext cx="320782" cy="4157388"/>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30" name="组合 14"/>
              <p:cNvGrpSpPr/>
              <p:nvPr/>
            </p:nvGrpSpPr>
            <p:grpSpPr>
              <a:xfrm>
                <a:off x="7641574" y="3369375"/>
                <a:ext cx="187371" cy="206588"/>
                <a:chOff x="1917700" y="530225"/>
                <a:chExt cx="495300" cy="546100"/>
              </a:xfrm>
              <a:solidFill>
                <a:srgbClr val="3A3A3A"/>
              </a:solidFill>
            </p:grpSpPr>
            <p:sp>
              <p:nvSpPr>
                <p:cNvPr id="16"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799"/>
                </a:p>
              </p:txBody>
            </p:sp>
            <p:sp>
              <p:nvSpPr>
                <p:cNvPr id="17"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799"/>
                </a:p>
              </p:txBody>
            </p:sp>
          </p:grpSp>
          <p:sp>
            <p:nvSpPr>
              <p:cNvPr id="20" name="Freeform 163"/>
              <p:cNvSpPr>
                <a:spLocks noEditPoints="1"/>
              </p:cNvSpPr>
              <p:nvPr/>
            </p:nvSpPr>
            <p:spPr bwMode="auto">
              <a:xfrm>
                <a:off x="3884080" y="3381142"/>
                <a:ext cx="261289" cy="168641"/>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accent4"/>
              </a:solidFill>
              <a:ln>
                <a:noFill/>
              </a:ln>
            </p:spPr>
            <p:txBody>
              <a:bodyPr vert="horz" wrap="square" lIns="91412" tIns="45706" rIns="91412" bIns="45706" numCol="1" anchor="t" anchorCtr="0" compatLnSpc="1"/>
              <a:lstStyle/>
              <a:p>
                <a:endParaRPr lang="zh-CN" altLang="en-US" sz="1799"/>
              </a:p>
            </p:txBody>
          </p:sp>
        </p:grpSp>
      </p:grpSp>
      <p:sp>
        <p:nvSpPr>
          <p:cNvPr id="21" name="任意多边形 20"/>
          <p:cNvSpPr/>
          <p:nvPr/>
        </p:nvSpPr>
        <p:spPr>
          <a:xfrm rot="2700000">
            <a:off x="5403208" y="1518198"/>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22" name="任意多边形 21"/>
          <p:cNvSpPr/>
          <p:nvPr/>
        </p:nvSpPr>
        <p:spPr>
          <a:xfrm rot="18900000" flipH="1">
            <a:off x="3224824" y="1518206"/>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23" name="任意多边形 22"/>
          <p:cNvSpPr/>
          <p:nvPr/>
        </p:nvSpPr>
        <p:spPr>
          <a:xfrm rot="18900000" flipV="1">
            <a:off x="5403203" y="3602961"/>
            <a:ext cx="143480" cy="210071"/>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56" name="TextBox 55"/>
          <p:cNvSpPr txBox="1"/>
          <p:nvPr/>
        </p:nvSpPr>
        <p:spPr>
          <a:xfrm>
            <a:off x="5942324" y="2003477"/>
            <a:ext cx="2352360" cy="745633"/>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Enter the comprehensive description of the chart above here, and enter the comprehensive description of the chart above here</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8" name="TextBox 57"/>
          <p:cNvSpPr txBox="1"/>
          <p:nvPr/>
        </p:nvSpPr>
        <p:spPr>
          <a:xfrm>
            <a:off x="5893365" y="1726254"/>
            <a:ext cx="2580227" cy="253767"/>
          </a:xfrm>
          <a:prstGeom prst="rect">
            <a:avLst/>
          </a:prstGeom>
          <a:noFill/>
        </p:spPr>
        <p:txBody>
          <a:bodyPr wrap="square" lIns="68559" tIns="34280" rIns="68559" bIns="34280" rtlCol="0">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Click to enter the subheading</a:t>
            </a:r>
            <a:endParaRPr lang="zh-CN"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5861056" y="4112241"/>
            <a:ext cx="2258012" cy="745633"/>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Enter the comprehensive description of the chart above here, and enter the comprehensive description of the chart above here</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2" name="TextBox 61"/>
          <p:cNvSpPr txBox="1"/>
          <p:nvPr/>
        </p:nvSpPr>
        <p:spPr>
          <a:xfrm>
            <a:off x="5860387" y="3819991"/>
            <a:ext cx="2580227" cy="253767"/>
          </a:xfrm>
          <a:prstGeom prst="rect">
            <a:avLst/>
          </a:prstGeom>
          <a:noFill/>
        </p:spPr>
        <p:txBody>
          <a:bodyPr wrap="square" lIns="68559" tIns="34280" rIns="68559" bIns="34280" rtlCol="0">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Click to enter the subheading</a:t>
            </a:r>
            <a:endParaRPr lang="zh-CN"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1314501" y="4084487"/>
            <a:ext cx="2136245" cy="745633"/>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Enter the comprehensive description of the chart above here, and enter the comprehensive description of the chart above here</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6" name="TextBox 65"/>
          <p:cNvSpPr txBox="1"/>
          <p:nvPr/>
        </p:nvSpPr>
        <p:spPr>
          <a:xfrm>
            <a:off x="1313834" y="3792238"/>
            <a:ext cx="2580227" cy="253767"/>
          </a:xfrm>
          <a:prstGeom prst="rect">
            <a:avLst/>
          </a:prstGeom>
          <a:noFill/>
        </p:spPr>
        <p:txBody>
          <a:bodyPr wrap="square" lIns="68559" tIns="34280" rIns="68559" bIns="34280" rtlCol="0">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Click to enter the subheading</a:t>
            </a:r>
            <a:endParaRPr lang="zh-CN"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683288" y="2027505"/>
            <a:ext cx="2220085" cy="745633"/>
          </a:xfrm>
          <a:prstGeom prst="rect">
            <a:avLst/>
          </a:prstGeom>
          <a:noFill/>
        </p:spPr>
        <p:txBody>
          <a:bodyPr wrap="square" lIns="68559" tIns="34280" rIns="68559" bIns="34280"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ct val="125000"/>
              </a:lnSpc>
            </a:pPr>
            <a:r>
              <a:rPr lang="zh-CN" altLang="en-US" sz="900" dirty="0">
                <a:latin typeface="微软雅黑"/>
                <a:ea typeface="微软雅黑"/>
                <a:sym typeface="微软雅黑" pitchFamily="34" charset="-122"/>
              </a:rPr>
              <a:t>Enter the comprehensive description of the chart above here, and enter the comprehensive description of the chart above here</a:t>
            </a:r>
            <a:endParaRPr lang="en-US" altLang="zh-CN" sz="9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0" name="TextBox 69"/>
          <p:cNvSpPr txBox="1"/>
          <p:nvPr/>
        </p:nvSpPr>
        <p:spPr>
          <a:xfrm>
            <a:off x="699763" y="1744504"/>
            <a:ext cx="2580227" cy="253767"/>
          </a:xfrm>
          <a:prstGeom prst="rect">
            <a:avLst/>
          </a:prstGeom>
          <a:noFill/>
        </p:spPr>
        <p:txBody>
          <a:bodyPr wrap="square" lIns="68559" tIns="34280" rIns="68559" bIns="34280" rtlCol="0">
            <a:spAutoFit/>
          </a:bodyPr>
          <a:lstStyle/>
          <a:p>
            <a:r>
              <a:rPr lang="zh-CN" altLang="en-US" sz="1199" dirty="0">
                <a:solidFill>
                  <a:schemeClr val="tx1">
                    <a:lumMod val="75000"/>
                    <a:lumOff val="25000"/>
                  </a:schemeClr>
                </a:solidFill>
                <a:latin typeface="微软雅黑" panose="020B0503020204020204" pitchFamily="34" charset="-122"/>
                <a:ea typeface="微软雅黑" panose="020B0503020204020204" pitchFamily="34" charset="-122"/>
              </a:rPr>
              <a:t>Click to enter the subheading</a:t>
            </a:r>
            <a:endParaRPr lang="zh-CN" altLang="zh-CN" sz="11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2" name="组合 74"/>
          <p:cNvGrpSpPr/>
          <p:nvPr/>
        </p:nvGrpSpPr>
        <p:grpSpPr>
          <a:xfrm>
            <a:off x="3767755" y="1990814"/>
            <a:ext cx="1254413" cy="1254347"/>
            <a:chOff x="5022688" y="2653974"/>
            <a:chExt cx="1672849" cy="1672849"/>
          </a:xfrm>
        </p:grpSpPr>
        <p:sp>
          <p:nvSpPr>
            <p:cNvPr id="9" name="椭圆 8"/>
            <p:cNvSpPr/>
            <p:nvPr/>
          </p:nvSpPr>
          <p:spPr>
            <a:xfrm>
              <a:off x="5022688" y="2653974"/>
              <a:ext cx="1672849" cy="1672849"/>
            </a:xfrm>
            <a:prstGeom prst="ellipse">
              <a:avLst/>
            </a:prstGeom>
            <a:solidFill>
              <a:schemeClr val="accent1"/>
            </a:solidFill>
            <a:ln>
              <a:noFill/>
            </a:ln>
            <a:effectLst/>
            <a:scene3d>
              <a:camera prst="orthographicFront"/>
              <a:lightRig rig="threePt" dir="t"/>
            </a:scene3d>
            <a:sp3d>
              <a:bevelT w="0" h="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10" name="椭圆 9"/>
            <p:cNvSpPr/>
            <p:nvPr/>
          </p:nvSpPr>
          <p:spPr>
            <a:xfrm>
              <a:off x="5103632" y="2734919"/>
              <a:ext cx="1510960" cy="1510961"/>
            </a:xfrm>
            <a:prstGeom prst="ellipse">
              <a:avLst/>
            </a:prstGeom>
            <a:gradFill flip="none" rotWithShape="1">
              <a:gsLst>
                <a:gs pos="0">
                  <a:schemeClr val="bg1"/>
                </a:gs>
                <a:gs pos="25000">
                  <a:srgbClr val="FBFBFB"/>
                </a:gs>
                <a:gs pos="41000">
                  <a:srgbClr val="F8F8F8"/>
                </a:gs>
                <a:gs pos="65000">
                  <a:srgbClr val="DBDBD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12" name="直角三角形 11"/>
          <p:cNvSpPr/>
          <p:nvPr/>
        </p:nvSpPr>
        <p:spPr>
          <a:xfrm rot="2700000">
            <a:off x="4404636" y="3365876"/>
            <a:ext cx="198436" cy="198446"/>
          </a:xfrm>
          <a:prstGeom prst="rtTriangle">
            <a:avLst/>
          </a:prstGeom>
          <a:solidFill>
            <a:schemeClr val="accent3"/>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14" name="直角三角形 13"/>
          <p:cNvSpPr/>
          <p:nvPr/>
        </p:nvSpPr>
        <p:spPr>
          <a:xfrm rot="18900000" flipH="1">
            <a:off x="4155416" y="1631851"/>
            <a:ext cx="198446" cy="198436"/>
          </a:xfrm>
          <a:prstGeom prst="rtTriangle">
            <a:avLst/>
          </a:prstGeom>
          <a:solidFill>
            <a:schemeClr val="accent1"/>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71" name="TextBox 70"/>
          <p:cNvSpPr txBox="1"/>
          <p:nvPr/>
        </p:nvSpPr>
        <p:spPr>
          <a:xfrm>
            <a:off x="4182634" y="2431910"/>
            <a:ext cx="749296" cy="284673"/>
          </a:xfrm>
          <a:prstGeom prst="rect">
            <a:avLst/>
          </a:prstGeom>
          <a:noFill/>
        </p:spPr>
        <p:txBody>
          <a:bodyPr wrap="square" lIns="68559" tIns="34280" rIns="68559" bIns="34280" rtlCol="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Title.</a:t>
            </a:r>
            <a:endParaRPr lang="zh-CN"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直角三角形 12"/>
          <p:cNvSpPr/>
          <p:nvPr/>
        </p:nvSpPr>
        <p:spPr>
          <a:xfrm rot="8100000">
            <a:off x="3445975" y="2649892"/>
            <a:ext cx="198446" cy="198436"/>
          </a:xfrm>
          <a:prstGeom prst="rtTriangle">
            <a:avLst/>
          </a:prstGeom>
          <a:solidFill>
            <a:schemeClr val="accent4"/>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24" name="任意多边形 23"/>
          <p:cNvSpPr/>
          <p:nvPr/>
        </p:nvSpPr>
        <p:spPr>
          <a:xfrm rot="2700000" flipH="1" flipV="1">
            <a:off x="3224828" y="3602955"/>
            <a:ext cx="143473" cy="210083"/>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
        <p:nvSpPr>
          <p:cNvPr id="11" name="直角三角形 10"/>
          <p:cNvSpPr/>
          <p:nvPr/>
        </p:nvSpPr>
        <p:spPr>
          <a:xfrm rot="18900000">
            <a:off x="5165650" y="2396016"/>
            <a:ext cx="198446" cy="198436"/>
          </a:xfrm>
          <a:prstGeom prst="rtTriangle">
            <a:avLst/>
          </a:prstGeom>
          <a:solidFill>
            <a:schemeClr val="accent2"/>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1799"/>
          </a:p>
        </p:txBody>
      </p:sp>
    </p:spTree>
    <p:extLst>
      <p:ext uri="{BB962C8B-B14F-4D97-AF65-F5344CB8AC3E}">
        <p14:creationId xmlns:p14="http://schemas.microsoft.com/office/powerpoint/2010/main" val="360032680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a14="http://schemas.microsoft.com/office/drawing/2010/main"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250" fill="hold"/>
                                        <p:tgtEl>
                                          <p:spTgt spid="22"/>
                                        </p:tgtEl>
                                        <p:attrNameLst>
                                          <p:attrName>ppt_w</p:attrName>
                                        </p:attrNameLst>
                                      </p:cBhvr>
                                      <p:tavLst>
                                        <p:tav tm="0">
                                          <p:val>
                                            <p:fltVal val="0"/>
                                          </p:val>
                                        </p:tav>
                                        <p:tav tm="100000">
                                          <p:val>
                                            <p:strVal val="#ppt_w"/>
                                          </p:val>
                                        </p:tav>
                                      </p:tavLst>
                                    </p:anim>
                                    <p:anim calcmode="lin" valueType="num">
                                      <p:cBhvr>
                                        <p:cTn id="26" dur="250" fill="hold"/>
                                        <p:tgtEl>
                                          <p:spTgt spid="22"/>
                                        </p:tgtEl>
                                        <p:attrNameLst>
                                          <p:attrName>ppt_h</p:attrName>
                                        </p:attrNameLst>
                                      </p:cBhvr>
                                      <p:tavLst>
                                        <p:tav tm="0">
                                          <p:val>
                                            <p:fltVal val="0"/>
                                          </p:val>
                                        </p:tav>
                                        <p:tav tm="100000">
                                          <p:val>
                                            <p:strVal val="#ppt_h"/>
                                          </p:val>
                                        </p:tav>
                                      </p:tavLst>
                                    </p:anim>
                                    <p:animEffect transition="in" filter="fade">
                                      <p:cBhvr>
                                        <p:cTn id="27" dur="250"/>
                                        <p:tgtEl>
                                          <p:spTgt spid="22"/>
                                        </p:tgtEl>
                                      </p:cBhvr>
                                    </p:animEffect>
                                  </p:childTnLst>
                                </p:cTn>
                              </p:par>
                            </p:childTnLst>
                          </p:cTn>
                        </p:par>
                        <p:par>
                          <p:cTn id="28" fill="hold">
                            <p:stCondLst>
                              <p:cond delay="2250"/>
                            </p:stCondLst>
                            <p:childTnLst>
                              <p:par>
                                <p:cTn id="29" presetID="41" presetClass="entr" presetSubtype="0" fill="hold" grpId="0" nodeType="afterEffect">
                                  <p:stCondLst>
                                    <p:cond delay="0"/>
                                  </p:stCondLst>
                                  <p:iterate type="lt">
                                    <p:tmPct val="5000"/>
                                  </p:iterate>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0"/>
                                        </p:tgtEl>
                                        <p:attrNameLst>
                                          <p:attrName>ppt_y</p:attrName>
                                        </p:attrNameLst>
                                      </p:cBhvr>
                                      <p:tavLst>
                                        <p:tav tm="0">
                                          <p:val>
                                            <p:strVal val="#ppt_y"/>
                                          </p:val>
                                        </p:tav>
                                        <p:tav tm="100000">
                                          <p:val>
                                            <p:strVal val="#ppt_y"/>
                                          </p:val>
                                        </p:tav>
                                      </p:tavLst>
                                    </p:anim>
                                    <p:anim calcmode="lin" valueType="num">
                                      <p:cBhvr>
                                        <p:cTn id="33"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0"/>
                                        </p:tgtEl>
                                      </p:cBhvr>
                                    </p:animEffect>
                                  </p:childTnLst>
                                </p:cTn>
                              </p:par>
                            </p:childTnLst>
                          </p:cTn>
                        </p:par>
                        <p:par>
                          <p:cTn id="36" fill="hold">
                            <p:stCondLst>
                              <p:cond delay="2900"/>
                            </p:stCondLst>
                            <p:childTnLst>
                              <p:par>
                                <p:cTn id="37" presetID="41" presetClass="entr" presetSubtype="0" fill="hold" grpId="0" nodeType="afterEffect">
                                  <p:stCondLst>
                                    <p:cond delay="0"/>
                                  </p:stCondLst>
                                  <p:iterate type="lt">
                                    <p:tmPct val="5000"/>
                                  </p:iterate>
                                  <p:childTnLst>
                                    <p:set>
                                      <p:cBhvr>
                                        <p:cTn id="38" dur="1" fill="hold">
                                          <p:stCondLst>
                                            <p:cond delay="0"/>
                                          </p:stCondLst>
                                        </p:cTn>
                                        <p:tgtEl>
                                          <p:spTgt spid="68"/>
                                        </p:tgtEl>
                                        <p:attrNameLst>
                                          <p:attrName>style.visibility</p:attrName>
                                        </p:attrNameLst>
                                      </p:cBhvr>
                                      <p:to>
                                        <p:strVal val="visible"/>
                                      </p:to>
                                    </p:set>
                                    <p:anim calcmode="lin" valueType="num">
                                      <p:cBhvr>
                                        <p:cTn id="39"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8"/>
                                        </p:tgtEl>
                                        <p:attrNameLst>
                                          <p:attrName>ppt_y</p:attrName>
                                        </p:attrNameLst>
                                      </p:cBhvr>
                                      <p:tavLst>
                                        <p:tav tm="0">
                                          <p:val>
                                            <p:strVal val="#ppt_y"/>
                                          </p:val>
                                        </p:tav>
                                        <p:tav tm="100000">
                                          <p:val>
                                            <p:strVal val="#ppt_y"/>
                                          </p:val>
                                        </p:tav>
                                      </p:tavLst>
                                    </p:anim>
                                    <p:anim calcmode="lin" valueType="num">
                                      <p:cBhvr>
                                        <p:cTn id="41"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8"/>
                                        </p:tgtEl>
                                      </p:cBhvr>
                                    </p:animEffect>
                                  </p:childTnLst>
                                </p:cTn>
                              </p:par>
                            </p:childTnLst>
                          </p:cTn>
                        </p:par>
                        <p:par>
                          <p:cTn id="44" fill="hold">
                            <p:stCondLst>
                              <p:cond delay="415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250"/>
                                        <p:tgtEl>
                                          <p:spTgt spid="14"/>
                                        </p:tgtEl>
                                      </p:cBhvr>
                                    </p:animEffect>
                                  </p:childTnLst>
                                </p:cTn>
                              </p:par>
                            </p:childTnLst>
                          </p:cTn>
                        </p:par>
                        <p:par>
                          <p:cTn id="48" fill="hold">
                            <p:stCondLst>
                              <p:cond delay="4400"/>
                            </p:stCondLst>
                            <p:childTnLst>
                              <p:par>
                                <p:cTn id="49" presetID="22" presetClass="entr" presetSubtype="8"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49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250" fill="hold"/>
                                        <p:tgtEl>
                                          <p:spTgt spid="21"/>
                                        </p:tgtEl>
                                        <p:attrNameLst>
                                          <p:attrName>ppt_w</p:attrName>
                                        </p:attrNameLst>
                                      </p:cBhvr>
                                      <p:tavLst>
                                        <p:tav tm="0">
                                          <p:val>
                                            <p:fltVal val="0"/>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animEffect transition="in" filter="fade">
                                      <p:cBhvr>
                                        <p:cTn id="57" dur="250"/>
                                        <p:tgtEl>
                                          <p:spTgt spid="21"/>
                                        </p:tgtEl>
                                      </p:cBhvr>
                                    </p:animEffect>
                                  </p:childTnLst>
                                </p:cTn>
                              </p:par>
                            </p:childTnLst>
                          </p:cTn>
                        </p:par>
                        <p:par>
                          <p:cTn id="58" fill="hold">
                            <p:stCondLst>
                              <p:cond delay="5150"/>
                            </p:stCondLst>
                            <p:childTnLst>
                              <p:par>
                                <p:cTn id="59" presetID="41" presetClass="entr" presetSubtype="0" fill="hold" grpId="0" nodeType="afterEffect">
                                  <p:stCondLst>
                                    <p:cond delay="0"/>
                                  </p:stCondLst>
                                  <p:iterate type="lt">
                                    <p:tmPct val="5000"/>
                                  </p:iterate>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8"/>
                                        </p:tgtEl>
                                        <p:attrNameLst>
                                          <p:attrName>ppt_y</p:attrName>
                                        </p:attrNameLst>
                                      </p:cBhvr>
                                      <p:tavLst>
                                        <p:tav tm="0">
                                          <p:val>
                                            <p:strVal val="#ppt_y"/>
                                          </p:val>
                                        </p:tav>
                                        <p:tav tm="100000">
                                          <p:val>
                                            <p:strVal val="#ppt_y"/>
                                          </p:val>
                                        </p:tav>
                                      </p:tavLst>
                                    </p:anim>
                                    <p:anim calcmode="lin" valueType="num">
                                      <p:cBhvr>
                                        <p:cTn id="63"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8"/>
                                        </p:tgtEl>
                                      </p:cBhvr>
                                    </p:animEffect>
                                  </p:childTnLst>
                                </p:cTn>
                              </p:par>
                            </p:childTnLst>
                          </p:cTn>
                        </p:par>
                        <p:par>
                          <p:cTn id="66" fill="hold">
                            <p:stCondLst>
                              <p:cond delay="5800"/>
                            </p:stCondLst>
                            <p:childTnLst>
                              <p:par>
                                <p:cTn id="67" presetID="41" presetClass="entr" presetSubtype="0" fill="hold" grpId="0" nodeType="afterEffect">
                                  <p:stCondLst>
                                    <p:cond delay="0"/>
                                  </p:stCondLst>
                                  <p:iterate type="lt">
                                    <p:tmPct val="5000"/>
                                  </p:iterate>
                                  <p:childTnLst>
                                    <p:set>
                                      <p:cBhvr>
                                        <p:cTn id="68" dur="1" fill="hold">
                                          <p:stCondLst>
                                            <p:cond delay="0"/>
                                          </p:stCondLst>
                                        </p:cTn>
                                        <p:tgtEl>
                                          <p:spTgt spid="56"/>
                                        </p:tgtEl>
                                        <p:attrNameLst>
                                          <p:attrName>style.visibility</p:attrName>
                                        </p:attrNameLst>
                                      </p:cBhvr>
                                      <p:to>
                                        <p:strVal val="visible"/>
                                      </p:to>
                                    </p:set>
                                    <p:anim calcmode="lin" valueType="num">
                                      <p:cBhvr>
                                        <p:cTn id="69"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56"/>
                                        </p:tgtEl>
                                        <p:attrNameLst>
                                          <p:attrName>ppt_y</p:attrName>
                                        </p:attrNameLst>
                                      </p:cBhvr>
                                      <p:tavLst>
                                        <p:tav tm="0">
                                          <p:val>
                                            <p:strVal val="#ppt_y"/>
                                          </p:val>
                                        </p:tav>
                                        <p:tav tm="100000">
                                          <p:val>
                                            <p:strVal val="#ppt_y"/>
                                          </p:val>
                                        </p:tav>
                                      </p:tavLst>
                                    </p:anim>
                                    <p:anim calcmode="lin" valueType="num">
                                      <p:cBhvr>
                                        <p:cTn id="71"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56"/>
                                        </p:tgtEl>
                                      </p:cBhvr>
                                    </p:animEffect>
                                  </p:childTnLst>
                                </p:cTn>
                              </p:par>
                            </p:childTnLst>
                          </p:cTn>
                        </p:par>
                        <p:par>
                          <p:cTn id="74" fill="hold">
                            <p:stCondLst>
                              <p:cond delay="7050"/>
                            </p:stCondLst>
                            <p:childTnLst>
                              <p:par>
                                <p:cTn id="75" presetID="22" presetClass="entr" presetSubtype="8"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250"/>
                                        <p:tgtEl>
                                          <p:spTgt spid="11"/>
                                        </p:tgtEl>
                                      </p:cBhvr>
                                    </p:animEffect>
                                  </p:childTnLst>
                                </p:cTn>
                              </p:par>
                            </p:childTnLst>
                          </p:cTn>
                        </p:par>
                        <p:par>
                          <p:cTn id="78" fill="hold">
                            <p:stCondLst>
                              <p:cond delay="7300"/>
                            </p:stCondLst>
                            <p:childTnLst>
                              <p:par>
                                <p:cTn id="79" presetID="2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right)">
                                      <p:cBhvr>
                                        <p:cTn id="81" dur="500"/>
                                        <p:tgtEl>
                                          <p:spTgt spid="25"/>
                                        </p:tgtEl>
                                      </p:cBhvr>
                                    </p:animEffect>
                                  </p:childTnLst>
                                </p:cTn>
                              </p:par>
                            </p:childTnLst>
                          </p:cTn>
                        </p:par>
                        <p:par>
                          <p:cTn id="82" fill="hold">
                            <p:stCondLst>
                              <p:cond delay="78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250" fill="hold"/>
                                        <p:tgtEl>
                                          <p:spTgt spid="23"/>
                                        </p:tgtEl>
                                        <p:attrNameLst>
                                          <p:attrName>ppt_w</p:attrName>
                                        </p:attrNameLst>
                                      </p:cBhvr>
                                      <p:tavLst>
                                        <p:tav tm="0">
                                          <p:val>
                                            <p:fltVal val="0"/>
                                          </p:val>
                                        </p:tav>
                                        <p:tav tm="100000">
                                          <p:val>
                                            <p:strVal val="#ppt_w"/>
                                          </p:val>
                                        </p:tav>
                                      </p:tavLst>
                                    </p:anim>
                                    <p:anim calcmode="lin" valueType="num">
                                      <p:cBhvr>
                                        <p:cTn id="86" dur="250" fill="hold"/>
                                        <p:tgtEl>
                                          <p:spTgt spid="23"/>
                                        </p:tgtEl>
                                        <p:attrNameLst>
                                          <p:attrName>ppt_h</p:attrName>
                                        </p:attrNameLst>
                                      </p:cBhvr>
                                      <p:tavLst>
                                        <p:tav tm="0">
                                          <p:val>
                                            <p:fltVal val="0"/>
                                          </p:val>
                                        </p:tav>
                                        <p:tav tm="100000">
                                          <p:val>
                                            <p:strVal val="#ppt_h"/>
                                          </p:val>
                                        </p:tav>
                                      </p:tavLst>
                                    </p:anim>
                                    <p:animEffect transition="in" filter="fade">
                                      <p:cBhvr>
                                        <p:cTn id="87" dur="250"/>
                                        <p:tgtEl>
                                          <p:spTgt spid="23"/>
                                        </p:tgtEl>
                                      </p:cBhvr>
                                    </p:animEffect>
                                  </p:childTnLst>
                                </p:cTn>
                              </p:par>
                            </p:childTnLst>
                          </p:cTn>
                        </p:par>
                        <p:par>
                          <p:cTn id="88" fill="hold">
                            <p:stCondLst>
                              <p:cond delay="8050"/>
                            </p:stCondLst>
                            <p:childTnLst>
                              <p:par>
                                <p:cTn id="89" presetID="41" presetClass="entr" presetSubtype="0" fill="hold" grpId="0" nodeType="afterEffect">
                                  <p:stCondLst>
                                    <p:cond delay="0"/>
                                  </p:stCondLst>
                                  <p:iterate type="lt">
                                    <p:tmPct val="5000"/>
                                  </p:iterate>
                                  <p:childTnLst>
                                    <p:set>
                                      <p:cBhvr>
                                        <p:cTn id="90" dur="1" fill="hold">
                                          <p:stCondLst>
                                            <p:cond delay="0"/>
                                          </p:stCondLst>
                                        </p:cTn>
                                        <p:tgtEl>
                                          <p:spTgt spid="62"/>
                                        </p:tgtEl>
                                        <p:attrNameLst>
                                          <p:attrName>style.visibility</p:attrName>
                                        </p:attrNameLst>
                                      </p:cBhvr>
                                      <p:to>
                                        <p:strVal val="visible"/>
                                      </p:to>
                                    </p:set>
                                    <p:anim calcmode="lin" valueType="num">
                                      <p:cBhvr>
                                        <p:cTn id="91"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62"/>
                                        </p:tgtEl>
                                        <p:attrNameLst>
                                          <p:attrName>ppt_y</p:attrName>
                                        </p:attrNameLst>
                                      </p:cBhvr>
                                      <p:tavLst>
                                        <p:tav tm="0">
                                          <p:val>
                                            <p:strVal val="#ppt_y"/>
                                          </p:val>
                                        </p:tav>
                                        <p:tav tm="100000">
                                          <p:val>
                                            <p:strVal val="#ppt_y"/>
                                          </p:val>
                                        </p:tav>
                                      </p:tavLst>
                                    </p:anim>
                                    <p:anim calcmode="lin" valueType="num">
                                      <p:cBhvr>
                                        <p:cTn id="93"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62"/>
                                        </p:tgtEl>
                                      </p:cBhvr>
                                    </p:animEffect>
                                  </p:childTnLst>
                                </p:cTn>
                              </p:par>
                            </p:childTnLst>
                          </p:cTn>
                        </p:par>
                        <p:par>
                          <p:cTn id="96" fill="hold">
                            <p:stCondLst>
                              <p:cond delay="8700"/>
                            </p:stCondLst>
                            <p:childTnLst>
                              <p:par>
                                <p:cTn id="97" presetID="41" presetClass="entr" presetSubtype="0" fill="hold" grpId="0" nodeType="afterEffect">
                                  <p:stCondLst>
                                    <p:cond delay="0"/>
                                  </p:stCondLst>
                                  <p:iterate type="lt">
                                    <p:tmPct val="5000"/>
                                  </p:iterate>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60"/>
                                        </p:tgtEl>
                                        <p:attrNameLst>
                                          <p:attrName>ppt_y</p:attrName>
                                        </p:attrNameLst>
                                      </p:cBhvr>
                                      <p:tavLst>
                                        <p:tav tm="0">
                                          <p:val>
                                            <p:strVal val="#ppt_y"/>
                                          </p:val>
                                        </p:tav>
                                        <p:tav tm="100000">
                                          <p:val>
                                            <p:strVal val="#ppt_y"/>
                                          </p:val>
                                        </p:tav>
                                      </p:tavLst>
                                    </p:anim>
                                    <p:anim calcmode="lin" valueType="num">
                                      <p:cBhvr>
                                        <p:cTn id="101"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60"/>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250"/>
                                        <p:tgtEl>
                                          <p:spTgt spid="12"/>
                                        </p:tgtEl>
                                      </p:cBhvr>
                                    </p:animEffect>
                                  </p:childTnLst>
                                </p:cTn>
                              </p:par>
                            </p:childTnLst>
                          </p:cTn>
                        </p:par>
                        <p:par>
                          <p:cTn id="108" fill="hold">
                            <p:stCondLst>
                              <p:cond delay="10200"/>
                            </p:stCondLst>
                            <p:childTnLst>
                              <p:par>
                                <p:cTn id="109" presetID="22" presetClass="entr" presetSubtype="8" fill="hold"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ipe(left)">
                                      <p:cBhvr>
                                        <p:cTn id="111" dur="500"/>
                                        <p:tgtEl>
                                          <p:spTgt spid="15"/>
                                        </p:tgtEl>
                                      </p:cBhvr>
                                    </p:animEffect>
                                  </p:childTnLst>
                                </p:cTn>
                              </p:par>
                            </p:childTnLst>
                          </p:cTn>
                        </p:par>
                        <p:par>
                          <p:cTn id="112" fill="hold">
                            <p:stCondLst>
                              <p:cond delay="10700"/>
                            </p:stCondLst>
                            <p:childTnLst>
                              <p:par>
                                <p:cTn id="113" presetID="53" presetClass="entr" presetSubtype="16"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250" fill="hold"/>
                                        <p:tgtEl>
                                          <p:spTgt spid="24"/>
                                        </p:tgtEl>
                                        <p:attrNameLst>
                                          <p:attrName>ppt_w</p:attrName>
                                        </p:attrNameLst>
                                      </p:cBhvr>
                                      <p:tavLst>
                                        <p:tav tm="0">
                                          <p:val>
                                            <p:fltVal val="0"/>
                                          </p:val>
                                        </p:tav>
                                        <p:tav tm="100000">
                                          <p:val>
                                            <p:strVal val="#ppt_w"/>
                                          </p:val>
                                        </p:tav>
                                      </p:tavLst>
                                    </p:anim>
                                    <p:anim calcmode="lin" valueType="num">
                                      <p:cBhvr>
                                        <p:cTn id="116" dur="250" fill="hold"/>
                                        <p:tgtEl>
                                          <p:spTgt spid="24"/>
                                        </p:tgtEl>
                                        <p:attrNameLst>
                                          <p:attrName>ppt_h</p:attrName>
                                        </p:attrNameLst>
                                      </p:cBhvr>
                                      <p:tavLst>
                                        <p:tav tm="0">
                                          <p:val>
                                            <p:fltVal val="0"/>
                                          </p:val>
                                        </p:tav>
                                        <p:tav tm="100000">
                                          <p:val>
                                            <p:strVal val="#ppt_h"/>
                                          </p:val>
                                        </p:tav>
                                      </p:tavLst>
                                    </p:anim>
                                    <p:animEffect transition="in" filter="fade">
                                      <p:cBhvr>
                                        <p:cTn id="117" dur="250"/>
                                        <p:tgtEl>
                                          <p:spTgt spid="24"/>
                                        </p:tgtEl>
                                      </p:cBhvr>
                                    </p:animEffect>
                                  </p:childTnLst>
                                </p:cTn>
                              </p:par>
                            </p:childTnLst>
                          </p:cTn>
                        </p:par>
                        <p:par>
                          <p:cTn id="118" fill="hold">
                            <p:stCondLst>
                              <p:cond delay="10950"/>
                            </p:stCondLst>
                            <p:childTnLst>
                              <p:par>
                                <p:cTn id="119" presetID="41" presetClass="entr" presetSubtype="0" fill="hold" grpId="0" nodeType="afterEffect">
                                  <p:stCondLst>
                                    <p:cond delay="0"/>
                                  </p:stCondLst>
                                  <p:iterate type="lt">
                                    <p:tmPct val="5000"/>
                                  </p:iterate>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122" dur="500" fill="hold"/>
                                        <p:tgtEl>
                                          <p:spTgt spid="66"/>
                                        </p:tgtEl>
                                        <p:attrNameLst>
                                          <p:attrName>ppt_y</p:attrName>
                                        </p:attrNameLst>
                                      </p:cBhvr>
                                      <p:tavLst>
                                        <p:tav tm="0">
                                          <p:val>
                                            <p:strVal val="#ppt_y"/>
                                          </p:val>
                                        </p:tav>
                                        <p:tav tm="100000">
                                          <p:val>
                                            <p:strVal val="#ppt_y"/>
                                          </p:val>
                                        </p:tav>
                                      </p:tavLst>
                                    </p:anim>
                                    <p:anim calcmode="lin" valueType="num">
                                      <p:cBhvr>
                                        <p:cTn id="123"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24"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500" tmFilter="0,0; .5, 1; 1, 1"/>
                                        <p:tgtEl>
                                          <p:spTgt spid="66"/>
                                        </p:tgtEl>
                                      </p:cBhvr>
                                    </p:animEffect>
                                  </p:childTnLst>
                                </p:cTn>
                              </p:par>
                            </p:childTnLst>
                          </p:cTn>
                        </p:par>
                        <p:par>
                          <p:cTn id="126" fill="hold">
                            <p:stCondLst>
                              <p:cond delay="11600"/>
                            </p:stCondLst>
                            <p:childTnLst>
                              <p:par>
                                <p:cTn id="127" presetID="41" presetClass="entr" presetSubtype="0" fill="hold" grpId="0" nodeType="afterEffect">
                                  <p:stCondLst>
                                    <p:cond delay="0"/>
                                  </p:stCondLst>
                                  <p:iterate type="lt">
                                    <p:tmPct val="5000"/>
                                  </p:iterate>
                                  <p:childTnLst>
                                    <p:set>
                                      <p:cBhvr>
                                        <p:cTn id="128" dur="1" fill="hold">
                                          <p:stCondLst>
                                            <p:cond delay="0"/>
                                          </p:stCondLst>
                                        </p:cTn>
                                        <p:tgtEl>
                                          <p:spTgt spid="64"/>
                                        </p:tgtEl>
                                        <p:attrNameLst>
                                          <p:attrName>style.visibility</p:attrName>
                                        </p:attrNameLst>
                                      </p:cBhvr>
                                      <p:to>
                                        <p:strVal val="visible"/>
                                      </p:to>
                                    </p:set>
                                    <p:anim calcmode="lin" valueType="num">
                                      <p:cBhvr>
                                        <p:cTn id="129"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64"/>
                                        </p:tgtEl>
                                        <p:attrNameLst>
                                          <p:attrName>ppt_y</p:attrName>
                                        </p:attrNameLst>
                                      </p:cBhvr>
                                      <p:tavLst>
                                        <p:tav tm="0">
                                          <p:val>
                                            <p:strVal val="#ppt_y"/>
                                          </p:val>
                                        </p:tav>
                                        <p:tav tm="100000">
                                          <p:val>
                                            <p:strVal val="#ppt_y"/>
                                          </p:val>
                                        </p:tav>
                                      </p:tavLst>
                                    </p:anim>
                                    <p:anim calcmode="lin" valueType="num">
                                      <p:cBhvr>
                                        <p:cTn id="131"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64"/>
                                        </p:tgtEl>
                                      </p:cBhvr>
                                    </p:animEffect>
                                  </p:childTnLst>
                                </p:cTn>
                              </p:par>
                            </p:childTnLst>
                          </p:cTn>
                        </p:par>
                        <p:par>
                          <p:cTn id="134" fill="hold">
                            <p:stCondLst>
                              <p:cond delay="12850"/>
                            </p:stCondLst>
                            <p:childTnLst>
                              <p:par>
                                <p:cTn id="135" presetID="22" presetClass="entr" presetSubtype="8" fill="hold" grpId="0" nodeType="afterEffect">
                                  <p:stCondLst>
                                    <p:cond delay="0"/>
                                  </p:stCondLst>
                                  <p:childTnLst>
                                    <p:set>
                                      <p:cBhvr>
                                        <p:cTn id="136" dur="1" fill="hold">
                                          <p:stCondLst>
                                            <p:cond delay="0"/>
                                          </p:stCondLst>
                                        </p:cTn>
                                        <p:tgtEl>
                                          <p:spTgt spid="13"/>
                                        </p:tgtEl>
                                        <p:attrNameLst>
                                          <p:attrName>style.visibility</p:attrName>
                                        </p:attrNameLst>
                                      </p:cBhvr>
                                      <p:to>
                                        <p:strVal val="visible"/>
                                      </p:to>
                                    </p:set>
                                    <p:animEffect transition="in" filter="wipe(left)">
                                      <p:cBhvr>
                                        <p:cTn id="137"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56" grpId="0"/>
      <p:bldP spid="58" grpId="0"/>
      <p:bldP spid="60" grpId="0"/>
      <p:bldP spid="62" grpId="0"/>
      <p:bldP spid="64" grpId="0"/>
      <p:bldP spid="66" grpId="0"/>
      <p:bldP spid="68" grpId="0"/>
      <p:bldP spid="70" grpId="0"/>
      <p:bldP spid="12" grpId="0" animBg="1"/>
      <p:bldP spid="14" grpId="0" animBg="1"/>
      <p:bldP spid="71" grpId="0"/>
      <p:bldP spid="13" grpId="0" animBg="1"/>
      <p:bldP spid="2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B6528F-EB7C-48FC-847A-823F2C6DD5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55" b="8291"/>
          <a:stretch/>
        </p:blipFill>
        <p:spPr>
          <a:xfrm>
            <a:off x="0" y="-19744"/>
            <a:ext cx="9144000" cy="5164832"/>
          </a:xfrm>
          <a:prstGeom prst="rect">
            <a:avLst/>
          </a:prstGeom>
        </p:spPr>
      </p:pic>
      <p:sp>
        <p:nvSpPr>
          <p:cNvPr id="3" name="淘宝店chenying0907 6">
            <a:extLst>
              <a:ext uri="{FF2B5EF4-FFF2-40B4-BE49-F238E27FC236}">
                <a16:creationId xmlns:a16="http://schemas.microsoft.com/office/drawing/2014/main" id="{605FB42B-7385-4C77-A5A7-43DE7E90BC67}"/>
              </a:ext>
            </a:extLst>
          </p:cNvPr>
          <p:cNvSpPr>
            <a:spLocks/>
          </p:cNvSpPr>
          <p:nvPr/>
        </p:nvSpPr>
        <p:spPr bwMode="auto">
          <a:xfrm>
            <a:off x="4048626" y="1399487"/>
            <a:ext cx="936062" cy="631359"/>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zh-CN" altLang="en-US" sz="1000">
              <a:solidFill>
                <a:schemeClr val="bg1"/>
              </a:solidFill>
            </a:endParaRPr>
          </a:p>
        </p:txBody>
      </p:sp>
      <p:sp>
        <p:nvSpPr>
          <p:cNvPr id="5" name="淘宝店chenying0907 7">
            <a:extLst>
              <a:ext uri="{FF2B5EF4-FFF2-40B4-BE49-F238E27FC236}">
                <a16:creationId xmlns:a16="http://schemas.microsoft.com/office/drawing/2014/main" id="{71C203C7-67B2-4044-A8C2-ED39AB2AC2F7}"/>
              </a:ext>
            </a:extLst>
          </p:cNvPr>
          <p:cNvSpPr>
            <a:spLocks/>
          </p:cNvSpPr>
          <p:nvPr/>
        </p:nvSpPr>
        <p:spPr bwMode="auto">
          <a:xfrm>
            <a:off x="4488876" y="1399487"/>
            <a:ext cx="596971" cy="942051"/>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淘宝店chenying0907 17">
            <a:extLst>
              <a:ext uri="{FF2B5EF4-FFF2-40B4-BE49-F238E27FC236}">
                <a16:creationId xmlns:a16="http://schemas.microsoft.com/office/drawing/2014/main" id="{1376584B-881E-4A3D-B306-0C5B91308BEC}"/>
              </a:ext>
            </a:extLst>
          </p:cNvPr>
          <p:cNvSpPr/>
          <p:nvPr/>
        </p:nvSpPr>
        <p:spPr>
          <a:xfrm>
            <a:off x="2933300" y="2938329"/>
            <a:ext cx="3243714" cy="48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a:t>
            </a:r>
            <a:r>
              <a:rPr lang="en-US" altLang="zh-CN" sz="800" dirty="0" err="1">
                <a:solidFill>
                  <a:schemeClr val="bg1">
                    <a:lumMod val="50000"/>
                  </a:schemeClr>
                </a:solidFill>
              </a:rPr>
              <a:t>DesignedWe</a:t>
            </a:r>
            <a:r>
              <a:rPr lang="en-US" altLang="zh-CN" sz="800" dirty="0">
                <a:solidFill>
                  <a:schemeClr val="bg1">
                    <a:lumMod val="50000"/>
                  </a:schemeClr>
                </a:solidFill>
              </a:rPr>
              <a:t> have many PowerPoint templates that has been specifically designed. </a:t>
            </a:r>
            <a:endParaRPr lang="zh-CN" altLang="en-US" sz="800" dirty="0">
              <a:solidFill>
                <a:schemeClr val="bg1">
                  <a:lumMod val="50000"/>
                </a:schemeClr>
              </a:solidFill>
            </a:endParaRPr>
          </a:p>
          <a:p>
            <a:pPr algn="ctr">
              <a:lnSpc>
                <a:spcPct val="120000"/>
              </a:lnSpc>
              <a:spcBef>
                <a:spcPts val="300"/>
              </a:spcBef>
            </a:pPr>
            <a:r>
              <a:rPr lang="en-US" altLang="zh-CN" sz="800" dirty="0">
                <a:solidFill>
                  <a:schemeClr val="bg1">
                    <a:lumMod val="50000"/>
                  </a:schemeClr>
                </a:solidFill>
              </a:rPr>
              <a:t>. </a:t>
            </a:r>
            <a:endParaRPr lang="zh-CN" altLang="en-US" sz="800" dirty="0">
              <a:solidFill>
                <a:schemeClr val="bg1">
                  <a:lumMod val="50000"/>
                </a:schemeClr>
              </a:solidFill>
            </a:endParaRPr>
          </a:p>
        </p:txBody>
      </p:sp>
      <p:sp>
        <p:nvSpPr>
          <p:cNvPr id="7" name="Rectangle 24">
            <a:extLst>
              <a:ext uri="{FF2B5EF4-FFF2-40B4-BE49-F238E27FC236}">
                <a16:creationId xmlns:a16="http://schemas.microsoft.com/office/drawing/2014/main" id="{07106672-ACAD-4B6D-B1F6-B772A1592AC7}"/>
              </a:ext>
            </a:extLst>
          </p:cNvPr>
          <p:cNvSpPr>
            <a:spLocks noChangeArrowheads="1"/>
          </p:cNvSpPr>
          <p:nvPr/>
        </p:nvSpPr>
        <p:spPr bwMode="auto">
          <a:xfrm>
            <a:off x="2542233" y="2510374"/>
            <a:ext cx="39690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r>
              <a:rPr lang="zh-CN" altLang="zh-CN" sz="2000" dirty="0">
                <a:solidFill>
                  <a:schemeClr val="tx1">
                    <a:lumMod val="75000"/>
                    <a:lumOff val="25000"/>
                  </a:schemeClr>
                </a:solidFill>
                <a:latin typeface="微软雅黑" pitchFamily="34" charset="-122"/>
                <a:ea typeface="微软雅黑" pitchFamily="34" charset="-122"/>
              </a:rPr>
              <a:t>The completion of the work</a:t>
            </a:r>
          </a:p>
        </p:txBody>
      </p:sp>
      <p:sp>
        <p:nvSpPr>
          <p:cNvPr id="8" name="Rectangle 24">
            <a:extLst>
              <a:ext uri="{FF2B5EF4-FFF2-40B4-BE49-F238E27FC236}">
                <a16:creationId xmlns:a16="http://schemas.microsoft.com/office/drawing/2014/main" id="{0450F232-567A-4E30-9A64-2B8DA14FD103}"/>
              </a:ext>
            </a:extLst>
          </p:cNvPr>
          <p:cNvSpPr>
            <a:spLocks noChangeArrowheads="1"/>
          </p:cNvSpPr>
          <p:nvPr/>
        </p:nvSpPr>
        <p:spPr bwMode="auto">
          <a:xfrm>
            <a:off x="4043311" y="1426527"/>
            <a:ext cx="10785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dirty="0">
                <a:solidFill>
                  <a:schemeClr val="bg1"/>
                </a:solidFill>
              </a:rPr>
              <a:t>2</a:t>
            </a:r>
            <a:endParaRPr lang="zh-CN" altLang="en-US" sz="3600" b="1" dirty="0">
              <a:solidFill>
                <a:schemeClr val="bg1"/>
              </a:solidFill>
            </a:endParaRPr>
          </a:p>
        </p:txBody>
      </p:sp>
    </p:spTree>
    <p:extLst>
      <p:ext uri="{BB962C8B-B14F-4D97-AF65-F5344CB8AC3E}">
        <p14:creationId xmlns:p14="http://schemas.microsoft.com/office/powerpoint/2010/main" val="362981770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75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p:cNvSpPr/>
          <p:nvPr/>
        </p:nvSpPr>
        <p:spPr>
          <a:xfrm rot="14088126" flipH="1">
            <a:off x="4603946" y="2017157"/>
            <a:ext cx="2373313" cy="2259902"/>
          </a:xfrm>
          <a:prstGeom prst="blockArc">
            <a:avLst>
              <a:gd name="adj1" fmla="val 13403562"/>
              <a:gd name="adj2" fmla="val 6626987"/>
              <a:gd name="adj3" fmla="val 6566"/>
            </a:avLst>
          </a:prstGeom>
          <a:solidFill>
            <a:schemeClr val="accent2"/>
          </a:solidFill>
          <a:ln w="12700" cap="flat" cmpd="sng">
            <a:noFill/>
            <a:bevel/>
          </a:ln>
        </p:spPr>
        <p:txBody>
          <a:bodyPr lIns="68559" tIns="34280" rIns="68559" bIns="34280" anchor="ctr"/>
          <a:lstStyle/>
          <a:p>
            <a:pPr algn="ctr"/>
            <a:endParaRPr lang="en-US" sz="1799">
              <a:solidFill>
                <a:srgbClr val="FFFFFF"/>
              </a:solidFill>
              <a:latin typeface="宋体" panose="02010600030101010101" pitchFamily="2" charset="-122"/>
            </a:endParaRPr>
          </a:p>
        </p:txBody>
      </p:sp>
      <p:sp>
        <p:nvSpPr>
          <p:cNvPr id="5" name="空心弧 4"/>
          <p:cNvSpPr/>
          <p:nvPr/>
        </p:nvSpPr>
        <p:spPr>
          <a:xfrm rot="16237891">
            <a:off x="2543213" y="1444863"/>
            <a:ext cx="2373313" cy="2261490"/>
          </a:xfrm>
          <a:prstGeom prst="blockArc">
            <a:avLst>
              <a:gd name="adj1" fmla="val 13403562"/>
              <a:gd name="adj2" fmla="val 6626987"/>
              <a:gd name="adj3" fmla="val 6566"/>
            </a:avLst>
          </a:prstGeom>
          <a:solidFill>
            <a:schemeClr val="accent1"/>
          </a:solidFill>
          <a:ln w="12700" cap="flat" cmpd="sng">
            <a:noFill/>
            <a:bevel/>
          </a:ln>
        </p:spPr>
        <p:txBody>
          <a:bodyPr lIns="68559" tIns="34280" rIns="68559" bIns="34280" anchor="ctr"/>
          <a:lstStyle/>
          <a:p>
            <a:pPr algn="ctr"/>
            <a:endParaRPr lang="en-US" sz="1799">
              <a:solidFill>
                <a:srgbClr val="FFFFFF"/>
              </a:solidFill>
              <a:latin typeface="宋体" panose="02010600030101010101" pitchFamily="2" charset="-122"/>
            </a:endParaRPr>
          </a:p>
        </p:txBody>
      </p:sp>
      <p:sp>
        <p:nvSpPr>
          <p:cNvPr id="6" name="KSO_GT2.1"/>
          <p:cNvSpPr txBox="1"/>
          <p:nvPr/>
        </p:nvSpPr>
        <p:spPr>
          <a:xfrm>
            <a:off x="2991115" y="1898540"/>
            <a:ext cx="1510834" cy="1079500"/>
          </a:xfrm>
          <a:prstGeom prst="rect">
            <a:avLst/>
          </a:prstGeom>
          <a:noFill/>
        </p:spPr>
        <p:txBody>
          <a:bodyPr lIns="0" tIns="0" rIns="0" bIns="0" anchor="ct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content</a:t>
            </a:r>
          </a:p>
        </p:txBody>
      </p:sp>
      <p:sp>
        <p:nvSpPr>
          <p:cNvPr id="7" name="KSO_GT1.1"/>
          <p:cNvSpPr txBox="1"/>
          <p:nvPr/>
        </p:nvSpPr>
        <p:spPr>
          <a:xfrm>
            <a:off x="5085969" y="2681178"/>
            <a:ext cx="1510834" cy="1081088"/>
          </a:xfrm>
          <a:prstGeom prst="rect">
            <a:avLst/>
          </a:prstGeom>
          <a:noFill/>
        </p:spPr>
        <p:txBody>
          <a:bodyPr lIns="0" tIns="0" rIns="0" bIns="0" anchor="ctr"/>
          <a:lstStyle/>
          <a:p>
            <a:pPr>
              <a:lnSpc>
                <a:spcPct val="12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Click here to add text content</a:t>
            </a:r>
          </a:p>
        </p:txBody>
      </p:sp>
      <p:sp>
        <p:nvSpPr>
          <p:cNvPr id="8" name="任意多边形 15"/>
          <p:cNvSpPr/>
          <p:nvPr/>
        </p:nvSpPr>
        <p:spPr bwMode="auto">
          <a:xfrm>
            <a:off x="2340441" y="3252677"/>
            <a:ext cx="982359" cy="938213"/>
          </a:xfrm>
          <a:custGeom>
            <a:avLst/>
            <a:gdLst>
              <a:gd name="T0" fmla="*/ 514407 w 982643"/>
              <a:gd name="T1" fmla="*/ 832 h 938026"/>
              <a:gd name="T2" fmla="*/ 698843 w 982643"/>
              <a:gd name="T3" fmla="*/ 46640 h 938026"/>
              <a:gd name="T4" fmla="*/ 634160 w 982643"/>
              <a:gd name="T5" fmla="*/ 178396 h 938026"/>
              <a:gd name="T6" fmla="*/ 185774 w 982643"/>
              <a:gd name="T7" fmla="*/ 314861 h 938026"/>
              <a:gd name="T8" fmla="*/ 341961 w 982643"/>
              <a:gd name="T9" fmla="*/ 757193 h 938026"/>
              <a:gd name="T10" fmla="*/ 793103 w 982643"/>
              <a:gd name="T11" fmla="*/ 630354 h 938026"/>
              <a:gd name="T12" fmla="*/ 647287 w 982643"/>
              <a:gd name="T13" fmla="*/ 184541 h 938026"/>
              <a:gd name="T14" fmla="*/ 717788 w 982643"/>
              <a:gd name="T15" fmla="*/ 55789 h 938026"/>
              <a:gd name="T16" fmla="*/ 922571 w 982643"/>
              <a:gd name="T17" fmla="*/ 699456 h 938026"/>
              <a:gd name="T18" fmla="*/ 274351 w 982643"/>
              <a:gd name="T19" fmla="*/ 887478 h 938026"/>
              <a:gd name="T20" fmla="*/ 54804 w 982643"/>
              <a:gd name="T21" fmla="*/ 248672 h 938026"/>
              <a:gd name="T22" fmla="*/ 514407 w 982643"/>
              <a:gd name="T23" fmla="*/ 832 h 9380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2643"/>
              <a:gd name="T37" fmla="*/ 0 h 938026"/>
              <a:gd name="T38" fmla="*/ 982643 w 982643"/>
              <a:gd name="T39" fmla="*/ 938026 h 9380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2643" h="938026">
                <a:moveTo>
                  <a:pt x="514377" y="832"/>
                </a:moveTo>
                <a:cubicBezTo>
                  <a:pt x="576509" y="4375"/>
                  <a:pt x="639070" y="19295"/>
                  <a:pt x="698801" y="46613"/>
                </a:cubicBezTo>
                <a:lnTo>
                  <a:pt x="634124" y="178291"/>
                </a:lnTo>
                <a:cubicBezTo>
                  <a:pt x="467404" y="104340"/>
                  <a:pt x="270427" y="164257"/>
                  <a:pt x="185762" y="314675"/>
                </a:cubicBezTo>
                <a:cubicBezTo>
                  <a:pt x="95811" y="474481"/>
                  <a:pt x="166555" y="674726"/>
                  <a:pt x="341940" y="756743"/>
                </a:cubicBezTo>
                <a:cubicBezTo>
                  <a:pt x="506728" y="833805"/>
                  <a:pt x="704748" y="778162"/>
                  <a:pt x="793058" y="629979"/>
                </a:cubicBezTo>
                <a:cubicBezTo>
                  <a:pt x="887203" y="472006"/>
                  <a:pt x="821097" y="270008"/>
                  <a:pt x="647248" y="184430"/>
                </a:cubicBezTo>
                <a:lnTo>
                  <a:pt x="717746" y="55756"/>
                </a:lnTo>
                <a:cubicBezTo>
                  <a:pt x="961990" y="179922"/>
                  <a:pt x="1054355" y="470081"/>
                  <a:pt x="922517" y="699039"/>
                </a:cubicBezTo>
                <a:cubicBezTo>
                  <a:pt x="796407" y="918050"/>
                  <a:pt x="510525" y="1000929"/>
                  <a:pt x="274336" y="886950"/>
                </a:cubicBezTo>
                <a:cubicBezTo>
                  <a:pt x="27706" y="767932"/>
                  <a:pt x="-71258" y="480140"/>
                  <a:pt x="54801" y="248525"/>
                </a:cubicBezTo>
                <a:cubicBezTo>
                  <a:pt x="145453" y="81965"/>
                  <a:pt x="327982" y="-9797"/>
                  <a:pt x="514377" y="832"/>
                </a:cubicBezTo>
                <a:close/>
              </a:path>
            </a:pathLst>
          </a:custGeom>
          <a:solidFill>
            <a:schemeClr val="accent1"/>
          </a:solidFill>
          <a:ln w="12700" cap="flat" cmpd="sng">
            <a:noFill/>
            <a:bevel/>
          </a:ln>
        </p:spPr>
        <p:txBody>
          <a:bodyPr lIns="68559" tIns="34280" rIns="68559" bIns="34280" anchor="ctr"/>
          <a:lstStyle/>
          <a:p>
            <a:pPr algn="ctr"/>
            <a:r>
              <a:rPr lang="en-US" altLang="zh-CN" sz="3199" dirty="0">
                <a:solidFill>
                  <a:srgbClr val="000000"/>
                </a:solidFill>
                <a:latin typeface="宋体" panose="02010600030101010101" pitchFamily="2" charset="-122"/>
              </a:rPr>
              <a:t>1</a:t>
            </a:r>
            <a:endParaRPr lang="zh-CN" altLang="en-US" sz="3199" dirty="0">
              <a:solidFill>
                <a:srgbClr val="000000"/>
              </a:solidFill>
              <a:latin typeface="宋体" panose="02010600030101010101" pitchFamily="2" charset="-122"/>
            </a:endParaRPr>
          </a:p>
        </p:txBody>
      </p:sp>
      <p:sp>
        <p:nvSpPr>
          <p:cNvPr id="9" name="任意多边形 25"/>
          <p:cNvSpPr/>
          <p:nvPr/>
        </p:nvSpPr>
        <p:spPr bwMode="auto">
          <a:xfrm>
            <a:off x="6079439" y="1442926"/>
            <a:ext cx="980772" cy="938213"/>
          </a:xfrm>
          <a:custGeom>
            <a:avLst/>
            <a:gdLst>
              <a:gd name="T0" fmla="*/ 450132 w 982031"/>
              <a:gd name="T1" fmla="*/ 979 h 938599"/>
              <a:gd name="T2" fmla="*/ 722761 w 982031"/>
              <a:gd name="T3" fmla="*/ 60492 h 938599"/>
              <a:gd name="T4" fmla="*/ 915495 w 982031"/>
              <a:gd name="T5" fmla="*/ 706544 h 938599"/>
              <a:gd name="T6" fmla="*/ 265694 w 982031"/>
              <a:gd name="T7" fmla="*/ 881789 h 938599"/>
              <a:gd name="T8" fmla="*/ 335486 w 982031"/>
              <a:gd name="T9" fmla="*/ 753019 h 938599"/>
              <a:gd name="T10" fmla="*/ 787717 w 982031"/>
              <a:gd name="T11" fmla="*/ 635194 h 938599"/>
              <a:gd name="T12" fmla="*/ 650113 w 982031"/>
              <a:gd name="T13" fmla="*/ 187676 h 938599"/>
              <a:gd name="T14" fmla="*/ 195526 w 982031"/>
              <a:gd name="T15" fmla="*/ 295789 h 938599"/>
              <a:gd name="T16" fmla="*/ 322661 w 982031"/>
              <a:gd name="T17" fmla="*/ 746360 h 938599"/>
              <a:gd name="T18" fmla="*/ 247192 w 982031"/>
              <a:gd name="T19" fmla="*/ 871893 h 938599"/>
              <a:gd name="T20" fmla="*/ 69363 w 982031"/>
              <a:gd name="T21" fmla="*/ 221596 h 938599"/>
              <a:gd name="T22" fmla="*/ 450132 w 982031"/>
              <a:gd name="T23" fmla="*/ 979 h 938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2031"/>
              <a:gd name="T37" fmla="*/ 0 h 938599"/>
              <a:gd name="T38" fmla="*/ 982031 w 982031"/>
              <a:gd name="T39" fmla="*/ 938599 h 9385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2031" h="938599">
                <a:moveTo>
                  <a:pt x="451449" y="979"/>
                </a:moveTo>
                <a:cubicBezTo>
                  <a:pt x="543258" y="-4701"/>
                  <a:pt x="638123" y="14246"/>
                  <a:pt x="724876" y="60567"/>
                </a:cubicBezTo>
                <a:cubicBezTo>
                  <a:pt x="966444" y="189550"/>
                  <a:pt x="1053581" y="481142"/>
                  <a:pt x="918174" y="707419"/>
                </a:cubicBezTo>
                <a:cubicBezTo>
                  <a:pt x="788343" y="924381"/>
                  <a:pt x="500736" y="1001815"/>
                  <a:pt x="266471" y="882881"/>
                </a:cubicBezTo>
                <a:lnTo>
                  <a:pt x="336468" y="753952"/>
                </a:lnTo>
                <a:cubicBezTo>
                  <a:pt x="500031" y="834646"/>
                  <a:pt x="699289" y="782817"/>
                  <a:pt x="790022" y="635980"/>
                </a:cubicBezTo>
                <a:cubicBezTo>
                  <a:pt x="886420" y="479977"/>
                  <a:pt x="823906" y="277013"/>
                  <a:pt x="652015" y="187907"/>
                </a:cubicBezTo>
                <a:cubicBezTo>
                  <a:pt x="490509" y="104184"/>
                  <a:pt x="290384" y="151699"/>
                  <a:pt x="196099" y="296155"/>
                </a:cubicBezTo>
                <a:cubicBezTo>
                  <a:pt x="95586" y="450154"/>
                  <a:pt x="153394" y="654682"/>
                  <a:pt x="323605" y="747284"/>
                </a:cubicBezTo>
                <a:lnTo>
                  <a:pt x="247915" y="872973"/>
                </a:lnTo>
                <a:cubicBezTo>
                  <a:pt x="8941" y="738943"/>
                  <a:pt x="-71505" y="445257"/>
                  <a:pt x="69567" y="221869"/>
                </a:cubicBezTo>
                <a:cubicBezTo>
                  <a:pt x="153906" y="88318"/>
                  <a:pt x="298434" y="10446"/>
                  <a:pt x="451449" y="979"/>
                </a:cubicBezTo>
                <a:close/>
              </a:path>
            </a:pathLst>
          </a:custGeom>
          <a:solidFill>
            <a:schemeClr val="accent2"/>
          </a:solidFill>
          <a:ln w="12700" cap="flat" cmpd="sng">
            <a:noFill/>
            <a:bevel/>
          </a:ln>
        </p:spPr>
        <p:txBody>
          <a:bodyPr lIns="68559" tIns="34280" rIns="68559" bIns="34280" anchor="ctr"/>
          <a:lstStyle/>
          <a:p>
            <a:pPr algn="ctr"/>
            <a:r>
              <a:rPr lang="en-US" altLang="zh-CN" sz="3599" dirty="0">
                <a:solidFill>
                  <a:srgbClr val="000000"/>
                </a:solidFill>
                <a:latin typeface="宋体" panose="02010600030101010101" pitchFamily="2" charset="-122"/>
              </a:rPr>
              <a:t>2</a:t>
            </a:r>
            <a:endParaRPr lang="zh-CN" altLang="en-US" sz="3599" dirty="0">
              <a:solidFill>
                <a:srgbClr val="000000"/>
              </a:solidFill>
              <a:latin typeface="宋体" panose="02010600030101010101" pitchFamily="2" charset="-122"/>
            </a:endParaRPr>
          </a:p>
        </p:txBody>
      </p:sp>
      <p:sp>
        <p:nvSpPr>
          <p:cNvPr id="10" name="TextBox 9"/>
          <p:cNvSpPr txBox="1"/>
          <p:nvPr/>
        </p:nvSpPr>
        <p:spPr>
          <a:xfrm>
            <a:off x="396825" y="3195527"/>
            <a:ext cx="1816211" cy="438582"/>
          </a:xfrm>
          <a:prstGeom prst="rect">
            <a:avLst/>
          </a:prstGeom>
          <a:noFill/>
        </p:spPr>
        <p:txBody>
          <a:bodyPr wrap="square">
            <a:spAutoFit/>
          </a:bodyPr>
          <a:lstStyle/>
          <a:p>
            <a:pPr algn="just"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Add a detailed text description here, suggesting that the title is relevant and conforms to the overall language style</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
        <p:nvSpPr>
          <p:cNvPr id="11" name="TextBox 10"/>
          <p:cNvSpPr txBox="1"/>
          <p:nvPr/>
        </p:nvSpPr>
        <p:spPr>
          <a:xfrm>
            <a:off x="7136409" y="1332074"/>
            <a:ext cx="1816211" cy="438582"/>
          </a:xfrm>
          <a:prstGeom prst="rect">
            <a:avLst/>
          </a:prstGeom>
          <a:noFill/>
        </p:spPr>
        <p:txBody>
          <a:bodyPr wrap="square">
            <a:spAutoFit/>
          </a:bodyPr>
          <a:lstStyle/>
          <a:p>
            <a:pPr algn="just" fontAlgn="base">
              <a:lnSpc>
                <a:spcPct val="125000"/>
              </a:lnSpc>
              <a:spcBef>
                <a:spcPct val="0"/>
              </a:spcBef>
              <a:spcAft>
                <a:spcPct val="0"/>
              </a:spcAft>
            </a:pPr>
            <a:r>
              <a:rPr lang="zh-CN" altLang="en-US" sz="900" dirty="0">
                <a:solidFill>
                  <a:schemeClr val="tx1">
                    <a:lumMod val="50000"/>
                    <a:lumOff val="50000"/>
                  </a:schemeClr>
                </a:solidFill>
                <a:latin typeface="微软雅黑"/>
                <a:ea typeface="微软雅黑"/>
                <a:sym typeface="Gill Sans" charset="0"/>
              </a:rPr>
              <a:t>Add a detailed text description here, suggesting that the title is relevant and conforms to the overall language style</a:t>
            </a:r>
            <a:endParaRPr lang="en-US" altLang="zh-CN" sz="900" dirty="0">
              <a:solidFill>
                <a:schemeClr val="tx1">
                  <a:lumMod val="50000"/>
                  <a:lumOff val="50000"/>
                </a:schemeClr>
              </a:solidFill>
              <a:latin typeface="微软雅黑"/>
              <a:ea typeface="微软雅黑"/>
              <a:cs typeface="Lato Light" charset="0"/>
              <a:sym typeface="Lato Light" charset="0"/>
            </a:endParaRPr>
          </a:p>
        </p:txBody>
      </p:sp>
    </p:spTree>
    <p:extLst>
      <p:ext uri="{BB962C8B-B14F-4D97-AF65-F5344CB8AC3E}">
        <p14:creationId xmlns:p14="http://schemas.microsoft.com/office/powerpoint/2010/main" val="2509925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p14="http://schemas.microsoft.com/office/powerpoint/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10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7"/>
                                        </p:tgtEl>
                                      </p:cBhvr>
                                    </p:animEffect>
                                  </p:childTnLst>
                                </p:cTn>
                              </p:par>
                              <p:par>
                                <p:cTn id="41" presetID="42" presetClass="entr" presetSubtype="0"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75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animBg="1"/>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10"/>
</p:tagLst>
</file>

<file path=ppt/tags/tag17.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11"/>
</p:tagLst>
</file>

<file path=ppt/tags/tag19.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50813091205"/>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heme/theme1.xml><?xml version="1.0" encoding="utf-8"?>
<a:theme xmlns:a="http://schemas.openxmlformats.org/drawingml/2006/main" name="www.jpppt.com">
  <a:themeElements>
    <a:clrScheme name="自定义 1125">
      <a:dk1>
        <a:sysClr val="windowText" lastClr="000000"/>
      </a:dk1>
      <a:lt1>
        <a:sysClr val="window" lastClr="FFFFFF"/>
      </a:lt1>
      <a:dk2>
        <a:srgbClr val="44546A"/>
      </a:dk2>
      <a:lt2>
        <a:srgbClr val="E7E6E6"/>
      </a:lt2>
      <a:accent1>
        <a:srgbClr val="9CC29A"/>
      </a:accent1>
      <a:accent2>
        <a:srgbClr val="425E24"/>
      </a:accent2>
      <a:accent3>
        <a:srgbClr val="9CC29A"/>
      </a:accent3>
      <a:accent4>
        <a:srgbClr val="425E24"/>
      </a:accent4>
      <a:accent5>
        <a:srgbClr val="9CC29A"/>
      </a:accent5>
      <a:accent6>
        <a:srgbClr val="425E24"/>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1689</Words>
  <Application>Microsoft Office PowerPoint</Application>
  <PresentationFormat>自定义</PresentationFormat>
  <Paragraphs>242</Paragraphs>
  <Slides>27</Slides>
  <Notes>24</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27</vt:i4>
      </vt:variant>
    </vt:vector>
  </HeadingPairs>
  <TitlesOfParts>
    <vt:vector size="48" baseType="lpstr">
      <vt:lpstr>Arial Unicode MS</vt:lpstr>
      <vt:lpstr>ITC Avant Garde Std Bk</vt:lpstr>
      <vt:lpstr>Open Sans Extrabold</vt:lpstr>
      <vt:lpstr>Roboto Condensed</vt:lpstr>
      <vt:lpstr>Roboto Light</vt:lpstr>
      <vt:lpstr>Signika</vt:lpstr>
      <vt:lpstr>等线</vt:lpstr>
      <vt:lpstr>方正粗倩简体</vt:lpstr>
      <vt:lpstr>方正兰亭黑_GBK</vt:lpstr>
      <vt:lpstr>方正正黑简体</vt:lpstr>
      <vt:lpstr>宋体</vt:lpstr>
      <vt:lpstr>微软雅黑</vt:lpstr>
      <vt:lpstr>微软雅黑 Light</vt:lpstr>
      <vt:lpstr>Arial</vt:lpstr>
      <vt:lpstr>Calibri</vt:lpstr>
      <vt:lpstr>Calibri Light</vt:lpstr>
      <vt:lpstr>Impact</vt:lpstr>
      <vt:lpstr>Segoe UI</vt:lpstr>
      <vt:lpstr>Verdana</vt:lpstr>
      <vt:lpstr>www.jpppt.com</vt:lpstr>
      <vt:lpstr>1-www.jpppt.com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PPT</dc:subject>
  <dc:creator>www.freeppt7.com</dc:creator>
  <cp:keywords>www.freeppt7.com</cp:keywords>
  <dc:description>www.freeppt7.com</dc:description>
  <cp:lastModifiedBy>宇 之灵</cp:lastModifiedBy>
  <cp:revision>99</cp:revision>
  <dcterms:created xsi:type="dcterms:W3CDTF">2017-06-22T09:46:25Z</dcterms:created>
  <dcterms:modified xsi:type="dcterms:W3CDTF">2020-12-03T02:39:00Z</dcterms:modified>
</cp:coreProperties>
</file>