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3"/>
  </p:notesMasterIdLst>
  <p:sldIdLst>
    <p:sldId id="28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5" r:id="rId14"/>
    <p:sldId id="266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304" r:id="rId30"/>
    <p:sldId id="305" r:id="rId31"/>
    <p:sldId id="306" r:id="rId32"/>
  </p:sldIdLst>
  <p:sldSz cx="12192000" cy="6858000"/>
  <p:notesSz cx="6858000" cy="9144000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7085"/>
    <a:srgbClr val="C8D6E8"/>
    <a:srgbClr val="B4C7E7"/>
    <a:srgbClr val="7199AF"/>
    <a:srgbClr val="C3C8CC"/>
    <a:srgbClr val="94AAB7"/>
    <a:srgbClr val="C3C9CD"/>
    <a:srgbClr val="DDE4E8"/>
    <a:srgbClr val="E6EEF3"/>
    <a:srgbClr val="EE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4B7085"/>
              </a:solidFill>
              <a:round/>
            </a:ln>
            <a:effectLst/>
          </c:spPr>
          <c:marker>
            <c:symbol val="circle"/>
            <c:size val="22"/>
            <c:spPr>
              <a:solidFill>
                <a:srgbClr val="767171"/>
              </a:solidFill>
              <a:ln w="152400">
                <a:solidFill>
                  <a:srgbClr val="76717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Dir val="y"/>
            <c:errBarType val="minus"/>
            <c:errValType val="percentage"/>
            <c:noEndCap val="0"/>
            <c:val val="100"/>
            <c:spPr>
              <a:noFill/>
              <a:ln w="57150" cap="flat" cmpd="sng" algn="ctr">
                <a:solidFill>
                  <a:schemeClr val="bg1">
                    <a:lumMod val="75000"/>
                    <a:alpha val="9000"/>
                  </a:schemeClr>
                </a:solidFill>
                <a:round/>
              </a:ln>
              <a:effectLst/>
            </c:spPr>
          </c:errBars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2007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2.7</c:v>
                </c:pt>
                <c:pt idx="5">
                  <c:v>3.6</c:v>
                </c:pt>
                <c:pt idx="6">
                  <c:v>5.8</c:v>
                </c:pt>
                <c:pt idx="7">
                  <c:v>4.9000000000000004</c:v>
                </c:pt>
                <c:pt idx="8">
                  <c:v>3.6</c:v>
                </c:pt>
                <c:pt idx="9">
                  <c:v>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A6-4FFA-89A5-1C5C9948F4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4404480"/>
        <c:axId val="705028864"/>
      </c:lineChart>
      <c:catAx>
        <c:axId val="704404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lgDash"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28575" cap="flat" cmpd="sng" algn="ctr">
            <a:solidFill>
              <a:srgbClr val="4B708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3 LtEx" panose="020B0503020202020204" pitchFamily="34" charset="0"/>
                <a:ea typeface="+mn-ea"/>
                <a:cs typeface="+mn-cs"/>
              </a:defRPr>
            </a:pPr>
            <a:endParaRPr lang="zh-CN"/>
          </a:p>
        </c:txPr>
        <c:crossAx val="705028864"/>
        <c:crosses val="autoZero"/>
        <c:auto val="1"/>
        <c:lblAlgn val="ctr"/>
        <c:lblOffset val="100"/>
        <c:noMultiLvlLbl val="0"/>
      </c:catAx>
      <c:valAx>
        <c:axId val="705028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lgDash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HelveticaNeueLT Pro 43 LtEx" panose="020B0503020202020204" pitchFamily="34" charset="0"/>
                <a:ea typeface="+mn-ea"/>
                <a:cs typeface="+mn-cs"/>
              </a:defRPr>
            </a:pPr>
            <a:endParaRPr lang="zh-CN"/>
          </a:p>
        </c:txPr>
        <c:crossAx val="704404480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8AE0285-9929-4052-BA43-11373D386BB6}" type="datetimeFigureOut">
              <a:rPr lang="zh-CN" altLang="en-US" smtClean="0"/>
              <a:pPr/>
              <a:t>2020/12/7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A67F7FCA-FDDE-490C-A899-7F74B4200DE7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77117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F7FCA-FDDE-490C-A899-7F74B4200DE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463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F7FCA-FDDE-490C-A899-7F74B4200DE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933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F7FCA-FDDE-490C-A899-7F74B4200DE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03142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F7FCA-FDDE-490C-A899-7F74B4200DE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1961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F7FCA-FDDE-490C-A899-7F74B4200DE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535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F7FCA-FDDE-490C-A899-7F74B4200DE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7316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F7FCA-FDDE-490C-A899-7F74B4200DE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6994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F7FCA-FDDE-490C-A899-7F74B4200DE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237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F7FCA-FDDE-490C-A899-7F74B4200DE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0081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F7FCA-FDDE-490C-A899-7F74B4200DE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11630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F7FCA-FDDE-490C-A899-7F74B4200DE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406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F7FCA-FDDE-490C-A899-7F74B4200DE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61697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F7FCA-FDDE-490C-A899-7F74B4200DE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232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F7FCA-FDDE-490C-A899-7F74B4200DE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9762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F7FCA-FDDE-490C-A899-7F74B4200DE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3478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F7FCA-FDDE-490C-A899-7F74B4200DE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93970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F7FCA-FDDE-490C-A899-7F74B4200DE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21021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F7FCA-FDDE-490C-A899-7F74B4200DE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5126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F7FCA-FDDE-490C-A899-7F74B4200DE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1485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F7FCA-FDDE-490C-A899-7F74B4200DE7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756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F7FCA-FDDE-490C-A899-7F74B4200DE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394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F7FCA-FDDE-490C-A899-7F74B4200DE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011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F7FCA-FDDE-490C-A899-7F74B4200DE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644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F7FCA-FDDE-490C-A899-7F74B4200DE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542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F7FCA-FDDE-490C-A899-7F74B4200DE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856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F7FCA-FDDE-490C-A899-7F74B4200DE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2827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F7FCA-FDDE-490C-A899-7F74B4200DE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5129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792B0D-067C-4EC0-AA3B-A620F23701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34A5CA4-A5A9-4AA7-BDC4-1A01464F9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3DE608-41E6-4E29-9D22-BF8D4B21A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251B-BA4A-42E3-82E2-7F63D49BDEF8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E9F8B5-225C-4DF7-9788-737D5AB51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E6D3FF-EE56-4774-9CE0-D4F3819B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B436-16D9-4C5C-B15C-83D3D1964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444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D87F7A-2474-44CB-8FF9-BB4A1845B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3333B8-97BB-489F-B446-47646656C9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A2F17C-0791-41B6-A5FE-95C9136AC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251B-BA4A-42E3-82E2-7F63D49BDEF8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5D8928-DF8C-4325-A8B8-333A1F1CA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88FAE6-8171-47F9-89F0-8EB412F3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B436-16D9-4C5C-B15C-83D3D1964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70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4811791-B2D3-417E-974F-C14A81E0AC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58598AF-3ED4-42F5-8037-DB65E8305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7BB3673-B5B6-48EB-ACB6-14CFB24B0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251B-BA4A-42E3-82E2-7F63D49BDEF8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ED7C36-FEE1-4743-8FF9-C0B8E0AF7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F8B4571-A1C9-460B-B560-B4E526868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B436-16D9-4C5C-B15C-83D3D1964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843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4B7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3252298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2020/12/7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189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2020/12/7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70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5303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BACF3B-9D45-4083-AD49-F1B90C0A4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162519-6ED1-4295-9BDF-BD7E68A81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688D21-CD53-483A-A7C0-7EECC2FD5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251B-BA4A-42E3-82E2-7F63D49BDEF8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3337CB-53C0-4BE4-8DE7-CFDB40D1F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F544B9-5D13-4A25-B77D-8C3E23B24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B436-16D9-4C5C-B15C-83D3D1964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248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F03311-41EF-4BA7-ABD3-06EA81D40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4A7DA23-29B3-4D62-8944-57D0D19BC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0E0F55-6EBD-4326-9417-EB74C89F8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251B-BA4A-42E3-82E2-7F63D49BDEF8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07C574-436B-4B92-8A2C-7CEFF3E9E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F3AB73-ADEA-456C-8376-2121DBCC0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B436-16D9-4C5C-B15C-83D3D1964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7BC56F-E83A-4277-90C0-7C297E46C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EC5248-B524-49F3-8EF1-40D157292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8BF336B-3F99-4C8F-BF56-F884EA963B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A651A04-E5FC-47DF-9550-4143C036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251B-BA4A-42E3-82E2-7F63D49BDEF8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4D962BB-212C-4D3E-99A9-4010FA87A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8B449F6-97BF-4A31-A4A9-4FA3F05D6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B436-16D9-4C5C-B15C-83D3D1964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35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2EDCF6-0A5B-4A4C-96D0-F5F507B1B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AAB38F-93FE-4F88-9BCE-B04AAF9AF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191C91-3BB2-4544-AF0D-CED0DC1FA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6DE4638-7B0B-40F6-B1D4-96024974A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CC974D8-3A6D-417A-AEAC-047ECED849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84A4361-095E-416B-8C51-504FA55BC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251B-BA4A-42E3-82E2-7F63D49BDEF8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C59C4AA-D5F0-4729-939D-4B5B3D023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0F8A806-4677-4E3B-AF74-BAF4050A5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B436-16D9-4C5C-B15C-83D3D196402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55600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66737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2A777B-80F3-4B6F-BC27-6938AB2FA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EFA19C5-6EA7-40BA-874F-43AF9E03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251B-BA4A-42E3-82E2-7F63D49BDEF8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10699ED-0BDF-4382-9BF4-ABB167118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13FB814-C321-4F74-AD16-8193ABF85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B436-16D9-4C5C-B15C-83D3D1964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62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30CB729-A2D5-4D31-AECE-EF6CC0A82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251B-BA4A-42E3-82E2-7F63D49BDEF8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3E9F677-276E-4D39-8DC1-67B7EDDC5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AA5634-65C7-41C2-B595-77AB8B605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B436-16D9-4C5C-B15C-83D3D1964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55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87459D-BA63-43EA-BD38-815C57851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CA0A11-8B97-4820-84B9-53C6085B0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EDB8BA1-CD2A-4889-BF88-6F5DDD121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10AB9B-C2CB-4A53-84AB-7B263CD19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251B-BA4A-42E3-82E2-7F63D49BDEF8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DD733A-7B8D-426E-BAE8-DD521246A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F201195-4225-40E5-B1AC-1DCF0F927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B436-16D9-4C5C-B15C-83D3D1964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93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CE8896-3749-4B41-A8CF-115D7042B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1A7D413-CD20-47D5-894D-6A43D18601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609C10-89E2-4A02-A610-16FD25519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A39C5A-CD71-498F-BE6F-5C3C3EE05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E251B-BA4A-42E3-82E2-7F63D49BDEF8}" type="datetimeFigureOut">
              <a:rPr lang="zh-CN" altLang="en-US" smtClean="0"/>
              <a:t>2020/12/7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D644109-FCE2-4544-9876-6BE45DC1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DAF5E1E-2C42-4BC8-AA17-05652F6C0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1B436-16D9-4C5C-B15C-83D3D19640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069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DB17F0A-B442-4BC2-8109-666F244C1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E6FC90-44AD-48B5-978F-FED1161BEE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BCA8D6-3670-4DF3-8A5C-4C51163E1C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A27E251B-BA4A-42E3-82E2-7F63D49BDEF8}" type="datetimeFigureOut">
              <a:rPr lang="zh-CN" altLang="en-US" smtClean="0"/>
              <a:pPr/>
              <a:t>2020/12/7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CE354CC-083F-4C93-9CE4-B4B4AC8346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0317C5-8E35-4FB3-8836-56C271ECED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5E21B436-16D9-4C5C-B15C-83D3D196402A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2518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847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FE320BCD-63B3-4EF0-97E4-2FC27E2C3089}"/>
              </a:ext>
            </a:extLst>
          </p:cNvPr>
          <p:cNvGrpSpPr/>
          <p:nvPr/>
        </p:nvGrpSpPr>
        <p:grpSpPr>
          <a:xfrm>
            <a:off x="4888089" y="1941689"/>
            <a:ext cx="7699022" cy="3872089"/>
            <a:chOff x="4888089" y="1941689"/>
            <a:chExt cx="7699022" cy="3872089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DEF4263D-88AF-41AF-A657-CC98E4D67DF2}"/>
                </a:ext>
              </a:extLst>
            </p:cNvPr>
            <p:cNvGrpSpPr/>
            <p:nvPr/>
          </p:nvGrpSpPr>
          <p:grpSpPr>
            <a:xfrm>
              <a:off x="4888089" y="2912092"/>
              <a:ext cx="7699022" cy="1639598"/>
              <a:chOff x="4888089" y="2889956"/>
              <a:chExt cx="7699022" cy="1639598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CE5F3623-4572-4BB6-B0D2-120B0E482FE8}"/>
                  </a:ext>
                </a:extLst>
              </p:cNvPr>
              <p:cNvSpPr/>
              <p:nvPr/>
            </p:nvSpPr>
            <p:spPr>
              <a:xfrm>
                <a:off x="4888089" y="2889956"/>
                <a:ext cx="7303911" cy="1240598"/>
              </a:xfrm>
              <a:custGeom>
                <a:avLst/>
                <a:gdLst>
                  <a:gd name="connsiteX0" fmla="*/ 0 w 6716889"/>
                  <a:gd name="connsiteY0" fmla="*/ 0 h 1557866"/>
                  <a:gd name="connsiteX1" fmla="*/ 6716889 w 6716889"/>
                  <a:gd name="connsiteY1" fmla="*/ 0 h 1557866"/>
                  <a:gd name="connsiteX2" fmla="*/ 6716889 w 6716889"/>
                  <a:gd name="connsiteY2" fmla="*/ 1557866 h 1557866"/>
                  <a:gd name="connsiteX3" fmla="*/ 0 w 6716889"/>
                  <a:gd name="connsiteY3" fmla="*/ 1557866 h 1557866"/>
                  <a:gd name="connsiteX4" fmla="*/ 0 w 6716889"/>
                  <a:gd name="connsiteY4" fmla="*/ 0 h 1557866"/>
                  <a:gd name="connsiteX0" fmla="*/ 790222 w 6716889"/>
                  <a:gd name="connsiteY0" fmla="*/ 11288 h 1557866"/>
                  <a:gd name="connsiteX1" fmla="*/ 6716889 w 6716889"/>
                  <a:gd name="connsiteY1" fmla="*/ 0 h 1557866"/>
                  <a:gd name="connsiteX2" fmla="*/ 6716889 w 6716889"/>
                  <a:gd name="connsiteY2" fmla="*/ 1557866 h 1557866"/>
                  <a:gd name="connsiteX3" fmla="*/ 0 w 6716889"/>
                  <a:gd name="connsiteY3" fmla="*/ 1557866 h 1557866"/>
                  <a:gd name="connsiteX4" fmla="*/ 790222 w 6716889"/>
                  <a:gd name="connsiteY4" fmla="*/ 11288 h 1557866"/>
                  <a:gd name="connsiteX0" fmla="*/ 925689 w 6716889"/>
                  <a:gd name="connsiteY0" fmla="*/ 11288 h 1557866"/>
                  <a:gd name="connsiteX1" fmla="*/ 6716889 w 6716889"/>
                  <a:gd name="connsiteY1" fmla="*/ 0 h 1557866"/>
                  <a:gd name="connsiteX2" fmla="*/ 6716889 w 6716889"/>
                  <a:gd name="connsiteY2" fmla="*/ 1557866 h 1557866"/>
                  <a:gd name="connsiteX3" fmla="*/ 0 w 6716889"/>
                  <a:gd name="connsiteY3" fmla="*/ 1557866 h 1557866"/>
                  <a:gd name="connsiteX4" fmla="*/ 925689 w 6716889"/>
                  <a:gd name="connsiteY4" fmla="*/ 11288 h 1557866"/>
                  <a:gd name="connsiteX0" fmla="*/ 790222 w 6716889"/>
                  <a:gd name="connsiteY0" fmla="*/ 11288 h 1557866"/>
                  <a:gd name="connsiteX1" fmla="*/ 6716889 w 6716889"/>
                  <a:gd name="connsiteY1" fmla="*/ 0 h 1557866"/>
                  <a:gd name="connsiteX2" fmla="*/ 6716889 w 6716889"/>
                  <a:gd name="connsiteY2" fmla="*/ 1557866 h 1557866"/>
                  <a:gd name="connsiteX3" fmla="*/ 0 w 6716889"/>
                  <a:gd name="connsiteY3" fmla="*/ 1557866 h 1557866"/>
                  <a:gd name="connsiteX4" fmla="*/ 790222 w 6716889"/>
                  <a:gd name="connsiteY4" fmla="*/ 11288 h 1557866"/>
                  <a:gd name="connsiteX0" fmla="*/ 711200 w 6716889"/>
                  <a:gd name="connsiteY0" fmla="*/ 22577 h 1557866"/>
                  <a:gd name="connsiteX1" fmla="*/ 6716889 w 6716889"/>
                  <a:gd name="connsiteY1" fmla="*/ 0 h 1557866"/>
                  <a:gd name="connsiteX2" fmla="*/ 6716889 w 6716889"/>
                  <a:gd name="connsiteY2" fmla="*/ 1557866 h 1557866"/>
                  <a:gd name="connsiteX3" fmla="*/ 0 w 6716889"/>
                  <a:gd name="connsiteY3" fmla="*/ 1557866 h 1557866"/>
                  <a:gd name="connsiteX4" fmla="*/ 711200 w 6716889"/>
                  <a:gd name="connsiteY4" fmla="*/ 22577 h 1557866"/>
                  <a:gd name="connsiteX0" fmla="*/ 575734 w 6716889"/>
                  <a:gd name="connsiteY0" fmla="*/ 22577 h 1557866"/>
                  <a:gd name="connsiteX1" fmla="*/ 6716889 w 6716889"/>
                  <a:gd name="connsiteY1" fmla="*/ 0 h 1557866"/>
                  <a:gd name="connsiteX2" fmla="*/ 6716889 w 6716889"/>
                  <a:gd name="connsiteY2" fmla="*/ 1557866 h 1557866"/>
                  <a:gd name="connsiteX3" fmla="*/ 0 w 6716889"/>
                  <a:gd name="connsiteY3" fmla="*/ 1557866 h 1557866"/>
                  <a:gd name="connsiteX4" fmla="*/ 575734 w 6716889"/>
                  <a:gd name="connsiteY4" fmla="*/ 22577 h 1557866"/>
                  <a:gd name="connsiteX0" fmla="*/ 541867 w 6716889"/>
                  <a:gd name="connsiteY0" fmla="*/ 22577 h 1557866"/>
                  <a:gd name="connsiteX1" fmla="*/ 6716889 w 6716889"/>
                  <a:gd name="connsiteY1" fmla="*/ 0 h 1557866"/>
                  <a:gd name="connsiteX2" fmla="*/ 6716889 w 6716889"/>
                  <a:gd name="connsiteY2" fmla="*/ 1557866 h 1557866"/>
                  <a:gd name="connsiteX3" fmla="*/ 0 w 6716889"/>
                  <a:gd name="connsiteY3" fmla="*/ 1557866 h 1557866"/>
                  <a:gd name="connsiteX4" fmla="*/ 541867 w 6716889"/>
                  <a:gd name="connsiteY4" fmla="*/ 22577 h 155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16889" h="1557866">
                    <a:moveTo>
                      <a:pt x="541867" y="22577"/>
                    </a:moveTo>
                    <a:lnTo>
                      <a:pt x="6716889" y="0"/>
                    </a:lnTo>
                    <a:lnTo>
                      <a:pt x="6716889" y="1557866"/>
                    </a:lnTo>
                    <a:lnTo>
                      <a:pt x="0" y="1557866"/>
                    </a:lnTo>
                    <a:lnTo>
                      <a:pt x="541867" y="22577"/>
                    </a:lnTo>
                    <a:close/>
                  </a:path>
                </a:pathLst>
              </a:custGeom>
              <a:solidFill>
                <a:srgbClr val="4B7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07A7D9E-75AD-4D75-8E8A-F9CC8C99A15E}"/>
                  </a:ext>
                </a:extLst>
              </p:cNvPr>
              <p:cNvSpPr txBox="1"/>
              <p:nvPr/>
            </p:nvSpPr>
            <p:spPr>
              <a:xfrm>
                <a:off x="5283200" y="3156312"/>
                <a:ext cx="730391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CN" altLang="en-US" sz="4000" spc="-150" dirty="0">
                    <a:solidFill>
                      <a:srgbClr val="EEF2F4"/>
                    </a:solidFill>
                    <a:latin typeface="方正正黑简体" panose="02000000000000000000" pitchFamily="2" charset="-122"/>
                    <a:ea typeface="方正正黑简体" panose="02000000000000000000" pitchFamily="2" charset="-122"/>
                  </a:rPr>
                  <a:t>BUSINESS</a:t>
                </a:r>
                <a:r>
                  <a:rPr lang="en-US" altLang="zh-CN" sz="4000" spc="-150" dirty="0">
                    <a:solidFill>
                      <a:srgbClr val="EEF2F4"/>
                    </a:solidFill>
                    <a:latin typeface="方正正黑简体" panose="02000000000000000000" pitchFamily="2" charset="-122"/>
                    <a:ea typeface="方正正黑简体" panose="02000000000000000000" pitchFamily="2" charset="-122"/>
                  </a:rPr>
                  <a:t> PPT T</a:t>
                </a:r>
                <a:r>
                  <a:rPr kumimoji="0" lang="zh-CN" altLang="en-US" sz="4000" b="0" i="0" u="none" strike="noStrike" kern="1200" cap="none" spc="-150" normalizeH="0" baseline="0" noProof="0" dirty="0">
                    <a:ln>
                      <a:noFill/>
                    </a:ln>
                    <a:solidFill>
                      <a:srgbClr val="EEF2F4"/>
                    </a:solidFill>
                    <a:effectLst/>
                    <a:uLnTx/>
                    <a:uFillTx/>
                    <a:latin typeface="方正正黑简体" panose="02000000000000000000" pitchFamily="2" charset="-122"/>
                    <a:ea typeface="方正正黑简体" panose="02000000000000000000" pitchFamily="2" charset="-122"/>
                  </a:rPr>
                  <a:t>EMPLATE</a:t>
                </a: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508D75EB-F936-4B57-9BE3-75586A727914}"/>
                  </a:ext>
                </a:extLst>
              </p:cNvPr>
              <p:cNvSpPr txBox="1"/>
              <p:nvPr/>
            </p:nvSpPr>
            <p:spPr>
              <a:xfrm>
                <a:off x="5192542" y="4160222"/>
                <a:ext cx="7303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1800" b="0" i="1" u="none" strike="noStrike" kern="1200" cap="none" spc="300" normalizeH="0" baseline="0" noProof="0" dirty="0">
                    <a:ln>
                      <a:noFill/>
                    </a:ln>
                    <a:solidFill>
                      <a:srgbClr val="4B7085"/>
                    </a:solidFill>
                    <a:effectLst/>
                    <a:uLnTx/>
                    <a:uFillTx/>
                    <a:latin typeface="印品黑体" panose="00000500000000000000" pitchFamily="2" charset="-122"/>
                    <a:ea typeface="印品黑体" panose="00000500000000000000" pitchFamily="2" charset="-122"/>
                    <a:cs typeface="+mn-cs"/>
                  </a:rPr>
                  <a:t>Insert the Subtitle of Your Presentation</a:t>
                </a:r>
              </a:p>
            </p:txBody>
          </p:sp>
        </p:grpSp>
        <p:sp useBgFill="1">
          <p:nvSpPr>
            <p:cNvPr id="2" name="矩形 1">
              <a:extLst>
                <a:ext uri="{FF2B5EF4-FFF2-40B4-BE49-F238E27FC236}">
                  <a16:creationId xmlns:a16="http://schemas.microsoft.com/office/drawing/2014/main" id="{5F971482-A1CD-4FCA-94C0-1357FCBB1F98}"/>
                </a:ext>
              </a:extLst>
            </p:cNvPr>
            <p:cNvSpPr/>
            <p:nvPr/>
          </p:nvSpPr>
          <p:spPr>
            <a:xfrm>
              <a:off x="11413067" y="1941689"/>
              <a:ext cx="327378" cy="38720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</p:grp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7E861CE0-D68F-499B-A850-15C8242F938B}"/>
              </a:ext>
            </a:extLst>
          </p:cNvPr>
          <p:cNvSpPr/>
          <p:nvPr/>
        </p:nvSpPr>
        <p:spPr>
          <a:xfrm>
            <a:off x="10055846" y="42840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4B7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3">
            <a:hlinkClick r:id="rId4"/>
            <a:extLst>
              <a:ext uri="{FF2B5EF4-FFF2-40B4-BE49-F238E27FC236}">
                <a16:creationId xmlns:a16="http://schemas.microsoft.com/office/drawing/2014/main" id="{AF442AA0-4F28-446E-B420-EF0FDB8C589E}"/>
              </a:ext>
            </a:extLst>
          </p:cNvPr>
          <p:cNvSpPr txBox="1"/>
          <p:nvPr/>
        </p:nvSpPr>
        <p:spPr>
          <a:xfrm>
            <a:off x="6570832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18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">
        <p14:pan dir="u"/>
      </p:transition>
    </mc:Choice>
    <mc:Fallback xmlns:ahyp="http://schemas.microsoft.com/office/drawing/2018/hyperlinkcolor" xmlns:a16="http://schemas.microsoft.com/office/drawing/2014/main" xmlns="">
      <p:transition spd="slow" advClick="0" advTm="1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3E40234-70D4-47AD-8059-ACA376535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20491" cy="646232"/>
          </a:xfrm>
          <a:prstGeom prst="rect">
            <a:avLst/>
          </a:prstGeom>
        </p:spPr>
      </p:pic>
      <p:sp>
        <p:nvSpPr>
          <p:cNvPr id="4" name="形状 3">
            <a:extLst>
              <a:ext uri="{FF2B5EF4-FFF2-40B4-BE49-F238E27FC236}">
                <a16:creationId xmlns:a16="http://schemas.microsoft.com/office/drawing/2014/main" id="{9C57C30C-FAFF-4747-9F8D-6EA21F7EC2DB}"/>
              </a:ext>
            </a:extLst>
          </p:cNvPr>
          <p:cNvSpPr/>
          <p:nvPr/>
        </p:nvSpPr>
        <p:spPr>
          <a:xfrm rot="5400000">
            <a:off x="29679" y="2501793"/>
            <a:ext cx="4636038" cy="1854415"/>
          </a:xfrm>
          <a:prstGeom prst="leftRightRibbon">
            <a:avLst/>
          </a:prstGeom>
          <a:solidFill>
            <a:srgbClr val="4B708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56535418-1A85-4F0B-BFF7-617324BB3652}"/>
              </a:ext>
            </a:extLst>
          </p:cNvPr>
          <p:cNvSpPr/>
          <p:nvPr/>
        </p:nvSpPr>
        <p:spPr>
          <a:xfrm rot="5400000">
            <a:off x="2826371" y="1977920"/>
            <a:ext cx="1529892" cy="908663"/>
          </a:xfrm>
          <a:custGeom>
            <a:avLst/>
            <a:gdLst>
              <a:gd name="connsiteX0" fmla="*/ 0 w 2423711"/>
              <a:gd name="connsiteY0" fmla="*/ 0 h 1439537"/>
              <a:gd name="connsiteX1" fmla="*/ 2423711 w 2423711"/>
              <a:gd name="connsiteY1" fmla="*/ 0 h 1439537"/>
              <a:gd name="connsiteX2" fmla="*/ 2423711 w 2423711"/>
              <a:gd name="connsiteY2" fmla="*/ 1439537 h 1439537"/>
              <a:gd name="connsiteX3" fmla="*/ 0 w 2423711"/>
              <a:gd name="connsiteY3" fmla="*/ 1439537 h 1439537"/>
              <a:gd name="connsiteX4" fmla="*/ 0 w 2423711"/>
              <a:gd name="connsiteY4" fmla="*/ 0 h 143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3711" h="1439537">
                <a:moveTo>
                  <a:pt x="0" y="0"/>
                </a:moveTo>
                <a:lnTo>
                  <a:pt x="2423711" y="0"/>
                </a:lnTo>
                <a:lnTo>
                  <a:pt x="2423711" y="1439537"/>
                </a:lnTo>
                <a:lnTo>
                  <a:pt x="0" y="14395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16916" rIns="0" bIns="232410" numCol="1" spcCol="1270" anchor="ctr" anchorCtr="0">
            <a:noAutofit/>
          </a:bodyPr>
          <a:lstStyle/>
          <a:p>
            <a:pPr marL="0" lvl="0" indent="0"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6100" kern="1200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3E8F9EB8-6BC3-48C5-B1EE-4A9F0924F1ED}"/>
              </a:ext>
            </a:extLst>
          </p:cNvPr>
          <p:cNvSpPr/>
          <p:nvPr/>
        </p:nvSpPr>
        <p:spPr>
          <a:xfrm rot="5400000">
            <a:off x="2390583" y="3878696"/>
            <a:ext cx="1808055" cy="908663"/>
          </a:xfrm>
          <a:custGeom>
            <a:avLst/>
            <a:gdLst>
              <a:gd name="connsiteX0" fmla="*/ 0 w 2864386"/>
              <a:gd name="connsiteY0" fmla="*/ 0 h 1439537"/>
              <a:gd name="connsiteX1" fmla="*/ 2864386 w 2864386"/>
              <a:gd name="connsiteY1" fmla="*/ 0 h 1439537"/>
              <a:gd name="connsiteX2" fmla="*/ 2864386 w 2864386"/>
              <a:gd name="connsiteY2" fmla="*/ 1439537 h 1439537"/>
              <a:gd name="connsiteX3" fmla="*/ 0 w 2864386"/>
              <a:gd name="connsiteY3" fmla="*/ 1439537 h 1439537"/>
              <a:gd name="connsiteX4" fmla="*/ 0 w 2864386"/>
              <a:gd name="connsiteY4" fmla="*/ 0 h 143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4386" h="1439537">
                <a:moveTo>
                  <a:pt x="0" y="0"/>
                </a:moveTo>
                <a:lnTo>
                  <a:pt x="2864386" y="0"/>
                </a:lnTo>
                <a:lnTo>
                  <a:pt x="2864386" y="1439537"/>
                </a:lnTo>
                <a:lnTo>
                  <a:pt x="0" y="143953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216916" rIns="0" bIns="232410" numCol="1" spcCol="1270" anchor="ctr" anchorCtr="0">
            <a:noAutofit/>
          </a:bodyPr>
          <a:lstStyle/>
          <a:p>
            <a:pPr marL="0" lvl="0" indent="0" algn="ctr" defTabSz="2711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6100" kern="1200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 useBgFill="1">
        <p:nvSpPr>
          <p:cNvPr id="36" name="文本框 35">
            <a:extLst>
              <a:ext uri="{FF2B5EF4-FFF2-40B4-BE49-F238E27FC236}">
                <a16:creationId xmlns:a16="http://schemas.microsoft.com/office/drawing/2014/main" id="{EF00FBF2-4073-4A6A-9150-D8F22F5BD3AB}"/>
              </a:ext>
            </a:extLst>
          </p:cNvPr>
          <p:cNvSpPr txBox="1"/>
          <p:nvPr/>
        </p:nvSpPr>
        <p:spPr>
          <a:xfrm>
            <a:off x="827476" y="2251102"/>
            <a:ext cx="3218173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Enter the title</a:t>
            </a:r>
          </a:p>
        </p:txBody>
      </p:sp>
      <p:sp useBgFill="1">
        <p:nvSpPr>
          <p:cNvPr id="48" name="文本框 47">
            <a:extLst>
              <a:ext uri="{FF2B5EF4-FFF2-40B4-BE49-F238E27FC236}">
                <a16:creationId xmlns:a16="http://schemas.microsoft.com/office/drawing/2014/main" id="{53E377CB-A558-465B-B393-C652B2ED5840}"/>
              </a:ext>
            </a:extLst>
          </p:cNvPr>
          <p:cNvSpPr txBox="1"/>
          <p:nvPr/>
        </p:nvSpPr>
        <p:spPr>
          <a:xfrm>
            <a:off x="627830" y="3985181"/>
            <a:ext cx="2982240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Enter the title</a:t>
            </a:r>
          </a:p>
        </p:txBody>
      </p:sp>
      <p:sp useBgFill="1">
        <p:nvSpPr>
          <p:cNvPr id="49" name="文本框 48">
            <a:extLst>
              <a:ext uri="{FF2B5EF4-FFF2-40B4-BE49-F238E27FC236}">
                <a16:creationId xmlns:a16="http://schemas.microsoft.com/office/drawing/2014/main" id="{B7299BC8-9BDB-44D6-8CEC-77DCB37E41FD}"/>
              </a:ext>
            </a:extLst>
          </p:cNvPr>
          <p:cNvSpPr txBox="1"/>
          <p:nvPr/>
        </p:nvSpPr>
        <p:spPr>
          <a:xfrm>
            <a:off x="3689619" y="1847475"/>
            <a:ext cx="4853880" cy="41658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on the input click on the input click on the input click on the input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 useBgFill="1">
        <p:nvSpPr>
          <p:cNvPr id="50" name="文本框 49">
            <a:extLst>
              <a:ext uri="{FF2B5EF4-FFF2-40B4-BE49-F238E27FC236}">
                <a16:creationId xmlns:a16="http://schemas.microsoft.com/office/drawing/2014/main" id="{4346CF2F-097D-4028-A014-02FDCD6D190D}"/>
              </a:ext>
            </a:extLst>
          </p:cNvPr>
          <p:cNvSpPr txBox="1"/>
          <p:nvPr/>
        </p:nvSpPr>
        <p:spPr>
          <a:xfrm>
            <a:off x="3419220" y="3644990"/>
            <a:ext cx="4853880" cy="41658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on the input click on the input click on the input click on the input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22030025"/>
      </p:ext>
    </p:extLst>
  </p:cSld>
  <p:clrMapOvr>
    <a:masterClrMapping/>
  </p:clrMapOvr>
  <p:transition spd="slow" advClick="0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8" grpId="0" animBg="1"/>
      <p:bldP spid="49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:a16="http://schemas.microsoft.com/office/drawing/2014/main" id="{CD517DD1-71E2-48B7-9DAB-6DC1D07DF0DC}"/>
              </a:ext>
            </a:extLst>
          </p:cNvPr>
          <p:cNvGrpSpPr/>
          <p:nvPr/>
        </p:nvGrpSpPr>
        <p:grpSpPr>
          <a:xfrm>
            <a:off x="5746445" y="915331"/>
            <a:ext cx="3811618" cy="4037357"/>
            <a:chOff x="5746445" y="915331"/>
            <a:chExt cx="3811618" cy="4037357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A56847EA-CFC2-47EE-BBB9-7F518190511E}"/>
                </a:ext>
              </a:extLst>
            </p:cNvPr>
            <p:cNvSpPr/>
            <p:nvPr/>
          </p:nvSpPr>
          <p:spPr>
            <a:xfrm>
              <a:off x="7164076" y="2696741"/>
              <a:ext cx="1994929" cy="1994929"/>
            </a:xfrm>
            <a:custGeom>
              <a:avLst/>
              <a:gdLst>
                <a:gd name="connsiteX0" fmla="*/ 1416009 w 1994929"/>
                <a:gd name="connsiteY0" fmla="*/ 318068 h 1994929"/>
                <a:gd name="connsiteX1" fmla="*/ 1571183 w 1994929"/>
                <a:gd name="connsiteY1" fmla="*/ 187855 h 1994929"/>
                <a:gd name="connsiteX2" fmla="*/ 1695149 w 1994929"/>
                <a:gd name="connsiteY2" fmla="*/ 291875 h 1994929"/>
                <a:gd name="connsiteX3" fmla="*/ 1593860 w 1994929"/>
                <a:gd name="connsiteY3" fmla="*/ 467303 h 1994929"/>
                <a:gd name="connsiteX4" fmla="*/ 1754796 w 1994929"/>
                <a:gd name="connsiteY4" fmla="*/ 746053 h 1994929"/>
                <a:gd name="connsiteX5" fmla="*/ 1957365 w 1994929"/>
                <a:gd name="connsiteY5" fmla="*/ 746047 h 1994929"/>
                <a:gd name="connsiteX6" fmla="*/ 1985466 w 1994929"/>
                <a:gd name="connsiteY6" fmla="*/ 905414 h 1994929"/>
                <a:gd name="connsiteX7" fmla="*/ 1795111 w 1994929"/>
                <a:gd name="connsiteY7" fmla="*/ 974692 h 1994929"/>
                <a:gd name="connsiteX8" fmla="*/ 1739218 w 1994929"/>
                <a:gd name="connsiteY8" fmla="*/ 1291674 h 1994929"/>
                <a:gd name="connsiteX9" fmla="*/ 1894399 w 1994929"/>
                <a:gd name="connsiteY9" fmla="*/ 1421880 h 1994929"/>
                <a:gd name="connsiteX10" fmla="*/ 1813486 w 1994929"/>
                <a:gd name="connsiteY10" fmla="*/ 1562025 h 1994929"/>
                <a:gd name="connsiteX11" fmla="*/ 1623135 w 1994929"/>
                <a:gd name="connsiteY11" fmla="*/ 1492737 h 1994929"/>
                <a:gd name="connsiteX12" fmla="*/ 1376566 w 1994929"/>
                <a:gd name="connsiteY12" fmla="*/ 1699633 h 1994929"/>
                <a:gd name="connsiteX13" fmla="*/ 1411747 w 1994929"/>
                <a:gd name="connsiteY13" fmla="*/ 1899124 h 1994929"/>
                <a:gd name="connsiteX14" fmla="*/ 1259681 w 1994929"/>
                <a:gd name="connsiteY14" fmla="*/ 1954472 h 1994929"/>
                <a:gd name="connsiteX15" fmla="*/ 1158401 w 1994929"/>
                <a:gd name="connsiteY15" fmla="*/ 1779039 h 1994929"/>
                <a:gd name="connsiteX16" fmla="*/ 836529 w 1994929"/>
                <a:gd name="connsiteY16" fmla="*/ 1779039 h 1994929"/>
                <a:gd name="connsiteX17" fmla="*/ 735248 w 1994929"/>
                <a:gd name="connsiteY17" fmla="*/ 1954472 h 1994929"/>
                <a:gd name="connsiteX18" fmla="*/ 583182 w 1994929"/>
                <a:gd name="connsiteY18" fmla="*/ 1899124 h 1994929"/>
                <a:gd name="connsiteX19" fmla="*/ 618363 w 1994929"/>
                <a:gd name="connsiteY19" fmla="*/ 1699633 h 1994929"/>
                <a:gd name="connsiteX20" fmla="*/ 371794 w 1994929"/>
                <a:gd name="connsiteY20" fmla="*/ 1492737 h 1994929"/>
                <a:gd name="connsiteX21" fmla="*/ 181443 w 1994929"/>
                <a:gd name="connsiteY21" fmla="*/ 1562025 h 1994929"/>
                <a:gd name="connsiteX22" fmla="*/ 100530 w 1994929"/>
                <a:gd name="connsiteY22" fmla="*/ 1421880 h 1994929"/>
                <a:gd name="connsiteX23" fmla="*/ 255710 w 1994929"/>
                <a:gd name="connsiteY23" fmla="*/ 1291675 h 1994929"/>
                <a:gd name="connsiteX24" fmla="*/ 199817 w 1994929"/>
                <a:gd name="connsiteY24" fmla="*/ 974693 h 1994929"/>
                <a:gd name="connsiteX25" fmla="*/ 9463 w 1994929"/>
                <a:gd name="connsiteY25" fmla="*/ 905414 h 1994929"/>
                <a:gd name="connsiteX26" fmla="*/ 37564 w 1994929"/>
                <a:gd name="connsiteY26" fmla="*/ 746047 h 1994929"/>
                <a:gd name="connsiteX27" fmla="*/ 240133 w 1994929"/>
                <a:gd name="connsiteY27" fmla="*/ 746052 h 1994929"/>
                <a:gd name="connsiteX28" fmla="*/ 401069 w 1994929"/>
                <a:gd name="connsiteY28" fmla="*/ 467302 h 1994929"/>
                <a:gd name="connsiteX29" fmla="*/ 299780 w 1994929"/>
                <a:gd name="connsiteY29" fmla="*/ 291875 h 1994929"/>
                <a:gd name="connsiteX30" fmla="*/ 423746 w 1994929"/>
                <a:gd name="connsiteY30" fmla="*/ 187855 h 1994929"/>
                <a:gd name="connsiteX31" fmla="*/ 578920 w 1994929"/>
                <a:gd name="connsiteY31" fmla="*/ 318068 h 1994929"/>
                <a:gd name="connsiteX32" fmla="*/ 881381 w 1994929"/>
                <a:gd name="connsiteY32" fmla="*/ 207981 h 1994929"/>
                <a:gd name="connsiteX33" fmla="*/ 916552 w 1994929"/>
                <a:gd name="connsiteY33" fmla="*/ 8489 h 1994929"/>
                <a:gd name="connsiteX34" fmla="*/ 1078377 w 1994929"/>
                <a:gd name="connsiteY34" fmla="*/ 8489 h 1994929"/>
                <a:gd name="connsiteX35" fmla="*/ 1113548 w 1994929"/>
                <a:gd name="connsiteY35" fmla="*/ 207982 h 1994929"/>
                <a:gd name="connsiteX36" fmla="*/ 1416009 w 1994929"/>
                <a:gd name="connsiteY36" fmla="*/ 318069 h 1994929"/>
                <a:gd name="connsiteX37" fmla="*/ 1416009 w 1994929"/>
                <a:gd name="connsiteY37" fmla="*/ 318068 h 1994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994929" h="1994929">
                  <a:moveTo>
                    <a:pt x="1416009" y="318068"/>
                  </a:moveTo>
                  <a:lnTo>
                    <a:pt x="1571183" y="187855"/>
                  </a:lnTo>
                  <a:lnTo>
                    <a:pt x="1695149" y="291875"/>
                  </a:lnTo>
                  <a:lnTo>
                    <a:pt x="1593860" y="467303"/>
                  </a:lnTo>
                  <a:cubicBezTo>
                    <a:pt x="1665883" y="548323"/>
                    <a:pt x="1720642" y="643169"/>
                    <a:pt x="1754796" y="746053"/>
                  </a:cubicBezTo>
                  <a:lnTo>
                    <a:pt x="1957365" y="746047"/>
                  </a:lnTo>
                  <a:lnTo>
                    <a:pt x="1985466" y="905414"/>
                  </a:lnTo>
                  <a:lnTo>
                    <a:pt x="1795111" y="974692"/>
                  </a:lnTo>
                  <a:cubicBezTo>
                    <a:pt x="1798205" y="1083052"/>
                    <a:pt x="1779187" y="1190907"/>
                    <a:pt x="1739218" y="1291674"/>
                  </a:cubicBezTo>
                  <a:lnTo>
                    <a:pt x="1894399" y="1421880"/>
                  </a:lnTo>
                  <a:lnTo>
                    <a:pt x="1813486" y="1562025"/>
                  </a:lnTo>
                  <a:lnTo>
                    <a:pt x="1623135" y="1492737"/>
                  </a:lnTo>
                  <a:cubicBezTo>
                    <a:pt x="1555852" y="1577734"/>
                    <a:pt x="1471956" y="1648132"/>
                    <a:pt x="1376566" y="1699633"/>
                  </a:cubicBezTo>
                  <a:lnTo>
                    <a:pt x="1411747" y="1899124"/>
                  </a:lnTo>
                  <a:lnTo>
                    <a:pt x="1259681" y="1954472"/>
                  </a:lnTo>
                  <a:lnTo>
                    <a:pt x="1158401" y="1779039"/>
                  </a:lnTo>
                  <a:cubicBezTo>
                    <a:pt x="1052224" y="1800902"/>
                    <a:pt x="942706" y="1800902"/>
                    <a:pt x="836529" y="1779039"/>
                  </a:cubicBezTo>
                  <a:lnTo>
                    <a:pt x="735248" y="1954472"/>
                  </a:lnTo>
                  <a:lnTo>
                    <a:pt x="583182" y="1899124"/>
                  </a:lnTo>
                  <a:lnTo>
                    <a:pt x="618363" y="1699633"/>
                  </a:lnTo>
                  <a:cubicBezTo>
                    <a:pt x="522973" y="1648132"/>
                    <a:pt x="439077" y="1577735"/>
                    <a:pt x="371794" y="1492737"/>
                  </a:cubicBezTo>
                  <a:lnTo>
                    <a:pt x="181443" y="1562025"/>
                  </a:lnTo>
                  <a:lnTo>
                    <a:pt x="100530" y="1421880"/>
                  </a:lnTo>
                  <a:lnTo>
                    <a:pt x="255710" y="1291675"/>
                  </a:lnTo>
                  <a:cubicBezTo>
                    <a:pt x="215741" y="1190908"/>
                    <a:pt x="196724" y="1083053"/>
                    <a:pt x="199817" y="974693"/>
                  </a:cubicBezTo>
                  <a:lnTo>
                    <a:pt x="9463" y="905414"/>
                  </a:lnTo>
                  <a:lnTo>
                    <a:pt x="37564" y="746047"/>
                  </a:lnTo>
                  <a:lnTo>
                    <a:pt x="240133" y="746052"/>
                  </a:lnTo>
                  <a:cubicBezTo>
                    <a:pt x="274287" y="643168"/>
                    <a:pt x="329047" y="548323"/>
                    <a:pt x="401069" y="467302"/>
                  </a:cubicBezTo>
                  <a:lnTo>
                    <a:pt x="299780" y="291875"/>
                  </a:lnTo>
                  <a:lnTo>
                    <a:pt x="423746" y="187855"/>
                  </a:lnTo>
                  <a:lnTo>
                    <a:pt x="578920" y="318068"/>
                  </a:lnTo>
                  <a:cubicBezTo>
                    <a:pt x="671216" y="261209"/>
                    <a:pt x="774130" y="223751"/>
                    <a:pt x="881381" y="207981"/>
                  </a:cubicBezTo>
                  <a:lnTo>
                    <a:pt x="916552" y="8489"/>
                  </a:lnTo>
                  <a:lnTo>
                    <a:pt x="1078377" y="8489"/>
                  </a:lnTo>
                  <a:lnTo>
                    <a:pt x="1113548" y="207982"/>
                  </a:lnTo>
                  <a:cubicBezTo>
                    <a:pt x="1220799" y="223752"/>
                    <a:pt x="1323713" y="261209"/>
                    <a:pt x="1416009" y="318069"/>
                  </a:cubicBezTo>
                  <a:lnTo>
                    <a:pt x="1416009" y="318068"/>
                  </a:lnTo>
                  <a:close/>
                </a:path>
              </a:pathLst>
            </a:custGeom>
            <a:solidFill>
              <a:srgbClr val="4B708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48059" tIns="514293" rIns="448059" bIns="549182" numCol="1" spcCol="1270" anchor="ctr" anchorCtr="0">
              <a:noAutofit/>
            </a:bodyPr>
            <a:lstStyle/>
            <a:p>
              <a:pPr marL="0" lvl="0" indent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3700" kern="12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521F210F-20F6-4FAC-9DFE-1465ED0A4BC7}"/>
                </a:ext>
              </a:extLst>
            </p:cNvPr>
            <p:cNvSpPr/>
            <p:nvPr/>
          </p:nvSpPr>
          <p:spPr>
            <a:xfrm>
              <a:off x="6003389" y="2225212"/>
              <a:ext cx="1450858" cy="1450858"/>
            </a:xfrm>
            <a:custGeom>
              <a:avLst/>
              <a:gdLst>
                <a:gd name="connsiteX0" fmla="*/ 1085600 w 1450858"/>
                <a:gd name="connsiteY0" fmla="*/ 367465 h 1450858"/>
                <a:gd name="connsiteX1" fmla="*/ 1299651 w 1450858"/>
                <a:gd name="connsiteY1" fmla="*/ 302955 h 1450858"/>
                <a:gd name="connsiteX2" fmla="*/ 1378413 w 1450858"/>
                <a:gd name="connsiteY2" fmla="*/ 439376 h 1450858"/>
                <a:gd name="connsiteX3" fmla="*/ 1215520 w 1450858"/>
                <a:gd name="connsiteY3" fmla="*/ 592493 h 1450858"/>
                <a:gd name="connsiteX4" fmla="*/ 1215520 w 1450858"/>
                <a:gd name="connsiteY4" fmla="*/ 858364 h 1450858"/>
                <a:gd name="connsiteX5" fmla="*/ 1378413 w 1450858"/>
                <a:gd name="connsiteY5" fmla="*/ 1011482 h 1450858"/>
                <a:gd name="connsiteX6" fmla="*/ 1299651 w 1450858"/>
                <a:gd name="connsiteY6" fmla="*/ 1147903 h 1450858"/>
                <a:gd name="connsiteX7" fmla="*/ 1085600 w 1450858"/>
                <a:gd name="connsiteY7" fmla="*/ 1083393 h 1450858"/>
                <a:gd name="connsiteX8" fmla="*/ 855349 w 1450858"/>
                <a:gd name="connsiteY8" fmla="*/ 1216329 h 1450858"/>
                <a:gd name="connsiteX9" fmla="*/ 804192 w 1450858"/>
                <a:gd name="connsiteY9" fmla="*/ 1433957 h 1450858"/>
                <a:gd name="connsiteX10" fmla="*/ 646666 w 1450858"/>
                <a:gd name="connsiteY10" fmla="*/ 1433957 h 1450858"/>
                <a:gd name="connsiteX11" fmla="*/ 595509 w 1450858"/>
                <a:gd name="connsiteY11" fmla="*/ 1216328 h 1450858"/>
                <a:gd name="connsiteX12" fmla="*/ 365258 w 1450858"/>
                <a:gd name="connsiteY12" fmla="*/ 1083392 h 1450858"/>
                <a:gd name="connsiteX13" fmla="*/ 151207 w 1450858"/>
                <a:gd name="connsiteY13" fmla="*/ 1147903 h 1450858"/>
                <a:gd name="connsiteX14" fmla="*/ 72445 w 1450858"/>
                <a:gd name="connsiteY14" fmla="*/ 1011482 h 1450858"/>
                <a:gd name="connsiteX15" fmla="*/ 235338 w 1450858"/>
                <a:gd name="connsiteY15" fmla="*/ 858365 h 1450858"/>
                <a:gd name="connsiteX16" fmla="*/ 235338 w 1450858"/>
                <a:gd name="connsiteY16" fmla="*/ 592494 h 1450858"/>
                <a:gd name="connsiteX17" fmla="*/ 72445 w 1450858"/>
                <a:gd name="connsiteY17" fmla="*/ 439376 h 1450858"/>
                <a:gd name="connsiteX18" fmla="*/ 151207 w 1450858"/>
                <a:gd name="connsiteY18" fmla="*/ 302955 h 1450858"/>
                <a:gd name="connsiteX19" fmla="*/ 365258 w 1450858"/>
                <a:gd name="connsiteY19" fmla="*/ 367465 h 1450858"/>
                <a:gd name="connsiteX20" fmla="*/ 595509 w 1450858"/>
                <a:gd name="connsiteY20" fmla="*/ 234529 h 1450858"/>
                <a:gd name="connsiteX21" fmla="*/ 646666 w 1450858"/>
                <a:gd name="connsiteY21" fmla="*/ 16901 h 1450858"/>
                <a:gd name="connsiteX22" fmla="*/ 804192 w 1450858"/>
                <a:gd name="connsiteY22" fmla="*/ 16901 h 1450858"/>
                <a:gd name="connsiteX23" fmla="*/ 855349 w 1450858"/>
                <a:gd name="connsiteY23" fmla="*/ 234530 h 1450858"/>
                <a:gd name="connsiteX24" fmla="*/ 1085600 w 1450858"/>
                <a:gd name="connsiteY24" fmla="*/ 367466 h 1450858"/>
                <a:gd name="connsiteX25" fmla="*/ 1085600 w 1450858"/>
                <a:gd name="connsiteY25" fmla="*/ 367465 h 1450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50858" h="1450858">
                  <a:moveTo>
                    <a:pt x="1085600" y="367465"/>
                  </a:moveTo>
                  <a:lnTo>
                    <a:pt x="1299651" y="302955"/>
                  </a:lnTo>
                  <a:lnTo>
                    <a:pt x="1378413" y="439376"/>
                  </a:lnTo>
                  <a:lnTo>
                    <a:pt x="1215520" y="592493"/>
                  </a:lnTo>
                  <a:cubicBezTo>
                    <a:pt x="1239132" y="679544"/>
                    <a:pt x="1239132" y="771313"/>
                    <a:pt x="1215520" y="858364"/>
                  </a:cubicBezTo>
                  <a:lnTo>
                    <a:pt x="1378413" y="1011482"/>
                  </a:lnTo>
                  <a:lnTo>
                    <a:pt x="1299651" y="1147903"/>
                  </a:lnTo>
                  <a:lnTo>
                    <a:pt x="1085600" y="1083393"/>
                  </a:lnTo>
                  <a:cubicBezTo>
                    <a:pt x="1022018" y="1147367"/>
                    <a:pt x="942543" y="1193252"/>
                    <a:pt x="855349" y="1216329"/>
                  </a:cubicBezTo>
                  <a:lnTo>
                    <a:pt x="804192" y="1433957"/>
                  </a:lnTo>
                  <a:lnTo>
                    <a:pt x="646666" y="1433957"/>
                  </a:lnTo>
                  <a:lnTo>
                    <a:pt x="595509" y="1216328"/>
                  </a:lnTo>
                  <a:cubicBezTo>
                    <a:pt x="508315" y="1193251"/>
                    <a:pt x="428840" y="1147367"/>
                    <a:pt x="365258" y="1083392"/>
                  </a:cubicBezTo>
                  <a:lnTo>
                    <a:pt x="151207" y="1147903"/>
                  </a:lnTo>
                  <a:lnTo>
                    <a:pt x="72445" y="1011482"/>
                  </a:lnTo>
                  <a:lnTo>
                    <a:pt x="235338" y="858365"/>
                  </a:lnTo>
                  <a:cubicBezTo>
                    <a:pt x="211726" y="771314"/>
                    <a:pt x="211726" y="679545"/>
                    <a:pt x="235338" y="592494"/>
                  </a:cubicBezTo>
                  <a:lnTo>
                    <a:pt x="72445" y="439376"/>
                  </a:lnTo>
                  <a:lnTo>
                    <a:pt x="151207" y="302955"/>
                  </a:lnTo>
                  <a:lnTo>
                    <a:pt x="365258" y="367465"/>
                  </a:lnTo>
                  <a:cubicBezTo>
                    <a:pt x="428840" y="303491"/>
                    <a:pt x="508315" y="257606"/>
                    <a:pt x="595509" y="234529"/>
                  </a:cubicBezTo>
                  <a:lnTo>
                    <a:pt x="646666" y="16901"/>
                  </a:lnTo>
                  <a:lnTo>
                    <a:pt x="804192" y="16901"/>
                  </a:lnTo>
                  <a:lnTo>
                    <a:pt x="855349" y="234530"/>
                  </a:lnTo>
                  <a:cubicBezTo>
                    <a:pt x="942543" y="257607"/>
                    <a:pt x="1022018" y="303491"/>
                    <a:pt x="1085600" y="367466"/>
                  </a:cubicBezTo>
                  <a:lnTo>
                    <a:pt x="1085600" y="367465"/>
                  </a:lnTo>
                  <a:close/>
                </a:path>
              </a:pathLst>
            </a:custGeom>
            <a:solidFill>
              <a:srgbClr val="B4C7E7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3198" tIns="395405" rIns="393198" bIns="395405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200" kern="12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AE3349AF-D20C-47F6-9CD7-EF0FDAFEEC85}"/>
                </a:ext>
              </a:extLst>
            </p:cNvPr>
            <p:cNvSpPr/>
            <p:nvPr/>
          </p:nvSpPr>
          <p:spPr>
            <a:xfrm>
              <a:off x="6656275" y="1064525"/>
              <a:ext cx="1741030" cy="1741030"/>
            </a:xfrm>
            <a:custGeom>
              <a:avLst/>
              <a:gdLst>
                <a:gd name="connsiteX0" fmla="*/ 1063666 w 1421544"/>
                <a:gd name="connsiteY0" fmla="*/ 360041 h 1421544"/>
                <a:gd name="connsiteX1" fmla="*/ 1273392 w 1421544"/>
                <a:gd name="connsiteY1" fmla="*/ 296834 h 1421544"/>
                <a:gd name="connsiteX2" fmla="*/ 1350563 w 1421544"/>
                <a:gd name="connsiteY2" fmla="*/ 430498 h 1421544"/>
                <a:gd name="connsiteX3" fmla="*/ 1190961 w 1421544"/>
                <a:gd name="connsiteY3" fmla="*/ 580522 h 1421544"/>
                <a:gd name="connsiteX4" fmla="*/ 1190961 w 1421544"/>
                <a:gd name="connsiteY4" fmla="*/ 841021 h 1421544"/>
                <a:gd name="connsiteX5" fmla="*/ 1350563 w 1421544"/>
                <a:gd name="connsiteY5" fmla="*/ 991046 h 1421544"/>
                <a:gd name="connsiteX6" fmla="*/ 1273392 w 1421544"/>
                <a:gd name="connsiteY6" fmla="*/ 1124710 h 1421544"/>
                <a:gd name="connsiteX7" fmla="*/ 1063666 w 1421544"/>
                <a:gd name="connsiteY7" fmla="*/ 1061503 h 1421544"/>
                <a:gd name="connsiteX8" fmla="*/ 838067 w 1421544"/>
                <a:gd name="connsiteY8" fmla="*/ 1191753 h 1421544"/>
                <a:gd name="connsiteX9" fmla="*/ 787943 w 1421544"/>
                <a:gd name="connsiteY9" fmla="*/ 1404984 h 1421544"/>
                <a:gd name="connsiteX10" fmla="*/ 633601 w 1421544"/>
                <a:gd name="connsiteY10" fmla="*/ 1404984 h 1421544"/>
                <a:gd name="connsiteX11" fmla="*/ 583477 w 1421544"/>
                <a:gd name="connsiteY11" fmla="*/ 1191753 h 1421544"/>
                <a:gd name="connsiteX12" fmla="*/ 357878 w 1421544"/>
                <a:gd name="connsiteY12" fmla="*/ 1061503 h 1421544"/>
                <a:gd name="connsiteX13" fmla="*/ 148152 w 1421544"/>
                <a:gd name="connsiteY13" fmla="*/ 1124710 h 1421544"/>
                <a:gd name="connsiteX14" fmla="*/ 70981 w 1421544"/>
                <a:gd name="connsiteY14" fmla="*/ 991046 h 1421544"/>
                <a:gd name="connsiteX15" fmla="*/ 230583 w 1421544"/>
                <a:gd name="connsiteY15" fmla="*/ 841022 h 1421544"/>
                <a:gd name="connsiteX16" fmla="*/ 230583 w 1421544"/>
                <a:gd name="connsiteY16" fmla="*/ 580523 h 1421544"/>
                <a:gd name="connsiteX17" fmla="*/ 70981 w 1421544"/>
                <a:gd name="connsiteY17" fmla="*/ 430498 h 1421544"/>
                <a:gd name="connsiteX18" fmla="*/ 148152 w 1421544"/>
                <a:gd name="connsiteY18" fmla="*/ 296834 h 1421544"/>
                <a:gd name="connsiteX19" fmla="*/ 357878 w 1421544"/>
                <a:gd name="connsiteY19" fmla="*/ 360041 h 1421544"/>
                <a:gd name="connsiteX20" fmla="*/ 583477 w 1421544"/>
                <a:gd name="connsiteY20" fmla="*/ 229791 h 1421544"/>
                <a:gd name="connsiteX21" fmla="*/ 633601 w 1421544"/>
                <a:gd name="connsiteY21" fmla="*/ 16560 h 1421544"/>
                <a:gd name="connsiteX22" fmla="*/ 787943 w 1421544"/>
                <a:gd name="connsiteY22" fmla="*/ 16560 h 1421544"/>
                <a:gd name="connsiteX23" fmla="*/ 838067 w 1421544"/>
                <a:gd name="connsiteY23" fmla="*/ 229791 h 1421544"/>
                <a:gd name="connsiteX24" fmla="*/ 1063666 w 1421544"/>
                <a:gd name="connsiteY24" fmla="*/ 360041 h 1421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21544" h="1421544">
                  <a:moveTo>
                    <a:pt x="914972" y="359584"/>
                  </a:moveTo>
                  <a:lnTo>
                    <a:pt x="1067021" y="265414"/>
                  </a:lnTo>
                  <a:lnTo>
                    <a:pt x="1156130" y="354523"/>
                  </a:lnTo>
                  <a:lnTo>
                    <a:pt x="1061960" y="506571"/>
                  </a:lnTo>
                  <a:cubicBezTo>
                    <a:pt x="1098230" y="568950"/>
                    <a:pt x="1117231" y="639864"/>
                    <a:pt x="1117010" y="712020"/>
                  </a:cubicBezTo>
                  <a:lnTo>
                    <a:pt x="1274588" y="796613"/>
                  </a:lnTo>
                  <a:lnTo>
                    <a:pt x="1241971" y="918339"/>
                  </a:lnTo>
                  <a:lnTo>
                    <a:pt x="1063209" y="912809"/>
                  </a:lnTo>
                  <a:cubicBezTo>
                    <a:pt x="1027323" y="975410"/>
                    <a:pt x="975410" y="1027322"/>
                    <a:pt x="912809" y="1063209"/>
                  </a:cubicBezTo>
                  <a:lnTo>
                    <a:pt x="918339" y="1241971"/>
                  </a:lnTo>
                  <a:lnTo>
                    <a:pt x="796613" y="1274587"/>
                  </a:lnTo>
                  <a:lnTo>
                    <a:pt x="712021" y="1117010"/>
                  </a:lnTo>
                  <a:cubicBezTo>
                    <a:pt x="639864" y="1117232"/>
                    <a:pt x="568951" y="1098230"/>
                    <a:pt x="506572" y="1061960"/>
                  </a:cubicBezTo>
                  <a:lnTo>
                    <a:pt x="354523" y="1156130"/>
                  </a:lnTo>
                  <a:lnTo>
                    <a:pt x="265414" y="1067021"/>
                  </a:lnTo>
                  <a:lnTo>
                    <a:pt x="359584" y="914973"/>
                  </a:lnTo>
                  <a:cubicBezTo>
                    <a:pt x="323314" y="852594"/>
                    <a:pt x="304313" y="781680"/>
                    <a:pt x="304534" y="709524"/>
                  </a:cubicBezTo>
                  <a:lnTo>
                    <a:pt x="146956" y="624931"/>
                  </a:lnTo>
                  <a:lnTo>
                    <a:pt x="179573" y="503205"/>
                  </a:lnTo>
                  <a:lnTo>
                    <a:pt x="358335" y="508735"/>
                  </a:lnTo>
                  <a:cubicBezTo>
                    <a:pt x="394221" y="446134"/>
                    <a:pt x="446134" y="394222"/>
                    <a:pt x="508735" y="358335"/>
                  </a:cubicBezTo>
                  <a:lnTo>
                    <a:pt x="503205" y="179573"/>
                  </a:lnTo>
                  <a:lnTo>
                    <a:pt x="624931" y="146957"/>
                  </a:lnTo>
                  <a:lnTo>
                    <a:pt x="709523" y="304534"/>
                  </a:lnTo>
                  <a:cubicBezTo>
                    <a:pt x="781680" y="304312"/>
                    <a:pt x="852593" y="323314"/>
                    <a:pt x="914972" y="359584"/>
                  </a:cubicBezTo>
                  <a:close/>
                </a:path>
              </a:pathLst>
            </a:custGeom>
            <a:solidFill>
              <a:srgbClr val="4B708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03279" tIns="503279" rIns="503280" bIns="50328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2500" kern="12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" name="箭头: 环形 14">
              <a:extLst>
                <a:ext uri="{FF2B5EF4-FFF2-40B4-BE49-F238E27FC236}">
                  <a16:creationId xmlns:a16="http://schemas.microsoft.com/office/drawing/2014/main" id="{69D2271A-AAF6-4B83-841E-99ABC6FBFCB5}"/>
                </a:ext>
              </a:extLst>
            </p:cNvPr>
            <p:cNvSpPr/>
            <p:nvPr/>
          </p:nvSpPr>
          <p:spPr>
            <a:xfrm>
              <a:off x="7004553" y="2399178"/>
              <a:ext cx="2553510" cy="2553510"/>
            </a:xfrm>
            <a:prstGeom prst="circularArrow">
              <a:avLst>
                <a:gd name="adj1" fmla="val 4688"/>
                <a:gd name="adj2" fmla="val 299029"/>
                <a:gd name="adj3" fmla="val 2501065"/>
                <a:gd name="adj4" fmla="val 15894199"/>
                <a:gd name="adj5" fmla="val 5469"/>
              </a:avLst>
            </a:prstGeom>
            <a:solidFill>
              <a:srgbClr val="C3C9CD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形状 15">
              <a:extLst>
                <a:ext uri="{FF2B5EF4-FFF2-40B4-BE49-F238E27FC236}">
                  <a16:creationId xmlns:a16="http://schemas.microsoft.com/office/drawing/2014/main" id="{650FBA49-B93D-4E31-A06D-00A2EB1D22BF}"/>
                </a:ext>
              </a:extLst>
            </p:cNvPr>
            <p:cNvSpPr/>
            <p:nvPr/>
          </p:nvSpPr>
          <p:spPr>
            <a:xfrm>
              <a:off x="5746445" y="1906626"/>
              <a:ext cx="1855284" cy="1855284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rgbClr val="C3C9CD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箭头: 环形 16">
              <a:extLst>
                <a:ext uri="{FF2B5EF4-FFF2-40B4-BE49-F238E27FC236}">
                  <a16:creationId xmlns:a16="http://schemas.microsoft.com/office/drawing/2014/main" id="{B5DF2A4E-636E-46AF-90C9-64BCE38D8A60}"/>
                </a:ext>
              </a:extLst>
            </p:cNvPr>
            <p:cNvSpPr/>
            <p:nvPr/>
          </p:nvSpPr>
          <p:spPr>
            <a:xfrm>
              <a:off x="6487200" y="915331"/>
              <a:ext cx="2000370" cy="2000370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rgbClr val="C3C9CD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pic>
          <p:nvPicPr>
            <p:cNvPr id="18" name="图形 17">
              <a:extLst>
                <a:ext uri="{FF2B5EF4-FFF2-40B4-BE49-F238E27FC236}">
                  <a16:creationId xmlns:a16="http://schemas.microsoft.com/office/drawing/2014/main" id="{724ED4AB-76E5-4556-BA13-2CB7D7F6D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94554" y="1677865"/>
              <a:ext cx="476250" cy="514350"/>
            </a:xfrm>
            <a:prstGeom prst="rect">
              <a:avLst/>
            </a:prstGeom>
          </p:spPr>
        </p:pic>
        <p:pic>
          <p:nvPicPr>
            <p:cNvPr id="19" name="图形 18">
              <a:extLst>
                <a:ext uri="{FF2B5EF4-FFF2-40B4-BE49-F238E27FC236}">
                  <a16:creationId xmlns:a16="http://schemas.microsoft.com/office/drawing/2014/main" id="{8BC97B45-3085-48E6-81D6-06F203FAC4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926536" y="3315933"/>
              <a:ext cx="470769" cy="720000"/>
            </a:xfrm>
            <a:prstGeom prst="rect">
              <a:avLst/>
            </a:prstGeom>
          </p:spPr>
        </p:pic>
        <p:pic>
          <p:nvPicPr>
            <p:cNvPr id="20" name="图形 19">
              <a:extLst>
                <a:ext uri="{FF2B5EF4-FFF2-40B4-BE49-F238E27FC236}">
                  <a16:creationId xmlns:a16="http://schemas.microsoft.com/office/drawing/2014/main" id="{A3E18275-0761-43C5-BBC1-38ABAF66F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542813" y="2763463"/>
              <a:ext cx="371475" cy="371475"/>
            </a:xfrm>
            <a:prstGeom prst="rect">
              <a:avLst/>
            </a:prstGeom>
          </p:spPr>
        </p:pic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312780D5-688E-4603-92CD-EFC00757FD3B}"/>
              </a:ext>
            </a:extLst>
          </p:cNvPr>
          <p:cNvSpPr txBox="1"/>
          <p:nvPr/>
        </p:nvSpPr>
        <p:spPr>
          <a:xfrm>
            <a:off x="4005668" y="5265236"/>
            <a:ext cx="7042244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on the input click on the input click on the input click on the input click on the input click on the input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12CD59DB-5156-41AC-B8F4-89D92E8EB38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71509" y="0"/>
            <a:ext cx="1420491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04403"/>
      </p:ext>
    </p:extLst>
  </p:cSld>
  <p:clrMapOvr>
    <a:masterClrMapping/>
  </p:clrMapOvr>
  <p:transition spd="slow" advClick="0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3E40234-70D4-47AD-8059-ACA376535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20491" cy="646232"/>
          </a:xfrm>
          <a:prstGeom prst="rect">
            <a:avLst/>
          </a:prstGeom>
        </p:spPr>
      </p:pic>
      <p:grpSp>
        <p:nvGrpSpPr>
          <p:cNvPr id="5" name="组合 4">
            <a:extLst>
              <a:ext uri="{FF2B5EF4-FFF2-40B4-BE49-F238E27FC236}">
                <a16:creationId xmlns:a16="http://schemas.microsoft.com/office/drawing/2014/main" id="{AFCD3B3A-CE0F-4237-AC78-0807D2D5FEC5}"/>
              </a:ext>
            </a:extLst>
          </p:cNvPr>
          <p:cNvGrpSpPr/>
          <p:nvPr/>
        </p:nvGrpSpPr>
        <p:grpSpPr>
          <a:xfrm>
            <a:off x="2411747" y="1199360"/>
            <a:ext cx="2185003" cy="4459280"/>
            <a:chOff x="2411747" y="1199360"/>
            <a:chExt cx="2185003" cy="4459280"/>
          </a:xfrm>
        </p:grpSpPr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3882DE32-3CC9-4ECD-9FE4-63CA9CCB7E39}"/>
                </a:ext>
              </a:extLst>
            </p:cNvPr>
            <p:cNvSpPr/>
            <p:nvPr/>
          </p:nvSpPr>
          <p:spPr>
            <a:xfrm>
              <a:off x="2411747" y="1199360"/>
              <a:ext cx="2185003" cy="4459280"/>
            </a:xfrm>
            <a:custGeom>
              <a:avLst/>
              <a:gdLst>
                <a:gd name="connsiteX0" fmla="*/ 0 w 2185003"/>
                <a:gd name="connsiteY0" fmla="*/ 218500 h 4459280"/>
                <a:gd name="connsiteX1" fmla="*/ 218500 w 2185003"/>
                <a:gd name="connsiteY1" fmla="*/ 0 h 4459280"/>
                <a:gd name="connsiteX2" fmla="*/ 1966503 w 2185003"/>
                <a:gd name="connsiteY2" fmla="*/ 0 h 4459280"/>
                <a:gd name="connsiteX3" fmla="*/ 2185003 w 2185003"/>
                <a:gd name="connsiteY3" fmla="*/ 218500 h 4459280"/>
                <a:gd name="connsiteX4" fmla="*/ 2185003 w 2185003"/>
                <a:gd name="connsiteY4" fmla="*/ 4240780 h 4459280"/>
                <a:gd name="connsiteX5" fmla="*/ 1966503 w 2185003"/>
                <a:gd name="connsiteY5" fmla="*/ 4459280 h 4459280"/>
                <a:gd name="connsiteX6" fmla="*/ 218500 w 2185003"/>
                <a:gd name="connsiteY6" fmla="*/ 4459280 h 4459280"/>
                <a:gd name="connsiteX7" fmla="*/ 0 w 2185003"/>
                <a:gd name="connsiteY7" fmla="*/ 4240780 h 4459280"/>
                <a:gd name="connsiteX8" fmla="*/ 0 w 2185003"/>
                <a:gd name="connsiteY8" fmla="*/ 218500 h 4459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5003" h="4459280">
                  <a:moveTo>
                    <a:pt x="0" y="218500"/>
                  </a:moveTo>
                  <a:cubicBezTo>
                    <a:pt x="0" y="97826"/>
                    <a:pt x="97826" y="0"/>
                    <a:pt x="218500" y="0"/>
                  </a:cubicBezTo>
                  <a:lnTo>
                    <a:pt x="1966503" y="0"/>
                  </a:lnTo>
                  <a:cubicBezTo>
                    <a:pt x="2087177" y="0"/>
                    <a:pt x="2185003" y="97826"/>
                    <a:pt x="2185003" y="218500"/>
                  </a:cubicBezTo>
                  <a:lnTo>
                    <a:pt x="2185003" y="4240780"/>
                  </a:lnTo>
                  <a:cubicBezTo>
                    <a:pt x="2185003" y="4361454"/>
                    <a:pt x="2087177" y="4459280"/>
                    <a:pt x="1966503" y="4459280"/>
                  </a:cubicBezTo>
                  <a:lnTo>
                    <a:pt x="218500" y="4459280"/>
                  </a:lnTo>
                  <a:cubicBezTo>
                    <a:pt x="97826" y="4459280"/>
                    <a:pt x="0" y="4361454"/>
                    <a:pt x="0" y="4240780"/>
                  </a:cubicBezTo>
                  <a:lnTo>
                    <a:pt x="0" y="218500"/>
                  </a:lnTo>
                  <a:close/>
                </a:path>
              </a:pathLst>
            </a:custGeom>
            <a:solidFill>
              <a:srgbClr val="B4C7E7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5600" tIns="2139312" rIns="355600" bIns="1247456" numCol="1" spcCol="1270" anchor="ctr" anchorCtr="0">
              <a:noAutofit/>
            </a:bodyPr>
            <a:lstStyle/>
            <a:p>
              <a:pPr marL="0" lvl="0" indent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000" kern="12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9" name="文本框 78">
              <a:extLst>
                <a:ext uri="{FF2B5EF4-FFF2-40B4-BE49-F238E27FC236}">
                  <a16:creationId xmlns:a16="http://schemas.microsoft.com/office/drawing/2014/main" id="{A3C159F2-89B7-48C3-9991-50FF93A20815}"/>
                </a:ext>
              </a:extLst>
            </p:cNvPr>
            <p:cNvSpPr txBox="1"/>
            <p:nvPr/>
          </p:nvSpPr>
          <p:spPr>
            <a:xfrm>
              <a:off x="2669035" y="3095008"/>
              <a:ext cx="1670425" cy="1128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Click to enter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pPr algn="ctr">
                <a:lnSpc>
                  <a:spcPts val="28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Click to enter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pPr algn="ctr">
                <a:lnSpc>
                  <a:spcPts val="2800"/>
                </a:lnSpc>
              </a:pP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80D36E4A-1A3D-4466-8F02-AD58B920AA90}"/>
              </a:ext>
            </a:extLst>
          </p:cNvPr>
          <p:cNvGrpSpPr/>
          <p:nvPr/>
        </p:nvGrpSpPr>
        <p:grpSpPr>
          <a:xfrm>
            <a:off x="5003498" y="1199360"/>
            <a:ext cx="2185003" cy="4459280"/>
            <a:chOff x="5003498" y="1199360"/>
            <a:chExt cx="2185003" cy="4459280"/>
          </a:xfrm>
        </p:grpSpPr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407C98E8-6F6F-46F0-BA07-03DDECAABE86}"/>
                </a:ext>
              </a:extLst>
            </p:cNvPr>
            <p:cNvSpPr/>
            <p:nvPr/>
          </p:nvSpPr>
          <p:spPr>
            <a:xfrm>
              <a:off x="5003498" y="1199360"/>
              <a:ext cx="2185003" cy="4459280"/>
            </a:xfrm>
            <a:custGeom>
              <a:avLst/>
              <a:gdLst>
                <a:gd name="connsiteX0" fmla="*/ 0 w 2185003"/>
                <a:gd name="connsiteY0" fmla="*/ 218500 h 4459280"/>
                <a:gd name="connsiteX1" fmla="*/ 218500 w 2185003"/>
                <a:gd name="connsiteY1" fmla="*/ 0 h 4459280"/>
                <a:gd name="connsiteX2" fmla="*/ 1966503 w 2185003"/>
                <a:gd name="connsiteY2" fmla="*/ 0 h 4459280"/>
                <a:gd name="connsiteX3" fmla="*/ 2185003 w 2185003"/>
                <a:gd name="connsiteY3" fmla="*/ 218500 h 4459280"/>
                <a:gd name="connsiteX4" fmla="*/ 2185003 w 2185003"/>
                <a:gd name="connsiteY4" fmla="*/ 4240780 h 4459280"/>
                <a:gd name="connsiteX5" fmla="*/ 1966503 w 2185003"/>
                <a:gd name="connsiteY5" fmla="*/ 4459280 h 4459280"/>
                <a:gd name="connsiteX6" fmla="*/ 218500 w 2185003"/>
                <a:gd name="connsiteY6" fmla="*/ 4459280 h 4459280"/>
                <a:gd name="connsiteX7" fmla="*/ 0 w 2185003"/>
                <a:gd name="connsiteY7" fmla="*/ 4240780 h 4459280"/>
                <a:gd name="connsiteX8" fmla="*/ 0 w 2185003"/>
                <a:gd name="connsiteY8" fmla="*/ 218500 h 4459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5003" h="4459280">
                  <a:moveTo>
                    <a:pt x="0" y="218500"/>
                  </a:moveTo>
                  <a:cubicBezTo>
                    <a:pt x="0" y="97826"/>
                    <a:pt x="97826" y="0"/>
                    <a:pt x="218500" y="0"/>
                  </a:cubicBezTo>
                  <a:lnTo>
                    <a:pt x="1966503" y="0"/>
                  </a:lnTo>
                  <a:cubicBezTo>
                    <a:pt x="2087177" y="0"/>
                    <a:pt x="2185003" y="97826"/>
                    <a:pt x="2185003" y="218500"/>
                  </a:cubicBezTo>
                  <a:lnTo>
                    <a:pt x="2185003" y="4240780"/>
                  </a:lnTo>
                  <a:cubicBezTo>
                    <a:pt x="2185003" y="4361454"/>
                    <a:pt x="2087177" y="4459280"/>
                    <a:pt x="1966503" y="4459280"/>
                  </a:cubicBezTo>
                  <a:lnTo>
                    <a:pt x="218500" y="4459280"/>
                  </a:lnTo>
                  <a:cubicBezTo>
                    <a:pt x="97826" y="4459280"/>
                    <a:pt x="0" y="4361454"/>
                    <a:pt x="0" y="4240780"/>
                  </a:cubicBezTo>
                  <a:lnTo>
                    <a:pt x="0" y="218500"/>
                  </a:lnTo>
                  <a:close/>
                </a:path>
              </a:pathLst>
            </a:custGeom>
            <a:solidFill>
              <a:srgbClr val="4B708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5600" tIns="2139312" rIns="355600" bIns="1247456" numCol="1" spcCol="1270" anchor="ctr" anchorCtr="0">
              <a:noAutofit/>
            </a:bodyPr>
            <a:lstStyle/>
            <a:p>
              <a:pPr marL="0" lvl="0" indent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000" kern="12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0" name="文本框 79">
              <a:extLst>
                <a:ext uri="{FF2B5EF4-FFF2-40B4-BE49-F238E27FC236}">
                  <a16:creationId xmlns:a16="http://schemas.microsoft.com/office/drawing/2014/main" id="{4599AD6D-FA49-447F-A1EC-2ECB3D21D8C8}"/>
                </a:ext>
              </a:extLst>
            </p:cNvPr>
            <p:cNvSpPr txBox="1"/>
            <p:nvPr/>
          </p:nvSpPr>
          <p:spPr>
            <a:xfrm>
              <a:off x="5260785" y="3095008"/>
              <a:ext cx="1670425" cy="7695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zh-CN" altLang="en-US" sz="1600" dirty="0">
                  <a:solidFill>
                    <a:srgbClr val="DDE4E8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Click to enter</a:t>
              </a:r>
              <a:endParaRPr lang="en-US" altLang="zh-CN" sz="1600" dirty="0">
                <a:solidFill>
                  <a:srgbClr val="DDE4E8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pPr algn="ctr">
                <a:lnSpc>
                  <a:spcPts val="2800"/>
                </a:lnSpc>
              </a:pPr>
              <a:r>
                <a:rPr lang="zh-CN" altLang="en-US" sz="1600" dirty="0">
                  <a:solidFill>
                    <a:srgbClr val="DDE4E8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Click to enter</a:t>
              </a:r>
              <a:endParaRPr lang="en-US" altLang="zh-CN" sz="1600" dirty="0">
                <a:solidFill>
                  <a:srgbClr val="DDE4E8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F15FA82E-00AF-4600-8908-073C7D16DF4B}"/>
              </a:ext>
            </a:extLst>
          </p:cNvPr>
          <p:cNvGrpSpPr/>
          <p:nvPr/>
        </p:nvGrpSpPr>
        <p:grpSpPr>
          <a:xfrm>
            <a:off x="7595250" y="1199360"/>
            <a:ext cx="2185003" cy="4459280"/>
            <a:chOff x="7595250" y="1199360"/>
            <a:chExt cx="2185003" cy="4459280"/>
          </a:xfrm>
        </p:grpSpPr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961E1B7E-F25F-416C-A131-DE11EDDA44B4}"/>
                </a:ext>
              </a:extLst>
            </p:cNvPr>
            <p:cNvSpPr/>
            <p:nvPr/>
          </p:nvSpPr>
          <p:spPr>
            <a:xfrm>
              <a:off x="7595250" y="1199360"/>
              <a:ext cx="2185003" cy="4459280"/>
            </a:xfrm>
            <a:custGeom>
              <a:avLst/>
              <a:gdLst>
                <a:gd name="connsiteX0" fmla="*/ 0 w 2185003"/>
                <a:gd name="connsiteY0" fmla="*/ 218500 h 4459280"/>
                <a:gd name="connsiteX1" fmla="*/ 218500 w 2185003"/>
                <a:gd name="connsiteY1" fmla="*/ 0 h 4459280"/>
                <a:gd name="connsiteX2" fmla="*/ 1966503 w 2185003"/>
                <a:gd name="connsiteY2" fmla="*/ 0 h 4459280"/>
                <a:gd name="connsiteX3" fmla="*/ 2185003 w 2185003"/>
                <a:gd name="connsiteY3" fmla="*/ 218500 h 4459280"/>
                <a:gd name="connsiteX4" fmla="*/ 2185003 w 2185003"/>
                <a:gd name="connsiteY4" fmla="*/ 4240780 h 4459280"/>
                <a:gd name="connsiteX5" fmla="*/ 1966503 w 2185003"/>
                <a:gd name="connsiteY5" fmla="*/ 4459280 h 4459280"/>
                <a:gd name="connsiteX6" fmla="*/ 218500 w 2185003"/>
                <a:gd name="connsiteY6" fmla="*/ 4459280 h 4459280"/>
                <a:gd name="connsiteX7" fmla="*/ 0 w 2185003"/>
                <a:gd name="connsiteY7" fmla="*/ 4240780 h 4459280"/>
                <a:gd name="connsiteX8" fmla="*/ 0 w 2185003"/>
                <a:gd name="connsiteY8" fmla="*/ 218500 h 4459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5003" h="4459280">
                  <a:moveTo>
                    <a:pt x="0" y="218500"/>
                  </a:moveTo>
                  <a:cubicBezTo>
                    <a:pt x="0" y="97826"/>
                    <a:pt x="97826" y="0"/>
                    <a:pt x="218500" y="0"/>
                  </a:cubicBezTo>
                  <a:lnTo>
                    <a:pt x="1966503" y="0"/>
                  </a:lnTo>
                  <a:cubicBezTo>
                    <a:pt x="2087177" y="0"/>
                    <a:pt x="2185003" y="97826"/>
                    <a:pt x="2185003" y="218500"/>
                  </a:cubicBezTo>
                  <a:lnTo>
                    <a:pt x="2185003" y="4240780"/>
                  </a:lnTo>
                  <a:cubicBezTo>
                    <a:pt x="2185003" y="4361454"/>
                    <a:pt x="2087177" y="4459280"/>
                    <a:pt x="1966503" y="4459280"/>
                  </a:cubicBezTo>
                  <a:lnTo>
                    <a:pt x="218500" y="4459280"/>
                  </a:lnTo>
                  <a:cubicBezTo>
                    <a:pt x="97826" y="4459280"/>
                    <a:pt x="0" y="4361454"/>
                    <a:pt x="0" y="4240780"/>
                  </a:cubicBezTo>
                  <a:lnTo>
                    <a:pt x="0" y="218500"/>
                  </a:lnTo>
                  <a:close/>
                </a:path>
              </a:pathLst>
            </a:custGeom>
            <a:solidFill>
              <a:srgbClr val="B4C7E7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5600" tIns="2139312" rIns="355600" bIns="1247456" numCol="1" spcCol="1270" anchor="ctr" anchorCtr="0">
              <a:noAutofit/>
            </a:bodyPr>
            <a:lstStyle/>
            <a:p>
              <a:pPr marL="0" lvl="0" indent="0" algn="ctr" defTabSz="2222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5000" kern="12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1" name="文本框 80">
              <a:extLst>
                <a:ext uri="{FF2B5EF4-FFF2-40B4-BE49-F238E27FC236}">
                  <a16:creationId xmlns:a16="http://schemas.microsoft.com/office/drawing/2014/main" id="{A893DE4B-A4B3-4197-BBCC-33E9638B5934}"/>
                </a:ext>
              </a:extLst>
            </p:cNvPr>
            <p:cNvSpPr txBox="1"/>
            <p:nvPr/>
          </p:nvSpPr>
          <p:spPr>
            <a:xfrm>
              <a:off x="7852538" y="3095008"/>
              <a:ext cx="1670425" cy="1128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Click to enter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pPr algn="ctr">
                <a:lnSpc>
                  <a:spcPts val="2800"/>
                </a:lnSpc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Click to enter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pPr algn="ctr">
                <a:lnSpc>
                  <a:spcPts val="2800"/>
                </a:lnSpc>
              </a:pP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70" name="箭头: 左右 69">
            <a:extLst>
              <a:ext uri="{FF2B5EF4-FFF2-40B4-BE49-F238E27FC236}">
                <a16:creationId xmlns:a16="http://schemas.microsoft.com/office/drawing/2014/main" id="{BF261A82-FA3F-4810-8310-E49D37F963D2}"/>
              </a:ext>
            </a:extLst>
          </p:cNvPr>
          <p:cNvSpPr/>
          <p:nvPr/>
        </p:nvSpPr>
        <p:spPr>
          <a:xfrm>
            <a:off x="3019098" y="4766784"/>
            <a:ext cx="6153805" cy="668892"/>
          </a:xfrm>
          <a:prstGeom prst="leftRightArrow">
            <a:avLst/>
          </a:prstGeom>
          <a:solidFill>
            <a:srgbClr val="DDE4E8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2DBED43C-F181-4528-B022-FE284A6508A4}"/>
              </a:ext>
            </a:extLst>
          </p:cNvPr>
          <p:cNvGrpSpPr/>
          <p:nvPr/>
        </p:nvGrpSpPr>
        <p:grpSpPr>
          <a:xfrm>
            <a:off x="5353530" y="1466916"/>
            <a:ext cx="1484940" cy="1484940"/>
            <a:chOff x="5353530" y="1466916"/>
            <a:chExt cx="1484940" cy="1484940"/>
          </a:xfrm>
        </p:grpSpPr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4FFD0CC6-94E4-414A-872A-4FC9B260E585}"/>
                </a:ext>
              </a:extLst>
            </p:cNvPr>
            <p:cNvSpPr/>
            <p:nvPr/>
          </p:nvSpPr>
          <p:spPr>
            <a:xfrm>
              <a:off x="5353530" y="1466916"/>
              <a:ext cx="1484940" cy="1484940"/>
            </a:xfrm>
            <a:prstGeom prst="ellipse">
              <a:avLst/>
            </a:prstGeom>
            <a:solidFill>
              <a:srgbClr val="DDE4E8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76" name="图形 75">
              <a:extLst>
                <a:ext uri="{FF2B5EF4-FFF2-40B4-BE49-F238E27FC236}">
                  <a16:creationId xmlns:a16="http://schemas.microsoft.com/office/drawing/2014/main" id="{DAC148FB-4928-47F6-A02F-A1C3D3F87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60614" y="1849386"/>
              <a:ext cx="470769" cy="720000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F7C7E57C-FB6B-4505-A6BB-F34CD4DF0441}"/>
              </a:ext>
            </a:extLst>
          </p:cNvPr>
          <p:cNvGrpSpPr/>
          <p:nvPr/>
        </p:nvGrpSpPr>
        <p:grpSpPr>
          <a:xfrm>
            <a:off x="2761778" y="1466916"/>
            <a:ext cx="1484940" cy="1484940"/>
            <a:chOff x="2761778" y="1466916"/>
            <a:chExt cx="1484940" cy="1484940"/>
          </a:xfrm>
        </p:grpSpPr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F3B7CAC0-C408-494A-9F5F-1636F6A5A970}"/>
                </a:ext>
              </a:extLst>
            </p:cNvPr>
            <p:cNvSpPr/>
            <p:nvPr/>
          </p:nvSpPr>
          <p:spPr>
            <a:xfrm>
              <a:off x="2761778" y="1466916"/>
              <a:ext cx="1484940" cy="1484940"/>
            </a:xfrm>
            <a:prstGeom prst="ellipse">
              <a:avLst/>
            </a:prstGeom>
            <a:solidFill>
              <a:srgbClr val="DDE4E8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77" name="图形 76">
              <a:extLst>
                <a:ext uri="{FF2B5EF4-FFF2-40B4-BE49-F238E27FC236}">
                  <a16:creationId xmlns:a16="http://schemas.microsoft.com/office/drawing/2014/main" id="{D6F0CDAF-4C16-4F4D-9CEA-502AF0559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234248" y="1939386"/>
              <a:ext cx="540000" cy="540000"/>
            </a:xfrm>
            <a:prstGeom prst="rect">
              <a:avLst/>
            </a:prstGeom>
          </p:spPr>
        </p:pic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90564F33-1D75-41DA-9552-40489BBD45FA}"/>
              </a:ext>
            </a:extLst>
          </p:cNvPr>
          <p:cNvGrpSpPr/>
          <p:nvPr/>
        </p:nvGrpSpPr>
        <p:grpSpPr>
          <a:xfrm>
            <a:off x="7945281" y="1466916"/>
            <a:ext cx="1484940" cy="1484940"/>
            <a:chOff x="7945281" y="1466916"/>
            <a:chExt cx="1484940" cy="1484940"/>
          </a:xfrm>
        </p:grpSpPr>
        <p:sp>
          <p:nvSpPr>
            <p:cNvPr id="69" name="椭圆 68">
              <a:extLst>
                <a:ext uri="{FF2B5EF4-FFF2-40B4-BE49-F238E27FC236}">
                  <a16:creationId xmlns:a16="http://schemas.microsoft.com/office/drawing/2014/main" id="{81CFA659-928C-46AB-9C0F-8AE8BEA192E3}"/>
                </a:ext>
              </a:extLst>
            </p:cNvPr>
            <p:cNvSpPr/>
            <p:nvPr/>
          </p:nvSpPr>
          <p:spPr>
            <a:xfrm>
              <a:off x="7945281" y="1466916"/>
              <a:ext cx="1484940" cy="1484940"/>
            </a:xfrm>
            <a:prstGeom prst="ellipse">
              <a:avLst/>
            </a:prstGeom>
            <a:solidFill>
              <a:srgbClr val="DDE4E8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78" name="图形 77">
              <a:extLst>
                <a:ext uri="{FF2B5EF4-FFF2-40B4-BE49-F238E27FC236}">
                  <a16:creationId xmlns:a16="http://schemas.microsoft.com/office/drawing/2014/main" id="{64CBB5FB-2AEC-45AA-ABD0-84D67033C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404418" y="1903386"/>
              <a:ext cx="566666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885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:asvg="http://schemas.microsoft.com/office/drawing/2016/SVG/main" xmlns:a16="http://schemas.microsoft.com/office/drawing/2014/main"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3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2BA17C8-93F2-4408-ACC9-121B32E07F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301"/>
          <a:stretch/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DD07694-802C-44F5-9718-7907D5DD5D09}"/>
              </a:ext>
            </a:extLst>
          </p:cNvPr>
          <p:cNvSpPr/>
          <p:nvPr/>
        </p:nvSpPr>
        <p:spPr>
          <a:xfrm>
            <a:off x="-2" y="1"/>
            <a:ext cx="12192000" cy="6857999"/>
          </a:xfrm>
          <a:prstGeom prst="rect">
            <a:avLst/>
          </a:prstGeom>
          <a:solidFill>
            <a:srgbClr val="E6EEF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09FCCB8-0CAD-4B4F-B25B-3C6A2231A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1509" y="0"/>
            <a:ext cx="1420491" cy="646232"/>
          </a:xfrm>
          <a:prstGeom prst="rect">
            <a:avLst/>
          </a:prstGeom>
        </p:spPr>
      </p:pic>
      <p:grpSp>
        <p:nvGrpSpPr>
          <p:cNvPr id="15" name="Group 29">
            <a:extLst>
              <a:ext uri="{FF2B5EF4-FFF2-40B4-BE49-F238E27FC236}">
                <a16:creationId xmlns:a16="http://schemas.microsoft.com/office/drawing/2014/main" id="{4742A9A7-40EA-4C36-B528-B031A4C7156A}"/>
              </a:ext>
            </a:extLst>
          </p:cNvPr>
          <p:cNvGrpSpPr/>
          <p:nvPr/>
        </p:nvGrpSpPr>
        <p:grpSpPr>
          <a:xfrm>
            <a:off x="2228248" y="1485614"/>
            <a:ext cx="2180720" cy="4608106"/>
            <a:chOff x="3189614" y="1562392"/>
            <a:chExt cx="1474916" cy="3116662"/>
          </a:xfrm>
          <a:effectLst/>
        </p:grpSpPr>
        <p:sp>
          <p:nvSpPr>
            <p:cNvPr id="60" name="Freeform 86">
              <a:extLst>
                <a:ext uri="{FF2B5EF4-FFF2-40B4-BE49-F238E27FC236}">
                  <a16:creationId xmlns:a16="http://schemas.microsoft.com/office/drawing/2014/main" id="{40A219C5-BBF3-45CC-8D16-C51D3387B403}"/>
                </a:ext>
              </a:extLst>
            </p:cNvPr>
            <p:cNvSpPr/>
            <p:nvPr/>
          </p:nvSpPr>
          <p:spPr>
            <a:xfrm>
              <a:off x="3205386" y="1579715"/>
              <a:ext cx="1459144" cy="3099339"/>
            </a:xfrm>
            <a:custGeom>
              <a:avLst/>
              <a:gdLst>
                <a:gd name="connsiteX0" fmla="*/ 0 w 1459144"/>
                <a:gd name="connsiteY0" fmla="*/ 176060 h 3099339"/>
                <a:gd name="connsiteX1" fmla="*/ 51567 w 1459144"/>
                <a:gd name="connsiteY1" fmla="*/ 51567 h 3099339"/>
                <a:gd name="connsiteX2" fmla="*/ 176060 w 1459144"/>
                <a:gd name="connsiteY2" fmla="*/ 0 h 3099339"/>
                <a:gd name="connsiteX3" fmla="*/ 1283084 w 1459144"/>
                <a:gd name="connsiteY3" fmla="*/ 0 h 3099339"/>
                <a:gd name="connsiteX4" fmla="*/ 1407577 w 1459144"/>
                <a:gd name="connsiteY4" fmla="*/ 51567 h 3099339"/>
                <a:gd name="connsiteX5" fmla="*/ 1459144 w 1459144"/>
                <a:gd name="connsiteY5" fmla="*/ 176060 h 3099339"/>
                <a:gd name="connsiteX6" fmla="*/ 1459144 w 1459144"/>
                <a:gd name="connsiteY6" fmla="*/ 2923279 h 3099339"/>
                <a:gd name="connsiteX7" fmla="*/ 1407577 w 1459144"/>
                <a:gd name="connsiteY7" fmla="*/ 3047772 h 3099339"/>
                <a:gd name="connsiteX8" fmla="*/ 1283084 w 1459144"/>
                <a:gd name="connsiteY8" fmla="*/ 3099339 h 3099339"/>
                <a:gd name="connsiteX9" fmla="*/ 176060 w 1459144"/>
                <a:gd name="connsiteY9" fmla="*/ 3099339 h 3099339"/>
                <a:gd name="connsiteX10" fmla="*/ 51567 w 1459144"/>
                <a:gd name="connsiteY10" fmla="*/ 3047772 h 3099339"/>
                <a:gd name="connsiteX11" fmla="*/ 0 w 1459144"/>
                <a:gd name="connsiteY11" fmla="*/ 2923279 h 3099339"/>
                <a:gd name="connsiteX12" fmla="*/ 0 w 1459144"/>
                <a:gd name="connsiteY12" fmla="*/ 176060 h 309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59144" h="3099339">
                  <a:moveTo>
                    <a:pt x="0" y="176060"/>
                  </a:moveTo>
                  <a:cubicBezTo>
                    <a:pt x="0" y="129366"/>
                    <a:pt x="18549" y="84584"/>
                    <a:pt x="51567" y="51567"/>
                  </a:cubicBezTo>
                  <a:cubicBezTo>
                    <a:pt x="84585" y="18549"/>
                    <a:pt x="129366" y="0"/>
                    <a:pt x="176060" y="0"/>
                  </a:cubicBezTo>
                  <a:lnTo>
                    <a:pt x="1283084" y="0"/>
                  </a:lnTo>
                  <a:cubicBezTo>
                    <a:pt x="1329778" y="0"/>
                    <a:pt x="1374560" y="18549"/>
                    <a:pt x="1407577" y="51567"/>
                  </a:cubicBezTo>
                  <a:cubicBezTo>
                    <a:pt x="1440595" y="84585"/>
                    <a:pt x="1459144" y="129366"/>
                    <a:pt x="1459144" y="176060"/>
                  </a:cubicBezTo>
                  <a:lnTo>
                    <a:pt x="1459144" y="2923279"/>
                  </a:lnTo>
                  <a:cubicBezTo>
                    <a:pt x="1459144" y="2969973"/>
                    <a:pt x="1440595" y="3014755"/>
                    <a:pt x="1407577" y="3047772"/>
                  </a:cubicBezTo>
                  <a:cubicBezTo>
                    <a:pt x="1374559" y="3080790"/>
                    <a:pt x="1329778" y="3099339"/>
                    <a:pt x="1283084" y="3099339"/>
                  </a:cubicBezTo>
                  <a:lnTo>
                    <a:pt x="176060" y="3099339"/>
                  </a:lnTo>
                  <a:cubicBezTo>
                    <a:pt x="129366" y="3099339"/>
                    <a:pt x="84584" y="3080790"/>
                    <a:pt x="51567" y="3047772"/>
                  </a:cubicBezTo>
                  <a:cubicBezTo>
                    <a:pt x="18549" y="3014754"/>
                    <a:pt x="0" y="2969973"/>
                    <a:pt x="0" y="2923279"/>
                  </a:cubicBezTo>
                  <a:lnTo>
                    <a:pt x="0" y="17606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</a:endParaRPr>
            </a:p>
          </p:txBody>
        </p:sp>
        <p:grpSp>
          <p:nvGrpSpPr>
            <p:cNvPr id="61" name="Group 20">
              <a:extLst>
                <a:ext uri="{FF2B5EF4-FFF2-40B4-BE49-F238E27FC236}">
                  <a16:creationId xmlns:a16="http://schemas.microsoft.com/office/drawing/2014/main" id="{FC4A13ED-796F-4029-A826-7AE090BB08FC}"/>
                </a:ext>
              </a:extLst>
            </p:cNvPr>
            <p:cNvGrpSpPr/>
            <p:nvPr/>
          </p:nvGrpSpPr>
          <p:grpSpPr>
            <a:xfrm>
              <a:off x="3189614" y="1991493"/>
              <a:ext cx="23662" cy="645898"/>
              <a:chOff x="3392428" y="1951545"/>
              <a:chExt cx="27432" cy="735419"/>
            </a:xfrm>
          </p:grpSpPr>
          <p:sp>
            <p:nvSpPr>
              <p:cNvPr id="67" name="Rectangle 108">
                <a:extLst>
                  <a:ext uri="{FF2B5EF4-FFF2-40B4-BE49-F238E27FC236}">
                    <a16:creationId xmlns:a16="http://schemas.microsoft.com/office/drawing/2014/main" id="{0AB86A5E-3192-4A60-A3D6-42B22FC6A51E}"/>
                  </a:ext>
                </a:extLst>
              </p:cNvPr>
              <p:cNvSpPr/>
              <p:nvPr/>
            </p:nvSpPr>
            <p:spPr>
              <a:xfrm>
                <a:off x="3392428" y="1951545"/>
                <a:ext cx="18288" cy="17282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68" name="Rectangle 117">
                <a:extLst>
                  <a:ext uri="{FF2B5EF4-FFF2-40B4-BE49-F238E27FC236}">
                    <a16:creationId xmlns:a16="http://schemas.microsoft.com/office/drawing/2014/main" id="{083A378F-FA7E-4ED9-9526-C41BF7BDC03E}"/>
                  </a:ext>
                </a:extLst>
              </p:cNvPr>
              <p:cNvSpPr/>
              <p:nvPr/>
            </p:nvSpPr>
            <p:spPr>
              <a:xfrm>
                <a:off x="3401572" y="2289545"/>
                <a:ext cx="18288" cy="11887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69" name="Rectangle 118">
                <a:extLst>
                  <a:ext uri="{FF2B5EF4-FFF2-40B4-BE49-F238E27FC236}">
                    <a16:creationId xmlns:a16="http://schemas.microsoft.com/office/drawing/2014/main" id="{1B9461FE-CFBA-4D71-B1FC-FE494440B443}"/>
                  </a:ext>
                </a:extLst>
              </p:cNvPr>
              <p:cNvSpPr/>
              <p:nvPr/>
            </p:nvSpPr>
            <p:spPr>
              <a:xfrm>
                <a:off x="3401572" y="2568092"/>
                <a:ext cx="18288" cy="11887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62" name="Freeform 93">
              <a:extLst>
                <a:ext uri="{FF2B5EF4-FFF2-40B4-BE49-F238E27FC236}">
                  <a16:creationId xmlns:a16="http://schemas.microsoft.com/office/drawing/2014/main" id="{22602A98-9236-416B-9AA0-DBFE54CA8E9C}"/>
                </a:ext>
              </a:extLst>
            </p:cNvPr>
            <p:cNvSpPr/>
            <p:nvPr/>
          </p:nvSpPr>
          <p:spPr>
            <a:xfrm>
              <a:off x="3806686" y="4332856"/>
              <a:ext cx="256543" cy="261216"/>
            </a:xfrm>
            <a:custGeom>
              <a:avLst/>
              <a:gdLst>
                <a:gd name="connsiteX0" fmla="*/ 0 w 256543"/>
                <a:gd name="connsiteY0" fmla="*/ 130608 h 261216"/>
                <a:gd name="connsiteX1" fmla="*/ 36755 w 256543"/>
                <a:gd name="connsiteY1" fmla="*/ 39091 h 261216"/>
                <a:gd name="connsiteX2" fmla="*/ 128272 w 256543"/>
                <a:gd name="connsiteY2" fmla="*/ 0 h 261216"/>
                <a:gd name="connsiteX3" fmla="*/ 219789 w 256543"/>
                <a:gd name="connsiteY3" fmla="*/ 39091 h 261216"/>
                <a:gd name="connsiteX4" fmla="*/ 256544 w 256543"/>
                <a:gd name="connsiteY4" fmla="*/ 130608 h 261216"/>
                <a:gd name="connsiteX5" fmla="*/ 219789 w 256543"/>
                <a:gd name="connsiteY5" fmla="*/ 222125 h 261216"/>
                <a:gd name="connsiteX6" fmla="*/ 128272 w 256543"/>
                <a:gd name="connsiteY6" fmla="*/ 261216 h 261216"/>
                <a:gd name="connsiteX7" fmla="*/ 36755 w 256543"/>
                <a:gd name="connsiteY7" fmla="*/ 222125 h 261216"/>
                <a:gd name="connsiteX8" fmla="*/ 0 w 256543"/>
                <a:gd name="connsiteY8" fmla="*/ 130608 h 2612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543" h="261216">
                  <a:moveTo>
                    <a:pt x="0" y="130608"/>
                  </a:moveTo>
                  <a:cubicBezTo>
                    <a:pt x="0" y="96377"/>
                    <a:pt x="13199" y="63514"/>
                    <a:pt x="36755" y="39091"/>
                  </a:cubicBezTo>
                  <a:cubicBezTo>
                    <a:pt x="60874" y="14086"/>
                    <a:pt x="93851" y="0"/>
                    <a:pt x="128272" y="0"/>
                  </a:cubicBezTo>
                  <a:cubicBezTo>
                    <a:pt x="162693" y="0"/>
                    <a:pt x="195670" y="14086"/>
                    <a:pt x="219789" y="39091"/>
                  </a:cubicBezTo>
                  <a:cubicBezTo>
                    <a:pt x="243346" y="63514"/>
                    <a:pt x="256544" y="96377"/>
                    <a:pt x="256544" y="130608"/>
                  </a:cubicBezTo>
                  <a:cubicBezTo>
                    <a:pt x="256544" y="164839"/>
                    <a:pt x="243345" y="197702"/>
                    <a:pt x="219789" y="222125"/>
                  </a:cubicBezTo>
                  <a:cubicBezTo>
                    <a:pt x="195670" y="247130"/>
                    <a:pt x="162693" y="261216"/>
                    <a:pt x="128272" y="261216"/>
                  </a:cubicBezTo>
                  <a:cubicBezTo>
                    <a:pt x="93851" y="261216"/>
                    <a:pt x="60874" y="247130"/>
                    <a:pt x="36755" y="222125"/>
                  </a:cubicBezTo>
                  <a:cubicBezTo>
                    <a:pt x="13198" y="197702"/>
                    <a:pt x="0" y="164839"/>
                    <a:pt x="0" y="130608"/>
                  </a:cubicBezTo>
                  <a:close/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3" name="Freeform 96">
              <a:extLst>
                <a:ext uri="{FF2B5EF4-FFF2-40B4-BE49-F238E27FC236}">
                  <a16:creationId xmlns:a16="http://schemas.microsoft.com/office/drawing/2014/main" id="{E98AA172-981E-4FBC-A5F2-CBD427B54037}"/>
                </a:ext>
              </a:extLst>
            </p:cNvPr>
            <p:cNvSpPr/>
            <p:nvPr/>
          </p:nvSpPr>
          <p:spPr>
            <a:xfrm>
              <a:off x="3306742" y="1997538"/>
              <a:ext cx="1256433" cy="2276759"/>
            </a:xfrm>
            <a:custGeom>
              <a:avLst/>
              <a:gdLst>
                <a:gd name="connsiteX0" fmla="*/ 0 w 1256433"/>
                <a:gd name="connsiteY0" fmla="*/ 0 h 2276759"/>
                <a:gd name="connsiteX1" fmla="*/ 1256433 w 1256433"/>
                <a:gd name="connsiteY1" fmla="*/ 0 h 2276759"/>
                <a:gd name="connsiteX2" fmla="*/ 1256433 w 1256433"/>
                <a:gd name="connsiteY2" fmla="*/ 2276759 h 2276759"/>
                <a:gd name="connsiteX3" fmla="*/ 0 w 1256433"/>
                <a:gd name="connsiteY3" fmla="*/ 2276759 h 2276759"/>
                <a:gd name="connsiteX4" fmla="*/ 0 w 1256433"/>
                <a:gd name="connsiteY4" fmla="*/ 0 h 2276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433" h="2276759">
                  <a:moveTo>
                    <a:pt x="0" y="0"/>
                  </a:moveTo>
                  <a:lnTo>
                    <a:pt x="1256433" y="0"/>
                  </a:lnTo>
                  <a:lnTo>
                    <a:pt x="1256433" y="2276759"/>
                  </a:lnTo>
                  <a:lnTo>
                    <a:pt x="0" y="2276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4" name="Freeform 99">
              <a:extLst>
                <a:ext uri="{FF2B5EF4-FFF2-40B4-BE49-F238E27FC236}">
                  <a16:creationId xmlns:a16="http://schemas.microsoft.com/office/drawing/2014/main" id="{A538DE33-CF41-404E-9FC6-4DEFC36837FE}"/>
                </a:ext>
              </a:extLst>
            </p:cNvPr>
            <p:cNvSpPr/>
            <p:nvPr/>
          </p:nvSpPr>
          <p:spPr>
            <a:xfrm>
              <a:off x="3796931" y="1824436"/>
              <a:ext cx="276054" cy="32124"/>
            </a:xfrm>
            <a:custGeom>
              <a:avLst/>
              <a:gdLst>
                <a:gd name="connsiteX0" fmla="*/ 0 w 276054"/>
                <a:gd name="connsiteY0" fmla="*/ 16062 h 32124"/>
                <a:gd name="connsiteX1" fmla="*/ 4704 w 276054"/>
                <a:gd name="connsiteY1" fmla="*/ 4704 h 32124"/>
                <a:gd name="connsiteX2" fmla="*/ 16062 w 276054"/>
                <a:gd name="connsiteY2" fmla="*/ 0 h 32124"/>
                <a:gd name="connsiteX3" fmla="*/ 259992 w 276054"/>
                <a:gd name="connsiteY3" fmla="*/ 0 h 32124"/>
                <a:gd name="connsiteX4" fmla="*/ 271350 w 276054"/>
                <a:gd name="connsiteY4" fmla="*/ 4704 h 32124"/>
                <a:gd name="connsiteX5" fmla="*/ 276054 w 276054"/>
                <a:gd name="connsiteY5" fmla="*/ 16062 h 32124"/>
                <a:gd name="connsiteX6" fmla="*/ 276054 w 276054"/>
                <a:gd name="connsiteY6" fmla="*/ 16062 h 32124"/>
                <a:gd name="connsiteX7" fmla="*/ 271350 w 276054"/>
                <a:gd name="connsiteY7" fmla="*/ 27420 h 32124"/>
                <a:gd name="connsiteX8" fmla="*/ 259992 w 276054"/>
                <a:gd name="connsiteY8" fmla="*/ 32124 h 32124"/>
                <a:gd name="connsiteX9" fmla="*/ 16062 w 276054"/>
                <a:gd name="connsiteY9" fmla="*/ 32124 h 32124"/>
                <a:gd name="connsiteX10" fmla="*/ 4704 w 276054"/>
                <a:gd name="connsiteY10" fmla="*/ 27420 h 32124"/>
                <a:gd name="connsiteX11" fmla="*/ 0 w 276054"/>
                <a:gd name="connsiteY11" fmla="*/ 16062 h 3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054" h="32124">
                  <a:moveTo>
                    <a:pt x="0" y="16062"/>
                  </a:moveTo>
                  <a:cubicBezTo>
                    <a:pt x="0" y="11802"/>
                    <a:pt x="1692" y="7717"/>
                    <a:pt x="4704" y="4704"/>
                  </a:cubicBezTo>
                  <a:cubicBezTo>
                    <a:pt x="7716" y="1692"/>
                    <a:pt x="11802" y="0"/>
                    <a:pt x="16062" y="0"/>
                  </a:cubicBezTo>
                  <a:lnTo>
                    <a:pt x="259992" y="0"/>
                  </a:lnTo>
                  <a:cubicBezTo>
                    <a:pt x="264252" y="0"/>
                    <a:pt x="268337" y="1692"/>
                    <a:pt x="271350" y="4704"/>
                  </a:cubicBezTo>
                  <a:cubicBezTo>
                    <a:pt x="274362" y="7716"/>
                    <a:pt x="276054" y="11802"/>
                    <a:pt x="276054" y="16062"/>
                  </a:cubicBezTo>
                  <a:lnTo>
                    <a:pt x="276054" y="16062"/>
                  </a:lnTo>
                  <a:cubicBezTo>
                    <a:pt x="276054" y="20322"/>
                    <a:pt x="274362" y="24407"/>
                    <a:pt x="271350" y="27420"/>
                  </a:cubicBezTo>
                  <a:cubicBezTo>
                    <a:pt x="268338" y="30432"/>
                    <a:pt x="264252" y="32124"/>
                    <a:pt x="259992" y="32124"/>
                  </a:cubicBezTo>
                  <a:lnTo>
                    <a:pt x="16062" y="32124"/>
                  </a:lnTo>
                  <a:cubicBezTo>
                    <a:pt x="11802" y="32124"/>
                    <a:pt x="7717" y="30432"/>
                    <a:pt x="4704" y="27420"/>
                  </a:cubicBezTo>
                  <a:cubicBezTo>
                    <a:pt x="1692" y="24408"/>
                    <a:pt x="0" y="20322"/>
                    <a:pt x="0" y="1606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328C869C-C3D9-4214-A9D9-691EDB7446D4}"/>
                </a:ext>
              </a:extLst>
            </p:cNvPr>
            <p:cNvSpPr/>
            <p:nvPr/>
          </p:nvSpPr>
          <p:spPr>
            <a:xfrm>
              <a:off x="3911556" y="1704426"/>
              <a:ext cx="46804" cy="47657"/>
            </a:xfrm>
            <a:custGeom>
              <a:avLst/>
              <a:gdLst>
                <a:gd name="connsiteX0" fmla="*/ 0 w 46804"/>
                <a:gd name="connsiteY0" fmla="*/ 23829 h 47657"/>
                <a:gd name="connsiteX1" fmla="*/ 6705 w 46804"/>
                <a:gd name="connsiteY1" fmla="*/ 7132 h 47657"/>
                <a:gd name="connsiteX2" fmla="*/ 23402 w 46804"/>
                <a:gd name="connsiteY2" fmla="*/ 0 h 47657"/>
                <a:gd name="connsiteX3" fmla="*/ 40099 w 46804"/>
                <a:gd name="connsiteY3" fmla="*/ 7132 h 47657"/>
                <a:gd name="connsiteX4" fmla="*/ 46804 w 46804"/>
                <a:gd name="connsiteY4" fmla="*/ 23829 h 47657"/>
                <a:gd name="connsiteX5" fmla="*/ 40099 w 46804"/>
                <a:gd name="connsiteY5" fmla="*/ 40526 h 47657"/>
                <a:gd name="connsiteX6" fmla="*/ 23402 w 46804"/>
                <a:gd name="connsiteY6" fmla="*/ 47658 h 47657"/>
                <a:gd name="connsiteX7" fmla="*/ 6705 w 46804"/>
                <a:gd name="connsiteY7" fmla="*/ 40526 h 47657"/>
                <a:gd name="connsiteX8" fmla="*/ 0 w 46804"/>
                <a:gd name="connsiteY8" fmla="*/ 23829 h 47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804" h="47657">
                  <a:moveTo>
                    <a:pt x="0" y="23829"/>
                  </a:moveTo>
                  <a:cubicBezTo>
                    <a:pt x="0" y="17584"/>
                    <a:pt x="2408" y="11588"/>
                    <a:pt x="6705" y="7132"/>
                  </a:cubicBezTo>
                  <a:cubicBezTo>
                    <a:pt x="11105" y="2570"/>
                    <a:pt x="17122" y="0"/>
                    <a:pt x="23402" y="0"/>
                  </a:cubicBezTo>
                  <a:cubicBezTo>
                    <a:pt x="29682" y="0"/>
                    <a:pt x="35698" y="2570"/>
                    <a:pt x="40099" y="7132"/>
                  </a:cubicBezTo>
                  <a:cubicBezTo>
                    <a:pt x="44397" y="11588"/>
                    <a:pt x="46804" y="17583"/>
                    <a:pt x="46804" y="23829"/>
                  </a:cubicBezTo>
                  <a:cubicBezTo>
                    <a:pt x="46804" y="30074"/>
                    <a:pt x="44396" y="36070"/>
                    <a:pt x="40099" y="40526"/>
                  </a:cubicBezTo>
                  <a:cubicBezTo>
                    <a:pt x="35699" y="45088"/>
                    <a:pt x="29682" y="47658"/>
                    <a:pt x="23402" y="47658"/>
                  </a:cubicBezTo>
                  <a:cubicBezTo>
                    <a:pt x="17122" y="47658"/>
                    <a:pt x="11106" y="45088"/>
                    <a:pt x="6705" y="40526"/>
                  </a:cubicBezTo>
                  <a:cubicBezTo>
                    <a:pt x="2407" y="36070"/>
                    <a:pt x="0" y="30075"/>
                    <a:pt x="0" y="238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07E2D220-33C2-49D8-9A47-DD18615FAEAA}"/>
                </a:ext>
              </a:extLst>
            </p:cNvPr>
            <p:cNvSpPr/>
            <p:nvPr/>
          </p:nvSpPr>
          <p:spPr>
            <a:xfrm>
              <a:off x="4293042" y="1562392"/>
              <a:ext cx="198758" cy="40154"/>
            </a:xfrm>
            <a:custGeom>
              <a:avLst/>
              <a:gdLst>
                <a:gd name="connsiteX0" fmla="*/ 0 w 198758"/>
                <a:gd name="connsiteY0" fmla="*/ 0 h 40154"/>
                <a:gd name="connsiteX1" fmla="*/ 198758 w 198758"/>
                <a:gd name="connsiteY1" fmla="*/ 0 h 40154"/>
                <a:gd name="connsiteX2" fmla="*/ 198758 w 198758"/>
                <a:gd name="connsiteY2" fmla="*/ 40154 h 40154"/>
                <a:gd name="connsiteX3" fmla="*/ 0 w 198758"/>
                <a:gd name="connsiteY3" fmla="*/ 40154 h 40154"/>
                <a:gd name="connsiteX4" fmla="*/ 0 w 198758"/>
                <a:gd name="connsiteY4" fmla="*/ 0 h 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758" h="40154">
                  <a:moveTo>
                    <a:pt x="0" y="0"/>
                  </a:moveTo>
                  <a:lnTo>
                    <a:pt x="198758" y="0"/>
                  </a:lnTo>
                  <a:lnTo>
                    <a:pt x="198758" y="40154"/>
                  </a:lnTo>
                  <a:lnTo>
                    <a:pt x="0" y="401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16" name="Group 95">
            <a:extLst>
              <a:ext uri="{FF2B5EF4-FFF2-40B4-BE49-F238E27FC236}">
                <a16:creationId xmlns:a16="http://schemas.microsoft.com/office/drawing/2014/main" id="{43F9D98B-10E4-44D1-B4A2-8F1C58348893}"/>
              </a:ext>
            </a:extLst>
          </p:cNvPr>
          <p:cNvGrpSpPr/>
          <p:nvPr/>
        </p:nvGrpSpPr>
        <p:grpSpPr>
          <a:xfrm>
            <a:off x="2401426" y="2129444"/>
            <a:ext cx="1857685" cy="3355216"/>
            <a:chOff x="1624190" y="1624632"/>
            <a:chExt cx="1256433" cy="2269279"/>
          </a:xfrm>
          <a:solidFill>
            <a:schemeClr val="bg1">
              <a:lumMod val="85000"/>
            </a:schemeClr>
          </a:solidFill>
        </p:grpSpPr>
        <p:sp>
          <p:nvSpPr>
            <p:cNvPr id="56" name="Rectangle 90">
              <a:extLst>
                <a:ext uri="{FF2B5EF4-FFF2-40B4-BE49-F238E27FC236}">
                  <a16:creationId xmlns:a16="http://schemas.microsoft.com/office/drawing/2014/main" id="{69F6E929-7AD6-4F82-B457-067E9A4A4799}"/>
                </a:ext>
              </a:extLst>
            </p:cNvPr>
            <p:cNvSpPr/>
            <p:nvPr/>
          </p:nvSpPr>
          <p:spPr>
            <a:xfrm>
              <a:off x="1624190" y="1624632"/>
              <a:ext cx="1256433" cy="567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57" name="Rectangle 91">
              <a:extLst>
                <a:ext uri="{FF2B5EF4-FFF2-40B4-BE49-F238E27FC236}">
                  <a16:creationId xmlns:a16="http://schemas.microsoft.com/office/drawing/2014/main" id="{4414395F-45F4-4648-9F86-01B7FECB8E00}"/>
                </a:ext>
              </a:extLst>
            </p:cNvPr>
            <p:cNvSpPr/>
            <p:nvPr/>
          </p:nvSpPr>
          <p:spPr>
            <a:xfrm>
              <a:off x="1624190" y="2191952"/>
              <a:ext cx="1256433" cy="567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58" name="Rectangle 92">
              <a:extLst>
                <a:ext uri="{FF2B5EF4-FFF2-40B4-BE49-F238E27FC236}">
                  <a16:creationId xmlns:a16="http://schemas.microsoft.com/office/drawing/2014/main" id="{D1184EF1-8781-44AE-89A9-6A5A430F9DB2}"/>
                </a:ext>
              </a:extLst>
            </p:cNvPr>
            <p:cNvSpPr/>
            <p:nvPr/>
          </p:nvSpPr>
          <p:spPr>
            <a:xfrm>
              <a:off x="1624190" y="2759272"/>
              <a:ext cx="1256433" cy="567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59" name="Rectangle 94">
              <a:extLst>
                <a:ext uri="{FF2B5EF4-FFF2-40B4-BE49-F238E27FC236}">
                  <a16:creationId xmlns:a16="http://schemas.microsoft.com/office/drawing/2014/main" id="{A7D6DF7D-42E8-4F5F-94DA-378BC4F9D0FD}"/>
                </a:ext>
              </a:extLst>
            </p:cNvPr>
            <p:cNvSpPr/>
            <p:nvPr/>
          </p:nvSpPr>
          <p:spPr>
            <a:xfrm>
              <a:off x="1624190" y="3326591"/>
              <a:ext cx="1256433" cy="5673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5BDBB679-21CA-482B-A8D3-B3519F8AC0CB}"/>
              </a:ext>
            </a:extLst>
          </p:cNvPr>
          <p:cNvGrpSpPr/>
          <p:nvPr/>
        </p:nvGrpSpPr>
        <p:grpSpPr>
          <a:xfrm>
            <a:off x="0" y="2126915"/>
            <a:ext cx="6741997" cy="841333"/>
            <a:chOff x="0" y="2126915"/>
            <a:chExt cx="6741997" cy="841333"/>
          </a:xfrm>
        </p:grpSpPr>
        <p:sp>
          <p:nvSpPr>
            <p:cNvPr id="50" name="Rectangle 64">
              <a:extLst>
                <a:ext uri="{FF2B5EF4-FFF2-40B4-BE49-F238E27FC236}">
                  <a16:creationId xmlns:a16="http://schemas.microsoft.com/office/drawing/2014/main" id="{5CA63B74-0D5A-4E80-B943-2121B7288E0A}"/>
                </a:ext>
              </a:extLst>
            </p:cNvPr>
            <p:cNvSpPr/>
            <p:nvPr/>
          </p:nvSpPr>
          <p:spPr>
            <a:xfrm>
              <a:off x="0" y="2129444"/>
              <a:ext cx="2263233" cy="838804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51" name="Rectangle 72">
              <a:extLst>
                <a:ext uri="{FF2B5EF4-FFF2-40B4-BE49-F238E27FC236}">
                  <a16:creationId xmlns:a16="http://schemas.microsoft.com/office/drawing/2014/main" id="{987C7CC4-6747-4829-8590-F408875DF7A8}"/>
                </a:ext>
              </a:extLst>
            </p:cNvPr>
            <p:cNvSpPr/>
            <p:nvPr/>
          </p:nvSpPr>
          <p:spPr>
            <a:xfrm>
              <a:off x="4411176" y="2129444"/>
              <a:ext cx="2330821" cy="838804"/>
            </a:xfrm>
            <a:prstGeom prst="homePlate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52" name="Rectangle 98">
              <a:extLst>
                <a:ext uri="{FF2B5EF4-FFF2-40B4-BE49-F238E27FC236}">
                  <a16:creationId xmlns:a16="http://schemas.microsoft.com/office/drawing/2014/main" id="{59D130FC-EC8D-4CE7-AA9A-40E094224E17}"/>
                </a:ext>
              </a:extLst>
            </p:cNvPr>
            <p:cNvSpPr/>
            <p:nvPr/>
          </p:nvSpPr>
          <p:spPr>
            <a:xfrm>
              <a:off x="2398507" y="2126915"/>
              <a:ext cx="1857685" cy="838804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53" name="Freeform 117">
              <a:extLst>
                <a:ext uri="{FF2B5EF4-FFF2-40B4-BE49-F238E27FC236}">
                  <a16:creationId xmlns:a16="http://schemas.microsoft.com/office/drawing/2014/main" id="{7276A4D5-1008-4011-9915-22C448F17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479" y="2346447"/>
              <a:ext cx="399742" cy="399742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51FFB348-DF1D-4147-AE9E-1B493250A63F}"/>
                </a:ext>
              </a:extLst>
            </p:cNvPr>
            <p:cNvSpPr txBox="1"/>
            <p:nvPr/>
          </p:nvSpPr>
          <p:spPr>
            <a:xfrm>
              <a:off x="1076300" y="2179155"/>
              <a:ext cx="11737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800" spc="300">
                  <a:solidFill>
                    <a:srgbClr val="EEF2F4"/>
                  </a:solidFill>
                  <a:latin typeface="HelveticaNeueLT Pro 85 Hv" panose="020B0804020202020204" pitchFamily="34" charset="0"/>
                </a:defRPr>
              </a:lvl1pPr>
            </a:lstStyle>
            <a:p>
              <a:r>
                <a:rPr lang="en-US" altLang="zh-CN" sz="4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01</a:t>
              </a:r>
              <a:endParaRPr lang="zh-CN" altLang="en-US" sz="40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B8554A23-F1AA-4010-B03A-2DDA4DE3C3FA}"/>
              </a:ext>
            </a:extLst>
          </p:cNvPr>
          <p:cNvGrpSpPr/>
          <p:nvPr/>
        </p:nvGrpSpPr>
        <p:grpSpPr>
          <a:xfrm>
            <a:off x="0" y="2965720"/>
            <a:ext cx="6741997" cy="841332"/>
            <a:chOff x="0" y="2965720"/>
            <a:chExt cx="6741997" cy="841332"/>
          </a:xfrm>
        </p:grpSpPr>
        <p:sp>
          <p:nvSpPr>
            <p:cNvPr id="38" name="Rectangle 65">
              <a:extLst>
                <a:ext uri="{FF2B5EF4-FFF2-40B4-BE49-F238E27FC236}">
                  <a16:creationId xmlns:a16="http://schemas.microsoft.com/office/drawing/2014/main" id="{49AACEB4-8DF0-4C1A-B2C7-6D781854770C}"/>
                </a:ext>
              </a:extLst>
            </p:cNvPr>
            <p:cNvSpPr/>
            <p:nvPr/>
          </p:nvSpPr>
          <p:spPr>
            <a:xfrm>
              <a:off x="0" y="2968248"/>
              <a:ext cx="2263233" cy="838804"/>
            </a:xfrm>
            <a:prstGeom prst="rect">
              <a:avLst/>
            </a:prstGeom>
            <a:solidFill>
              <a:srgbClr val="4B7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9" name="Rectangle 74">
              <a:extLst>
                <a:ext uri="{FF2B5EF4-FFF2-40B4-BE49-F238E27FC236}">
                  <a16:creationId xmlns:a16="http://schemas.microsoft.com/office/drawing/2014/main" id="{214B22A8-8645-4D38-8453-D8EDB75004D6}"/>
                </a:ext>
              </a:extLst>
            </p:cNvPr>
            <p:cNvSpPr/>
            <p:nvPr/>
          </p:nvSpPr>
          <p:spPr>
            <a:xfrm>
              <a:off x="4411176" y="2968248"/>
              <a:ext cx="2330821" cy="838804"/>
            </a:xfrm>
            <a:prstGeom prst="homePlate">
              <a:avLst/>
            </a:prstGeom>
            <a:solidFill>
              <a:srgbClr val="4B7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40" name="Rectangle 100">
              <a:extLst>
                <a:ext uri="{FF2B5EF4-FFF2-40B4-BE49-F238E27FC236}">
                  <a16:creationId xmlns:a16="http://schemas.microsoft.com/office/drawing/2014/main" id="{B1029095-0102-459D-B38C-B2633DB7AD31}"/>
                </a:ext>
              </a:extLst>
            </p:cNvPr>
            <p:cNvSpPr/>
            <p:nvPr/>
          </p:nvSpPr>
          <p:spPr>
            <a:xfrm>
              <a:off x="2398507" y="2965720"/>
              <a:ext cx="1857685" cy="838804"/>
            </a:xfrm>
            <a:prstGeom prst="rect">
              <a:avLst/>
            </a:prstGeom>
            <a:solidFill>
              <a:srgbClr val="4B7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3775D765-DC4E-42BF-B17C-EA10E1099C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4286" y="3175467"/>
              <a:ext cx="386128" cy="419311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D4E9F9B0-8F9E-482D-9B59-559754831E01}"/>
                </a:ext>
              </a:extLst>
            </p:cNvPr>
            <p:cNvSpPr txBox="1"/>
            <p:nvPr/>
          </p:nvSpPr>
          <p:spPr>
            <a:xfrm>
              <a:off x="1076300" y="3032593"/>
              <a:ext cx="11737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800" spc="300">
                  <a:solidFill>
                    <a:srgbClr val="EEF2F4"/>
                  </a:solidFill>
                  <a:latin typeface="HelveticaNeueLT Pro 85 Hv" panose="020B0804020202020204" pitchFamily="34" charset="0"/>
                </a:defRPr>
              </a:lvl1pPr>
            </a:lstStyle>
            <a:p>
              <a:r>
                <a:rPr lang="en-US" altLang="zh-CN" sz="4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02</a:t>
              </a:r>
              <a:endParaRPr lang="zh-CN" altLang="en-US" sz="40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353FA154-064F-45D4-9954-6497D66BE30E}"/>
              </a:ext>
            </a:extLst>
          </p:cNvPr>
          <p:cNvSpPr txBox="1"/>
          <p:nvPr/>
        </p:nvSpPr>
        <p:spPr>
          <a:xfrm>
            <a:off x="4916519" y="2344000"/>
            <a:ext cx="585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方正达利体简体 Bold" panose="02000000000000000000" pitchFamily="50" charset="-122"/>
                <a:ea typeface="方正达利体简体 Bold" panose="02000000000000000000" pitchFamily="50" charset="-122"/>
              </a:defRPr>
            </a:lvl1pPr>
          </a:lstStyle>
          <a:p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on the input Click on the input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A4148462-1406-49BF-BCE4-2B04812672BB}"/>
              </a:ext>
            </a:extLst>
          </p:cNvPr>
          <p:cNvGrpSpPr/>
          <p:nvPr/>
        </p:nvGrpSpPr>
        <p:grpSpPr>
          <a:xfrm>
            <a:off x="0" y="3804524"/>
            <a:ext cx="6741997" cy="841332"/>
            <a:chOff x="0" y="3804524"/>
            <a:chExt cx="6741997" cy="841332"/>
          </a:xfrm>
        </p:grpSpPr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DF84FA8A-FD47-4258-AD09-16E1B3BD7BB4}"/>
                </a:ext>
              </a:extLst>
            </p:cNvPr>
            <p:cNvSpPr/>
            <p:nvPr/>
          </p:nvSpPr>
          <p:spPr>
            <a:xfrm>
              <a:off x="0" y="3807052"/>
              <a:ext cx="2263233" cy="838804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2" name="Rectangle 77">
              <a:extLst>
                <a:ext uri="{FF2B5EF4-FFF2-40B4-BE49-F238E27FC236}">
                  <a16:creationId xmlns:a16="http://schemas.microsoft.com/office/drawing/2014/main" id="{05620DAA-1B89-4582-9974-B218C5F7F2AF}"/>
                </a:ext>
              </a:extLst>
            </p:cNvPr>
            <p:cNvSpPr/>
            <p:nvPr/>
          </p:nvSpPr>
          <p:spPr>
            <a:xfrm>
              <a:off x="4411176" y="3807052"/>
              <a:ext cx="2330821" cy="838804"/>
            </a:xfrm>
            <a:prstGeom prst="homePlate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3" name="Rectangle 101">
              <a:extLst>
                <a:ext uri="{FF2B5EF4-FFF2-40B4-BE49-F238E27FC236}">
                  <a16:creationId xmlns:a16="http://schemas.microsoft.com/office/drawing/2014/main" id="{15D88EFC-5994-4AB6-B686-9304025C9936}"/>
                </a:ext>
              </a:extLst>
            </p:cNvPr>
            <p:cNvSpPr/>
            <p:nvPr/>
          </p:nvSpPr>
          <p:spPr>
            <a:xfrm>
              <a:off x="2398507" y="3804524"/>
              <a:ext cx="1857685" cy="838804"/>
            </a:xfrm>
            <a:prstGeom prst="rect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34" name="Freeform 83">
              <a:extLst>
                <a:ext uri="{FF2B5EF4-FFF2-40B4-BE49-F238E27FC236}">
                  <a16:creationId xmlns:a16="http://schemas.microsoft.com/office/drawing/2014/main" id="{AF9FDA8B-E838-4604-AD3E-7247895DA6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0613" y="3943825"/>
              <a:ext cx="373473" cy="560206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E16989CF-4041-4AE9-AC1B-23F17DCA839F}"/>
                </a:ext>
              </a:extLst>
            </p:cNvPr>
            <p:cNvSpPr txBox="1"/>
            <p:nvPr/>
          </p:nvSpPr>
          <p:spPr>
            <a:xfrm>
              <a:off x="1076300" y="3868565"/>
              <a:ext cx="11737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800" spc="300">
                  <a:solidFill>
                    <a:srgbClr val="EEF2F4"/>
                  </a:solidFill>
                  <a:latin typeface="HelveticaNeueLT Pro 85 Hv" panose="020B0804020202020204" pitchFamily="34" charset="0"/>
                </a:defRPr>
              </a:lvl1pPr>
            </a:lstStyle>
            <a:p>
              <a:r>
                <a:rPr lang="en-US" altLang="zh-CN" sz="4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03</a:t>
              </a:r>
              <a:endParaRPr lang="zh-CN" altLang="en-US" sz="40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C5706AFE-9539-4845-8951-48438C5C9F00}"/>
              </a:ext>
            </a:extLst>
          </p:cNvPr>
          <p:cNvGrpSpPr/>
          <p:nvPr/>
        </p:nvGrpSpPr>
        <p:grpSpPr>
          <a:xfrm>
            <a:off x="0" y="4643327"/>
            <a:ext cx="6741997" cy="841332"/>
            <a:chOff x="0" y="4643327"/>
            <a:chExt cx="6741997" cy="841332"/>
          </a:xfrm>
        </p:grpSpPr>
        <p:sp>
          <p:nvSpPr>
            <p:cNvPr id="21" name="Rectangle 69">
              <a:extLst>
                <a:ext uri="{FF2B5EF4-FFF2-40B4-BE49-F238E27FC236}">
                  <a16:creationId xmlns:a16="http://schemas.microsoft.com/office/drawing/2014/main" id="{5A492064-B361-4F08-A0BF-479C92D30C9A}"/>
                </a:ext>
              </a:extLst>
            </p:cNvPr>
            <p:cNvSpPr/>
            <p:nvPr/>
          </p:nvSpPr>
          <p:spPr>
            <a:xfrm>
              <a:off x="0" y="4645855"/>
              <a:ext cx="2263233" cy="838804"/>
            </a:xfrm>
            <a:prstGeom prst="rect">
              <a:avLst/>
            </a:prstGeom>
            <a:solidFill>
              <a:srgbClr val="4B7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2" name="Rectangle 78">
              <a:extLst>
                <a:ext uri="{FF2B5EF4-FFF2-40B4-BE49-F238E27FC236}">
                  <a16:creationId xmlns:a16="http://schemas.microsoft.com/office/drawing/2014/main" id="{D62465A3-B8E1-43F0-B7A1-3179C4C72593}"/>
                </a:ext>
              </a:extLst>
            </p:cNvPr>
            <p:cNvSpPr/>
            <p:nvPr/>
          </p:nvSpPr>
          <p:spPr>
            <a:xfrm>
              <a:off x="4411176" y="4645855"/>
              <a:ext cx="2330821" cy="838804"/>
            </a:xfrm>
            <a:prstGeom prst="homePlate">
              <a:avLst/>
            </a:prstGeom>
            <a:solidFill>
              <a:srgbClr val="4B7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3" name="Rectangle 102">
              <a:extLst>
                <a:ext uri="{FF2B5EF4-FFF2-40B4-BE49-F238E27FC236}">
                  <a16:creationId xmlns:a16="http://schemas.microsoft.com/office/drawing/2014/main" id="{D2450903-CA11-4D62-A304-0E967736BD6F}"/>
                </a:ext>
              </a:extLst>
            </p:cNvPr>
            <p:cNvSpPr/>
            <p:nvPr/>
          </p:nvSpPr>
          <p:spPr>
            <a:xfrm>
              <a:off x="2398507" y="4643327"/>
              <a:ext cx="1857685" cy="838804"/>
            </a:xfrm>
            <a:prstGeom prst="rect">
              <a:avLst/>
            </a:prstGeom>
            <a:solidFill>
              <a:srgbClr val="4B7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印品黑体" panose="00000500000000000000" pitchFamily="2" charset="-122"/>
              </a:endParaRPr>
            </a:p>
          </p:txBody>
        </p:sp>
        <p:sp>
          <p:nvSpPr>
            <p:cNvPr id="27" name="Freeform 63">
              <a:extLst>
                <a:ext uri="{FF2B5EF4-FFF2-40B4-BE49-F238E27FC236}">
                  <a16:creationId xmlns:a16="http://schemas.microsoft.com/office/drawing/2014/main" id="{4F8FA58F-A3BC-462B-ACE6-E8A136DACB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2767" y="4862886"/>
              <a:ext cx="549165" cy="399689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35060D03-BF28-4611-911B-D027FA0BC315}"/>
                </a:ext>
              </a:extLst>
            </p:cNvPr>
            <p:cNvSpPr txBox="1"/>
            <p:nvPr/>
          </p:nvSpPr>
          <p:spPr>
            <a:xfrm>
              <a:off x="1076300" y="4733257"/>
              <a:ext cx="117370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800" spc="300">
                  <a:solidFill>
                    <a:srgbClr val="EEF2F4"/>
                  </a:solidFill>
                  <a:latin typeface="HelveticaNeueLT Pro 85 Hv" panose="020B0804020202020204" pitchFamily="34" charset="0"/>
                </a:defRPr>
              </a:lvl1pPr>
            </a:lstStyle>
            <a:p>
              <a:r>
                <a:rPr lang="en-US" altLang="zh-CN" sz="4000" dirty="0">
                  <a:latin typeface="印品黑体" panose="00000500000000000000" pitchFamily="2" charset="-122"/>
                  <a:ea typeface="印品黑体" panose="00000500000000000000" pitchFamily="2" charset="-122"/>
                </a:rPr>
                <a:t>04</a:t>
              </a:r>
              <a:endParaRPr lang="zh-CN" altLang="en-US" sz="40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71" name="文本框 70">
            <a:extLst>
              <a:ext uri="{FF2B5EF4-FFF2-40B4-BE49-F238E27FC236}">
                <a16:creationId xmlns:a16="http://schemas.microsoft.com/office/drawing/2014/main" id="{EFE4197B-BB61-4275-A854-6014BCAB2B48}"/>
              </a:ext>
            </a:extLst>
          </p:cNvPr>
          <p:cNvSpPr txBox="1"/>
          <p:nvPr/>
        </p:nvSpPr>
        <p:spPr>
          <a:xfrm>
            <a:off x="4916519" y="3209088"/>
            <a:ext cx="585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方正达利体简体 Bold" panose="02000000000000000000" pitchFamily="50" charset="-122"/>
                <a:ea typeface="方正达利体简体 Bold" panose="02000000000000000000" pitchFamily="50" charset="-122"/>
              </a:defRPr>
            </a:lvl1pPr>
          </a:lstStyle>
          <a:p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on the input Click on the input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id="{CDA350D4-DF89-4BD3-A0E2-9E422BF7A499}"/>
              </a:ext>
            </a:extLst>
          </p:cNvPr>
          <p:cNvSpPr txBox="1"/>
          <p:nvPr/>
        </p:nvSpPr>
        <p:spPr>
          <a:xfrm>
            <a:off x="4916519" y="4045107"/>
            <a:ext cx="585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方正达利体简体 Bold" panose="02000000000000000000" pitchFamily="50" charset="-122"/>
                <a:ea typeface="方正达利体简体 Bold" panose="02000000000000000000" pitchFamily="50" charset="-122"/>
              </a:defRPr>
            </a:lvl1pPr>
          </a:lstStyle>
          <a:p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on the input Click on the input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id="{F127F33F-E501-46DE-AC17-EAA59673814E}"/>
              </a:ext>
            </a:extLst>
          </p:cNvPr>
          <p:cNvSpPr txBox="1"/>
          <p:nvPr/>
        </p:nvSpPr>
        <p:spPr>
          <a:xfrm>
            <a:off x="4916519" y="4880591"/>
            <a:ext cx="5854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方正达利体简体 Bold" panose="02000000000000000000" pitchFamily="50" charset="-122"/>
                <a:ea typeface="方正达利体简体 Bold" panose="02000000000000000000" pitchFamily="50" charset="-122"/>
              </a:defRPr>
            </a:lvl1pPr>
          </a:lstStyle>
          <a:p>
            <a:r>
              <a:rPr lang="zh-CN" alt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on the input Click on the input</a:t>
            </a:r>
            <a:endParaRPr lang="en-US" altLang="zh-CN" sz="1800" dirty="0">
              <a:solidFill>
                <a:schemeClr val="tx1">
                  <a:lumMod val="85000"/>
                  <a:lumOff val="1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0138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eelOff" invX="1"/>
      </p:transition>
    </mc:Choice>
    <mc:Fallback xmlns:p14="http://schemas.microsoft.com/office/powerpoint/2010/main" xmlns:a16="http://schemas.microsoft.com/office/drawing/2014/main"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71" grpId="0"/>
      <p:bldP spid="73" grpId="0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A3E40234-70D4-47AD-8059-ACA376535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20491" cy="646232"/>
          </a:xfrm>
          <a:prstGeom prst="rect">
            <a:avLst/>
          </a:prstGeom>
        </p:spPr>
      </p:pic>
      <p:grpSp>
        <p:nvGrpSpPr>
          <p:cNvPr id="37" name="组合 36">
            <a:extLst>
              <a:ext uri="{FF2B5EF4-FFF2-40B4-BE49-F238E27FC236}">
                <a16:creationId xmlns:a16="http://schemas.microsoft.com/office/drawing/2014/main" id="{AC1B1FAC-07B0-4E76-A6BE-FFB82FB265D6}"/>
              </a:ext>
            </a:extLst>
          </p:cNvPr>
          <p:cNvGrpSpPr/>
          <p:nvPr/>
        </p:nvGrpSpPr>
        <p:grpSpPr>
          <a:xfrm>
            <a:off x="1223453" y="4926841"/>
            <a:ext cx="2823972" cy="855677"/>
            <a:chOff x="1502378" y="5281684"/>
            <a:chExt cx="2823972" cy="855677"/>
          </a:xfrm>
        </p:grpSpPr>
        <p:sp>
          <p:nvSpPr>
            <p:cNvPr id="32" name="平行四边形 31">
              <a:extLst>
                <a:ext uri="{FF2B5EF4-FFF2-40B4-BE49-F238E27FC236}">
                  <a16:creationId xmlns:a16="http://schemas.microsoft.com/office/drawing/2014/main" id="{1585AA7E-BACB-4A4D-9C33-E0C69E5AA5B8}"/>
                </a:ext>
              </a:extLst>
            </p:cNvPr>
            <p:cNvSpPr/>
            <p:nvPr/>
          </p:nvSpPr>
          <p:spPr>
            <a:xfrm>
              <a:off x="1502378" y="5281684"/>
              <a:ext cx="204717" cy="409433"/>
            </a:xfrm>
            <a:prstGeom prst="parallelogram">
              <a:avLst/>
            </a:prstGeom>
            <a:solidFill>
              <a:srgbClr val="4B7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 useBgFill="1">
          <p:nvSpPr>
            <p:cNvPr id="33" name="文本框 32">
              <a:extLst>
                <a:ext uri="{FF2B5EF4-FFF2-40B4-BE49-F238E27FC236}">
                  <a16:creationId xmlns:a16="http://schemas.microsoft.com/office/drawing/2014/main" id="{2C918A58-852F-4D95-8631-7028FBDBD841}"/>
                </a:ext>
              </a:extLst>
            </p:cNvPr>
            <p:cNvSpPr txBox="1"/>
            <p:nvPr/>
          </p:nvSpPr>
          <p:spPr>
            <a:xfrm>
              <a:off x="1707095" y="5311339"/>
              <a:ext cx="2332635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Enter the title</a:t>
              </a:r>
            </a:p>
          </p:txBody>
        </p:sp>
        <p:sp useBgFill="1">
          <p:nvSpPr>
            <p:cNvPr id="34" name="文本框 33">
              <a:extLst>
                <a:ext uri="{FF2B5EF4-FFF2-40B4-BE49-F238E27FC236}">
                  <a16:creationId xmlns:a16="http://schemas.microsoft.com/office/drawing/2014/main" id="{A223C155-5951-4D77-8C14-738693ED7EB5}"/>
                </a:ext>
              </a:extLst>
            </p:cNvPr>
            <p:cNvSpPr txBox="1"/>
            <p:nvPr/>
          </p:nvSpPr>
          <p:spPr>
            <a:xfrm>
              <a:off x="1707095" y="5720772"/>
              <a:ext cx="2619255" cy="41658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Click on the input click on the input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id="{12791735-95D7-46A6-8A77-0EF9A5AED098}"/>
                </a:ext>
              </a:extLst>
            </p:cNvPr>
            <p:cNvCxnSpPr>
              <a:cxnSpLocks/>
            </p:cNvCxnSpPr>
            <p:nvPr/>
          </p:nvCxnSpPr>
          <p:spPr>
            <a:xfrm>
              <a:off x="1788983" y="5775194"/>
              <a:ext cx="2424937" cy="0"/>
            </a:xfrm>
            <a:prstGeom prst="line">
              <a:avLst/>
            </a:prstGeom>
            <a:ln w="25400">
              <a:solidFill>
                <a:srgbClr val="4B70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DF8DFC73-66B3-4EEE-AC0B-C17339E8ACB4}"/>
              </a:ext>
            </a:extLst>
          </p:cNvPr>
          <p:cNvGrpSpPr/>
          <p:nvPr/>
        </p:nvGrpSpPr>
        <p:grpSpPr>
          <a:xfrm>
            <a:off x="4684015" y="4940489"/>
            <a:ext cx="2823972" cy="855677"/>
            <a:chOff x="1502378" y="5281684"/>
            <a:chExt cx="2823972" cy="855677"/>
          </a:xfrm>
        </p:grpSpPr>
        <p:sp>
          <p:nvSpPr>
            <p:cNvPr id="39" name="平行四边形 38">
              <a:extLst>
                <a:ext uri="{FF2B5EF4-FFF2-40B4-BE49-F238E27FC236}">
                  <a16:creationId xmlns:a16="http://schemas.microsoft.com/office/drawing/2014/main" id="{C90352CC-56BE-4884-8C9A-C29AA64FD512}"/>
                </a:ext>
              </a:extLst>
            </p:cNvPr>
            <p:cNvSpPr/>
            <p:nvPr/>
          </p:nvSpPr>
          <p:spPr>
            <a:xfrm>
              <a:off x="1502378" y="5281684"/>
              <a:ext cx="204717" cy="409433"/>
            </a:xfrm>
            <a:prstGeom prst="parallelogram">
              <a:avLst/>
            </a:prstGeom>
            <a:solidFill>
              <a:srgbClr val="4B7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 useBgFill="1">
          <p:nvSpPr>
            <p:cNvPr id="40" name="文本框 39">
              <a:extLst>
                <a:ext uri="{FF2B5EF4-FFF2-40B4-BE49-F238E27FC236}">
                  <a16:creationId xmlns:a16="http://schemas.microsoft.com/office/drawing/2014/main" id="{9165BCA1-E043-4C68-99C1-B56C60F307BE}"/>
                </a:ext>
              </a:extLst>
            </p:cNvPr>
            <p:cNvSpPr txBox="1"/>
            <p:nvPr/>
          </p:nvSpPr>
          <p:spPr>
            <a:xfrm>
              <a:off x="1707095" y="5311339"/>
              <a:ext cx="2332635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Enter the title</a:t>
              </a:r>
            </a:p>
          </p:txBody>
        </p:sp>
        <p:sp useBgFill="1">
          <p:nvSpPr>
            <p:cNvPr id="41" name="文本框 40">
              <a:extLst>
                <a:ext uri="{FF2B5EF4-FFF2-40B4-BE49-F238E27FC236}">
                  <a16:creationId xmlns:a16="http://schemas.microsoft.com/office/drawing/2014/main" id="{A4F19554-0B37-445E-A3B3-447B3E91621C}"/>
                </a:ext>
              </a:extLst>
            </p:cNvPr>
            <p:cNvSpPr txBox="1"/>
            <p:nvPr/>
          </p:nvSpPr>
          <p:spPr>
            <a:xfrm>
              <a:off x="1707095" y="5720772"/>
              <a:ext cx="2619255" cy="41658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Click on the input click on the input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7F73D35E-89F5-4370-AC23-3DEC9EE9418A}"/>
                </a:ext>
              </a:extLst>
            </p:cNvPr>
            <p:cNvCxnSpPr>
              <a:cxnSpLocks/>
            </p:cNvCxnSpPr>
            <p:nvPr/>
          </p:nvCxnSpPr>
          <p:spPr>
            <a:xfrm>
              <a:off x="1788983" y="5775194"/>
              <a:ext cx="2424937" cy="0"/>
            </a:xfrm>
            <a:prstGeom prst="line">
              <a:avLst/>
            </a:prstGeom>
            <a:ln w="25400">
              <a:solidFill>
                <a:srgbClr val="4B70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105F85CE-06F5-41F6-964F-A1F925C27208}"/>
              </a:ext>
            </a:extLst>
          </p:cNvPr>
          <p:cNvGrpSpPr/>
          <p:nvPr/>
        </p:nvGrpSpPr>
        <p:grpSpPr>
          <a:xfrm>
            <a:off x="8144576" y="4926841"/>
            <a:ext cx="2823972" cy="855677"/>
            <a:chOff x="1502378" y="5281684"/>
            <a:chExt cx="2823972" cy="855677"/>
          </a:xfrm>
        </p:grpSpPr>
        <p:sp>
          <p:nvSpPr>
            <p:cNvPr id="44" name="平行四边形 43">
              <a:extLst>
                <a:ext uri="{FF2B5EF4-FFF2-40B4-BE49-F238E27FC236}">
                  <a16:creationId xmlns:a16="http://schemas.microsoft.com/office/drawing/2014/main" id="{43C7F25A-B245-4292-86AC-22A51DC94C22}"/>
                </a:ext>
              </a:extLst>
            </p:cNvPr>
            <p:cNvSpPr/>
            <p:nvPr/>
          </p:nvSpPr>
          <p:spPr>
            <a:xfrm>
              <a:off x="1502378" y="5281684"/>
              <a:ext cx="204717" cy="409433"/>
            </a:xfrm>
            <a:prstGeom prst="parallelogram">
              <a:avLst/>
            </a:prstGeom>
            <a:solidFill>
              <a:srgbClr val="4B7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 useBgFill="1">
          <p:nvSpPr>
            <p:cNvPr id="45" name="文本框 44">
              <a:extLst>
                <a:ext uri="{FF2B5EF4-FFF2-40B4-BE49-F238E27FC236}">
                  <a16:creationId xmlns:a16="http://schemas.microsoft.com/office/drawing/2014/main" id="{F6AC693F-B57D-4FC8-8F2A-10C06D136B8C}"/>
                </a:ext>
              </a:extLst>
            </p:cNvPr>
            <p:cNvSpPr txBox="1"/>
            <p:nvPr/>
          </p:nvSpPr>
          <p:spPr>
            <a:xfrm>
              <a:off x="1707095" y="5311339"/>
              <a:ext cx="2332635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Enter the title</a:t>
              </a:r>
            </a:p>
          </p:txBody>
        </p:sp>
        <p:sp useBgFill="1">
          <p:nvSpPr>
            <p:cNvPr id="46" name="文本框 45">
              <a:extLst>
                <a:ext uri="{FF2B5EF4-FFF2-40B4-BE49-F238E27FC236}">
                  <a16:creationId xmlns:a16="http://schemas.microsoft.com/office/drawing/2014/main" id="{F88DF2E5-8A45-429F-B58C-D4043A801772}"/>
                </a:ext>
              </a:extLst>
            </p:cNvPr>
            <p:cNvSpPr txBox="1"/>
            <p:nvPr/>
          </p:nvSpPr>
          <p:spPr>
            <a:xfrm>
              <a:off x="1707095" y="5720772"/>
              <a:ext cx="2619255" cy="41658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Click on the input click on the input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F6EE72F2-B716-49BC-9392-7B97F43F7AC1}"/>
                </a:ext>
              </a:extLst>
            </p:cNvPr>
            <p:cNvCxnSpPr>
              <a:cxnSpLocks/>
            </p:cNvCxnSpPr>
            <p:nvPr/>
          </p:nvCxnSpPr>
          <p:spPr>
            <a:xfrm>
              <a:off x="1788983" y="5775194"/>
              <a:ext cx="2424937" cy="0"/>
            </a:xfrm>
            <a:prstGeom prst="line">
              <a:avLst/>
            </a:prstGeom>
            <a:ln w="25400">
              <a:solidFill>
                <a:srgbClr val="4B70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C75C04FC-F07B-4C80-9F10-F75C38EAD9BC}"/>
              </a:ext>
            </a:extLst>
          </p:cNvPr>
          <p:cNvGrpSpPr/>
          <p:nvPr/>
        </p:nvGrpSpPr>
        <p:grpSpPr>
          <a:xfrm>
            <a:off x="3473755" y="865696"/>
            <a:ext cx="5418666" cy="3332553"/>
            <a:chOff x="3473755" y="865696"/>
            <a:chExt cx="5418666" cy="3332553"/>
          </a:xfrm>
        </p:grpSpPr>
        <p:sp>
          <p:nvSpPr>
            <p:cNvPr id="51" name="箭头: 环形 50">
              <a:extLst>
                <a:ext uri="{FF2B5EF4-FFF2-40B4-BE49-F238E27FC236}">
                  <a16:creationId xmlns:a16="http://schemas.microsoft.com/office/drawing/2014/main" id="{A34DB376-7BC2-43A8-B1AD-F62DB070E810}"/>
                </a:ext>
              </a:extLst>
            </p:cNvPr>
            <p:cNvSpPr/>
            <p:nvPr/>
          </p:nvSpPr>
          <p:spPr>
            <a:xfrm rot="5400000">
              <a:off x="6284073" y="1589902"/>
              <a:ext cx="2608149" cy="2608546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rgbClr val="C3C9C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977B1F23-28B4-42D8-A658-73D1AC5C5A18}"/>
                </a:ext>
              </a:extLst>
            </p:cNvPr>
            <p:cNvSpPr/>
            <p:nvPr/>
          </p:nvSpPr>
          <p:spPr>
            <a:xfrm rot="5400000">
              <a:off x="6863770" y="2528999"/>
              <a:ext cx="1449298" cy="724475"/>
            </a:xfrm>
            <a:custGeom>
              <a:avLst/>
              <a:gdLst>
                <a:gd name="connsiteX0" fmla="*/ 0 w 1449298"/>
                <a:gd name="connsiteY0" fmla="*/ 0 h 724475"/>
                <a:gd name="connsiteX1" fmla="*/ 1449298 w 1449298"/>
                <a:gd name="connsiteY1" fmla="*/ 0 h 724475"/>
                <a:gd name="connsiteX2" fmla="*/ 1449298 w 1449298"/>
                <a:gd name="connsiteY2" fmla="*/ 724475 h 724475"/>
                <a:gd name="connsiteX3" fmla="*/ 0 w 1449298"/>
                <a:gd name="connsiteY3" fmla="*/ 724475 h 724475"/>
                <a:gd name="connsiteX4" fmla="*/ 0 w 1449298"/>
                <a:gd name="connsiteY4" fmla="*/ 0 h 72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298" h="724475">
                  <a:moveTo>
                    <a:pt x="0" y="0"/>
                  </a:moveTo>
                  <a:lnTo>
                    <a:pt x="1449298" y="0"/>
                  </a:lnTo>
                  <a:lnTo>
                    <a:pt x="1449298" y="724475"/>
                  </a:lnTo>
                  <a:lnTo>
                    <a:pt x="0" y="7244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4200" kern="12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3" name="形状 52">
              <a:extLst>
                <a:ext uri="{FF2B5EF4-FFF2-40B4-BE49-F238E27FC236}">
                  <a16:creationId xmlns:a16="http://schemas.microsoft.com/office/drawing/2014/main" id="{8CB8B93F-FF9D-49FA-9F64-2A7492FFF8FE}"/>
                </a:ext>
              </a:extLst>
            </p:cNvPr>
            <p:cNvSpPr/>
            <p:nvPr/>
          </p:nvSpPr>
          <p:spPr>
            <a:xfrm rot="5400000">
              <a:off x="4785270" y="865498"/>
              <a:ext cx="2608149" cy="2608546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rgbClr val="C3C9C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ADA1A6ED-664E-4FE2-A14E-EF3ED75DB8FD}"/>
                </a:ext>
              </a:extLst>
            </p:cNvPr>
            <p:cNvSpPr/>
            <p:nvPr/>
          </p:nvSpPr>
          <p:spPr>
            <a:xfrm rot="5400000">
              <a:off x="5356297" y="1807533"/>
              <a:ext cx="1449298" cy="724475"/>
            </a:xfrm>
            <a:custGeom>
              <a:avLst/>
              <a:gdLst>
                <a:gd name="connsiteX0" fmla="*/ 0 w 1449298"/>
                <a:gd name="connsiteY0" fmla="*/ 0 h 724475"/>
                <a:gd name="connsiteX1" fmla="*/ 1449298 w 1449298"/>
                <a:gd name="connsiteY1" fmla="*/ 0 h 724475"/>
                <a:gd name="connsiteX2" fmla="*/ 1449298 w 1449298"/>
                <a:gd name="connsiteY2" fmla="*/ 724475 h 724475"/>
                <a:gd name="connsiteX3" fmla="*/ 0 w 1449298"/>
                <a:gd name="connsiteY3" fmla="*/ 724475 h 724475"/>
                <a:gd name="connsiteX4" fmla="*/ 0 w 1449298"/>
                <a:gd name="connsiteY4" fmla="*/ 0 h 72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298" h="724475">
                  <a:moveTo>
                    <a:pt x="0" y="0"/>
                  </a:moveTo>
                  <a:lnTo>
                    <a:pt x="1449298" y="0"/>
                  </a:lnTo>
                  <a:lnTo>
                    <a:pt x="1449298" y="724475"/>
                  </a:lnTo>
                  <a:lnTo>
                    <a:pt x="0" y="7244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4200" kern="12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5" name="空心弧 54">
              <a:extLst>
                <a:ext uri="{FF2B5EF4-FFF2-40B4-BE49-F238E27FC236}">
                  <a16:creationId xmlns:a16="http://schemas.microsoft.com/office/drawing/2014/main" id="{76791A4D-06A5-474D-9BBA-8564AF09620F}"/>
                </a:ext>
              </a:extLst>
            </p:cNvPr>
            <p:cNvSpPr/>
            <p:nvPr/>
          </p:nvSpPr>
          <p:spPr>
            <a:xfrm rot="5400000">
              <a:off x="3474204" y="1775284"/>
              <a:ext cx="2240804" cy="2241702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C3C9CD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B4DAC853-7122-4C44-A84D-8D2F3EA9E4ED}"/>
                </a:ext>
              </a:extLst>
            </p:cNvPr>
            <p:cNvSpPr/>
            <p:nvPr/>
          </p:nvSpPr>
          <p:spPr>
            <a:xfrm rot="5400000">
              <a:off x="3846656" y="2532427"/>
              <a:ext cx="1449298" cy="724475"/>
            </a:xfrm>
            <a:custGeom>
              <a:avLst/>
              <a:gdLst>
                <a:gd name="connsiteX0" fmla="*/ 0 w 1449298"/>
                <a:gd name="connsiteY0" fmla="*/ 0 h 724475"/>
                <a:gd name="connsiteX1" fmla="*/ 1449298 w 1449298"/>
                <a:gd name="connsiteY1" fmla="*/ 0 h 724475"/>
                <a:gd name="connsiteX2" fmla="*/ 1449298 w 1449298"/>
                <a:gd name="connsiteY2" fmla="*/ 724475 h 724475"/>
                <a:gd name="connsiteX3" fmla="*/ 0 w 1449298"/>
                <a:gd name="connsiteY3" fmla="*/ 724475 h 724475"/>
                <a:gd name="connsiteX4" fmla="*/ 0 w 1449298"/>
                <a:gd name="connsiteY4" fmla="*/ 0 h 72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298" h="724475">
                  <a:moveTo>
                    <a:pt x="0" y="0"/>
                  </a:moveTo>
                  <a:lnTo>
                    <a:pt x="1449298" y="0"/>
                  </a:lnTo>
                  <a:lnTo>
                    <a:pt x="1449298" y="724475"/>
                  </a:lnTo>
                  <a:lnTo>
                    <a:pt x="0" y="72447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6670" tIns="26670" rIns="26670" bIns="26670" numCol="1" spcCol="1270" anchor="ctr" anchorCtr="0">
              <a:noAutofit/>
            </a:bodyPr>
            <a:lstStyle/>
            <a:p>
              <a:pPr marL="0" lvl="0" indent="0" algn="ctr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4200" kern="12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pic>
          <p:nvPicPr>
            <p:cNvPr id="57" name="图形 56">
              <a:extLst>
                <a:ext uri="{FF2B5EF4-FFF2-40B4-BE49-F238E27FC236}">
                  <a16:creationId xmlns:a16="http://schemas.microsoft.com/office/drawing/2014/main" id="{6B4D8B82-B09C-4379-B50E-21045B38F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209067" y="2540409"/>
              <a:ext cx="734400" cy="720000"/>
            </a:xfrm>
            <a:prstGeom prst="rect">
              <a:avLst/>
            </a:prstGeom>
          </p:spPr>
        </p:pic>
        <p:pic>
          <p:nvPicPr>
            <p:cNvPr id="58" name="图形 57">
              <a:extLst>
                <a:ext uri="{FF2B5EF4-FFF2-40B4-BE49-F238E27FC236}">
                  <a16:creationId xmlns:a16="http://schemas.microsoft.com/office/drawing/2014/main" id="{2C18139B-8929-4FBB-96D9-89BF3D156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261949" y="2558409"/>
              <a:ext cx="698553" cy="684000"/>
            </a:xfrm>
            <a:prstGeom prst="rect">
              <a:avLst/>
            </a:prstGeom>
          </p:spPr>
        </p:pic>
        <p:pic>
          <p:nvPicPr>
            <p:cNvPr id="59" name="图形 58">
              <a:extLst>
                <a:ext uri="{FF2B5EF4-FFF2-40B4-BE49-F238E27FC236}">
                  <a16:creationId xmlns:a16="http://schemas.microsoft.com/office/drawing/2014/main" id="{8C2B9CA1-46D3-42D7-9E15-9DF6ADB1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44314" y="1775733"/>
              <a:ext cx="685946" cy="5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7765701"/>
      </p:ext>
    </p:extLst>
  </p:cSld>
  <p:clrMapOvr>
    <a:masterClrMapping/>
  </p:clrMapOvr>
  <p:transition spd="slow" advClick="0" advTm="1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2FF34788-90AC-4376-A777-22222F93DEC2}"/>
              </a:ext>
            </a:extLst>
          </p:cNvPr>
          <p:cNvGrpSpPr/>
          <p:nvPr/>
        </p:nvGrpSpPr>
        <p:grpSpPr>
          <a:xfrm>
            <a:off x="3609476" y="131536"/>
            <a:ext cx="4970972" cy="6590110"/>
            <a:chOff x="3609476" y="131536"/>
            <a:chExt cx="4970972" cy="659011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270D4C7-2679-46E4-B2FF-12C3CD9D1926}"/>
                </a:ext>
              </a:extLst>
            </p:cNvPr>
            <p:cNvGrpSpPr/>
            <p:nvPr/>
          </p:nvGrpSpPr>
          <p:grpSpPr>
            <a:xfrm>
              <a:off x="4137378" y="2825045"/>
              <a:ext cx="3917245" cy="1207911"/>
              <a:chOff x="4357510" y="2235200"/>
              <a:chExt cx="3917245" cy="1207911"/>
            </a:xfrm>
          </p:grpSpPr>
          <p:sp>
            <p:nvSpPr>
              <p:cNvPr id="6" name="平行四边形 5">
                <a:extLst>
                  <a:ext uri="{FF2B5EF4-FFF2-40B4-BE49-F238E27FC236}">
                    <a16:creationId xmlns:a16="http://schemas.microsoft.com/office/drawing/2014/main" id="{A3265831-C840-4D95-BA8A-AD16F0D1007B}"/>
                  </a:ext>
                </a:extLst>
              </p:cNvPr>
              <p:cNvSpPr/>
              <p:nvPr/>
            </p:nvSpPr>
            <p:spPr>
              <a:xfrm>
                <a:off x="4357510" y="2235200"/>
                <a:ext cx="3917245" cy="1207911"/>
              </a:xfrm>
              <a:prstGeom prst="parallelogram">
                <a:avLst/>
              </a:prstGeom>
              <a:solidFill>
                <a:srgbClr val="4B7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BE8A91D-F49C-4D71-8472-E2AD3E6765F0}"/>
                  </a:ext>
                </a:extLst>
              </p:cNvPr>
              <p:cNvSpPr txBox="1"/>
              <p:nvPr/>
            </p:nvSpPr>
            <p:spPr>
              <a:xfrm>
                <a:off x="4526843" y="2411357"/>
                <a:ext cx="357857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5400" dirty="0">
                    <a:solidFill>
                      <a:srgbClr val="EEF2F4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Part III</a:t>
                </a:r>
              </a:p>
            </p:txBody>
          </p:sp>
        </p:grp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0AB0AE53-626C-4145-9A8C-1FD3E322E8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9476" y="2935713"/>
              <a:ext cx="946483" cy="3785933"/>
            </a:xfrm>
            <a:prstGeom prst="line">
              <a:avLst/>
            </a:prstGeom>
            <a:ln w="38100">
              <a:solidFill>
                <a:srgbClr val="DDE4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87A97F1C-3BAB-4715-A625-04B6E85274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33965" y="131536"/>
              <a:ext cx="946483" cy="3785933"/>
            </a:xfrm>
            <a:prstGeom prst="line">
              <a:avLst/>
            </a:prstGeom>
            <a:ln w="38100">
              <a:solidFill>
                <a:srgbClr val="DDE4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512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:a16="http://schemas.microsoft.com/office/drawing/2014/main"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244078E-E2C9-4C58-B9AC-FE17A59E9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7605" y="0"/>
            <a:ext cx="1414395" cy="646232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567B6318-953E-4AE4-9081-6BFA4D7866CF}"/>
              </a:ext>
            </a:extLst>
          </p:cNvPr>
          <p:cNvGrpSpPr/>
          <p:nvPr/>
        </p:nvGrpSpPr>
        <p:grpSpPr>
          <a:xfrm>
            <a:off x="3906617" y="1234993"/>
            <a:ext cx="4378766" cy="4388014"/>
            <a:chOff x="3906617" y="1234993"/>
            <a:chExt cx="4378766" cy="4388014"/>
          </a:xfrm>
        </p:grpSpPr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B5AE13A4-AF70-4520-9540-F773E2919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617" y="1241929"/>
              <a:ext cx="2607840" cy="2200942"/>
            </a:xfrm>
            <a:custGeom>
              <a:avLst/>
              <a:gdLst/>
              <a:ahLst/>
              <a:cxnLst>
                <a:cxn ang="0">
                  <a:pos x="372" y="215"/>
                </a:cxn>
                <a:cxn ang="0">
                  <a:pos x="372" y="215"/>
                </a:cxn>
                <a:cxn ang="0">
                  <a:pos x="260" y="262"/>
                </a:cxn>
                <a:cxn ang="0">
                  <a:pos x="214" y="373"/>
                </a:cxn>
                <a:cxn ang="0">
                  <a:pos x="214" y="375"/>
                </a:cxn>
                <a:cxn ang="0">
                  <a:pos x="158" y="375"/>
                </a:cxn>
                <a:cxn ang="0">
                  <a:pos x="167" y="368"/>
                </a:cxn>
                <a:cxn ang="0">
                  <a:pos x="179" y="340"/>
                </a:cxn>
                <a:cxn ang="0">
                  <a:pos x="167" y="311"/>
                </a:cxn>
                <a:cxn ang="0">
                  <a:pos x="138" y="299"/>
                </a:cxn>
                <a:cxn ang="0">
                  <a:pos x="109" y="311"/>
                </a:cxn>
                <a:cxn ang="0">
                  <a:pos x="97" y="340"/>
                </a:cxn>
                <a:cxn ang="0">
                  <a:pos x="109" y="368"/>
                </a:cxn>
                <a:cxn ang="0">
                  <a:pos x="118" y="375"/>
                </a:cxn>
                <a:cxn ang="0">
                  <a:pos x="61" y="375"/>
                </a:cxn>
                <a:cxn ang="0">
                  <a:pos x="61" y="373"/>
                </a:cxn>
                <a:cxn ang="0">
                  <a:pos x="61" y="367"/>
                </a:cxn>
                <a:cxn ang="0">
                  <a:pos x="62" y="342"/>
                </a:cxn>
                <a:cxn ang="0">
                  <a:pos x="0" y="307"/>
                </a:cxn>
                <a:cxn ang="0">
                  <a:pos x="17" y="243"/>
                </a:cxn>
                <a:cxn ang="0">
                  <a:pos x="86" y="247"/>
                </a:cxn>
                <a:cxn ang="0">
                  <a:pos x="119" y="191"/>
                </a:cxn>
                <a:cxn ang="0">
                  <a:pos x="85" y="127"/>
                </a:cxn>
                <a:cxn ang="0">
                  <a:pos x="106" y="105"/>
                </a:cxn>
                <a:cxn ang="0">
                  <a:pos x="128" y="84"/>
                </a:cxn>
                <a:cxn ang="0">
                  <a:pos x="188" y="120"/>
                </a:cxn>
                <a:cxn ang="0">
                  <a:pos x="243" y="88"/>
                </a:cxn>
                <a:cxn ang="0">
                  <a:pos x="243" y="16"/>
                </a:cxn>
                <a:cxn ang="0">
                  <a:pos x="303" y="0"/>
                </a:cxn>
                <a:cxn ang="0">
                  <a:pos x="339" y="62"/>
                </a:cxn>
                <a:cxn ang="0">
                  <a:pos x="372" y="60"/>
                </a:cxn>
                <a:cxn ang="0">
                  <a:pos x="372" y="121"/>
                </a:cxn>
                <a:cxn ang="0">
                  <a:pos x="375" y="117"/>
                </a:cxn>
                <a:cxn ang="0">
                  <a:pos x="404" y="105"/>
                </a:cxn>
                <a:cxn ang="0">
                  <a:pos x="433" y="117"/>
                </a:cxn>
                <a:cxn ang="0">
                  <a:pos x="445" y="145"/>
                </a:cxn>
                <a:cxn ang="0">
                  <a:pos x="433" y="174"/>
                </a:cxn>
                <a:cxn ang="0">
                  <a:pos x="404" y="186"/>
                </a:cxn>
                <a:cxn ang="0">
                  <a:pos x="375" y="174"/>
                </a:cxn>
                <a:cxn ang="0">
                  <a:pos x="372" y="170"/>
                </a:cxn>
                <a:cxn ang="0">
                  <a:pos x="372" y="215"/>
                </a:cxn>
              </a:cxnLst>
              <a:rect l="0" t="0" r="r" b="b"/>
              <a:pathLst>
                <a:path w="445" h="375">
                  <a:moveTo>
                    <a:pt x="372" y="215"/>
                  </a:moveTo>
                  <a:cubicBezTo>
                    <a:pt x="372" y="215"/>
                    <a:pt x="372" y="215"/>
                    <a:pt x="372" y="215"/>
                  </a:cubicBezTo>
                  <a:cubicBezTo>
                    <a:pt x="328" y="215"/>
                    <a:pt x="291" y="231"/>
                    <a:pt x="260" y="262"/>
                  </a:cubicBezTo>
                  <a:cubicBezTo>
                    <a:pt x="229" y="292"/>
                    <a:pt x="214" y="330"/>
                    <a:pt x="214" y="373"/>
                  </a:cubicBezTo>
                  <a:cubicBezTo>
                    <a:pt x="214" y="374"/>
                    <a:pt x="214" y="375"/>
                    <a:pt x="214" y="375"/>
                  </a:cubicBezTo>
                  <a:cubicBezTo>
                    <a:pt x="158" y="375"/>
                    <a:pt x="158" y="375"/>
                    <a:pt x="158" y="375"/>
                  </a:cubicBezTo>
                  <a:cubicBezTo>
                    <a:pt x="161" y="373"/>
                    <a:pt x="164" y="371"/>
                    <a:pt x="167" y="368"/>
                  </a:cubicBezTo>
                  <a:cubicBezTo>
                    <a:pt x="175" y="360"/>
                    <a:pt x="179" y="351"/>
                    <a:pt x="179" y="340"/>
                  </a:cubicBezTo>
                  <a:cubicBezTo>
                    <a:pt x="179" y="328"/>
                    <a:pt x="175" y="319"/>
                    <a:pt x="167" y="311"/>
                  </a:cubicBezTo>
                  <a:cubicBezTo>
                    <a:pt x="159" y="303"/>
                    <a:pt x="149" y="299"/>
                    <a:pt x="138" y="299"/>
                  </a:cubicBezTo>
                  <a:cubicBezTo>
                    <a:pt x="127" y="299"/>
                    <a:pt x="117" y="303"/>
                    <a:pt x="109" y="311"/>
                  </a:cubicBezTo>
                  <a:cubicBezTo>
                    <a:pt x="101" y="319"/>
                    <a:pt x="97" y="328"/>
                    <a:pt x="97" y="340"/>
                  </a:cubicBezTo>
                  <a:cubicBezTo>
                    <a:pt x="97" y="351"/>
                    <a:pt x="101" y="360"/>
                    <a:pt x="109" y="368"/>
                  </a:cubicBezTo>
                  <a:cubicBezTo>
                    <a:pt x="112" y="371"/>
                    <a:pt x="115" y="373"/>
                    <a:pt x="118" y="375"/>
                  </a:cubicBezTo>
                  <a:cubicBezTo>
                    <a:pt x="61" y="375"/>
                    <a:pt x="61" y="375"/>
                    <a:pt x="61" y="375"/>
                  </a:cubicBezTo>
                  <a:cubicBezTo>
                    <a:pt x="61" y="374"/>
                    <a:pt x="61" y="374"/>
                    <a:pt x="61" y="373"/>
                  </a:cubicBezTo>
                  <a:cubicBezTo>
                    <a:pt x="61" y="371"/>
                    <a:pt x="61" y="369"/>
                    <a:pt x="61" y="367"/>
                  </a:cubicBezTo>
                  <a:cubicBezTo>
                    <a:pt x="61" y="359"/>
                    <a:pt x="62" y="350"/>
                    <a:pt x="62" y="342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4" y="285"/>
                    <a:pt x="9" y="263"/>
                    <a:pt x="17" y="243"/>
                  </a:cubicBezTo>
                  <a:cubicBezTo>
                    <a:pt x="86" y="247"/>
                    <a:pt x="86" y="247"/>
                    <a:pt x="86" y="247"/>
                  </a:cubicBezTo>
                  <a:cubicBezTo>
                    <a:pt x="95" y="227"/>
                    <a:pt x="106" y="209"/>
                    <a:pt x="119" y="191"/>
                  </a:cubicBezTo>
                  <a:cubicBezTo>
                    <a:pt x="85" y="127"/>
                    <a:pt x="85" y="127"/>
                    <a:pt x="85" y="127"/>
                  </a:cubicBezTo>
                  <a:cubicBezTo>
                    <a:pt x="92" y="120"/>
                    <a:pt x="99" y="112"/>
                    <a:pt x="106" y="105"/>
                  </a:cubicBezTo>
                  <a:cubicBezTo>
                    <a:pt x="113" y="98"/>
                    <a:pt x="120" y="91"/>
                    <a:pt x="128" y="84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206" y="107"/>
                    <a:pt x="224" y="96"/>
                    <a:pt x="243" y="88"/>
                  </a:cubicBezTo>
                  <a:cubicBezTo>
                    <a:pt x="243" y="16"/>
                    <a:pt x="243" y="16"/>
                    <a:pt x="243" y="16"/>
                  </a:cubicBezTo>
                  <a:cubicBezTo>
                    <a:pt x="262" y="9"/>
                    <a:pt x="283" y="4"/>
                    <a:pt x="303" y="0"/>
                  </a:cubicBezTo>
                  <a:cubicBezTo>
                    <a:pt x="339" y="62"/>
                    <a:pt x="339" y="62"/>
                    <a:pt x="339" y="62"/>
                  </a:cubicBezTo>
                  <a:cubicBezTo>
                    <a:pt x="350" y="61"/>
                    <a:pt x="361" y="60"/>
                    <a:pt x="372" y="60"/>
                  </a:cubicBezTo>
                  <a:cubicBezTo>
                    <a:pt x="372" y="121"/>
                    <a:pt x="372" y="121"/>
                    <a:pt x="372" y="121"/>
                  </a:cubicBezTo>
                  <a:cubicBezTo>
                    <a:pt x="373" y="119"/>
                    <a:pt x="374" y="118"/>
                    <a:pt x="375" y="117"/>
                  </a:cubicBezTo>
                  <a:cubicBezTo>
                    <a:pt x="383" y="109"/>
                    <a:pt x="393" y="105"/>
                    <a:pt x="404" y="105"/>
                  </a:cubicBezTo>
                  <a:cubicBezTo>
                    <a:pt x="415" y="105"/>
                    <a:pt x="425" y="109"/>
                    <a:pt x="433" y="117"/>
                  </a:cubicBezTo>
                  <a:cubicBezTo>
                    <a:pt x="441" y="125"/>
                    <a:pt x="445" y="134"/>
                    <a:pt x="445" y="145"/>
                  </a:cubicBezTo>
                  <a:cubicBezTo>
                    <a:pt x="445" y="157"/>
                    <a:pt x="441" y="166"/>
                    <a:pt x="433" y="174"/>
                  </a:cubicBezTo>
                  <a:cubicBezTo>
                    <a:pt x="425" y="182"/>
                    <a:pt x="415" y="186"/>
                    <a:pt x="404" y="186"/>
                  </a:cubicBezTo>
                  <a:cubicBezTo>
                    <a:pt x="393" y="186"/>
                    <a:pt x="383" y="182"/>
                    <a:pt x="375" y="174"/>
                  </a:cubicBezTo>
                  <a:cubicBezTo>
                    <a:pt x="374" y="173"/>
                    <a:pt x="373" y="172"/>
                    <a:pt x="372" y="170"/>
                  </a:cubicBezTo>
                  <a:lnTo>
                    <a:pt x="372" y="215"/>
                  </a:lnTo>
                  <a:close/>
                </a:path>
              </a:pathLst>
            </a:custGeom>
            <a:solidFill>
              <a:srgbClr val="4B7085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8F7A1AE8-F4C7-4B25-A22C-9A3001628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6751" y="1234993"/>
              <a:ext cx="2191696" cy="2619399"/>
            </a:xfrm>
            <a:custGeom>
              <a:avLst/>
              <a:gdLst/>
              <a:ahLst/>
              <a:cxnLst>
                <a:cxn ang="0">
                  <a:pos x="314" y="376"/>
                </a:cxn>
                <a:cxn ang="0">
                  <a:pos x="256" y="376"/>
                </a:cxn>
                <a:cxn ang="0">
                  <a:pos x="257" y="377"/>
                </a:cxn>
                <a:cxn ang="0">
                  <a:pos x="269" y="406"/>
                </a:cxn>
                <a:cxn ang="0">
                  <a:pos x="257" y="434"/>
                </a:cxn>
                <a:cxn ang="0">
                  <a:pos x="228" y="446"/>
                </a:cxn>
                <a:cxn ang="0">
                  <a:pos x="200" y="434"/>
                </a:cxn>
                <a:cxn ang="0">
                  <a:pos x="188" y="406"/>
                </a:cxn>
                <a:cxn ang="0">
                  <a:pos x="200" y="377"/>
                </a:cxn>
                <a:cxn ang="0">
                  <a:pos x="200" y="376"/>
                </a:cxn>
                <a:cxn ang="0">
                  <a:pos x="158" y="376"/>
                </a:cxn>
                <a:cxn ang="0">
                  <a:pos x="158" y="374"/>
                </a:cxn>
                <a:cxn ang="0">
                  <a:pos x="111" y="263"/>
                </a:cxn>
                <a:cxn ang="0">
                  <a:pos x="0" y="216"/>
                </a:cxn>
                <a:cxn ang="0">
                  <a:pos x="0" y="171"/>
                </a:cxn>
                <a:cxn ang="0">
                  <a:pos x="3" y="175"/>
                </a:cxn>
                <a:cxn ang="0">
                  <a:pos x="32" y="187"/>
                </a:cxn>
                <a:cxn ang="0">
                  <a:pos x="61" y="175"/>
                </a:cxn>
                <a:cxn ang="0">
                  <a:pos x="73" y="146"/>
                </a:cxn>
                <a:cxn ang="0">
                  <a:pos x="61" y="118"/>
                </a:cxn>
                <a:cxn ang="0">
                  <a:pos x="32" y="106"/>
                </a:cxn>
                <a:cxn ang="0">
                  <a:pos x="3" y="118"/>
                </a:cxn>
                <a:cxn ang="0">
                  <a:pos x="0" y="122"/>
                </a:cxn>
                <a:cxn ang="0">
                  <a:pos x="0" y="61"/>
                </a:cxn>
                <a:cxn ang="0">
                  <a:pos x="2" y="61"/>
                </a:cxn>
                <a:cxn ang="0">
                  <a:pos x="32" y="62"/>
                </a:cxn>
                <a:cxn ang="0">
                  <a:pos x="67" y="0"/>
                </a:cxn>
                <a:cxn ang="0">
                  <a:pos x="126" y="15"/>
                </a:cxn>
                <a:cxn ang="0">
                  <a:pos x="126" y="86"/>
                </a:cxn>
                <a:cxn ang="0">
                  <a:pos x="186" y="120"/>
                </a:cxn>
                <a:cxn ang="0">
                  <a:pos x="246" y="84"/>
                </a:cxn>
                <a:cxn ang="0">
                  <a:pos x="270" y="106"/>
                </a:cxn>
                <a:cxn ang="0">
                  <a:pos x="288" y="126"/>
                </a:cxn>
                <a:cxn ang="0">
                  <a:pos x="252" y="186"/>
                </a:cxn>
                <a:cxn ang="0">
                  <a:pos x="288" y="244"/>
                </a:cxn>
                <a:cxn ang="0">
                  <a:pos x="359" y="244"/>
                </a:cxn>
                <a:cxn ang="0">
                  <a:pos x="374" y="301"/>
                </a:cxn>
                <a:cxn ang="0">
                  <a:pos x="313" y="341"/>
                </a:cxn>
                <a:cxn ang="0">
                  <a:pos x="314" y="374"/>
                </a:cxn>
                <a:cxn ang="0">
                  <a:pos x="314" y="376"/>
                </a:cxn>
              </a:cxnLst>
              <a:rect l="0" t="0" r="r" b="b"/>
              <a:pathLst>
                <a:path w="374" h="446">
                  <a:moveTo>
                    <a:pt x="314" y="376"/>
                  </a:moveTo>
                  <a:cubicBezTo>
                    <a:pt x="256" y="376"/>
                    <a:pt x="256" y="376"/>
                    <a:pt x="256" y="376"/>
                  </a:cubicBezTo>
                  <a:cubicBezTo>
                    <a:pt x="256" y="376"/>
                    <a:pt x="257" y="377"/>
                    <a:pt x="257" y="377"/>
                  </a:cubicBezTo>
                  <a:cubicBezTo>
                    <a:pt x="265" y="385"/>
                    <a:pt x="269" y="395"/>
                    <a:pt x="269" y="406"/>
                  </a:cubicBezTo>
                  <a:cubicBezTo>
                    <a:pt x="269" y="417"/>
                    <a:pt x="265" y="427"/>
                    <a:pt x="257" y="434"/>
                  </a:cubicBezTo>
                  <a:cubicBezTo>
                    <a:pt x="249" y="442"/>
                    <a:pt x="240" y="446"/>
                    <a:pt x="228" y="446"/>
                  </a:cubicBezTo>
                  <a:cubicBezTo>
                    <a:pt x="217" y="446"/>
                    <a:pt x="208" y="442"/>
                    <a:pt x="200" y="434"/>
                  </a:cubicBezTo>
                  <a:cubicBezTo>
                    <a:pt x="192" y="427"/>
                    <a:pt x="188" y="417"/>
                    <a:pt x="188" y="406"/>
                  </a:cubicBezTo>
                  <a:cubicBezTo>
                    <a:pt x="188" y="395"/>
                    <a:pt x="192" y="385"/>
                    <a:pt x="200" y="377"/>
                  </a:cubicBezTo>
                  <a:cubicBezTo>
                    <a:pt x="200" y="377"/>
                    <a:pt x="200" y="376"/>
                    <a:pt x="200" y="376"/>
                  </a:cubicBezTo>
                  <a:cubicBezTo>
                    <a:pt x="158" y="376"/>
                    <a:pt x="158" y="376"/>
                    <a:pt x="158" y="376"/>
                  </a:cubicBezTo>
                  <a:cubicBezTo>
                    <a:pt x="158" y="376"/>
                    <a:pt x="158" y="375"/>
                    <a:pt x="158" y="374"/>
                  </a:cubicBezTo>
                  <a:cubicBezTo>
                    <a:pt x="158" y="331"/>
                    <a:pt x="142" y="293"/>
                    <a:pt x="111" y="263"/>
                  </a:cubicBezTo>
                  <a:cubicBezTo>
                    <a:pt x="81" y="232"/>
                    <a:pt x="43" y="216"/>
                    <a:pt x="0" y="216"/>
                  </a:cubicBezTo>
                  <a:cubicBezTo>
                    <a:pt x="0" y="171"/>
                    <a:pt x="0" y="171"/>
                    <a:pt x="0" y="171"/>
                  </a:cubicBezTo>
                  <a:cubicBezTo>
                    <a:pt x="1" y="173"/>
                    <a:pt x="2" y="174"/>
                    <a:pt x="3" y="175"/>
                  </a:cubicBezTo>
                  <a:cubicBezTo>
                    <a:pt x="11" y="183"/>
                    <a:pt x="21" y="187"/>
                    <a:pt x="32" y="187"/>
                  </a:cubicBezTo>
                  <a:cubicBezTo>
                    <a:pt x="43" y="187"/>
                    <a:pt x="53" y="183"/>
                    <a:pt x="61" y="175"/>
                  </a:cubicBezTo>
                  <a:cubicBezTo>
                    <a:pt x="69" y="167"/>
                    <a:pt x="73" y="158"/>
                    <a:pt x="73" y="146"/>
                  </a:cubicBezTo>
                  <a:cubicBezTo>
                    <a:pt x="73" y="135"/>
                    <a:pt x="69" y="126"/>
                    <a:pt x="61" y="118"/>
                  </a:cubicBezTo>
                  <a:cubicBezTo>
                    <a:pt x="53" y="110"/>
                    <a:pt x="43" y="106"/>
                    <a:pt x="32" y="106"/>
                  </a:cubicBezTo>
                  <a:cubicBezTo>
                    <a:pt x="21" y="106"/>
                    <a:pt x="11" y="110"/>
                    <a:pt x="3" y="118"/>
                  </a:cubicBezTo>
                  <a:cubicBezTo>
                    <a:pt x="2" y="119"/>
                    <a:pt x="1" y="120"/>
                    <a:pt x="0" y="122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1" y="61"/>
                    <a:pt x="1" y="61"/>
                    <a:pt x="2" y="61"/>
                  </a:cubicBezTo>
                  <a:cubicBezTo>
                    <a:pt x="12" y="61"/>
                    <a:pt x="22" y="61"/>
                    <a:pt x="32" y="62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87" y="4"/>
                    <a:pt x="107" y="8"/>
                    <a:pt x="126" y="15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47" y="95"/>
                    <a:pt x="167" y="106"/>
                    <a:pt x="186" y="120"/>
                  </a:cubicBezTo>
                  <a:cubicBezTo>
                    <a:pt x="246" y="84"/>
                    <a:pt x="246" y="84"/>
                    <a:pt x="246" y="84"/>
                  </a:cubicBezTo>
                  <a:cubicBezTo>
                    <a:pt x="254" y="91"/>
                    <a:pt x="262" y="98"/>
                    <a:pt x="270" y="106"/>
                  </a:cubicBezTo>
                  <a:cubicBezTo>
                    <a:pt x="276" y="113"/>
                    <a:pt x="282" y="119"/>
                    <a:pt x="288" y="126"/>
                  </a:cubicBezTo>
                  <a:cubicBezTo>
                    <a:pt x="252" y="186"/>
                    <a:pt x="252" y="186"/>
                    <a:pt x="252" y="186"/>
                  </a:cubicBezTo>
                  <a:cubicBezTo>
                    <a:pt x="266" y="204"/>
                    <a:pt x="278" y="224"/>
                    <a:pt x="288" y="244"/>
                  </a:cubicBezTo>
                  <a:cubicBezTo>
                    <a:pt x="359" y="244"/>
                    <a:pt x="359" y="244"/>
                    <a:pt x="359" y="244"/>
                  </a:cubicBezTo>
                  <a:cubicBezTo>
                    <a:pt x="365" y="263"/>
                    <a:pt x="370" y="282"/>
                    <a:pt x="374" y="301"/>
                  </a:cubicBezTo>
                  <a:cubicBezTo>
                    <a:pt x="313" y="341"/>
                    <a:pt x="313" y="341"/>
                    <a:pt x="313" y="341"/>
                  </a:cubicBezTo>
                  <a:cubicBezTo>
                    <a:pt x="314" y="352"/>
                    <a:pt x="314" y="363"/>
                    <a:pt x="314" y="374"/>
                  </a:cubicBezTo>
                  <a:cubicBezTo>
                    <a:pt x="314" y="375"/>
                    <a:pt x="314" y="375"/>
                    <a:pt x="314" y="376"/>
                  </a:cubicBezTo>
                  <a:close/>
                </a:path>
              </a:pathLst>
            </a:custGeom>
            <a:solidFill>
              <a:srgbClr val="B4C7E7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2" name="Freeform 11">
              <a:extLst>
                <a:ext uri="{FF2B5EF4-FFF2-40B4-BE49-F238E27FC236}">
                  <a16:creationId xmlns:a16="http://schemas.microsoft.com/office/drawing/2014/main" id="{9B75B9A5-AF9D-43D3-91EA-9565C99C8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2111" y="3442871"/>
              <a:ext cx="2633272" cy="2180136"/>
            </a:xfrm>
            <a:custGeom>
              <a:avLst/>
              <a:gdLst/>
              <a:ahLst/>
              <a:cxnLst>
                <a:cxn ang="0">
                  <a:pos x="74" y="156"/>
                </a:cxn>
                <a:cxn ang="0">
                  <a:pos x="185" y="110"/>
                </a:cxn>
                <a:cxn ang="0">
                  <a:pos x="232" y="0"/>
                </a:cxn>
                <a:cxn ang="0">
                  <a:pos x="274" y="0"/>
                </a:cxn>
                <a:cxn ang="0">
                  <a:pos x="274" y="1"/>
                </a:cxn>
                <a:cxn ang="0">
                  <a:pos x="262" y="30"/>
                </a:cxn>
                <a:cxn ang="0">
                  <a:pos x="274" y="58"/>
                </a:cxn>
                <a:cxn ang="0">
                  <a:pos x="302" y="70"/>
                </a:cxn>
                <a:cxn ang="0">
                  <a:pos x="331" y="58"/>
                </a:cxn>
                <a:cxn ang="0">
                  <a:pos x="343" y="30"/>
                </a:cxn>
                <a:cxn ang="0">
                  <a:pos x="331" y="1"/>
                </a:cxn>
                <a:cxn ang="0">
                  <a:pos x="330" y="0"/>
                </a:cxn>
                <a:cxn ang="0">
                  <a:pos x="388" y="0"/>
                </a:cxn>
                <a:cxn ang="0">
                  <a:pos x="387" y="32"/>
                </a:cxn>
                <a:cxn ang="0">
                  <a:pos x="449" y="66"/>
                </a:cxn>
                <a:cxn ang="0">
                  <a:pos x="435" y="121"/>
                </a:cxn>
                <a:cxn ang="0">
                  <a:pos x="362" y="125"/>
                </a:cxn>
                <a:cxn ang="0">
                  <a:pos x="328" y="183"/>
                </a:cxn>
                <a:cxn ang="0">
                  <a:pos x="365" y="243"/>
                </a:cxn>
                <a:cxn ang="0">
                  <a:pos x="344" y="266"/>
                </a:cxn>
                <a:cxn ang="0">
                  <a:pos x="321" y="287"/>
                </a:cxn>
                <a:cxn ang="0">
                  <a:pos x="260" y="251"/>
                </a:cxn>
                <a:cxn ang="0">
                  <a:pos x="202" y="285"/>
                </a:cxn>
                <a:cxn ang="0">
                  <a:pos x="202" y="356"/>
                </a:cxn>
                <a:cxn ang="0">
                  <a:pos x="144" y="371"/>
                </a:cxn>
                <a:cxn ang="0">
                  <a:pos x="108" y="309"/>
                </a:cxn>
                <a:cxn ang="0">
                  <a:pos x="76" y="311"/>
                </a:cxn>
                <a:cxn ang="0">
                  <a:pos x="74" y="311"/>
                </a:cxn>
                <a:cxn ang="0">
                  <a:pos x="74" y="248"/>
                </a:cxn>
                <a:cxn ang="0">
                  <a:pos x="69" y="254"/>
                </a:cxn>
                <a:cxn ang="0">
                  <a:pos x="40" y="266"/>
                </a:cxn>
                <a:cxn ang="0">
                  <a:pos x="11" y="254"/>
                </a:cxn>
                <a:cxn ang="0">
                  <a:pos x="0" y="226"/>
                </a:cxn>
                <a:cxn ang="0">
                  <a:pos x="11" y="197"/>
                </a:cxn>
                <a:cxn ang="0">
                  <a:pos x="40" y="185"/>
                </a:cxn>
                <a:cxn ang="0">
                  <a:pos x="69" y="197"/>
                </a:cxn>
                <a:cxn ang="0">
                  <a:pos x="74" y="203"/>
                </a:cxn>
                <a:cxn ang="0">
                  <a:pos x="74" y="156"/>
                </a:cxn>
              </a:cxnLst>
              <a:rect l="0" t="0" r="r" b="b"/>
              <a:pathLst>
                <a:path w="449" h="371">
                  <a:moveTo>
                    <a:pt x="74" y="156"/>
                  </a:moveTo>
                  <a:cubicBezTo>
                    <a:pt x="117" y="156"/>
                    <a:pt x="155" y="141"/>
                    <a:pt x="185" y="110"/>
                  </a:cubicBezTo>
                  <a:cubicBezTo>
                    <a:pt x="216" y="80"/>
                    <a:pt x="231" y="43"/>
                    <a:pt x="232" y="0"/>
                  </a:cubicBezTo>
                  <a:cubicBezTo>
                    <a:pt x="274" y="0"/>
                    <a:pt x="274" y="0"/>
                    <a:pt x="274" y="0"/>
                  </a:cubicBezTo>
                  <a:cubicBezTo>
                    <a:pt x="274" y="0"/>
                    <a:pt x="274" y="1"/>
                    <a:pt x="274" y="1"/>
                  </a:cubicBezTo>
                  <a:cubicBezTo>
                    <a:pt x="266" y="9"/>
                    <a:pt x="262" y="19"/>
                    <a:pt x="262" y="30"/>
                  </a:cubicBezTo>
                  <a:cubicBezTo>
                    <a:pt x="262" y="41"/>
                    <a:pt x="266" y="51"/>
                    <a:pt x="274" y="58"/>
                  </a:cubicBezTo>
                  <a:cubicBezTo>
                    <a:pt x="282" y="66"/>
                    <a:pt x="291" y="70"/>
                    <a:pt x="302" y="70"/>
                  </a:cubicBezTo>
                  <a:cubicBezTo>
                    <a:pt x="314" y="70"/>
                    <a:pt x="323" y="66"/>
                    <a:pt x="331" y="58"/>
                  </a:cubicBezTo>
                  <a:cubicBezTo>
                    <a:pt x="339" y="51"/>
                    <a:pt x="343" y="41"/>
                    <a:pt x="343" y="30"/>
                  </a:cubicBezTo>
                  <a:cubicBezTo>
                    <a:pt x="343" y="19"/>
                    <a:pt x="339" y="9"/>
                    <a:pt x="331" y="1"/>
                  </a:cubicBezTo>
                  <a:cubicBezTo>
                    <a:pt x="331" y="1"/>
                    <a:pt x="330" y="0"/>
                    <a:pt x="330" y="0"/>
                  </a:cubicBezTo>
                  <a:cubicBezTo>
                    <a:pt x="388" y="0"/>
                    <a:pt x="388" y="0"/>
                    <a:pt x="388" y="0"/>
                  </a:cubicBezTo>
                  <a:cubicBezTo>
                    <a:pt x="388" y="11"/>
                    <a:pt x="388" y="22"/>
                    <a:pt x="387" y="32"/>
                  </a:cubicBezTo>
                  <a:cubicBezTo>
                    <a:pt x="449" y="66"/>
                    <a:pt x="449" y="66"/>
                    <a:pt x="449" y="66"/>
                  </a:cubicBezTo>
                  <a:cubicBezTo>
                    <a:pt x="446" y="85"/>
                    <a:pt x="441" y="103"/>
                    <a:pt x="435" y="121"/>
                  </a:cubicBezTo>
                  <a:cubicBezTo>
                    <a:pt x="362" y="125"/>
                    <a:pt x="362" y="125"/>
                    <a:pt x="362" y="125"/>
                  </a:cubicBezTo>
                  <a:cubicBezTo>
                    <a:pt x="353" y="145"/>
                    <a:pt x="342" y="164"/>
                    <a:pt x="328" y="183"/>
                  </a:cubicBezTo>
                  <a:cubicBezTo>
                    <a:pt x="365" y="243"/>
                    <a:pt x="365" y="243"/>
                    <a:pt x="365" y="243"/>
                  </a:cubicBezTo>
                  <a:cubicBezTo>
                    <a:pt x="358" y="251"/>
                    <a:pt x="351" y="258"/>
                    <a:pt x="344" y="266"/>
                  </a:cubicBezTo>
                  <a:cubicBezTo>
                    <a:pt x="336" y="273"/>
                    <a:pt x="329" y="280"/>
                    <a:pt x="321" y="287"/>
                  </a:cubicBezTo>
                  <a:cubicBezTo>
                    <a:pt x="260" y="251"/>
                    <a:pt x="260" y="251"/>
                    <a:pt x="260" y="251"/>
                  </a:cubicBezTo>
                  <a:cubicBezTo>
                    <a:pt x="241" y="265"/>
                    <a:pt x="222" y="276"/>
                    <a:pt x="202" y="285"/>
                  </a:cubicBezTo>
                  <a:cubicBezTo>
                    <a:pt x="202" y="356"/>
                    <a:pt x="202" y="356"/>
                    <a:pt x="202" y="356"/>
                  </a:cubicBezTo>
                  <a:cubicBezTo>
                    <a:pt x="183" y="363"/>
                    <a:pt x="164" y="368"/>
                    <a:pt x="144" y="371"/>
                  </a:cubicBezTo>
                  <a:cubicBezTo>
                    <a:pt x="108" y="309"/>
                    <a:pt x="108" y="309"/>
                    <a:pt x="108" y="309"/>
                  </a:cubicBezTo>
                  <a:cubicBezTo>
                    <a:pt x="97" y="310"/>
                    <a:pt x="86" y="311"/>
                    <a:pt x="76" y="311"/>
                  </a:cubicBezTo>
                  <a:cubicBezTo>
                    <a:pt x="75" y="311"/>
                    <a:pt x="75" y="311"/>
                    <a:pt x="74" y="311"/>
                  </a:cubicBezTo>
                  <a:cubicBezTo>
                    <a:pt x="74" y="248"/>
                    <a:pt x="74" y="248"/>
                    <a:pt x="74" y="248"/>
                  </a:cubicBezTo>
                  <a:cubicBezTo>
                    <a:pt x="73" y="250"/>
                    <a:pt x="71" y="252"/>
                    <a:pt x="69" y="254"/>
                  </a:cubicBezTo>
                  <a:cubicBezTo>
                    <a:pt x="61" y="262"/>
                    <a:pt x="51" y="266"/>
                    <a:pt x="40" y="266"/>
                  </a:cubicBezTo>
                  <a:cubicBezTo>
                    <a:pt x="29" y="266"/>
                    <a:pt x="19" y="262"/>
                    <a:pt x="11" y="254"/>
                  </a:cubicBezTo>
                  <a:cubicBezTo>
                    <a:pt x="4" y="247"/>
                    <a:pt x="0" y="237"/>
                    <a:pt x="0" y="226"/>
                  </a:cubicBezTo>
                  <a:cubicBezTo>
                    <a:pt x="0" y="215"/>
                    <a:pt x="4" y="205"/>
                    <a:pt x="11" y="197"/>
                  </a:cubicBezTo>
                  <a:cubicBezTo>
                    <a:pt x="19" y="189"/>
                    <a:pt x="29" y="185"/>
                    <a:pt x="40" y="185"/>
                  </a:cubicBezTo>
                  <a:cubicBezTo>
                    <a:pt x="51" y="185"/>
                    <a:pt x="61" y="189"/>
                    <a:pt x="69" y="197"/>
                  </a:cubicBezTo>
                  <a:cubicBezTo>
                    <a:pt x="71" y="199"/>
                    <a:pt x="73" y="201"/>
                    <a:pt x="74" y="203"/>
                  </a:cubicBezTo>
                  <a:lnTo>
                    <a:pt x="74" y="156"/>
                  </a:lnTo>
                  <a:close/>
                </a:path>
              </a:pathLst>
            </a:custGeom>
            <a:solidFill>
              <a:srgbClr val="4B7085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3" name="Freeform 12">
              <a:extLst>
                <a:ext uri="{FF2B5EF4-FFF2-40B4-BE49-F238E27FC236}">
                  <a16:creationId xmlns:a16="http://schemas.microsoft.com/office/drawing/2014/main" id="{545B27C9-0CAD-4218-B1A9-B86D43EB1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617" y="2996672"/>
              <a:ext cx="2180137" cy="2619399"/>
            </a:xfrm>
            <a:custGeom>
              <a:avLst/>
              <a:gdLst/>
              <a:ahLst/>
              <a:cxnLst>
                <a:cxn ang="0">
                  <a:pos x="372" y="232"/>
                </a:cxn>
                <a:cxn ang="0">
                  <a:pos x="372" y="279"/>
                </a:cxn>
                <a:cxn ang="0">
                  <a:pos x="367" y="273"/>
                </a:cxn>
                <a:cxn ang="0">
                  <a:pos x="338" y="261"/>
                </a:cxn>
                <a:cxn ang="0">
                  <a:pos x="309" y="273"/>
                </a:cxn>
                <a:cxn ang="0">
                  <a:pos x="298" y="302"/>
                </a:cxn>
                <a:cxn ang="0">
                  <a:pos x="309" y="330"/>
                </a:cxn>
                <a:cxn ang="0">
                  <a:pos x="338" y="342"/>
                </a:cxn>
                <a:cxn ang="0">
                  <a:pos x="367" y="330"/>
                </a:cxn>
                <a:cxn ang="0">
                  <a:pos x="372" y="324"/>
                </a:cxn>
                <a:cxn ang="0">
                  <a:pos x="372" y="387"/>
                </a:cxn>
                <a:cxn ang="0">
                  <a:pos x="340" y="385"/>
                </a:cxn>
                <a:cxn ang="0">
                  <a:pos x="302" y="446"/>
                </a:cxn>
                <a:cxn ang="0">
                  <a:pos x="242" y="430"/>
                </a:cxn>
                <a:cxn ang="0">
                  <a:pos x="247" y="361"/>
                </a:cxn>
                <a:cxn ang="0">
                  <a:pos x="184" y="323"/>
                </a:cxn>
                <a:cxn ang="0">
                  <a:pos x="129" y="363"/>
                </a:cxn>
                <a:cxn ang="0">
                  <a:pos x="106" y="342"/>
                </a:cxn>
                <a:cxn ang="0">
                  <a:pos x="82" y="316"/>
                </a:cxn>
                <a:cxn ang="0">
                  <a:pos x="118" y="254"/>
                </a:cxn>
                <a:cxn ang="0">
                  <a:pos x="86" y="199"/>
                </a:cxn>
                <a:cxn ang="0">
                  <a:pos x="15" y="199"/>
                </a:cxn>
                <a:cxn ang="0">
                  <a:pos x="0" y="141"/>
                </a:cxn>
                <a:cxn ang="0">
                  <a:pos x="62" y="104"/>
                </a:cxn>
                <a:cxn ang="0">
                  <a:pos x="61" y="84"/>
                </a:cxn>
                <a:cxn ang="0">
                  <a:pos x="61" y="76"/>
                </a:cxn>
                <a:cxn ang="0">
                  <a:pos x="118" y="76"/>
                </a:cxn>
                <a:cxn ang="0">
                  <a:pos x="109" y="69"/>
                </a:cxn>
                <a:cxn ang="0">
                  <a:pos x="97" y="41"/>
                </a:cxn>
                <a:cxn ang="0">
                  <a:pos x="109" y="12"/>
                </a:cxn>
                <a:cxn ang="0">
                  <a:pos x="138" y="0"/>
                </a:cxn>
                <a:cxn ang="0">
                  <a:pos x="167" y="12"/>
                </a:cxn>
                <a:cxn ang="0">
                  <a:pos x="179" y="41"/>
                </a:cxn>
                <a:cxn ang="0">
                  <a:pos x="167" y="69"/>
                </a:cxn>
                <a:cxn ang="0">
                  <a:pos x="158" y="76"/>
                </a:cxn>
                <a:cxn ang="0">
                  <a:pos x="214" y="76"/>
                </a:cxn>
                <a:cxn ang="0">
                  <a:pos x="260" y="186"/>
                </a:cxn>
                <a:cxn ang="0">
                  <a:pos x="372" y="232"/>
                </a:cxn>
                <a:cxn ang="0">
                  <a:pos x="372" y="232"/>
                </a:cxn>
              </a:cxnLst>
              <a:rect l="0" t="0" r="r" b="b"/>
              <a:pathLst>
                <a:path w="372" h="446">
                  <a:moveTo>
                    <a:pt x="372" y="232"/>
                  </a:moveTo>
                  <a:cubicBezTo>
                    <a:pt x="372" y="279"/>
                    <a:pt x="372" y="279"/>
                    <a:pt x="372" y="279"/>
                  </a:cubicBezTo>
                  <a:cubicBezTo>
                    <a:pt x="371" y="277"/>
                    <a:pt x="369" y="275"/>
                    <a:pt x="367" y="273"/>
                  </a:cubicBezTo>
                  <a:cubicBezTo>
                    <a:pt x="359" y="265"/>
                    <a:pt x="349" y="261"/>
                    <a:pt x="338" y="261"/>
                  </a:cubicBezTo>
                  <a:cubicBezTo>
                    <a:pt x="327" y="261"/>
                    <a:pt x="317" y="265"/>
                    <a:pt x="309" y="273"/>
                  </a:cubicBezTo>
                  <a:cubicBezTo>
                    <a:pt x="302" y="281"/>
                    <a:pt x="298" y="291"/>
                    <a:pt x="298" y="302"/>
                  </a:cubicBezTo>
                  <a:cubicBezTo>
                    <a:pt x="298" y="313"/>
                    <a:pt x="302" y="323"/>
                    <a:pt x="309" y="330"/>
                  </a:cubicBezTo>
                  <a:cubicBezTo>
                    <a:pt x="317" y="338"/>
                    <a:pt x="327" y="342"/>
                    <a:pt x="338" y="342"/>
                  </a:cubicBezTo>
                  <a:cubicBezTo>
                    <a:pt x="349" y="342"/>
                    <a:pt x="359" y="338"/>
                    <a:pt x="367" y="330"/>
                  </a:cubicBezTo>
                  <a:cubicBezTo>
                    <a:pt x="369" y="328"/>
                    <a:pt x="371" y="326"/>
                    <a:pt x="372" y="324"/>
                  </a:cubicBezTo>
                  <a:cubicBezTo>
                    <a:pt x="372" y="387"/>
                    <a:pt x="372" y="387"/>
                    <a:pt x="372" y="387"/>
                  </a:cubicBezTo>
                  <a:cubicBezTo>
                    <a:pt x="361" y="387"/>
                    <a:pt x="351" y="386"/>
                    <a:pt x="340" y="385"/>
                  </a:cubicBezTo>
                  <a:cubicBezTo>
                    <a:pt x="302" y="446"/>
                    <a:pt x="302" y="446"/>
                    <a:pt x="302" y="446"/>
                  </a:cubicBezTo>
                  <a:cubicBezTo>
                    <a:pt x="281" y="443"/>
                    <a:pt x="261" y="437"/>
                    <a:pt x="242" y="430"/>
                  </a:cubicBezTo>
                  <a:cubicBezTo>
                    <a:pt x="247" y="361"/>
                    <a:pt x="247" y="361"/>
                    <a:pt x="247" y="361"/>
                  </a:cubicBezTo>
                  <a:cubicBezTo>
                    <a:pt x="225" y="351"/>
                    <a:pt x="204" y="338"/>
                    <a:pt x="184" y="323"/>
                  </a:cubicBezTo>
                  <a:cubicBezTo>
                    <a:pt x="129" y="363"/>
                    <a:pt x="129" y="363"/>
                    <a:pt x="129" y="363"/>
                  </a:cubicBezTo>
                  <a:cubicBezTo>
                    <a:pt x="121" y="356"/>
                    <a:pt x="113" y="349"/>
                    <a:pt x="106" y="342"/>
                  </a:cubicBezTo>
                  <a:cubicBezTo>
                    <a:pt x="97" y="333"/>
                    <a:pt x="89" y="325"/>
                    <a:pt x="82" y="316"/>
                  </a:cubicBezTo>
                  <a:cubicBezTo>
                    <a:pt x="118" y="254"/>
                    <a:pt x="118" y="254"/>
                    <a:pt x="118" y="254"/>
                  </a:cubicBezTo>
                  <a:cubicBezTo>
                    <a:pt x="105" y="237"/>
                    <a:pt x="95" y="219"/>
                    <a:pt x="86" y="199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8" y="180"/>
                    <a:pt x="4" y="161"/>
                    <a:pt x="0" y="141"/>
                  </a:cubicBezTo>
                  <a:cubicBezTo>
                    <a:pt x="62" y="104"/>
                    <a:pt x="62" y="104"/>
                    <a:pt x="62" y="104"/>
                  </a:cubicBezTo>
                  <a:cubicBezTo>
                    <a:pt x="62" y="98"/>
                    <a:pt x="61" y="91"/>
                    <a:pt x="61" y="84"/>
                  </a:cubicBezTo>
                  <a:cubicBezTo>
                    <a:pt x="61" y="82"/>
                    <a:pt x="61" y="79"/>
                    <a:pt x="61" y="76"/>
                  </a:cubicBezTo>
                  <a:cubicBezTo>
                    <a:pt x="118" y="76"/>
                    <a:pt x="118" y="76"/>
                    <a:pt x="118" y="76"/>
                  </a:cubicBezTo>
                  <a:cubicBezTo>
                    <a:pt x="115" y="74"/>
                    <a:pt x="112" y="72"/>
                    <a:pt x="109" y="69"/>
                  </a:cubicBezTo>
                  <a:cubicBezTo>
                    <a:pt x="101" y="61"/>
                    <a:pt x="97" y="52"/>
                    <a:pt x="97" y="41"/>
                  </a:cubicBezTo>
                  <a:cubicBezTo>
                    <a:pt x="97" y="29"/>
                    <a:pt x="101" y="20"/>
                    <a:pt x="109" y="12"/>
                  </a:cubicBezTo>
                  <a:cubicBezTo>
                    <a:pt x="117" y="4"/>
                    <a:pt x="127" y="0"/>
                    <a:pt x="138" y="0"/>
                  </a:cubicBezTo>
                  <a:cubicBezTo>
                    <a:pt x="149" y="0"/>
                    <a:pt x="159" y="4"/>
                    <a:pt x="167" y="12"/>
                  </a:cubicBezTo>
                  <a:cubicBezTo>
                    <a:pt x="175" y="20"/>
                    <a:pt x="179" y="29"/>
                    <a:pt x="179" y="41"/>
                  </a:cubicBezTo>
                  <a:cubicBezTo>
                    <a:pt x="179" y="52"/>
                    <a:pt x="175" y="61"/>
                    <a:pt x="167" y="69"/>
                  </a:cubicBezTo>
                  <a:cubicBezTo>
                    <a:pt x="164" y="72"/>
                    <a:pt x="161" y="74"/>
                    <a:pt x="158" y="76"/>
                  </a:cubicBezTo>
                  <a:cubicBezTo>
                    <a:pt x="214" y="76"/>
                    <a:pt x="214" y="76"/>
                    <a:pt x="214" y="76"/>
                  </a:cubicBezTo>
                  <a:cubicBezTo>
                    <a:pt x="214" y="119"/>
                    <a:pt x="229" y="156"/>
                    <a:pt x="260" y="186"/>
                  </a:cubicBezTo>
                  <a:cubicBezTo>
                    <a:pt x="291" y="217"/>
                    <a:pt x="328" y="232"/>
                    <a:pt x="372" y="232"/>
                  </a:cubicBezTo>
                  <a:cubicBezTo>
                    <a:pt x="372" y="232"/>
                    <a:pt x="372" y="232"/>
                    <a:pt x="372" y="232"/>
                  </a:cubicBezTo>
                  <a:close/>
                </a:path>
              </a:pathLst>
            </a:custGeom>
            <a:solidFill>
              <a:srgbClr val="B4C7E7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7" name="Freeform 129">
              <a:extLst>
                <a:ext uri="{FF2B5EF4-FFF2-40B4-BE49-F238E27FC236}">
                  <a16:creationId xmlns:a16="http://schemas.microsoft.com/office/drawing/2014/main" id="{F5B587A6-C453-45B0-B5D3-3BCE5EC78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7404" y="2181559"/>
              <a:ext cx="434453" cy="531395"/>
            </a:xfrm>
            <a:custGeom>
              <a:avLst/>
              <a:gdLst/>
              <a:ahLst/>
              <a:cxnLst>
                <a:cxn ang="0">
                  <a:pos x="53" y="58"/>
                </a:cxn>
                <a:cxn ang="0">
                  <a:pos x="36" y="58"/>
                </a:cxn>
                <a:cxn ang="0">
                  <a:pos x="36" y="65"/>
                </a:cxn>
                <a:cxn ang="0">
                  <a:pos x="34" y="68"/>
                </a:cxn>
                <a:cxn ang="0">
                  <a:pos x="22" y="68"/>
                </a:cxn>
                <a:cxn ang="0">
                  <a:pos x="20" y="65"/>
                </a:cxn>
                <a:cxn ang="0">
                  <a:pos x="20" y="58"/>
                </a:cxn>
                <a:cxn ang="0">
                  <a:pos x="2" y="58"/>
                </a:cxn>
                <a:cxn ang="0">
                  <a:pos x="0" y="56"/>
                </a:cxn>
                <a:cxn ang="0">
                  <a:pos x="1" y="54"/>
                </a:cxn>
                <a:cxn ang="0">
                  <a:pos x="16" y="39"/>
                </a:cxn>
                <a:cxn ang="0">
                  <a:pos x="7" y="39"/>
                </a:cxn>
                <a:cxn ang="0">
                  <a:pos x="5" y="36"/>
                </a:cxn>
                <a:cxn ang="0">
                  <a:pos x="6" y="34"/>
                </a:cxn>
                <a:cxn ang="0">
                  <a:pos x="21" y="19"/>
                </a:cxn>
                <a:cxn ang="0">
                  <a:pos x="13" y="19"/>
                </a:cxn>
                <a:cxn ang="0">
                  <a:pos x="11" y="17"/>
                </a:cxn>
                <a:cxn ang="0">
                  <a:pos x="12" y="15"/>
                </a:cxn>
                <a:cxn ang="0">
                  <a:pos x="26" y="0"/>
                </a:cxn>
                <a:cxn ang="0">
                  <a:pos x="28" y="0"/>
                </a:cxn>
                <a:cxn ang="0">
                  <a:pos x="30" y="0"/>
                </a:cxn>
                <a:cxn ang="0">
                  <a:pos x="44" y="15"/>
                </a:cxn>
                <a:cxn ang="0">
                  <a:pos x="45" y="17"/>
                </a:cxn>
                <a:cxn ang="0">
                  <a:pos x="42" y="19"/>
                </a:cxn>
                <a:cxn ang="0">
                  <a:pos x="35" y="19"/>
                </a:cxn>
                <a:cxn ang="0">
                  <a:pos x="50" y="34"/>
                </a:cxn>
                <a:cxn ang="0">
                  <a:pos x="51" y="36"/>
                </a:cxn>
                <a:cxn ang="0">
                  <a:pos x="49" y="39"/>
                </a:cxn>
                <a:cxn ang="0">
                  <a:pos x="40" y="39"/>
                </a:cxn>
                <a:cxn ang="0">
                  <a:pos x="55" y="54"/>
                </a:cxn>
                <a:cxn ang="0">
                  <a:pos x="56" y="56"/>
                </a:cxn>
                <a:cxn ang="0">
                  <a:pos x="53" y="58"/>
                </a:cxn>
              </a:cxnLst>
              <a:rect l="0" t="0" r="r" b="b"/>
              <a:pathLst>
                <a:path w="56" h="68">
                  <a:moveTo>
                    <a:pt x="53" y="58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36" y="60"/>
                    <a:pt x="36" y="63"/>
                    <a:pt x="36" y="65"/>
                  </a:cubicBezTo>
                  <a:cubicBezTo>
                    <a:pt x="36" y="67"/>
                    <a:pt x="35" y="68"/>
                    <a:pt x="34" y="68"/>
                  </a:cubicBezTo>
                  <a:cubicBezTo>
                    <a:pt x="22" y="68"/>
                    <a:pt x="22" y="68"/>
                    <a:pt x="22" y="68"/>
                  </a:cubicBezTo>
                  <a:cubicBezTo>
                    <a:pt x="21" y="68"/>
                    <a:pt x="20" y="67"/>
                    <a:pt x="20" y="65"/>
                  </a:cubicBezTo>
                  <a:cubicBezTo>
                    <a:pt x="20" y="63"/>
                    <a:pt x="20" y="60"/>
                    <a:pt x="20" y="58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8"/>
                    <a:pt x="0" y="57"/>
                    <a:pt x="0" y="56"/>
                  </a:cubicBezTo>
                  <a:cubicBezTo>
                    <a:pt x="0" y="55"/>
                    <a:pt x="0" y="54"/>
                    <a:pt x="1" y="54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6" y="39"/>
                    <a:pt x="5" y="37"/>
                    <a:pt x="5" y="36"/>
                  </a:cubicBezTo>
                  <a:cubicBezTo>
                    <a:pt x="5" y="35"/>
                    <a:pt x="5" y="35"/>
                    <a:pt x="6" y="3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9"/>
                    <a:pt x="11" y="18"/>
                    <a:pt x="11" y="17"/>
                  </a:cubicBezTo>
                  <a:cubicBezTo>
                    <a:pt x="11" y="16"/>
                    <a:pt x="11" y="15"/>
                    <a:pt x="12" y="15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8" y="0"/>
                  </a:cubicBezTo>
                  <a:cubicBezTo>
                    <a:pt x="29" y="0"/>
                    <a:pt x="29" y="0"/>
                    <a:pt x="30" y="0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5" y="15"/>
                    <a:pt x="45" y="16"/>
                    <a:pt x="45" y="17"/>
                  </a:cubicBezTo>
                  <a:cubicBezTo>
                    <a:pt x="45" y="18"/>
                    <a:pt x="44" y="19"/>
                    <a:pt x="42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1" y="35"/>
                    <a:pt x="51" y="35"/>
                    <a:pt x="51" y="36"/>
                  </a:cubicBezTo>
                  <a:cubicBezTo>
                    <a:pt x="51" y="37"/>
                    <a:pt x="50" y="39"/>
                    <a:pt x="49" y="39"/>
                  </a:cubicBezTo>
                  <a:cubicBezTo>
                    <a:pt x="40" y="39"/>
                    <a:pt x="40" y="39"/>
                    <a:pt x="40" y="39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4"/>
                    <a:pt x="56" y="55"/>
                    <a:pt x="56" y="56"/>
                  </a:cubicBezTo>
                  <a:cubicBezTo>
                    <a:pt x="56" y="57"/>
                    <a:pt x="55" y="58"/>
                    <a:pt x="53" y="58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8" name="Freeform 182">
              <a:extLst>
                <a:ext uri="{FF2B5EF4-FFF2-40B4-BE49-F238E27FC236}">
                  <a16:creationId xmlns:a16="http://schemas.microsoft.com/office/drawing/2014/main" id="{AF4E305D-A612-492F-9A40-069A3956FB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4628" y="3994482"/>
              <a:ext cx="594136" cy="555103"/>
            </a:xfrm>
            <a:custGeom>
              <a:avLst/>
              <a:gdLst/>
              <a:ahLst/>
              <a:cxnLst>
                <a:cxn ang="0">
                  <a:pos x="70" y="24"/>
                </a:cxn>
                <a:cxn ang="0">
                  <a:pos x="29" y="50"/>
                </a:cxn>
                <a:cxn ang="0">
                  <a:pos x="0" y="26"/>
                </a:cxn>
                <a:cxn ang="0">
                  <a:pos x="42" y="0"/>
                </a:cxn>
                <a:cxn ang="0">
                  <a:pos x="70" y="24"/>
                </a:cxn>
                <a:cxn ang="0">
                  <a:pos x="70" y="74"/>
                </a:cxn>
                <a:cxn ang="0">
                  <a:pos x="42" y="98"/>
                </a:cxn>
                <a:cxn ang="0">
                  <a:pos x="0" y="72"/>
                </a:cxn>
                <a:cxn ang="0">
                  <a:pos x="29" y="50"/>
                </a:cxn>
                <a:cxn ang="0">
                  <a:pos x="70" y="74"/>
                </a:cxn>
                <a:cxn ang="0">
                  <a:pos x="109" y="104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70" y="128"/>
                </a:cxn>
                <a:cxn ang="0">
                  <a:pos x="29" y="104"/>
                </a:cxn>
                <a:cxn ang="0">
                  <a:pos x="29" y="95"/>
                </a:cxn>
                <a:cxn ang="0">
                  <a:pos x="42" y="102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70" y="78"/>
                </a:cxn>
                <a:cxn ang="0">
                  <a:pos x="98" y="102"/>
                </a:cxn>
                <a:cxn ang="0">
                  <a:pos x="109" y="95"/>
                </a:cxn>
                <a:cxn ang="0">
                  <a:pos x="109" y="104"/>
                </a:cxn>
                <a:cxn ang="0">
                  <a:pos x="137" y="26"/>
                </a:cxn>
                <a:cxn ang="0">
                  <a:pos x="111" y="50"/>
                </a:cxn>
                <a:cxn ang="0">
                  <a:pos x="70" y="24"/>
                </a:cxn>
                <a:cxn ang="0">
                  <a:pos x="98" y="0"/>
                </a:cxn>
                <a:cxn ang="0">
                  <a:pos x="137" y="26"/>
                </a:cxn>
                <a:cxn ang="0">
                  <a:pos x="137" y="72"/>
                </a:cxn>
                <a:cxn ang="0">
                  <a:pos x="98" y="98"/>
                </a:cxn>
                <a:cxn ang="0">
                  <a:pos x="70" y="74"/>
                </a:cxn>
                <a:cxn ang="0">
                  <a:pos x="111" y="50"/>
                </a:cxn>
                <a:cxn ang="0">
                  <a:pos x="137" y="72"/>
                </a:cxn>
              </a:cxnLst>
              <a:rect l="0" t="0" r="r" b="b"/>
              <a:pathLst>
                <a:path w="137" h="128">
                  <a:moveTo>
                    <a:pt x="70" y="24"/>
                  </a:moveTo>
                  <a:lnTo>
                    <a:pt x="29" y="50"/>
                  </a:lnTo>
                  <a:lnTo>
                    <a:pt x="0" y="26"/>
                  </a:lnTo>
                  <a:lnTo>
                    <a:pt x="42" y="0"/>
                  </a:lnTo>
                  <a:lnTo>
                    <a:pt x="70" y="24"/>
                  </a:lnTo>
                  <a:close/>
                  <a:moveTo>
                    <a:pt x="70" y="74"/>
                  </a:moveTo>
                  <a:lnTo>
                    <a:pt x="42" y="98"/>
                  </a:lnTo>
                  <a:lnTo>
                    <a:pt x="0" y="72"/>
                  </a:lnTo>
                  <a:lnTo>
                    <a:pt x="29" y="50"/>
                  </a:lnTo>
                  <a:lnTo>
                    <a:pt x="70" y="74"/>
                  </a:lnTo>
                  <a:close/>
                  <a:moveTo>
                    <a:pt x="109" y="104"/>
                  </a:move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29" y="104"/>
                  </a:lnTo>
                  <a:lnTo>
                    <a:pt x="29" y="95"/>
                  </a:lnTo>
                  <a:lnTo>
                    <a:pt x="42" y="102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70" y="78"/>
                  </a:lnTo>
                  <a:lnTo>
                    <a:pt x="98" y="102"/>
                  </a:lnTo>
                  <a:lnTo>
                    <a:pt x="109" y="95"/>
                  </a:lnTo>
                  <a:lnTo>
                    <a:pt x="109" y="104"/>
                  </a:lnTo>
                  <a:close/>
                  <a:moveTo>
                    <a:pt x="137" y="26"/>
                  </a:moveTo>
                  <a:lnTo>
                    <a:pt x="111" y="50"/>
                  </a:lnTo>
                  <a:lnTo>
                    <a:pt x="70" y="24"/>
                  </a:lnTo>
                  <a:lnTo>
                    <a:pt x="98" y="0"/>
                  </a:lnTo>
                  <a:lnTo>
                    <a:pt x="137" y="26"/>
                  </a:lnTo>
                  <a:close/>
                  <a:moveTo>
                    <a:pt x="137" y="72"/>
                  </a:moveTo>
                  <a:lnTo>
                    <a:pt x="98" y="98"/>
                  </a:lnTo>
                  <a:lnTo>
                    <a:pt x="70" y="74"/>
                  </a:lnTo>
                  <a:lnTo>
                    <a:pt x="111" y="50"/>
                  </a:lnTo>
                  <a:lnTo>
                    <a:pt x="137" y="7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0" name="Freeform 211">
              <a:extLst>
                <a:ext uri="{FF2B5EF4-FFF2-40B4-BE49-F238E27FC236}">
                  <a16:creationId xmlns:a16="http://schemas.microsoft.com/office/drawing/2014/main" id="{DABA8705-F5A7-4E4D-B026-B727866D35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75155" y="2257947"/>
              <a:ext cx="519438" cy="515317"/>
            </a:xfrm>
            <a:custGeom>
              <a:avLst/>
              <a:gdLst/>
              <a:ahLst/>
              <a:cxnLst>
                <a:cxn ang="0">
                  <a:pos x="58" y="50"/>
                </a:cxn>
                <a:cxn ang="0">
                  <a:pos x="51" y="58"/>
                </a:cxn>
                <a:cxn ang="0">
                  <a:pos x="7" y="58"/>
                </a:cxn>
                <a:cxn ang="0">
                  <a:pos x="0" y="50"/>
                </a:cxn>
                <a:cxn ang="0">
                  <a:pos x="0" y="7"/>
                </a:cxn>
                <a:cxn ang="0">
                  <a:pos x="7" y="0"/>
                </a:cxn>
                <a:cxn ang="0">
                  <a:pos x="51" y="0"/>
                </a:cxn>
                <a:cxn ang="0">
                  <a:pos x="58" y="7"/>
                </a:cxn>
                <a:cxn ang="0">
                  <a:pos x="58" y="50"/>
                </a:cxn>
                <a:cxn ang="0">
                  <a:pos x="51" y="24"/>
                </a:cxn>
                <a:cxn ang="0">
                  <a:pos x="46" y="24"/>
                </a:cxn>
                <a:cxn ang="0">
                  <a:pos x="47" y="29"/>
                </a:cxn>
                <a:cxn ang="0">
                  <a:pos x="29" y="47"/>
                </a:cxn>
                <a:cxn ang="0">
                  <a:pos x="11" y="29"/>
                </a:cxn>
                <a:cxn ang="0">
                  <a:pos x="12" y="24"/>
                </a:cxn>
                <a:cxn ang="0">
                  <a:pos x="6" y="24"/>
                </a:cxn>
                <a:cxn ang="0">
                  <a:pos x="6" y="49"/>
                </a:cxn>
                <a:cxn ang="0">
                  <a:pos x="9" y="51"/>
                </a:cxn>
                <a:cxn ang="0">
                  <a:pos x="49" y="51"/>
                </a:cxn>
                <a:cxn ang="0">
                  <a:pos x="51" y="49"/>
                </a:cxn>
                <a:cxn ang="0">
                  <a:pos x="51" y="24"/>
                </a:cxn>
                <a:cxn ang="0">
                  <a:pos x="29" y="17"/>
                </a:cxn>
                <a:cxn ang="0">
                  <a:pos x="17" y="29"/>
                </a:cxn>
                <a:cxn ang="0">
                  <a:pos x="29" y="40"/>
                </a:cxn>
                <a:cxn ang="0">
                  <a:pos x="41" y="29"/>
                </a:cxn>
                <a:cxn ang="0">
                  <a:pos x="29" y="17"/>
                </a:cxn>
                <a:cxn ang="0">
                  <a:pos x="51" y="9"/>
                </a:cxn>
                <a:cxn ang="0">
                  <a:pos x="49" y="6"/>
                </a:cxn>
                <a:cxn ang="0">
                  <a:pos x="42" y="6"/>
                </a:cxn>
                <a:cxn ang="0">
                  <a:pos x="40" y="9"/>
                </a:cxn>
                <a:cxn ang="0">
                  <a:pos x="40" y="15"/>
                </a:cxn>
                <a:cxn ang="0">
                  <a:pos x="42" y="18"/>
                </a:cxn>
                <a:cxn ang="0">
                  <a:pos x="49" y="18"/>
                </a:cxn>
                <a:cxn ang="0">
                  <a:pos x="51" y="15"/>
                </a:cxn>
                <a:cxn ang="0">
                  <a:pos x="51" y="9"/>
                </a:cxn>
              </a:cxnLst>
              <a:rect l="0" t="0" r="r" b="b"/>
              <a:pathLst>
                <a:path w="58" h="58">
                  <a:moveTo>
                    <a:pt x="58" y="50"/>
                  </a:moveTo>
                  <a:cubicBezTo>
                    <a:pt x="58" y="54"/>
                    <a:pt x="55" y="58"/>
                    <a:pt x="51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4"/>
                    <a:pt x="0" y="5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5" y="0"/>
                    <a:pt x="58" y="3"/>
                    <a:pt x="58" y="7"/>
                  </a:cubicBezTo>
                  <a:lnTo>
                    <a:pt x="58" y="50"/>
                  </a:lnTo>
                  <a:close/>
                  <a:moveTo>
                    <a:pt x="51" y="24"/>
                  </a:moveTo>
                  <a:cubicBezTo>
                    <a:pt x="46" y="24"/>
                    <a:pt x="46" y="24"/>
                    <a:pt x="46" y="24"/>
                  </a:cubicBezTo>
                  <a:cubicBezTo>
                    <a:pt x="47" y="26"/>
                    <a:pt x="47" y="27"/>
                    <a:pt x="47" y="29"/>
                  </a:cubicBezTo>
                  <a:cubicBezTo>
                    <a:pt x="47" y="39"/>
                    <a:pt x="39" y="47"/>
                    <a:pt x="29" y="47"/>
                  </a:cubicBezTo>
                  <a:cubicBezTo>
                    <a:pt x="19" y="47"/>
                    <a:pt x="11" y="39"/>
                    <a:pt x="11" y="29"/>
                  </a:cubicBezTo>
                  <a:cubicBezTo>
                    <a:pt x="11" y="27"/>
                    <a:pt x="11" y="26"/>
                    <a:pt x="12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6" y="50"/>
                    <a:pt x="7" y="51"/>
                    <a:pt x="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50" y="51"/>
                    <a:pt x="51" y="50"/>
                    <a:pt x="51" y="49"/>
                  </a:cubicBezTo>
                  <a:lnTo>
                    <a:pt x="51" y="24"/>
                  </a:lnTo>
                  <a:close/>
                  <a:moveTo>
                    <a:pt x="29" y="17"/>
                  </a:moveTo>
                  <a:cubicBezTo>
                    <a:pt x="23" y="17"/>
                    <a:pt x="17" y="22"/>
                    <a:pt x="17" y="29"/>
                  </a:cubicBezTo>
                  <a:cubicBezTo>
                    <a:pt x="17" y="35"/>
                    <a:pt x="23" y="40"/>
                    <a:pt x="29" y="40"/>
                  </a:cubicBezTo>
                  <a:cubicBezTo>
                    <a:pt x="35" y="40"/>
                    <a:pt x="41" y="35"/>
                    <a:pt x="41" y="29"/>
                  </a:cubicBezTo>
                  <a:cubicBezTo>
                    <a:pt x="41" y="22"/>
                    <a:pt x="35" y="17"/>
                    <a:pt x="29" y="17"/>
                  </a:cubicBezTo>
                  <a:close/>
                  <a:moveTo>
                    <a:pt x="51" y="9"/>
                  </a:moveTo>
                  <a:cubicBezTo>
                    <a:pt x="51" y="7"/>
                    <a:pt x="50" y="6"/>
                    <a:pt x="49" y="6"/>
                  </a:cubicBezTo>
                  <a:cubicBezTo>
                    <a:pt x="42" y="6"/>
                    <a:pt x="42" y="6"/>
                    <a:pt x="42" y="6"/>
                  </a:cubicBezTo>
                  <a:cubicBezTo>
                    <a:pt x="41" y="6"/>
                    <a:pt x="40" y="7"/>
                    <a:pt x="40" y="9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6"/>
                    <a:pt x="41" y="18"/>
                    <a:pt x="42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1" y="16"/>
                    <a:pt x="51" y="15"/>
                  </a:cubicBezTo>
                  <a:lnTo>
                    <a:pt x="51" y="9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1" name="Freeform 135">
              <a:extLst>
                <a:ext uri="{FF2B5EF4-FFF2-40B4-BE49-F238E27FC236}">
                  <a16:creationId xmlns:a16="http://schemas.microsoft.com/office/drawing/2014/main" id="{F5ED42C7-436B-4566-B5D2-37A6A9ADDC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717418" y="4287540"/>
              <a:ext cx="524399" cy="491209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2" name="Freeform 239">
              <a:extLst>
                <a:ext uri="{FF2B5EF4-FFF2-40B4-BE49-F238E27FC236}">
                  <a16:creationId xmlns:a16="http://schemas.microsoft.com/office/drawing/2014/main" id="{66EAEF58-37D2-41F9-AD9A-1EA87713B2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46271" y="3124801"/>
              <a:ext cx="646122" cy="635948"/>
            </a:xfrm>
            <a:custGeom>
              <a:avLst/>
              <a:gdLst/>
              <a:ahLst/>
              <a:cxnLst>
                <a:cxn ang="0">
                  <a:pos x="58" y="35"/>
                </a:cxn>
                <a:cxn ang="0">
                  <a:pos x="29" y="58"/>
                </a:cxn>
                <a:cxn ang="0">
                  <a:pos x="9" y="50"/>
                </a:cxn>
                <a:cxn ang="0">
                  <a:pos x="5" y="55"/>
                </a:cxn>
                <a:cxn ang="0">
                  <a:pos x="3" y="55"/>
                </a:cxn>
                <a:cxn ang="0">
                  <a:pos x="0" y="53"/>
                </a:cxn>
                <a:cxn ang="0">
                  <a:pos x="0" y="36"/>
                </a:cxn>
                <a:cxn ang="0">
                  <a:pos x="3" y="34"/>
                </a:cxn>
                <a:cxn ang="0">
                  <a:pos x="20" y="34"/>
                </a:cxn>
                <a:cxn ang="0">
                  <a:pos x="22" y="36"/>
                </a:cxn>
                <a:cxn ang="0">
                  <a:pos x="22" y="38"/>
                </a:cxn>
                <a:cxn ang="0">
                  <a:pos x="16" y="43"/>
                </a:cxn>
                <a:cxn ang="0">
                  <a:pos x="30" y="48"/>
                </a:cxn>
                <a:cxn ang="0">
                  <a:pos x="46" y="39"/>
                </a:cxn>
                <a:cxn ang="0">
                  <a:pos x="48" y="34"/>
                </a:cxn>
                <a:cxn ang="0">
                  <a:pos x="49" y="34"/>
                </a:cxn>
                <a:cxn ang="0">
                  <a:pos x="57" y="34"/>
                </a:cxn>
                <a:cxn ang="0">
                  <a:pos x="58" y="35"/>
                </a:cxn>
                <a:cxn ang="0">
                  <a:pos x="58" y="35"/>
                </a:cxn>
                <a:cxn ang="0">
                  <a:pos x="59" y="21"/>
                </a:cxn>
                <a:cxn ang="0">
                  <a:pos x="56" y="24"/>
                </a:cxn>
                <a:cxn ang="0">
                  <a:pos x="39" y="24"/>
                </a:cxn>
                <a:cxn ang="0">
                  <a:pos x="37" y="21"/>
                </a:cxn>
                <a:cxn ang="0">
                  <a:pos x="38" y="20"/>
                </a:cxn>
                <a:cxn ang="0">
                  <a:pos x="43" y="14"/>
                </a:cxn>
                <a:cxn ang="0">
                  <a:pos x="30" y="9"/>
                </a:cxn>
                <a:cxn ang="0">
                  <a:pos x="13" y="19"/>
                </a:cxn>
                <a:cxn ang="0">
                  <a:pos x="11" y="23"/>
                </a:cxn>
                <a:cxn ang="0">
                  <a:pos x="10" y="24"/>
                </a:cxn>
                <a:cxn ang="0">
                  <a:pos x="2" y="24"/>
                </a:cxn>
                <a:cxn ang="0">
                  <a:pos x="1" y="23"/>
                </a:cxn>
                <a:cxn ang="0">
                  <a:pos x="1" y="22"/>
                </a:cxn>
                <a:cxn ang="0">
                  <a:pos x="30" y="0"/>
                </a:cxn>
                <a:cxn ang="0">
                  <a:pos x="50" y="8"/>
                </a:cxn>
                <a:cxn ang="0">
                  <a:pos x="55" y="3"/>
                </a:cxn>
                <a:cxn ang="0">
                  <a:pos x="56" y="2"/>
                </a:cxn>
                <a:cxn ang="0">
                  <a:pos x="59" y="4"/>
                </a:cxn>
                <a:cxn ang="0">
                  <a:pos x="59" y="21"/>
                </a:cxn>
              </a:cxnLst>
              <a:rect l="0" t="0" r="r" b="b"/>
              <a:pathLst>
                <a:path w="59" h="58">
                  <a:moveTo>
                    <a:pt x="58" y="35"/>
                  </a:moveTo>
                  <a:cubicBezTo>
                    <a:pt x="55" y="48"/>
                    <a:pt x="43" y="58"/>
                    <a:pt x="29" y="58"/>
                  </a:cubicBezTo>
                  <a:cubicBezTo>
                    <a:pt x="22" y="58"/>
                    <a:pt x="15" y="55"/>
                    <a:pt x="9" y="50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2" y="55"/>
                    <a:pt x="0" y="54"/>
                    <a:pt x="0" y="53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5"/>
                    <a:pt x="2" y="34"/>
                    <a:pt x="3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1" y="34"/>
                    <a:pt x="22" y="35"/>
                    <a:pt x="22" y="36"/>
                  </a:cubicBezTo>
                  <a:cubicBezTo>
                    <a:pt x="22" y="37"/>
                    <a:pt x="22" y="37"/>
                    <a:pt x="22" y="38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0" y="46"/>
                    <a:pt x="25" y="48"/>
                    <a:pt x="30" y="48"/>
                  </a:cubicBezTo>
                  <a:cubicBezTo>
                    <a:pt x="36" y="48"/>
                    <a:pt x="43" y="45"/>
                    <a:pt x="46" y="39"/>
                  </a:cubicBezTo>
                  <a:cubicBezTo>
                    <a:pt x="47" y="37"/>
                    <a:pt x="48" y="36"/>
                    <a:pt x="48" y="34"/>
                  </a:cubicBezTo>
                  <a:cubicBezTo>
                    <a:pt x="48" y="34"/>
                    <a:pt x="49" y="34"/>
                    <a:pt x="49" y="34"/>
                  </a:cubicBezTo>
                  <a:cubicBezTo>
                    <a:pt x="57" y="34"/>
                    <a:pt x="57" y="34"/>
                    <a:pt x="57" y="34"/>
                  </a:cubicBezTo>
                  <a:cubicBezTo>
                    <a:pt x="57" y="34"/>
                    <a:pt x="58" y="34"/>
                    <a:pt x="58" y="35"/>
                  </a:cubicBezTo>
                  <a:cubicBezTo>
                    <a:pt x="58" y="35"/>
                    <a:pt x="58" y="35"/>
                    <a:pt x="58" y="35"/>
                  </a:cubicBezTo>
                  <a:close/>
                  <a:moveTo>
                    <a:pt x="59" y="21"/>
                  </a:moveTo>
                  <a:cubicBezTo>
                    <a:pt x="59" y="23"/>
                    <a:pt x="58" y="24"/>
                    <a:pt x="56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38" y="24"/>
                    <a:pt x="37" y="23"/>
                    <a:pt x="37" y="21"/>
                  </a:cubicBezTo>
                  <a:cubicBezTo>
                    <a:pt x="37" y="21"/>
                    <a:pt x="37" y="20"/>
                    <a:pt x="38" y="20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39" y="11"/>
                    <a:pt x="34" y="9"/>
                    <a:pt x="30" y="9"/>
                  </a:cubicBezTo>
                  <a:cubicBezTo>
                    <a:pt x="23" y="9"/>
                    <a:pt x="17" y="13"/>
                    <a:pt x="13" y="19"/>
                  </a:cubicBezTo>
                  <a:cubicBezTo>
                    <a:pt x="12" y="20"/>
                    <a:pt x="12" y="21"/>
                    <a:pt x="11" y="23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1" y="23"/>
                    <a:pt x="1" y="23"/>
                  </a:cubicBezTo>
                  <a:cubicBezTo>
                    <a:pt x="1" y="23"/>
                    <a:pt x="1" y="22"/>
                    <a:pt x="1" y="22"/>
                  </a:cubicBezTo>
                  <a:cubicBezTo>
                    <a:pt x="4" y="9"/>
                    <a:pt x="16" y="0"/>
                    <a:pt x="30" y="0"/>
                  </a:cubicBezTo>
                  <a:cubicBezTo>
                    <a:pt x="37" y="0"/>
                    <a:pt x="44" y="3"/>
                    <a:pt x="50" y="8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5" y="2"/>
                    <a:pt x="56" y="2"/>
                    <a:pt x="56" y="2"/>
                  </a:cubicBezTo>
                  <a:cubicBezTo>
                    <a:pt x="58" y="2"/>
                    <a:pt x="59" y="3"/>
                    <a:pt x="59" y="4"/>
                  </a:cubicBezTo>
                  <a:lnTo>
                    <a:pt x="59" y="21"/>
                  </a:lnTo>
                  <a:close/>
                </a:path>
              </a:pathLst>
            </a:custGeom>
            <a:solidFill>
              <a:srgbClr val="C3C9C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DD603117-0EC7-4F50-AF3D-606764ED8E0E}"/>
              </a:ext>
            </a:extLst>
          </p:cNvPr>
          <p:cNvSpPr txBox="1"/>
          <p:nvPr/>
        </p:nvSpPr>
        <p:spPr>
          <a:xfrm>
            <a:off x="1287362" y="1549401"/>
            <a:ext cx="2619255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on the input click on the input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4D12A91-4393-41D6-8E5D-347C1B821350}"/>
              </a:ext>
            </a:extLst>
          </p:cNvPr>
          <p:cNvSpPr txBox="1"/>
          <p:nvPr/>
        </p:nvSpPr>
        <p:spPr>
          <a:xfrm>
            <a:off x="1287361" y="3994482"/>
            <a:ext cx="2619255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on the input click on the input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50A41B43-B226-468E-9820-1A0DBF26F1CE}"/>
              </a:ext>
            </a:extLst>
          </p:cNvPr>
          <p:cNvSpPr txBox="1"/>
          <p:nvPr/>
        </p:nvSpPr>
        <p:spPr>
          <a:xfrm>
            <a:off x="8285383" y="1549400"/>
            <a:ext cx="2619255" cy="775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on the input click on the input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>
              <a:lnSpc>
                <a:spcPts val="2800"/>
              </a:lnSpc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F8F0BFFD-82C6-4854-8ADB-F5681B87EC8C}"/>
              </a:ext>
            </a:extLst>
          </p:cNvPr>
          <p:cNvSpPr txBox="1"/>
          <p:nvPr/>
        </p:nvSpPr>
        <p:spPr>
          <a:xfrm>
            <a:off x="8285383" y="3994482"/>
            <a:ext cx="2619255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on the input click on the input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861791"/>
      </p:ext>
    </p:extLst>
  </p:cSld>
  <p:clrMapOvr>
    <a:masterClrMapping/>
  </p:clrMapOvr>
  <p:transition spd="slow" advClick="0" advTm="1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93B6E28E-7858-4FDA-9BB0-61AF0F952535}"/>
              </a:ext>
            </a:extLst>
          </p:cNvPr>
          <p:cNvGrpSpPr/>
          <p:nvPr/>
        </p:nvGrpSpPr>
        <p:grpSpPr>
          <a:xfrm>
            <a:off x="1083606" y="3487435"/>
            <a:ext cx="7900151" cy="1605370"/>
            <a:chOff x="1083606" y="3487435"/>
            <a:chExt cx="7900151" cy="1605370"/>
          </a:xfrm>
        </p:grpSpPr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82BDC004-5A71-4B2A-BCED-BCCE8F14F5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32654" y="5092805"/>
              <a:ext cx="7751103" cy="0"/>
            </a:xfrm>
            <a:prstGeom prst="line">
              <a:avLst/>
            </a:prstGeom>
            <a:ln w="25400">
              <a:solidFill>
                <a:srgbClr val="4B70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0B31C4BC-A5FC-4E49-B4DD-D7AE43DE0EBB}"/>
                </a:ext>
              </a:extLst>
            </p:cNvPr>
            <p:cNvSpPr txBox="1"/>
            <p:nvPr/>
          </p:nvSpPr>
          <p:spPr>
            <a:xfrm flipH="1">
              <a:off x="1083606" y="3487435"/>
              <a:ext cx="5453551" cy="428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Click on the input Click on the input Click on the input</a:t>
              </a:r>
              <a:endPara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pic>
        <p:nvPicPr>
          <p:cNvPr id="2" name="图片 1">
            <a:extLst>
              <a:ext uri="{FF2B5EF4-FFF2-40B4-BE49-F238E27FC236}">
                <a16:creationId xmlns:a16="http://schemas.microsoft.com/office/drawing/2014/main" id="{4244078E-E2C9-4C58-B9AC-FE17A59E9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14395" cy="646232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:a16="http://schemas.microsoft.com/office/drawing/2014/main" id="{7F3451FE-4BF4-4B33-968C-D13F4C66C20A}"/>
              </a:ext>
            </a:extLst>
          </p:cNvPr>
          <p:cNvGrpSpPr/>
          <p:nvPr/>
        </p:nvGrpSpPr>
        <p:grpSpPr>
          <a:xfrm flipH="1">
            <a:off x="5622756" y="0"/>
            <a:ext cx="10120163" cy="6858000"/>
            <a:chOff x="0" y="0"/>
            <a:chExt cx="5654843" cy="685800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8" name="直角三角形 17">
              <a:extLst>
                <a:ext uri="{FF2B5EF4-FFF2-40B4-BE49-F238E27FC236}">
                  <a16:creationId xmlns:a16="http://schemas.microsoft.com/office/drawing/2014/main" id="{E30FBF84-AA9F-4B1D-A2BF-0BE4C3D6092B}"/>
                </a:ext>
              </a:extLst>
            </p:cNvPr>
            <p:cNvSpPr/>
            <p:nvPr/>
          </p:nvSpPr>
          <p:spPr>
            <a:xfrm flipV="1">
              <a:off x="0" y="0"/>
              <a:ext cx="2550695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" name="平行四边形 18">
              <a:extLst>
                <a:ext uri="{FF2B5EF4-FFF2-40B4-BE49-F238E27FC236}">
                  <a16:creationId xmlns:a16="http://schemas.microsoft.com/office/drawing/2014/main" id="{5DEA61D7-9CE8-41F2-A744-71D9D16AC5BE}"/>
                </a:ext>
              </a:extLst>
            </p:cNvPr>
            <p:cNvSpPr/>
            <p:nvPr/>
          </p:nvSpPr>
          <p:spPr>
            <a:xfrm>
              <a:off x="264695" y="0"/>
              <a:ext cx="2863516" cy="6858000"/>
            </a:xfrm>
            <a:prstGeom prst="parallelogram">
              <a:avLst>
                <a:gd name="adj" fmla="val 880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平行四边形 23">
              <a:extLst>
                <a:ext uri="{FF2B5EF4-FFF2-40B4-BE49-F238E27FC236}">
                  <a16:creationId xmlns:a16="http://schemas.microsoft.com/office/drawing/2014/main" id="{6431664B-B535-403F-9DCB-5A7E0DBBEE4D}"/>
                </a:ext>
              </a:extLst>
            </p:cNvPr>
            <p:cNvSpPr/>
            <p:nvPr/>
          </p:nvSpPr>
          <p:spPr>
            <a:xfrm>
              <a:off x="866274" y="0"/>
              <a:ext cx="2863516" cy="6858000"/>
            </a:xfrm>
            <a:prstGeom prst="parallelogram">
              <a:avLst>
                <a:gd name="adj" fmla="val 880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BDDE8706-6528-4F93-9C07-A8E9BE78EB79}"/>
                </a:ext>
              </a:extLst>
            </p:cNvPr>
            <p:cNvSpPr/>
            <p:nvPr/>
          </p:nvSpPr>
          <p:spPr>
            <a:xfrm>
              <a:off x="1467853" y="0"/>
              <a:ext cx="4186990" cy="6858000"/>
            </a:xfrm>
            <a:prstGeom prst="parallelogram">
              <a:avLst>
                <a:gd name="adj" fmla="val 6088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C893AB3F-DEA0-418A-9F8A-F0977891D812}"/>
              </a:ext>
            </a:extLst>
          </p:cNvPr>
          <p:cNvGrpSpPr/>
          <p:nvPr/>
        </p:nvGrpSpPr>
        <p:grpSpPr>
          <a:xfrm>
            <a:off x="-17254" y="1242362"/>
            <a:ext cx="4443663" cy="3872089"/>
            <a:chOff x="-17254" y="1242362"/>
            <a:chExt cx="4443663" cy="3872089"/>
          </a:xfrm>
        </p:grpSpPr>
        <p:sp>
          <p:nvSpPr>
            <p:cNvPr id="29" name="矩形 13">
              <a:extLst>
                <a:ext uri="{FF2B5EF4-FFF2-40B4-BE49-F238E27FC236}">
                  <a16:creationId xmlns:a16="http://schemas.microsoft.com/office/drawing/2014/main" id="{009304D9-4CE7-4CBB-BC55-28F2CA5C68AB}"/>
                </a:ext>
              </a:extLst>
            </p:cNvPr>
            <p:cNvSpPr/>
            <p:nvPr/>
          </p:nvSpPr>
          <p:spPr>
            <a:xfrm flipH="1">
              <a:off x="-17254" y="1973619"/>
              <a:ext cx="4443663" cy="1240598"/>
            </a:xfrm>
            <a:custGeom>
              <a:avLst/>
              <a:gdLst>
                <a:gd name="connsiteX0" fmla="*/ 0 w 6716889"/>
                <a:gd name="connsiteY0" fmla="*/ 0 h 1557866"/>
                <a:gd name="connsiteX1" fmla="*/ 6716889 w 6716889"/>
                <a:gd name="connsiteY1" fmla="*/ 0 h 1557866"/>
                <a:gd name="connsiteX2" fmla="*/ 6716889 w 6716889"/>
                <a:gd name="connsiteY2" fmla="*/ 1557866 h 1557866"/>
                <a:gd name="connsiteX3" fmla="*/ 0 w 6716889"/>
                <a:gd name="connsiteY3" fmla="*/ 1557866 h 1557866"/>
                <a:gd name="connsiteX4" fmla="*/ 0 w 6716889"/>
                <a:gd name="connsiteY4" fmla="*/ 0 h 1557866"/>
                <a:gd name="connsiteX0" fmla="*/ 790222 w 6716889"/>
                <a:gd name="connsiteY0" fmla="*/ 11288 h 1557866"/>
                <a:gd name="connsiteX1" fmla="*/ 6716889 w 6716889"/>
                <a:gd name="connsiteY1" fmla="*/ 0 h 1557866"/>
                <a:gd name="connsiteX2" fmla="*/ 6716889 w 6716889"/>
                <a:gd name="connsiteY2" fmla="*/ 1557866 h 1557866"/>
                <a:gd name="connsiteX3" fmla="*/ 0 w 6716889"/>
                <a:gd name="connsiteY3" fmla="*/ 1557866 h 1557866"/>
                <a:gd name="connsiteX4" fmla="*/ 790222 w 6716889"/>
                <a:gd name="connsiteY4" fmla="*/ 11288 h 1557866"/>
                <a:gd name="connsiteX0" fmla="*/ 925689 w 6716889"/>
                <a:gd name="connsiteY0" fmla="*/ 11288 h 1557866"/>
                <a:gd name="connsiteX1" fmla="*/ 6716889 w 6716889"/>
                <a:gd name="connsiteY1" fmla="*/ 0 h 1557866"/>
                <a:gd name="connsiteX2" fmla="*/ 6716889 w 6716889"/>
                <a:gd name="connsiteY2" fmla="*/ 1557866 h 1557866"/>
                <a:gd name="connsiteX3" fmla="*/ 0 w 6716889"/>
                <a:gd name="connsiteY3" fmla="*/ 1557866 h 1557866"/>
                <a:gd name="connsiteX4" fmla="*/ 925689 w 6716889"/>
                <a:gd name="connsiteY4" fmla="*/ 11288 h 1557866"/>
                <a:gd name="connsiteX0" fmla="*/ 790222 w 6716889"/>
                <a:gd name="connsiteY0" fmla="*/ 11288 h 1557866"/>
                <a:gd name="connsiteX1" fmla="*/ 6716889 w 6716889"/>
                <a:gd name="connsiteY1" fmla="*/ 0 h 1557866"/>
                <a:gd name="connsiteX2" fmla="*/ 6716889 w 6716889"/>
                <a:gd name="connsiteY2" fmla="*/ 1557866 h 1557866"/>
                <a:gd name="connsiteX3" fmla="*/ 0 w 6716889"/>
                <a:gd name="connsiteY3" fmla="*/ 1557866 h 1557866"/>
                <a:gd name="connsiteX4" fmla="*/ 790222 w 6716889"/>
                <a:gd name="connsiteY4" fmla="*/ 11288 h 1557866"/>
                <a:gd name="connsiteX0" fmla="*/ 711200 w 6716889"/>
                <a:gd name="connsiteY0" fmla="*/ 22577 h 1557866"/>
                <a:gd name="connsiteX1" fmla="*/ 6716889 w 6716889"/>
                <a:gd name="connsiteY1" fmla="*/ 0 h 1557866"/>
                <a:gd name="connsiteX2" fmla="*/ 6716889 w 6716889"/>
                <a:gd name="connsiteY2" fmla="*/ 1557866 h 1557866"/>
                <a:gd name="connsiteX3" fmla="*/ 0 w 6716889"/>
                <a:gd name="connsiteY3" fmla="*/ 1557866 h 1557866"/>
                <a:gd name="connsiteX4" fmla="*/ 711200 w 6716889"/>
                <a:gd name="connsiteY4" fmla="*/ 22577 h 1557866"/>
                <a:gd name="connsiteX0" fmla="*/ 575734 w 6716889"/>
                <a:gd name="connsiteY0" fmla="*/ 22577 h 1557866"/>
                <a:gd name="connsiteX1" fmla="*/ 6716889 w 6716889"/>
                <a:gd name="connsiteY1" fmla="*/ 0 h 1557866"/>
                <a:gd name="connsiteX2" fmla="*/ 6716889 w 6716889"/>
                <a:gd name="connsiteY2" fmla="*/ 1557866 h 1557866"/>
                <a:gd name="connsiteX3" fmla="*/ 0 w 6716889"/>
                <a:gd name="connsiteY3" fmla="*/ 1557866 h 1557866"/>
                <a:gd name="connsiteX4" fmla="*/ 575734 w 6716889"/>
                <a:gd name="connsiteY4" fmla="*/ 22577 h 1557866"/>
                <a:gd name="connsiteX0" fmla="*/ 541867 w 6716889"/>
                <a:gd name="connsiteY0" fmla="*/ 22577 h 1557866"/>
                <a:gd name="connsiteX1" fmla="*/ 6716889 w 6716889"/>
                <a:gd name="connsiteY1" fmla="*/ 0 h 1557866"/>
                <a:gd name="connsiteX2" fmla="*/ 6716889 w 6716889"/>
                <a:gd name="connsiteY2" fmla="*/ 1557866 h 1557866"/>
                <a:gd name="connsiteX3" fmla="*/ 0 w 6716889"/>
                <a:gd name="connsiteY3" fmla="*/ 1557866 h 1557866"/>
                <a:gd name="connsiteX4" fmla="*/ 541867 w 6716889"/>
                <a:gd name="connsiteY4" fmla="*/ 22577 h 155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16889" h="1557866">
                  <a:moveTo>
                    <a:pt x="541867" y="22577"/>
                  </a:moveTo>
                  <a:lnTo>
                    <a:pt x="6716889" y="0"/>
                  </a:lnTo>
                  <a:lnTo>
                    <a:pt x="6716889" y="1557866"/>
                  </a:lnTo>
                  <a:lnTo>
                    <a:pt x="0" y="1557866"/>
                  </a:lnTo>
                  <a:lnTo>
                    <a:pt x="541867" y="22577"/>
                  </a:lnTo>
                  <a:close/>
                </a:path>
              </a:pathLst>
            </a:custGeom>
            <a:solidFill>
              <a:srgbClr val="4B7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A6537B4C-75D6-4BC4-A53C-B4965464022C}"/>
                </a:ext>
              </a:extLst>
            </p:cNvPr>
            <p:cNvSpPr txBox="1"/>
            <p:nvPr/>
          </p:nvSpPr>
          <p:spPr>
            <a:xfrm flipH="1">
              <a:off x="778909" y="2159549"/>
              <a:ext cx="31959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600" dirty="0">
                  <a:solidFill>
                    <a:srgbClr val="EEF2F4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Enter the title</a:t>
              </a:r>
            </a:p>
          </p:txBody>
        </p:sp>
        <p:sp useBgFill="1">
          <p:nvSpPr>
            <p:cNvPr id="38" name="矩形 37">
              <a:extLst>
                <a:ext uri="{FF2B5EF4-FFF2-40B4-BE49-F238E27FC236}">
                  <a16:creationId xmlns:a16="http://schemas.microsoft.com/office/drawing/2014/main" id="{391DD97E-87DF-43C3-86A1-2CAFAB09DB57}"/>
                </a:ext>
              </a:extLst>
            </p:cNvPr>
            <p:cNvSpPr/>
            <p:nvPr/>
          </p:nvSpPr>
          <p:spPr>
            <a:xfrm flipH="1">
              <a:off x="266147" y="1242362"/>
              <a:ext cx="327378" cy="38720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199852"/>
      </p:ext>
    </p:extLst>
  </p:cSld>
  <p:clrMapOvr>
    <a:masterClrMapping/>
  </p:clrMapOvr>
  <p:transition spd="slow" advClick="0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244078E-E2C9-4C58-B9AC-FE17A59E9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7605" y="0"/>
            <a:ext cx="1414395" cy="646232"/>
          </a:xfrm>
          <a:prstGeom prst="rect">
            <a:avLst/>
          </a:prstGeom>
        </p:spPr>
      </p:pic>
      <p:graphicFrame>
        <p:nvGraphicFramePr>
          <p:cNvPr id="17" name="图表 16">
            <a:extLst>
              <a:ext uri="{FF2B5EF4-FFF2-40B4-BE49-F238E27FC236}">
                <a16:creationId xmlns:a16="http://schemas.microsoft.com/office/drawing/2014/main" id="{599E2F60-F54A-43DA-B4FB-917D8D75BBF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1239268"/>
              </p:ext>
            </p:extLst>
          </p:nvPr>
        </p:nvGraphicFramePr>
        <p:xfrm>
          <a:off x="4473508" y="1228298"/>
          <a:ext cx="6754138" cy="4244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文本框 18">
            <a:extLst>
              <a:ext uri="{FF2B5EF4-FFF2-40B4-BE49-F238E27FC236}">
                <a16:creationId xmlns:a16="http://schemas.microsoft.com/office/drawing/2014/main" id="{36A9C920-3C0B-40A5-AF00-EBB87D19C6EE}"/>
              </a:ext>
            </a:extLst>
          </p:cNvPr>
          <p:cNvSpPr txBox="1"/>
          <p:nvPr/>
        </p:nvSpPr>
        <p:spPr>
          <a:xfrm>
            <a:off x="4329455" y="5843990"/>
            <a:ext cx="7042244" cy="42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on the input Click on the input click on the input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877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:c="http://schemas.openxmlformats.org/drawingml/2006/chart" xmlns:a16="http://schemas.microsoft.com/office/drawing/2014/main"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244078E-E2C9-4C58-B9AC-FE17A59E9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14395" cy="646232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9DAB9363-23D8-4964-B6E9-B91085ED4E01}"/>
              </a:ext>
            </a:extLst>
          </p:cNvPr>
          <p:cNvGrpSpPr/>
          <p:nvPr/>
        </p:nvGrpSpPr>
        <p:grpSpPr>
          <a:xfrm>
            <a:off x="2495919" y="780058"/>
            <a:ext cx="7200163" cy="6208965"/>
            <a:chOff x="2495919" y="780058"/>
            <a:chExt cx="7200163" cy="6208965"/>
          </a:xfrm>
        </p:grpSpPr>
        <p:sp>
          <p:nvSpPr>
            <p:cNvPr id="14" name="Arc 7">
              <a:extLst>
                <a:ext uri="{FF2B5EF4-FFF2-40B4-BE49-F238E27FC236}">
                  <a16:creationId xmlns:a16="http://schemas.microsoft.com/office/drawing/2014/main" id="{932AD539-0073-45BA-AA2D-2A14439719CB}"/>
                </a:ext>
              </a:extLst>
            </p:cNvPr>
            <p:cNvSpPr/>
            <p:nvPr/>
          </p:nvSpPr>
          <p:spPr>
            <a:xfrm>
              <a:off x="3027666" y="780058"/>
              <a:ext cx="6208965" cy="6208965"/>
            </a:xfrm>
            <a:prstGeom prst="arc">
              <a:avLst>
                <a:gd name="adj1" fmla="val 10736977"/>
                <a:gd name="adj2" fmla="val 0"/>
              </a:avLst>
            </a:prstGeom>
            <a:ln w="19050">
              <a:solidFill>
                <a:srgbClr val="7199AF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5" name="Arc 8">
              <a:extLst>
                <a:ext uri="{FF2B5EF4-FFF2-40B4-BE49-F238E27FC236}">
                  <a16:creationId xmlns:a16="http://schemas.microsoft.com/office/drawing/2014/main" id="{F28AC61D-EB2F-44B2-BBE6-DE6912C6C42C}"/>
                </a:ext>
              </a:extLst>
            </p:cNvPr>
            <p:cNvSpPr/>
            <p:nvPr/>
          </p:nvSpPr>
          <p:spPr>
            <a:xfrm>
              <a:off x="6132149" y="2350388"/>
              <a:ext cx="3081323" cy="3081323"/>
            </a:xfrm>
            <a:prstGeom prst="arc">
              <a:avLst>
                <a:gd name="adj1" fmla="val 10736977"/>
                <a:gd name="adj2" fmla="val 0"/>
              </a:avLst>
            </a:prstGeom>
            <a:ln w="19050">
              <a:solidFill>
                <a:srgbClr val="4B70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6" name="Arc 9">
              <a:extLst>
                <a:ext uri="{FF2B5EF4-FFF2-40B4-BE49-F238E27FC236}">
                  <a16:creationId xmlns:a16="http://schemas.microsoft.com/office/drawing/2014/main" id="{2B7BA6B2-E0EA-4926-9BF5-0CF24C270758}"/>
                </a:ext>
              </a:extLst>
            </p:cNvPr>
            <p:cNvSpPr/>
            <p:nvPr/>
          </p:nvSpPr>
          <p:spPr>
            <a:xfrm>
              <a:off x="3050825" y="2350388"/>
              <a:ext cx="3081323" cy="3081323"/>
            </a:xfrm>
            <a:prstGeom prst="arc">
              <a:avLst>
                <a:gd name="adj1" fmla="val 10736977"/>
                <a:gd name="adj2" fmla="val 0"/>
              </a:avLst>
            </a:prstGeom>
            <a:ln w="19050">
              <a:solidFill>
                <a:srgbClr val="4B708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0" name="Arc 11">
              <a:extLst>
                <a:ext uri="{FF2B5EF4-FFF2-40B4-BE49-F238E27FC236}">
                  <a16:creationId xmlns:a16="http://schemas.microsoft.com/office/drawing/2014/main" id="{4C778BA6-7291-4FA4-8468-112FEC6B1888}"/>
                </a:ext>
              </a:extLst>
            </p:cNvPr>
            <p:cNvSpPr/>
            <p:nvPr/>
          </p:nvSpPr>
          <p:spPr>
            <a:xfrm>
              <a:off x="4591487" y="2350388"/>
              <a:ext cx="3081323" cy="3081323"/>
            </a:xfrm>
            <a:prstGeom prst="arc">
              <a:avLst>
                <a:gd name="adj1" fmla="val 10736977"/>
                <a:gd name="adj2" fmla="val 0"/>
              </a:avLst>
            </a:prstGeom>
            <a:ln w="19050">
              <a:solidFill>
                <a:srgbClr val="B4C7E7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1" name="Freeform 101">
              <a:extLst>
                <a:ext uri="{FF2B5EF4-FFF2-40B4-BE49-F238E27FC236}">
                  <a16:creationId xmlns:a16="http://schemas.microsoft.com/office/drawing/2014/main" id="{9EB99260-4B99-460A-8F74-26388EB207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5919" y="4355621"/>
              <a:ext cx="1109812" cy="735419"/>
            </a:xfrm>
            <a:custGeom>
              <a:avLst/>
              <a:gdLst/>
              <a:ahLst/>
              <a:cxnLst>
                <a:cxn ang="0">
                  <a:pos x="77" y="43"/>
                </a:cxn>
                <a:cxn ang="0">
                  <a:pos x="77" y="47"/>
                </a:cxn>
                <a:cxn ang="0">
                  <a:pos x="70" y="51"/>
                </a:cxn>
                <a:cxn ang="0">
                  <a:pos x="6" y="51"/>
                </a:cxn>
                <a:cxn ang="0">
                  <a:pos x="0" y="47"/>
                </a:cxn>
                <a:cxn ang="0">
                  <a:pos x="0" y="43"/>
                </a:cxn>
                <a:cxn ang="0">
                  <a:pos x="6" y="43"/>
                </a:cxn>
                <a:cxn ang="0">
                  <a:pos x="70" y="43"/>
                </a:cxn>
                <a:cxn ang="0">
                  <a:pos x="77" y="43"/>
                </a:cxn>
                <a:cxn ang="0">
                  <a:pos x="10" y="34"/>
                </a:cxn>
                <a:cxn ang="0">
                  <a:pos x="10" y="6"/>
                </a:cxn>
                <a:cxn ang="0">
                  <a:pos x="16" y="0"/>
                </a:cxn>
                <a:cxn ang="0">
                  <a:pos x="60" y="0"/>
                </a:cxn>
                <a:cxn ang="0">
                  <a:pos x="67" y="6"/>
                </a:cxn>
                <a:cxn ang="0">
                  <a:pos x="67" y="34"/>
                </a:cxn>
                <a:cxn ang="0">
                  <a:pos x="60" y="41"/>
                </a:cxn>
                <a:cxn ang="0">
                  <a:pos x="16" y="41"/>
                </a:cxn>
                <a:cxn ang="0">
                  <a:pos x="10" y="34"/>
                </a:cxn>
                <a:cxn ang="0">
                  <a:pos x="15" y="34"/>
                </a:cxn>
                <a:cxn ang="0">
                  <a:pos x="16" y="36"/>
                </a:cxn>
                <a:cxn ang="0">
                  <a:pos x="60" y="36"/>
                </a:cxn>
                <a:cxn ang="0">
                  <a:pos x="61" y="34"/>
                </a:cxn>
                <a:cxn ang="0">
                  <a:pos x="61" y="6"/>
                </a:cxn>
                <a:cxn ang="0">
                  <a:pos x="60" y="5"/>
                </a:cxn>
                <a:cxn ang="0">
                  <a:pos x="16" y="5"/>
                </a:cxn>
                <a:cxn ang="0">
                  <a:pos x="15" y="6"/>
                </a:cxn>
                <a:cxn ang="0">
                  <a:pos x="15" y="34"/>
                </a:cxn>
                <a:cxn ang="0">
                  <a:pos x="42" y="47"/>
                </a:cxn>
                <a:cxn ang="0">
                  <a:pos x="42" y="46"/>
                </a:cxn>
                <a:cxn ang="0">
                  <a:pos x="35" y="46"/>
                </a:cxn>
                <a:cxn ang="0">
                  <a:pos x="34" y="47"/>
                </a:cxn>
                <a:cxn ang="0">
                  <a:pos x="35" y="47"/>
                </a:cxn>
                <a:cxn ang="0">
                  <a:pos x="42" y="47"/>
                </a:cxn>
                <a:cxn ang="0">
                  <a:pos x="42" y="47"/>
                </a:cxn>
              </a:cxnLst>
              <a:rect l="0" t="0" r="r" b="b"/>
              <a:pathLst>
                <a:path w="77" h="51">
                  <a:moveTo>
                    <a:pt x="77" y="43"/>
                  </a:moveTo>
                  <a:cubicBezTo>
                    <a:pt x="77" y="47"/>
                    <a:pt x="77" y="47"/>
                    <a:pt x="77" y="47"/>
                  </a:cubicBezTo>
                  <a:cubicBezTo>
                    <a:pt x="77" y="49"/>
                    <a:pt x="74" y="51"/>
                    <a:pt x="70" y="51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49"/>
                    <a:pt x="0" y="4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70" y="43"/>
                    <a:pt x="70" y="43"/>
                    <a:pt x="70" y="43"/>
                  </a:cubicBezTo>
                  <a:lnTo>
                    <a:pt x="77" y="43"/>
                  </a:lnTo>
                  <a:close/>
                  <a:moveTo>
                    <a:pt x="10" y="34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2"/>
                    <a:pt x="13" y="0"/>
                    <a:pt x="1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7" y="2"/>
                    <a:pt x="67" y="6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8"/>
                    <a:pt x="64" y="41"/>
                    <a:pt x="60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3" y="41"/>
                    <a:pt x="10" y="38"/>
                    <a:pt x="10" y="34"/>
                  </a:cubicBezTo>
                  <a:close/>
                  <a:moveTo>
                    <a:pt x="15" y="34"/>
                  </a:moveTo>
                  <a:cubicBezTo>
                    <a:pt x="15" y="35"/>
                    <a:pt x="16" y="36"/>
                    <a:pt x="16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1" y="36"/>
                    <a:pt x="61" y="35"/>
                    <a:pt x="61" y="3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5"/>
                    <a:pt x="61" y="5"/>
                    <a:pt x="60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5"/>
                    <a:pt x="15" y="6"/>
                  </a:cubicBezTo>
                  <a:lnTo>
                    <a:pt x="15" y="34"/>
                  </a:lnTo>
                  <a:close/>
                  <a:moveTo>
                    <a:pt x="42" y="47"/>
                  </a:moveTo>
                  <a:cubicBezTo>
                    <a:pt x="42" y="46"/>
                    <a:pt x="42" y="46"/>
                    <a:pt x="42" y="46"/>
                  </a:cubicBezTo>
                  <a:cubicBezTo>
                    <a:pt x="35" y="46"/>
                    <a:pt x="35" y="46"/>
                    <a:pt x="35" y="46"/>
                  </a:cubicBezTo>
                  <a:cubicBezTo>
                    <a:pt x="35" y="46"/>
                    <a:pt x="34" y="46"/>
                    <a:pt x="34" y="47"/>
                  </a:cubicBezTo>
                  <a:cubicBezTo>
                    <a:pt x="34" y="47"/>
                    <a:pt x="35" y="47"/>
                    <a:pt x="3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2" y="47"/>
                    <a:pt x="42" y="47"/>
                    <a:pt x="42" y="47"/>
                  </a:cubicBezTo>
                  <a:close/>
                </a:path>
              </a:pathLst>
            </a:custGeom>
            <a:solidFill>
              <a:srgbClr val="4B70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82B2AEFD-DA2F-4E03-9E22-C30385E99E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70341" y="4298130"/>
              <a:ext cx="925741" cy="796840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rgbClr val="4B70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3" name="Freeform 157">
              <a:extLst>
                <a:ext uri="{FF2B5EF4-FFF2-40B4-BE49-F238E27FC236}">
                  <a16:creationId xmlns:a16="http://schemas.microsoft.com/office/drawing/2014/main" id="{B21382D6-3406-41BE-BC1A-D661569331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67820" y="4297344"/>
              <a:ext cx="648065" cy="793695"/>
            </a:xfrm>
            <a:custGeom>
              <a:avLst/>
              <a:gdLst/>
              <a:ahLst/>
              <a:cxnLst>
                <a:cxn ang="0">
                  <a:pos x="41" y="44"/>
                </a:cxn>
                <a:cxn ang="0">
                  <a:pos x="35" y="50"/>
                </a:cxn>
                <a:cxn ang="0">
                  <a:pos x="5" y="50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35" y="0"/>
                </a:cxn>
                <a:cxn ang="0">
                  <a:pos x="41" y="5"/>
                </a:cxn>
                <a:cxn ang="0">
                  <a:pos x="41" y="44"/>
                </a:cxn>
                <a:cxn ang="0">
                  <a:pos x="36" y="5"/>
                </a:cxn>
                <a:cxn ang="0">
                  <a:pos x="35" y="4"/>
                </a:cxn>
                <a:cxn ang="0">
                  <a:pos x="5" y="4"/>
                </a:cxn>
                <a:cxn ang="0">
                  <a:pos x="4" y="5"/>
                </a:cxn>
                <a:cxn ang="0">
                  <a:pos x="4" y="40"/>
                </a:cxn>
                <a:cxn ang="0">
                  <a:pos x="5" y="41"/>
                </a:cxn>
                <a:cxn ang="0">
                  <a:pos x="35" y="41"/>
                </a:cxn>
                <a:cxn ang="0">
                  <a:pos x="36" y="40"/>
                </a:cxn>
                <a:cxn ang="0">
                  <a:pos x="36" y="5"/>
                </a:cxn>
                <a:cxn ang="0">
                  <a:pos x="20" y="43"/>
                </a:cxn>
                <a:cxn ang="0">
                  <a:pos x="18" y="45"/>
                </a:cxn>
                <a:cxn ang="0">
                  <a:pos x="20" y="48"/>
                </a:cxn>
                <a:cxn ang="0">
                  <a:pos x="23" y="45"/>
                </a:cxn>
                <a:cxn ang="0">
                  <a:pos x="20" y="43"/>
                </a:cxn>
              </a:cxnLst>
              <a:rect l="0" t="0" r="r" b="b"/>
              <a:pathLst>
                <a:path w="41" h="50">
                  <a:moveTo>
                    <a:pt x="41" y="44"/>
                  </a:moveTo>
                  <a:cubicBezTo>
                    <a:pt x="41" y="47"/>
                    <a:pt x="38" y="50"/>
                    <a:pt x="35" y="50"/>
                  </a:cubicBezTo>
                  <a:cubicBezTo>
                    <a:pt x="5" y="50"/>
                    <a:pt x="5" y="50"/>
                    <a:pt x="5" y="50"/>
                  </a:cubicBezTo>
                  <a:cubicBezTo>
                    <a:pt x="2" y="50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0"/>
                    <a:pt x="41" y="2"/>
                    <a:pt x="41" y="5"/>
                  </a:cubicBezTo>
                  <a:lnTo>
                    <a:pt x="41" y="44"/>
                  </a:lnTo>
                  <a:close/>
                  <a:moveTo>
                    <a:pt x="36" y="5"/>
                  </a:moveTo>
                  <a:cubicBezTo>
                    <a:pt x="36" y="5"/>
                    <a:pt x="36" y="4"/>
                    <a:pt x="3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1"/>
                    <a:pt x="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1"/>
                    <a:pt x="36" y="40"/>
                    <a:pt x="36" y="40"/>
                  </a:cubicBezTo>
                  <a:lnTo>
                    <a:pt x="36" y="5"/>
                  </a:lnTo>
                  <a:close/>
                  <a:moveTo>
                    <a:pt x="20" y="43"/>
                  </a:moveTo>
                  <a:cubicBezTo>
                    <a:pt x="19" y="43"/>
                    <a:pt x="18" y="44"/>
                    <a:pt x="18" y="45"/>
                  </a:cubicBezTo>
                  <a:cubicBezTo>
                    <a:pt x="18" y="46"/>
                    <a:pt x="19" y="48"/>
                    <a:pt x="20" y="48"/>
                  </a:cubicBezTo>
                  <a:cubicBezTo>
                    <a:pt x="22" y="48"/>
                    <a:pt x="23" y="46"/>
                    <a:pt x="23" y="45"/>
                  </a:cubicBezTo>
                  <a:cubicBezTo>
                    <a:pt x="23" y="44"/>
                    <a:pt x="22" y="43"/>
                    <a:pt x="20" y="43"/>
                  </a:cubicBezTo>
                  <a:close/>
                </a:path>
              </a:pathLst>
            </a:custGeom>
            <a:solidFill>
              <a:srgbClr val="7199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7" name="Freeform 86">
              <a:extLst>
                <a:ext uri="{FF2B5EF4-FFF2-40B4-BE49-F238E27FC236}">
                  <a16:creationId xmlns:a16="http://schemas.microsoft.com/office/drawing/2014/main" id="{381E658D-CE68-4B92-B434-D22829F68E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65350" y="4298129"/>
              <a:ext cx="492228" cy="828189"/>
            </a:xfrm>
            <a:custGeom>
              <a:avLst/>
              <a:gdLst/>
              <a:ahLst/>
              <a:cxnLst>
                <a:cxn ang="0">
                  <a:pos x="29" y="44"/>
                </a:cxn>
                <a:cxn ang="0">
                  <a:pos x="24" y="49"/>
                </a:cxn>
                <a:cxn ang="0">
                  <a:pos x="5" y="49"/>
                </a:cxn>
                <a:cxn ang="0">
                  <a:pos x="0" y="44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24" y="0"/>
                </a:cxn>
                <a:cxn ang="0">
                  <a:pos x="29" y="5"/>
                </a:cxn>
                <a:cxn ang="0">
                  <a:pos x="29" y="44"/>
                </a:cxn>
                <a:cxn ang="0">
                  <a:pos x="25" y="11"/>
                </a:cxn>
                <a:cxn ang="0">
                  <a:pos x="24" y="10"/>
                </a:cxn>
                <a:cxn ang="0">
                  <a:pos x="5" y="10"/>
                </a:cxn>
                <a:cxn ang="0">
                  <a:pos x="3" y="11"/>
                </a:cxn>
                <a:cxn ang="0">
                  <a:pos x="3" y="38"/>
                </a:cxn>
                <a:cxn ang="0">
                  <a:pos x="5" y="39"/>
                </a:cxn>
                <a:cxn ang="0">
                  <a:pos x="24" y="39"/>
                </a:cxn>
                <a:cxn ang="0">
                  <a:pos x="25" y="38"/>
                </a:cxn>
                <a:cxn ang="0">
                  <a:pos x="25" y="11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11" y="6"/>
                </a:cxn>
                <a:cxn ang="0">
                  <a:pos x="11" y="6"/>
                </a:cxn>
                <a:cxn ang="0">
                  <a:pos x="17" y="6"/>
                </a:cxn>
                <a:cxn ang="0">
                  <a:pos x="18" y="6"/>
                </a:cxn>
                <a:cxn ang="0">
                  <a:pos x="17" y="5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14" y="47"/>
                </a:cxn>
                <a:cxn ang="0">
                  <a:pos x="17" y="44"/>
                </a:cxn>
                <a:cxn ang="0">
                  <a:pos x="14" y="41"/>
                </a:cxn>
              </a:cxnLst>
              <a:rect l="0" t="0" r="r" b="b"/>
              <a:pathLst>
                <a:path w="29" h="49">
                  <a:moveTo>
                    <a:pt x="29" y="44"/>
                  </a:moveTo>
                  <a:cubicBezTo>
                    <a:pt x="29" y="47"/>
                    <a:pt x="27" y="49"/>
                    <a:pt x="24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2" y="49"/>
                    <a:pt x="0" y="47"/>
                    <a:pt x="0" y="4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7" y="0"/>
                    <a:pt x="29" y="3"/>
                    <a:pt x="29" y="5"/>
                  </a:cubicBezTo>
                  <a:lnTo>
                    <a:pt x="29" y="44"/>
                  </a:lnTo>
                  <a:close/>
                  <a:moveTo>
                    <a:pt x="25" y="11"/>
                  </a:moveTo>
                  <a:cubicBezTo>
                    <a:pt x="25" y="11"/>
                    <a:pt x="25" y="10"/>
                    <a:pt x="24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0"/>
                    <a:pt x="3" y="11"/>
                    <a:pt x="3" y="11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4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5" y="39"/>
                    <a:pt x="25" y="39"/>
                    <a:pt x="25" y="38"/>
                  </a:cubicBezTo>
                  <a:lnTo>
                    <a:pt x="25" y="11"/>
                  </a:lnTo>
                  <a:close/>
                  <a:moveTo>
                    <a:pt x="17" y="5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5"/>
                    <a:pt x="17" y="5"/>
                  </a:cubicBezTo>
                  <a:close/>
                  <a:moveTo>
                    <a:pt x="14" y="41"/>
                  </a:moveTo>
                  <a:cubicBezTo>
                    <a:pt x="13" y="41"/>
                    <a:pt x="11" y="42"/>
                    <a:pt x="11" y="44"/>
                  </a:cubicBezTo>
                  <a:cubicBezTo>
                    <a:pt x="11" y="46"/>
                    <a:pt x="13" y="47"/>
                    <a:pt x="14" y="47"/>
                  </a:cubicBezTo>
                  <a:cubicBezTo>
                    <a:pt x="16" y="47"/>
                    <a:pt x="17" y="46"/>
                    <a:pt x="17" y="44"/>
                  </a:cubicBezTo>
                  <a:cubicBezTo>
                    <a:pt x="17" y="42"/>
                    <a:pt x="16" y="41"/>
                    <a:pt x="14" y="41"/>
                  </a:cubicBezTo>
                  <a:close/>
                </a:path>
              </a:pathLst>
            </a:custGeom>
            <a:solidFill>
              <a:srgbClr val="7199A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C947C6A2-DE77-49E4-91D1-E7B7829E10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0597" y="4129724"/>
              <a:ext cx="1043102" cy="1043102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rgbClr val="B4C7E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0" name="Oval 17">
              <a:extLst>
                <a:ext uri="{FF2B5EF4-FFF2-40B4-BE49-F238E27FC236}">
                  <a16:creationId xmlns:a16="http://schemas.microsoft.com/office/drawing/2014/main" id="{9309B986-BB6A-4615-9709-6B0AC201042C}"/>
                </a:ext>
              </a:extLst>
            </p:cNvPr>
            <p:cNvSpPr/>
            <p:nvPr/>
          </p:nvSpPr>
          <p:spPr>
            <a:xfrm>
              <a:off x="2853816" y="3662962"/>
              <a:ext cx="347701" cy="347701"/>
            </a:xfrm>
            <a:prstGeom prst="ellipse">
              <a:avLst/>
            </a:prstGeom>
            <a:solidFill>
              <a:srgbClr val="4B7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1" name="Oval 18">
              <a:extLst>
                <a:ext uri="{FF2B5EF4-FFF2-40B4-BE49-F238E27FC236}">
                  <a16:creationId xmlns:a16="http://schemas.microsoft.com/office/drawing/2014/main" id="{68274308-652A-4FFB-AE10-01AD5CC80D66}"/>
                </a:ext>
              </a:extLst>
            </p:cNvPr>
            <p:cNvSpPr/>
            <p:nvPr/>
          </p:nvSpPr>
          <p:spPr>
            <a:xfrm>
              <a:off x="4417636" y="3662962"/>
              <a:ext cx="347701" cy="347701"/>
            </a:xfrm>
            <a:prstGeom prst="ellipse">
              <a:avLst/>
            </a:prstGeom>
            <a:solidFill>
              <a:srgbClr val="7199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2" name="Oval 19">
              <a:extLst>
                <a:ext uri="{FF2B5EF4-FFF2-40B4-BE49-F238E27FC236}">
                  <a16:creationId xmlns:a16="http://schemas.microsoft.com/office/drawing/2014/main" id="{9317298F-0CA6-4A1E-B9F3-AC9EA9D6A698}"/>
                </a:ext>
              </a:extLst>
            </p:cNvPr>
            <p:cNvSpPr/>
            <p:nvPr/>
          </p:nvSpPr>
          <p:spPr>
            <a:xfrm>
              <a:off x="5958298" y="3662962"/>
              <a:ext cx="347701" cy="347701"/>
            </a:xfrm>
            <a:prstGeom prst="ellipse">
              <a:avLst/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3" name="Oval 20">
              <a:extLst>
                <a:ext uri="{FF2B5EF4-FFF2-40B4-BE49-F238E27FC236}">
                  <a16:creationId xmlns:a16="http://schemas.microsoft.com/office/drawing/2014/main" id="{BAA39628-E8B4-46F4-BC72-6494A1E529B5}"/>
                </a:ext>
              </a:extLst>
            </p:cNvPr>
            <p:cNvSpPr/>
            <p:nvPr/>
          </p:nvSpPr>
          <p:spPr>
            <a:xfrm>
              <a:off x="7498960" y="3662962"/>
              <a:ext cx="347701" cy="347701"/>
            </a:xfrm>
            <a:prstGeom prst="ellipse">
              <a:avLst/>
            </a:prstGeom>
            <a:solidFill>
              <a:srgbClr val="7199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4" name="Oval 21">
              <a:extLst>
                <a:ext uri="{FF2B5EF4-FFF2-40B4-BE49-F238E27FC236}">
                  <a16:creationId xmlns:a16="http://schemas.microsoft.com/office/drawing/2014/main" id="{2C1B54ED-8CD5-491B-B0F9-29D51457B5EF}"/>
                </a:ext>
              </a:extLst>
            </p:cNvPr>
            <p:cNvSpPr/>
            <p:nvPr/>
          </p:nvSpPr>
          <p:spPr>
            <a:xfrm>
              <a:off x="9062781" y="3662962"/>
              <a:ext cx="347701" cy="347701"/>
            </a:xfrm>
            <a:prstGeom prst="ellipse">
              <a:avLst/>
            </a:prstGeom>
            <a:solidFill>
              <a:srgbClr val="4B7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7D8A031B-5CB5-4BFD-A5FF-7F53EC8EF7A8}"/>
              </a:ext>
            </a:extLst>
          </p:cNvPr>
          <p:cNvGrpSpPr/>
          <p:nvPr/>
        </p:nvGrpSpPr>
        <p:grpSpPr>
          <a:xfrm>
            <a:off x="4268083" y="646232"/>
            <a:ext cx="3578578" cy="1027599"/>
            <a:chOff x="4268083" y="646232"/>
            <a:chExt cx="3578578" cy="1027599"/>
          </a:xfrm>
        </p:grpSpPr>
        <p:sp useBgFill="1">
          <p:nvSpPr>
            <p:cNvPr id="35" name="文本框 34">
              <a:extLst>
                <a:ext uri="{FF2B5EF4-FFF2-40B4-BE49-F238E27FC236}">
                  <a16:creationId xmlns:a16="http://schemas.microsoft.com/office/drawing/2014/main" id="{744B1C49-CD6B-4C6D-B70A-72E51D76B921}"/>
                </a:ext>
              </a:extLst>
            </p:cNvPr>
            <p:cNvSpPr txBox="1"/>
            <p:nvPr/>
          </p:nvSpPr>
          <p:spPr>
            <a:xfrm>
              <a:off x="4268083" y="646232"/>
              <a:ext cx="3578578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Enter the title</a:t>
              </a:r>
            </a:p>
          </p:txBody>
        </p:sp>
        <p:sp useBgFill="1">
          <p:nvSpPr>
            <p:cNvPr id="36" name="文本框 35">
              <a:extLst>
                <a:ext uri="{FF2B5EF4-FFF2-40B4-BE49-F238E27FC236}">
                  <a16:creationId xmlns:a16="http://schemas.microsoft.com/office/drawing/2014/main" id="{98A486BB-30BE-47E4-BDD6-5144EBBB0093}"/>
                </a:ext>
              </a:extLst>
            </p:cNvPr>
            <p:cNvSpPr txBox="1"/>
            <p:nvPr/>
          </p:nvSpPr>
          <p:spPr>
            <a:xfrm>
              <a:off x="4822520" y="1257242"/>
              <a:ext cx="2619255" cy="41658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Click on the input click on the input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40" name="文本框 39">
            <a:extLst>
              <a:ext uri="{FF2B5EF4-FFF2-40B4-BE49-F238E27FC236}">
                <a16:creationId xmlns:a16="http://schemas.microsoft.com/office/drawing/2014/main" id="{5709F67B-4743-44BC-8D09-E5B7AF59BE42}"/>
              </a:ext>
            </a:extLst>
          </p:cNvPr>
          <p:cNvSpPr txBox="1"/>
          <p:nvPr/>
        </p:nvSpPr>
        <p:spPr>
          <a:xfrm>
            <a:off x="1151368" y="5459409"/>
            <a:ext cx="9812008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on the input click on the input click on the input click on the input click on the input click on the input on the input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01831954"/>
      </p:ext>
    </p:extLst>
  </p:cSld>
  <p:clrMapOvr>
    <a:masterClrMapping/>
  </p:clrMapOvr>
  <p:transition spd="slow" advClick="0" advTm="1000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29251983-7D00-4E0F-8ADC-98F954450DE5}"/>
              </a:ext>
            </a:extLst>
          </p:cNvPr>
          <p:cNvGrpSpPr/>
          <p:nvPr/>
        </p:nvGrpSpPr>
        <p:grpSpPr>
          <a:xfrm>
            <a:off x="-299678" y="780682"/>
            <a:ext cx="3471856" cy="3872089"/>
            <a:chOff x="-299678" y="780682"/>
            <a:chExt cx="3471856" cy="3872089"/>
          </a:xfrm>
        </p:grpSpPr>
        <p:sp>
          <p:nvSpPr>
            <p:cNvPr id="8" name="矩形 13">
              <a:extLst>
                <a:ext uri="{FF2B5EF4-FFF2-40B4-BE49-F238E27FC236}">
                  <a16:creationId xmlns:a16="http://schemas.microsoft.com/office/drawing/2014/main" id="{A39D7330-BE24-4738-87A9-2F93AD1955A7}"/>
                </a:ext>
              </a:extLst>
            </p:cNvPr>
            <p:cNvSpPr/>
            <p:nvPr/>
          </p:nvSpPr>
          <p:spPr>
            <a:xfrm flipH="1" flipV="1">
              <a:off x="-1" y="1502161"/>
              <a:ext cx="3172179" cy="1240598"/>
            </a:xfrm>
            <a:custGeom>
              <a:avLst/>
              <a:gdLst>
                <a:gd name="connsiteX0" fmla="*/ 0 w 6716889"/>
                <a:gd name="connsiteY0" fmla="*/ 0 h 1557866"/>
                <a:gd name="connsiteX1" fmla="*/ 6716889 w 6716889"/>
                <a:gd name="connsiteY1" fmla="*/ 0 h 1557866"/>
                <a:gd name="connsiteX2" fmla="*/ 6716889 w 6716889"/>
                <a:gd name="connsiteY2" fmla="*/ 1557866 h 1557866"/>
                <a:gd name="connsiteX3" fmla="*/ 0 w 6716889"/>
                <a:gd name="connsiteY3" fmla="*/ 1557866 h 1557866"/>
                <a:gd name="connsiteX4" fmla="*/ 0 w 6716889"/>
                <a:gd name="connsiteY4" fmla="*/ 0 h 1557866"/>
                <a:gd name="connsiteX0" fmla="*/ 790222 w 6716889"/>
                <a:gd name="connsiteY0" fmla="*/ 11288 h 1557866"/>
                <a:gd name="connsiteX1" fmla="*/ 6716889 w 6716889"/>
                <a:gd name="connsiteY1" fmla="*/ 0 h 1557866"/>
                <a:gd name="connsiteX2" fmla="*/ 6716889 w 6716889"/>
                <a:gd name="connsiteY2" fmla="*/ 1557866 h 1557866"/>
                <a:gd name="connsiteX3" fmla="*/ 0 w 6716889"/>
                <a:gd name="connsiteY3" fmla="*/ 1557866 h 1557866"/>
                <a:gd name="connsiteX4" fmla="*/ 790222 w 6716889"/>
                <a:gd name="connsiteY4" fmla="*/ 11288 h 1557866"/>
                <a:gd name="connsiteX0" fmla="*/ 925689 w 6716889"/>
                <a:gd name="connsiteY0" fmla="*/ 11288 h 1557866"/>
                <a:gd name="connsiteX1" fmla="*/ 6716889 w 6716889"/>
                <a:gd name="connsiteY1" fmla="*/ 0 h 1557866"/>
                <a:gd name="connsiteX2" fmla="*/ 6716889 w 6716889"/>
                <a:gd name="connsiteY2" fmla="*/ 1557866 h 1557866"/>
                <a:gd name="connsiteX3" fmla="*/ 0 w 6716889"/>
                <a:gd name="connsiteY3" fmla="*/ 1557866 h 1557866"/>
                <a:gd name="connsiteX4" fmla="*/ 925689 w 6716889"/>
                <a:gd name="connsiteY4" fmla="*/ 11288 h 1557866"/>
                <a:gd name="connsiteX0" fmla="*/ 790222 w 6716889"/>
                <a:gd name="connsiteY0" fmla="*/ 11288 h 1557866"/>
                <a:gd name="connsiteX1" fmla="*/ 6716889 w 6716889"/>
                <a:gd name="connsiteY1" fmla="*/ 0 h 1557866"/>
                <a:gd name="connsiteX2" fmla="*/ 6716889 w 6716889"/>
                <a:gd name="connsiteY2" fmla="*/ 1557866 h 1557866"/>
                <a:gd name="connsiteX3" fmla="*/ 0 w 6716889"/>
                <a:gd name="connsiteY3" fmla="*/ 1557866 h 1557866"/>
                <a:gd name="connsiteX4" fmla="*/ 790222 w 6716889"/>
                <a:gd name="connsiteY4" fmla="*/ 11288 h 1557866"/>
                <a:gd name="connsiteX0" fmla="*/ 711200 w 6716889"/>
                <a:gd name="connsiteY0" fmla="*/ 22577 h 1557866"/>
                <a:gd name="connsiteX1" fmla="*/ 6716889 w 6716889"/>
                <a:gd name="connsiteY1" fmla="*/ 0 h 1557866"/>
                <a:gd name="connsiteX2" fmla="*/ 6716889 w 6716889"/>
                <a:gd name="connsiteY2" fmla="*/ 1557866 h 1557866"/>
                <a:gd name="connsiteX3" fmla="*/ 0 w 6716889"/>
                <a:gd name="connsiteY3" fmla="*/ 1557866 h 1557866"/>
                <a:gd name="connsiteX4" fmla="*/ 711200 w 6716889"/>
                <a:gd name="connsiteY4" fmla="*/ 22577 h 1557866"/>
                <a:gd name="connsiteX0" fmla="*/ 575734 w 6716889"/>
                <a:gd name="connsiteY0" fmla="*/ 22577 h 1557866"/>
                <a:gd name="connsiteX1" fmla="*/ 6716889 w 6716889"/>
                <a:gd name="connsiteY1" fmla="*/ 0 h 1557866"/>
                <a:gd name="connsiteX2" fmla="*/ 6716889 w 6716889"/>
                <a:gd name="connsiteY2" fmla="*/ 1557866 h 1557866"/>
                <a:gd name="connsiteX3" fmla="*/ 0 w 6716889"/>
                <a:gd name="connsiteY3" fmla="*/ 1557866 h 1557866"/>
                <a:gd name="connsiteX4" fmla="*/ 575734 w 6716889"/>
                <a:gd name="connsiteY4" fmla="*/ 22577 h 1557866"/>
                <a:gd name="connsiteX0" fmla="*/ 541867 w 6716889"/>
                <a:gd name="connsiteY0" fmla="*/ 22577 h 1557866"/>
                <a:gd name="connsiteX1" fmla="*/ 6716889 w 6716889"/>
                <a:gd name="connsiteY1" fmla="*/ 0 h 1557866"/>
                <a:gd name="connsiteX2" fmla="*/ 6716889 w 6716889"/>
                <a:gd name="connsiteY2" fmla="*/ 1557866 h 1557866"/>
                <a:gd name="connsiteX3" fmla="*/ 0 w 6716889"/>
                <a:gd name="connsiteY3" fmla="*/ 1557866 h 1557866"/>
                <a:gd name="connsiteX4" fmla="*/ 541867 w 6716889"/>
                <a:gd name="connsiteY4" fmla="*/ 22577 h 1557866"/>
                <a:gd name="connsiteX0" fmla="*/ 841506 w 7016528"/>
                <a:gd name="connsiteY0" fmla="*/ 22577 h 1557866"/>
                <a:gd name="connsiteX1" fmla="*/ 7016528 w 7016528"/>
                <a:gd name="connsiteY1" fmla="*/ 0 h 1557866"/>
                <a:gd name="connsiteX2" fmla="*/ 7016528 w 7016528"/>
                <a:gd name="connsiteY2" fmla="*/ 1557866 h 1557866"/>
                <a:gd name="connsiteX3" fmla="*/ 0 w 7016528"/>
                <a:gd name="connsiteY3" fmla="*/ 1543690 h 1557866"/>
                <a:gd name="connsiteX4" fmla="*/ 841506 w 7016528"/>
                <a:gd name="connsiteY4" fmla="*/ 22577 h 1557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6528" h="1557866">
                  <a:moveTo>
                    <a:pt x="841506" y="22577"/>
                  </a:moveTo>
                  <a:lnTo>
                    <a:pt x="7016528" y="0"/>
                  </a:lnTo>
                  <a:lnTo>
                    <a:pt x="7016528" y="1557866"/>
                  </a:lnTo>
                  <a:lnTo>
                    <a:pt x="0" y="1543690"/>
                  </a:lnTo>
                  <a:lnTo>
                    <a:pt x="841506" y="22577"/>
                  </a:lnTo>
                  <a:close/>
                </a:path>
              </a:pathLst>
            </a:custGeom>
            <a:solidFill>
              <a:srgbClr val="4B7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 useBgFill="1">
          <p:nvSpPr>
            <p:cNvPr id="11" name="矩形 10">
              <a:extLst>
                <a:ext uri="{FF2B5EF4-FFF2-40B4-BE49-F238E27FC236}">
                  <a16:creationId xmlns:a16="http://schemas.microsoft.com/office/drawing/2014/main" id="{0303F621-57EE-426B-9E2D-3DB04ADE9AB2}"/>
                </a:ext>
              </a:extLst>
            </p:cNvPr>
            <p:cNvSpPr/>
            <p:nvPr/>
          </p:nvSpPr>
          <p:spPr>
            <a:xfrm>
              <a:off x="146757" y="780682"/>
              <a:ext cx="191910" cy="38720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BCA460CC-87AF-4623-9636-594FB41EC993}"/>
                </a:ext>
              </a:extLst>
            </p:cNvPr>
            <p:cNvSpPr txBox="1"/>
            <p:nvPr/>
          </p:nvSpPr>
          <p:spPr>
            <a:xfrm>
              <a:off x="-299678" y="1812893"/>
              <a:ext cx="32116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3600" i="1" dirty="0">
                  <a:solidFill>
                    <a:schemeClr val="bg1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CONTENTS</a:t>
              </a:r>
              <a:endParaRPr lang="zh-CN" altLang="en-US" sz="3600" i="1" dirty="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78811648-3B2E-49DC-89D6-73529A547781}"/>
              </a:ext>
            </a:extLst>
          </p:cNvPr>
          <p:cNvCxnSpPr/>
          <p:nvPr/>
        </p:nvCxnSpPr>
        <p:spPr>
          <a:xfrm>
            <a:off x="-11289" y="3555997"/>
            <a:ext cx="5441244" cy="0"/>
          </a:xfrm>
          <a:prstGeom prst="line">
            <a:avLst/>
          </a:prstGeom>
          <a:ln w="25400">
            <a:solidFill>
              <a:srgbClr val="4B7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B758B39-4256-4F0A-A32A-7CDDE90BAC0D}"/>
              </a:ext>
            </a:extLst>
          </p:cNvPr>
          <p:cNvGrpSpPr/>
          <p:nvPr/>
        </p:nvGrpSpPr>
        <p:grpSpPr>
          <a:xfrm>
            <a:off x="372534" y="3544708"/>
            <a:ext cx="1382888" cy="857625"/>
            <a:chOff x="338667" y="3555997"/>
            <a:chExt cx="1382888" cy="857625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2764FE58-0D04-48D6-9E8D-367E1B79FA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7043" y="3555997"/>
              <a:ext cx="152401" cy="499220"/>
            </a:xfrm>
            <a:prstGeom prst="line">
              <a:avLst/>
            </a:prstGeom>
            <a:ln w="25400">
              <a:solidFill>
                <a:srgbClr val="4B70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FBAD63F5-3B4D-4057-B9A3-9449AD02E49E}"/>
                </a:ext>
              </a:extLst>
            </p:cNvPr>
            <p:cNvSpPr txBox="1"/>
            <p:nvPr/>
          </p:nvSpPr>
          <p:spPr>
            <a:xfrm>
              <a:off x="338667" y="4136623"/>
              <a:ext cx="13828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i="1" spc="300" dirty="0">
                  <a:solidFill>
                    <a:srgbClr val="4B7085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PART ONE</a:t>
              </a:r>
              <a:endParaRPr lang="zh-CN" altLang="en-US" sz="1200" i="1" spc="300" dirty="0">
                <a:solidFill>
                  <a:srgbClr val="4B7085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3198D90A-DA74-46BD-901C-9FBB2A17F961}"/>
              </a:ext>
            </a:extLst>
          </p:cNvPr>
          <p:cNvGrpSpPr/>
          <p:nvPr/>
        </p:nvGrpSpPr>
        <p:grpSpPr>
          <a:xfrm>
            <a:off x="1769063" y="3544708"/>
            <a:ext cx="1382888" cy="857626"/>
            <a:chOff x="338667" y="3555997"/>
            <a:chExt cx="1382888" cy="857626"/>
          </a:xfrm>
        </p:grpSpPr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5FE56418-78D2-4B5C-8DE4-DC79E8D092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7043" y="3555997"/>
              <a:ext cx="152401" cy="499220"/>
            </a:xfrm>
            <a:prstGeom prst="line">
              <a:avLst/>
            </a:prstGeom>
            <a:ln w="25400">
              <a:solidFill>
                <a:srgbClr val="4B70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933508BF-9AF0-4DAA-AB4B-74B12649C692}"/>
                </a:ext>
              </a:extLst>
            </p:cNvPr>
            <p:cNvSpPr txBox="1"/>
            <p:nvPr/>
          </p:nvSpPr>
          <p:spPr>
            <a:xfrm>
              <a:off x="338667" y="4136624"/>
              <a:ext cx="138288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i="1" spc="300" dirty="0">
                  <a:solidFill>
                    <a:srgbClr val="4B7085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PART TWO</a:t>
              </a:r>
              <a:endParaRPr lang="zh-CN" altLang="en-US" sz="1200" i="1" spc="300" dirty="0">
                <a:solidFill>
                  <a:srgbClr val="4B7085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AEFC6FF5-3E7A-4272-9C51-54B2E67AE368}"/>
              </a:ext>
            </a:extLst>
          </p:cNvPr>
          <p:cNvGrpSpPr/>
          <p:nvPr/>
        </p:nvGrpSpPr>
        <p:grpSpPr>
          <a:xfrm>
            <a:off x="3024554" y="3544708"/>
            <a:ext cx="1523926" cy="857622"/>
            <a:chOff x="197629" y="3555997"/>
            <a:chExt cx="1523926" cy="857622"/>
          </a:xfrm>
        </p:grpSpPr>
        <p:cxnSp>
          <p:nvCxnSpPr>
            <p:cNvPr id="29" name="直接连接符 28">
              <a:extLst>
                <a:ext uri="{FF2B5EF4-FFF2-40B4-BE49-F238E27FC236}">
                  <a16:creationId xmlns:a16="http://schemas.microsoft.com/office/drawing/2014/main" id="{36B38262-7AA4-4EC8-A29B-1C28A4EFC5F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7043" y="3555997"/>
              <a:ext cx="152401" cy="499220"/>
            </a:xfrm>
            <a:prstGeom prst="line">
              <a:avLst/>
            </a:prstGeom>
            <a:ln w="25400">
              <a:solidFill>
                <a:srgbClr val="4B70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9F7061C9-17C3-47B9-BB13-6A2BF5320E8E}"/>
                </a:ext>
              </a:extLst>
            </p:cNvPr>
            <p:cNvSpPr txBox="1"/>
            <p:nvPr/>
          </p:nvSpPr>
          <p:spPr>
            <a:xfrm>
              <a:off x="197629" y="4136620"/>
              <a:ext cx="152392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i="1" spc="300" dirty="0">
                  <a:solidFill>
                    <a:srgbClr val="4B7085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PART3</a:t>
              </a:r>
              <a:endParaRPr lang="zh-CN" altLang="en-US" sz="1200" i="1" spc="300" dirty="0">
                <a:solidFill>
                  <a:srgbClr val="4B7085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9DB4C71-CF0A-43C3-AFC4-A7A0353A6DAB}"/>
              </a:ext>
            </a:extLst>
          </p:cNvPr>
          <p:cNvGrpSpPr/>
          <p:nvPr/>
        </p:nvGrpSpPr>
        <p:grpSpPr>
          <a:xfrm>
            <a:off x="4562121" y="3544708"/>
            <a:ext cx="1382888" cy="1056356"/>
            <a:chOff x="338667" y="3555997"/>
            <a:chExt cx="1382888" cy="1056356"/>
          </a:xfrm>
        </p:grpSpPr>
        <p:cxnSp>
          <p:nvCxnSpPr>
            <p:cNvPr id="34" name="直接连接符 33">
              <a:extLst>
                <a:ext uri="{FF2B5EF4-FFF2-40B4-BE49-F238E27FC236}">
                  <a16:creationId xmlns:a16="http://schemas.microsoft.com/office/drawing/2014/main" id="{0D92D4FA-32E1-4356-8F38-6D3A559F11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7043" y="3555997"/>
              <a:ext cx="152401" cy="499220"/>
            </a:xfrm>
            <a:prstGeom prst="line">
              <a:avLst/>
            </a:prstGeom>
            <a:ln w="25400">
              <a:solidFill>
                <a:srgbClr val="4B70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DD62A438-89BB-4D25-AE14-BBB865AB2CD9}"/>
                </a:ext>
              </a:extLst>
            </p:cNvPr>
            <p:cNvSpPr txBox="1"/>
            <p:nvPr/>
          </p:nvSpPr>
          <p:spPr>
            <a:xfrm>
              <a:off x="338667" y="4150688"/>
              <a:ext cx="13828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i="1" spc="300" dirty="0">
                  <a:solidFill>
                    <a:srgbClr val="4B7085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PART FOUR</a:t>
              </a:r>
              <a:endParaRPr lang="zh-CN" altLang="en-US" sz="1200" i="1" spc="300" dirty="0">
                <a:solidFill>
                  <a:srgbClr val="4B7085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1276977"/>
      </p:ext>
    </p:extLst>
  </p:cSld>
  <p:clrMapOvr>
    <a:masterClrMapping/>
  </p:clrMapOvr>
  <p:transition spd="slow" advClick="0" advTm="1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DCB75F33-9778-41CC-9250-AE8DD2732D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7301"/>
          <a:stretch/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CCF3C672-7418-485D-AEBB-AD776D0E512B}"/>
              </a:ext>
            </a:extLst>
          </p:cNvPr>
          <p:cNvSpPr/>
          <p:nvPr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E6EEF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4244078E-E2C9-4C58-B9AC-FE17A59E9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7605" y="0"/>
            <a:ext cx="1414395" cy="646232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75B54EC7-E976-4941-A7E2-D5517E5F2B62}"/>
              </a:ext>
            </a:extLst>
          </p:cNvPr>
          <p:cNvGrpSpPr/>
          <p:nvPr/>
        </p:nvGrpSpPr>
        <p:grpSpPr>
          <a:xfrm>
            <a:off x="943970" y="2449053"/>
            <a:ext cx="10304060" cy="3335282"/>
            <a:chOff x="0" y="1728769"/>
            <a:chExt cx="12192000" cy="3946382"/>
          </a:xfrm>
        </p:grpSpPr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70970F55-717B-460D-AE51-F97609A43F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728769"/>
              <a:ext cx="12192000" cy="3946382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2DB1D9F-81B5-4F5E-99D3-3EBF749EE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42" b="3542"/>
            <a:stretch/>
          </p:blipFill>
          <p:spPr>
            <a:xfrm>
              <a:off x="3481314" y="1998844"/>
              <a:ext cx="5031017" cy="3116429"/>
            </a:xfrm>
            <a:prstGeom prst="rect">
              <a:avLst/>
            </a:prstGeom>
          </p:spPr>
        </p:pic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79DBEC65-47DF-42BA-920C-71A01C80AED1}"/>
              </a:ext>
            </a:extLst>
          </p:cNvPr>
          <p:cNvSpPr txBox="1"/>
          <p:nvPr/>
        </p:nvSpPr>
        <p:spPr>
          <a:xfrm>
            <a:off x="3720904" y="1202556"/>
            <a:ext cx="4582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261401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:a14="http://schemas.microsoft.com/office/drawing/2010/main" xmlns:a16="http://schemas.microsoft.com/office/drawing/2014/main" xmlns="">
      <p:transition spd="slow" advClick="0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2FF34788-90AC-4376-A777-22222F93DEC2}"/>
              </a:ext>
            </a:extLst>
          </p:cNvPr>
          <p:cNvGrpSpPr/>
          <p:nvPr/>
        </p:nvGrpSpPr>
        <p:grpSpPr>
          <a:xfrm>
            <a:off x="3609476" y="131536"/>
            <a:ext cx="4970972" cy="6590110"/>
            <a:chOff x="3609476" y="131536"/>
            <a:chExt cx="4970972" cy="659011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270D4C7-2679-46E4-B2FF-12C3CD9D1926}"/>
                </a:ext>
              </a:extLst>
            </p:cNvPr>
            <p:cNvGrpSpPr/>
            <p:nvPr/>
          </p:nvGrpSpPr>
          <p:grpSpPr>
            <a:xfrm>
              <a:off x="4137378" y="2825045"/>
              <a:ext cx="3917245" cy="1207911"/>
              <a:chOff x="4357510" y="2235200"/>
              <a:chExt cx="3917245" cy="1207911"/>
            </a:xfrm>
          </p:grpSpPr>
          <p:sp>
            <p:nvSpPr>
              <p:cNvPr id="6" name="平行四边形 5">
                <a:extLst>
                  <a:ext uri="{FF2B5EF4-FFF2-40B4-BE49-F238E27FC236}">
                    <a16:creationId xmlns:a16="http://schemas.microsoft.com/office/drawing/2014/main" id="{A3265831-C840-4D95-BA8A-AD16F0D1007B}"/>
                  </a:ext>
                </a:extLst>
              </p:cNvPr>
              <p:cNvSpPr/>
              <p:nvPr/>
            </p:nvSpPr>
            <p:spPr>
              <a:xfrm>
                <a:off x="4357510" y="2235200"/>
                <a:ext cx="3917245" cy="1207911"/>
              </a:xfrm>
              <a:prstGeom prst="parallelogram">
                <a:avLst/>
              </a:prstGeom>
              <a:solidFill>
                <a:srgbClr val="4B7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BE8A91D-F49C-4D71-8472-E2AD3E6765F0}"/>
                  </a:ext>
                </a:extLst>
              </p:cNvPr>
              <p:cNvSpPr txBox="1"/>
              <p:nvPr/>
            </p:nvSpPr>
            <p:spPr>
              <a:xfrm>
                <a:off x="4442176" y="2423656"/>
                <a:ext cx="3747911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4800" dirty="0">
                    <a:solidFill>
                      <a:srgbClr val="EEF2F4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Part FOUR</a:t>
                </a:r>
              </a:p>
            </p:txBody>
          </p:sp>
        </p:grp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0AB0AE53-626C-4145-9A8C-1FD3E322E8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9476" y="2935713"/>
              <a:ext cx="946483" cy="3785933"/>
            </a:xfrm>
            <a:prstGeom prst="line">
              <a:avLst/>
            </a:prstGeom>
            <a:ln w="38100">
              <a:solidFill>
                <a:srgbClr val="DDE4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87A97F1C-3BAB-4715-A625-04B6E85274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33965" y="131536"/>
              <a:ext cx="946483" cy="3785933"/>
            </a:xfrm>
            <a:prstGeom prst="line">
              <a:avLst/>
            </a:prstGeom>
            <a:ln w="38100">
              <a:solidFill>
                <a:srgbClr val="DDE4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275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:a16="http://schemas.microsoft.com/office/drawing/2014/main"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54B66A9-29E7-449A-95D1-FD7553BF5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20491" cy="646232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B38AE676-658F-46E9-AEA4-E99BA0D259F0}"/>
              </a:ext>
            </a:extLst>
          </p:cNvPr>
          <p:cNvSpPr txBox="1"/>
          <p:nvPr/>
        </p:nvSpPr>
        <p:spPr>
          <a:xfrm>
            <a:off x="2409140" y="4756624"/>
            <a:ext cx="1639668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to enter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55E1FDF-2AC4-451D-92E5-C17DEFFA11B6}"/>
              </a:ext>
            </a:extLst>
          </p:cNvPr>
          <p:cNvGrpSpPr/>
          <p:nvPr/>
        </p:nvGrpSpPr>
        <p:grpSpPr>
          <a:xfrm>
            <a:off x="2034381" y="0"/>
            <a:ext cx="2389187" cy="4623592"/>
            <a:chOff x="2034381" y="0"/>
            <a:chExt cx="2389187" cy="4623592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01C610FB-4585-48D6-97A4-2792B03CDD7D}"/>
                </a:ext>
              </a:extLst>
            </p:cNvPr>
            <p:cNvSpPr/>
            <p:nvPr/>
          </p:nvSpPr>
          <p:spPr>
            <a:xfrm>
              <a:off x="2034381" y="2234405"/>
              <a:ext cx="2389187" cy="2389187"/>
            </a:xfrm>
            <a:custGeom>
              <a:avLst/>
              <a:gdLst>
                <a:gd name="connsiteX0" fmla="*/ 0 w 2389187"/>
                <a:gd name="connsiteY0" fmla="*/ 1194594 h 2389187"/>
                <a:gd name="connsiteX1" fmla="*/ 1194594 w 2389187"/>
                <a:gd name="connsiteY1" fmla="*/ 0 h 2389187"/>
                <a:gd name="connsiteX2" fmla="*/ 2389188 w 2389187"/>
                <a:gd name="connsiteY2" fmla="*/ 1194594 h 2389187"/>
                <a:gd name="connsiteX3" fmla="*/ 1194594 w 2389187"/>
                <a:gd name="connsiteY3" fmla="*/ 2389188 h 2389187"/>
                <a:gd name="connsiteX4" fmla="*/ 0 w 2389187"/>
                <a:gd name="connsiteY4" fmla="*/ 1194594 h 238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9187" h="2389187">
                  <a:moveTo>
                    <a:pt x="0" y="1194594"/>
                  </a:moveTo>
                  <a:cubicBezTo>
                    <a:pt x="0" y="534838"/>
                    <a:pt x="534838" y="0"/>
                    <a:pt x="1194594" y="0"/>
                  </a:cubicBezTo>
                  <a:cubicBezTo>
                    <a:pt x="1854350" y="0"/>
                    <a:pt x="2389188" y="534838"/>
                    <a:pt x="2389188" y="1194594"/>
                  </a:cubicBezTo>
                  <a:cubicBezTo>
                    <a:pt x="2389188" y="1854350"/>
                    <a:pt x="1854350" y="2389188"/>
                    <a:pt x="1194594" y="2389188"/>
                  </a:cubicBezTo>
                  <a:cubicBezTo>
                    <a:pt x="534838" y="2389188"/>
                    <a:pt x="0" y="1854350"/>
                    <a:pt x="0" y="1194594"/>
                  </a:cubicBezTo>
                  <a:close/>
                </a:path>
              </a:pathLst>
            </a:custGeom>
            <a:solidFill>
              <a:srgbClr val="B4C7E7">
                <a:alpha val="50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81373" tIns="404498" rIns="481373" bIns="404498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4300" kern="12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AB0A25CA-201A-4A7C-9980-95F290326D01}"/>
                </a:ext>
              </a:extLst>
            </p:cNvPr>
            <p:cNvCxnSpPr>
              <a:stCxn id="6" idx="1"/>
            </p:cNvCxnSpPr>
            <p:nvPr/>
          </p:nvCxnSpPr>
          <p:spPr>
            <a:xfrm flipV="1">
              <a:off x="3228975" y="0"/>
              <a:ext cx="892649" cy="2234405"/>
            </a:xfrm>
            <a:prstGeom prst="line">
              <a:avLst/>
            </a:prstGeom>
            <a:ln>
              <a:solidFill>
                <a:srgbClr val="C8D6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1D6B818D-16BA-4300-80BB-A90A4B3CF291}"/>
                </a:ext>
              </a:extLst>
            </p:cNvPr>
            <p:cNvSpPr txBox="1"/>
            <p:nvPr/>
          </p:nvSpPr>
          <p:spPr>
            <a:xfrm>
              <a:off x="2268822" y="3044277"/>
              <a:ext cx="1914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2014</a:t>
              </a:r>
              <a:endPara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315382E-7074-44CC-93C1-EE44E3117A1A}"/>
              </a:ext>
            </a:extLst>
          </p:cNvPr>
          <p:cNvGrpSpPr/>
          <p:nvPr/>
        </p:nvGrpSpPr>
        <p:grpSpPr>
          <a:xfrm>
            <a:off x="5857081" y="0"/>
            <a:ext cx="2389187" cy="4623592"/>
            <a:chOff x="5857081" y="0"/>
            <a:chExt cx="2389187" cy="4623592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0F145E1E-DF13-4075-A9C3-A80FCF9B3CC3}"/>
                </a:ext>
              </a:extLst>
            </p:cNvPr>
            <p:cNvGrpSpPr/>
            <p:nvPr/>
          </p:nvGrpSpPr>
          <p:grpSpPr>
            <a:xfrm>
              <a:off x="5857081" y="0"/>
              <a:ext cx="2389187" cy="4623592"/>
              <a:chOff x="5857081" y="0"/>
              <a:chExt cx="2389187" cy="4623592"/>
            </a:xfrm>
          </p:grpSpPr>
          <p:sp>
            <p:nvSpPr>
              <p:cNvPr id="8" name="任意多边形: 形状 7">
                <a:extLst>
                  <a:ext uri="{FF2B5EF4-FFF2-40B4-BE49-F238E27FC236}">
                    <a16:creationId xmlns:a16="http://schemas.microsoft.com/office/drawing/2014/main" id="{100EBBDA-B119-4E68-BD41-F5BC070875E4}"/>
                  </a:ext>
                </a:extLst>
              </p:cNvPr>
              <p:cNvSpPr/>
              <p:nvPr/>
            </p:nvSpPr>
            <p:spPr>
              <a:xfrm>
                <a:off x="5857081" y="2234405"/>
                <a:ext cx="2389187" cy="2389187"/>
              </a:xfrm>
              <a:custGeom>
                <a:avLst/>
                <a:gdLst>
                  <a:gd name="connsiteX0" fmla="*/ 0 w 2389187"/>
                  <a:gd name="connsiteY0" fmla="*/ 1194594 h 2389187"/>
                  <a:gd name="connsiteX1" fmla="*/ 1194594 w 2389187"/>
                  <a:gd name="connsiteY1" fmla="*/ 0 h 2389187"/>
                  <a:gd name="connsiteX2" fmla="*/ 2389188 w 2389187"/>
                  <a:gd name="connsiteY2" fmla="*/ 1194594 h 2389187"/>
                  <a:gd name="connsiteX3" fmla="*/ 1194594 w 2389187"/>
                  <a:gd name="connsiteY3" fmla="*/ 2389188 h 2389187"/>
                  <a:gd name="connsiteX4" fmla="*/ 0 w 2389187"/>
                  <a:gd name="connsiteY4" fmla="*/ 1194594 h 2389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9187" h="2389187">
                    <a:moveTo>
                      <a:pt x="0" y="1194594"/>
                    </a:moveTo>
                    <a:cubicBezTo>
                      <a:pt x="0" y="534838"/>
                      <a:pt x="534838" y="0"/>
                      <a:pt x="1194594" y="0"/>
                    </a:cubicBezTo>
                    <a:cubicBezTo>
                      <a:pt x="1854350" y="0"/>
                      <a:pt x="2389188" y="534838"/>
                      <a:pt x="2389188" y="1194594"/>
                    </a:cubicBezTo>
                    <a:cubicBezTo>
                      <a:pt x="2389188" y="1854350"/>
                      <a:pt x="1854350" y="2389188"/>
                      <a:pt x="1194594" y="2389188"/>
                    </a:cubicBezTo>
                    <a:cubicBezTo>
                      <a:pt x="534838" y="2389188"/>
                      <a:pt x="0" y="1854350"/>
                      <a:pt x="0" y="1194594"/>
                    </a:cubicBezTo>
                    <a:close/>
                  </a:path>
                </a:pathLst>
              </a:custGeom>
              <a:solidFill>
                <a:srgbClr val="B4C7E7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481373" tIns="404498" rIns="481373" bIns="404498" numCol="1" spcCol="1270" anchor="ctr" anchorCtr="0">
                <a:noAutofit/>
              </a:bodyPr>
              <a:lstStyle/>
              <a:p>
                <a:pPr marL="0" lvl="0" indent="0"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4300" kern="1200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cxnSp>
            <p:nvCxnSpPr>
              <p:cNvPr id="38" name="直接连接符 37">
                <a:extLst>
                  <a:ext uri="{FF2B5EF4-FFF2-40B4-BE49-F238E27FC236}">
                    <a16:creationId xmlns:a16="http://schemas.microsoft.com/office/drawing/2014/main" id="{F71ED530-ADFA-4CDF-A358-14446F44D166}"/>
                  </a:ext>
                </a:extLst>
              </p:cNvPr>
              <p:cNvCxnSpPr/>
              <p:nvPr/>
            </p:nvCxnSpPr>
            <p:spPr>
              <a:xfrm flipV="1">
                <a:off x="7051674" y="0"/>
                <a:ext cx="892649" cy="2234405"/>
              </a:xfrm>
              <a:prstGeom prst="line">
                <a:avLst/>
              </a:prstGeom>
              <a:ln>
                <a:solidFill>
                  <a:srgbClr val="C8D6E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3A533C16-E711-4636-BDBE-59B5DF268AD6}"/>
                </a:ext>
              </a:extLst>
            </p:cNvPr>
            <p:cNvSpPr txBox="1"/>
            <p:nvPr/>
          </p:nvSpPr>
          <p:spPr>
            <a:xfrm>
              <a:off x="6094506" y="3044277"/>
              <a:ext cx="1914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2020</a:t>
              </a:r>
              <a:endPara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0DEC3846-E7AC-4C57-832A-89AEF55AA02F}"/>
              </a:ext>
            </a:extLst>
          </p:cNvPr>
          <p:cNvGrpSpPr/>
          <p:nvPr/>
        </p:nvGrpSpPr>
        <p:grpSpPr>
          <a:xfrm>
            <a:off x="3945731" y="2234405"/>
            <a:ext cx="2389187" cy="4623592"/>
            <a:chOff x="3945731" y="2234405"/>
            <a:chExt cx="2389187" cy="4623592"/>
          </a:xfrm>
        </p:grpSpPr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91BA01A2-EE16-4A8F-BAC5-F4CB01801039}"/>
                </a:ext>
              </a:extLst>
            </p:cNvPr>
            <p:cNvSpPr/>
            <p:nvPr/>
          </p:nvSpPr>
          <p:spPr>
            <a:xfrm>
              <a:off x="3945731" y="2234405"/>
              <a:ext cx="2389187" cy="2389187"/>
            </a:xfrm>
            <a:custGeom>
              <a:avLst/>
              <a:gdLst>
                <a:gd name="connsiteX0" fmla="*/ 0 w 2389187"/>
                <a:gd name="connsiteY0" fmla="*/ 1194594 h 2389187"/>
                <a:gd name="connsiteX1" fmla="*/ 1194594 w 2389187"/>
                <a:gd name="connsiteY1" fmla="*/ 0 h 2389187"/>
                <a:gd name="connsiteX2" fmla="*/ 2389188 w 2389187"/>
                <a:gd name="connsiteY2" fmla="*/ 1194594 h 2389187"/>
                <a:gd name="connsiteX3" fmla="*/ 1194594 w 2389187"/>
                <a:gd name="connsiteY3" fmla="*/ 2389188 h 2389187"/>
                <a:gd name="connsiteX4" fmla="*/ 0 w 2389187"/>
                <a:gd name="connsiteY4" fmla="*/ 1194594 h 2389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9187" h="2389187">
                  <a:moveTo>
                    <a:pt x="0" y="1194594"/>
                  </a:moveTo>
                  <a:cubicBezTo>
                    <a:pt x="0" y="534838"/>
                    <a:pt x="534838" y="0"/>
                    <a:pt x="1194594" y="0"/>
                  </a:cubicBezTo>
                  <a:cubicBezTo>
                    <a:pt x="1854350" y="0"/>
                    <a:pt x="2389188" y="534838"/>
                    <a:pt x="2389188" y="1194594"/>
                  </a:cubicBezTo>
                  <a:cubicBezTo>
                    <a:pt x="2389188" y="1854350"/>
                    <a:pt x="1854350" y="2389188"/>
                    <a:pt x="1194594" y="2389188"/>
                  </a:cubicBezTo>
                  <a:cubicBezTo>
                    <a:pt x="534838" y="2389188"/>
                    <a:pt x="0" y="1854350"/>
                    <a:pt x="0" y="1194594"/>
                  </a:cubicBezTo>
                  <a:close/>
                </a:path>
              </a:pathLst>
            </a:custGeom>
            <a:solidFill>
              <a:srgbClr val="4B7085">
                <a:alpha val="50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81373" tIns="404498" rIns="481373" bIns="404498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4300" kern="12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cxnSp>
          <p:nvCxnSpPr>
            <p:cNvPr id="39" name="直接连接符 38">
              <a:extLst>
                <a:ext uri="{FF2B5EF4-FFF2-40B4-BE49-F238E27FC236}">
                  <a16:creationId xmlns:a16="http://schemas.microsoft.com/office/drawing/2014/main" id="{E50C4978-D836-46D6-B66A-FC8D0721CF59}"/>
                </a:ext>
              </a:extLst>
            </p:cNvPr>
            <p:cNvCxnSpPr/>
            <p:nvPr/>
          </p:nvCxnSpPr>
          <p:spPr>
            <a:xfrm flipV="1">
              <a:off x="4247675" y="4623592"/>
              <a:ext cx="892649" cy="2234405"/>
            </a:xfrm>
            <a:prstGeom prst="line">
              <a:avLst/>
            </a:prstGeom>
            <a:ln>
              <a:solidFill>
                <a:srgbClr val="94AA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47040592-D896-4C20-A1E7-BE60C65FC664}"/>
                </a:ext>
              </a:extLst>
            </p:cNvPr>
            <p:cNvSpPr txBox="1"/>
            <p:nvPr/>
          </p:nvSpPr>
          <p:spPr>
            <a:xfrm>
              <a:off x="4180171" y="3044276"/>
              <a:ext cx="1914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>
                      <a:lumMod val="9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2015</a:t>
              </a:r>
              <a:endParaRPr lang="zh-CN" altLang="en-US" sz="4400" dirty="0">
                <a:solidFill>
                  <a:schemeClr val="bg1">
                    <a:lumMod val="9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7D142F9-10B4-4CF2-95A0-C8BB99442383}"/>
              </a:ext>
            </a:extLst>
          </p:cNvPr>
          <p:cNvGrpSpPr/>
          <p:nvPr/>
        </p:nvGrpSpPr>
        <p:grpSpPr>
          <a:xfrm>
            <a:off x="7768431" y="2234405"/>
            <a:ext cx="2389187" cy="4623591"/>
            <a:chOff x="7768431" y="2234405"/>
            <a:chExt cx="2389187" cy="4623591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783C2C12-16F4-49D0-A609-5ED9A1F12EE0}"/>
                </a:ext>
              </a:extLst>
            </p:cNvPr>
            <p:cNvGrpSpPr/>
            <p:nvPr/>
          </p:nvGrpSpPr>
          <p:grpSpPr>
            <a:xfrm>
              <a:off x="7768431" y="2234405"/>
              <a:ext cx="2389187" cy="4623591"/>
              <a:chOff x="7768431" y="2234405"/>
              <a:chExt cx="2389187" cy="4623591"/>
            </a:xfrm>
          </p:grpSpPr>
          <p:sp>
            <p:nvSpPr>
              <p:cNvPr id="9" name="任意多边形: 形状 8">
                <a:extLst>
                  <a:ext uri="{FF2B5EF4-FFF2-40B4-BE49-F238E27FC236}">
                    <a16:creationId xmlns:a16="http://schemas.microsoft.com/office/drawing/2014/main" id="{80066E31-F86C-4D4E-9E69-036AF0AB08A8}"/>
                  </a:ext>
                </a:extLst>
              </p:cNvPr>
              <p:cNvSpPr/>
              <p:nvPr/>
            </p:nvSpPr>
            <p:spPr>
              <a:xfrm>
                <a:off x="7768431" y="2234405"/>
                <a:ext cx="2389187" cy="2389187"/>
              </a:xfrm>
              <a:custGeom>
                <a:avLst/>
                <a:gdLst>
                  <a:gd name="connsiteX0" fmla="*/ 0 w 2389187"/>
                  <a:gd name="connsiteY0" fmla="*/ 1194594 h 2389187"/>
                  <a:gd name="connsiteX1" fmla="*/ 1194594 w 2389187"/>
                  <a:gd name="connsiteY1" fmla="*/ 0 h 2389187"/>
                  <a:gd name="connsiteX2" fmla="*/ 2389188 w 2389187"/>
                  <a:gd name="connsiteY2" fmla="*/ 1194594 h 2389187"/>
                  <a:gd name="connsiteX3" fmla="*/ 1194594 w 2389187"/>
                  <a:gd name="connsiteY3" fmla="*/ 2389188 h 2389187"/>
                  <a:gd name="connsiteX4" fmla="*/ 0 w 2389187"/>
                  <a:gd name="connsiteY4" fmla="*/ 1194594 h 2389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89187" h="2389187">
                    <a:moveTo>
                      <a:pt x="0" y="1194594"/>
                    </a:moveTo>
                    <a:cubicBezTo>
                      <a:pt x="0" y="534838"/>
                      <a:pt x="534838" y="0"/>
                      <a:pt x="1194594" y="0"/>
                    </a:cubicBezTo>
                    <a:cubicBezTo>
                      <a:pt x="1854350" y="0"/>
                      <a:pt x="2389188" y="534838"/>
                      <a:pt x="2389188" y="1194594"/>
                    </a:cubicBezTo>
                    <a:cubicBezTo>
                      <a:pt x="2389188" y="1854350"/>
                      <a:pt x="1854350" y="2389188"/>
                      <a:pt x="1194594" y="2389188"/>
                    </a:cubicBezTo>
                    <a:cubicBezTo>
                      <a:pt x="534838" y="2389188"/>
                      <a:pt x="0" y="1854350"/>
                      <a:pt x="0" y="1194594"/>
                    </a:cubicBezTo>
                    <a:close/>
                  </a:path>
                </a:pathLst>
              </a:custGeom>
              <a:solidFill>
                <a:srgbClr val="4B7085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/>
              </a:fontRef>
            </p:style>
            <p:txBody>
              <a:bodyPr spcFirstLastPara="0" vert="horz" wrap="square" lIns="481373" tIns="404498" rIns="481373" bIns="404498" numCol="1" spcCol="1270" anchor="ctr" anchorCtr="0">
                <a:noAutofit/>
              </a:bodyPr>
              <a:lstStyle/>
              <a:p>
                <a:pPr marL="0" lvl="0" indent="0" algn="ctr" defTabSz="19113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zh-CN" altLang="en-US" sz="4300" kern="1200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cxnSp>
            <p:nvCxnSpPr>
              <p:cNvPr id="41" name="直接连接符 40">
                <a:extLst>
                  <a:ext uri="{FF2B5EF4-FFF2-40B4-BE49-F238E27FC236}">
                    <a16:creationId xmlns:a16="http://schemas.microsoft.com/office/drawing/2014/main" id="{CA0442FD-930B-4FF7-BAC6-A5A1D1B39B91}"/>
                  </a:ext>
                </a:extLst>
              </p:cNvPr>
              <p:cNvCxnSpPr/>
              <p:nvPr/>
            </p:nvCxnSpPr>
            <p:spPr>
              <a:xfrm flipV="1">
                <a:off x="8056727" y="4623591"/>
                <a:ext cx="892649" cy="2234405"/>
              </a:xfrm>
              <a:prstGeom prst="line">
                <a:avLst/>
              </a:prstGeom>
              <a:ln>
                <a:solidFill>
                  <a:srgbClr val="94AAB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7389C590-DB4A-4502-AC76-9F327DD6EFC5}"/>
                </a:ext>
              </a:extLst>
            </p:cNvPr>
            <p:cNvSpPr txBox="1"/>
            <p:nvPr/>
          </p:nvSpPr>
          <p:spPr>
            <a:xfrm>
              <a:off x="8067620" y="3044275"/>
              <a:ext cx="19143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bg1">
                      <a:lumMod val="9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2030</a:t>
              </a:r>
              <a:endParaRPr lang="zh-CN" altLang="en-US" sz="4400" dirty="0">
                <a:solidFill>
                  <a:schemeClr val="bg1">
                    <a:lumMod val="9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id="{6C6A33CF-760B-4DEB-86B2-767BF2459714}"/>
              </a:ext>
            </a:extLst>
          </p:cNvPr>
          <p:cNvSpPr txBox="1"/>
          <p:nvPr/>
        </p:nvSpPr>
        <p:spPr>
          <a:xfrm>
            <a:off x="4326806" y="1290895"/>
            <a:ext cx="1639668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to enter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B405E23B-2560-4636-87C4-B75651394125}"/>
              </a:ext>
            </a:extLst>
          </p:cNvPr>
          <p:cNvSpPr txBox="1"/>
          <p:nvPr/>
        </p:nvSpPr>
        <p:spPr>
          <a:xfrm>
            <a:off x="6231839" y="4752491"/>
            <a:ext cx="1639668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to enter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F0BE195F-2673-45B6-B33A-C0D2AB051871}"/>
              </a:ext>
            </a:extLst>
          </p:cNvPr>
          <p:cNvSpPr txBox="1"/>
          <p:nvPr/>
        </p:nvSpPr>
        <p:spPr>
          <a:xfrm>
            <a:off x="8204953" y="1290895"/>
            <a:ext cx="1639668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to enter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8279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 invX="1"/>
      </p:transition>
    </mc:Choice>
    <mc:Fallback xmlns:p14="http://schemas.microsoft.com/office/powerpoint/2010/main" xmlns:a16="http://schemas.microsoft.com/office/drawing/2014/main"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7" grpId="0"/>
      <p:bldP spid="48" grpId="0"/>
      <p:bldP spid="4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54B66A9-29E7-449A-95D1-FD7553BF5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1509" y="0"/>
            <a:ext cx="1420491" cy="64623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81FC24B4-9110-44D9-AF07-2AA32B0CAE9B}"/>
              </a:ext>
            </a:extLst>
          </p:cNvPr>
          <p:cNvGrpSpPr/>
          <p:nvPr/>
        </p:nvGrpSpPr>
        <p:grpSpPr>
          <a:xfrm>
            <a:off x="822794" y="1401914"/>
            <a:ext cx="4270103" cy="4054171"/>
            <a:chOff x="822794" y="1401914"/>
            <a:chExt cx="4270103" cy="4054171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E567E1C2-160E-4EF8-9A76-BB6F4C0B10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08033" y="4303642"/>
              <a:ext cx="194095" cy="2427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78" y="0"/>
                </a:cxn>
                <a:cxn ang="0">
                  <a:pos x="80" y="0"/>
                </a:cxn>
                <a:cxn ang="0">
                  <a:pos x="8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80">
                  <a:moveTo>
                    <a:pt x="80" y="0"/>
                  </a:moveTo>
                  <a:lnTo>
                    <a:pt x="78" y="0"/>
                  </a:lnTo>
                  <a:lnTo>
                    <a:pt x="80" y="0"/>
                  </a:lnTo>
                  <a:lnTo>
                    <a:pt x="8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EA596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47C6336E-9435-44B4-9EA6-0E11522AA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453" y="1401914"/>
              <a:ext cx="868578" cy="1227655"/>
            </a:xfrm>
            <a:custGeom>
              <a:avLst/>
              <a:gdLst/>
              <a:ahLst/>
              <a:cxnLst>
                <a:cxn ang="0">
                  <a:pos x="183" y="260"/>
                </a:cxn>
                <a:cxn ang="0">
                  <a:pos x="119" y="260"/>
                </a:cxn>
                <a:cxn ang="0">
                  <a:pos x="124" y="244"/>
                </a:cxn>
                <a:cxn ang="0">
                  <a:pos x="115" y="223"/>
                </a:cxn>
                <a:cxn ang="0">
                  <a:pos x="95" y="215"/>
                </a:cxn>
                <a:cxn ang="0">
                  <a:pos x="76" y="222"/>
                </a:cxn>
                <a:cxn ang="0">
                  <a:pos x="74" y="223"/>
                </a:cxn>
                <a:cxn ang="0">
                  <a:pos x="66" y="244"/>
                </a:cxn>
                <a:cxn ang="0">
                  <a:pos x="71" y="260"/>
                </a:cxn>
                <a:cxn ang="0">
                  <a:pos x="0" y="260"/>
                </a:cxn>
                <a:cxn ang="0">
                  <a:pos x="11" y="226"/>
                </a:cxn>
                <a:cxn ang="0">
                  <a:pos x="31" y="92"/>
                </a:cxn>
                <a:cxn ang="0">
                  <a:pos x="63" y="0"/>
                </a:cxn>
                <a:cxn ang="0">
                  <a:pos x="167" y="92"/>
                </a:cxn>
                <a:cxn ang="0">
                  <a:pos x="184" y="226"/>
                </a:cxn>
                <a:cxn ang="0">
                  <a:pos x="183" y="260"/>
                </a:cxn>
              </a:cxnLst>
              <a:rect l="0" t="0" r="r" b="b"/>
              <a:pathLst>
                <a:path w="184" h="260">
                  <a:moveTo>
                    <a:pt x="183" y="260"/>
                  </a:moveTo>
                  <a:cubicBezTo>
                    <a:pt x="119" y="260"/>
                    <a:pt x="119" y="260"/>
                    <a:pt x="119" y="260"/>
                  </a:cubicBezTo>
                  <a:cubicBezTo>
                    <a:pt x="122" y="255"/>
                    <a:pt x="124" y="250"/>
                    <a:pt x="124" y="244"/>
                  </a:cubicBezTo>
                  <a:cubicBezTo>
                    <a:pt x="124" y="236"/>
                    <a:pt x="121" y="229"/>
                    <a:pt x="115" y="223"/>
                  </a:cubicBezTo>
                  <a:cubicBezTo>
                    <a:pt x="110" y="218"/>
                    <a:pt x="103" y="215"/>
                    <a:pt x="95" y="215"/>
                  </a:cubicBezTo>
                  <a:cubicBezTo>
                    <a:pt x="87" y="215"/>
                    <a:pt x="81" y="217"/>
                    <a:pt x="76" y="222"/>
                  </a:cubicBezTo>
                  <a:cubicBezTo>
                    <a:pt x="75" y="222"/>
                    <a:pt x="75" y="223"/>
                    <a:pt x="74" y="223"/>
                  </a:cubicBezTo>
                  <a:cubicBezTo>
                    <a:pt x="69" y="229"/>
                    <a:pt x="66" y="236"/>
                    <a:pt x="66" y="244"/>
                  </a:cubicBezTo>
                  <a:cubicBezTo>
                    <a:pt x="66" y="250"/>
                    <a:pt x="67" y="255"/>
                    <a:pt x="71" y="260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4" y="249"/>
                    <a:pt x="8" y="237"/>
                    <a:pt x="11" y="226"/>
                  </a:cubicBezTo>
                  <a:cubicBezTo>
                    <a:pt x="25" y="181"/>
                    <a:pt x="31" y="136"/>
                    <a:pt x="31" y="92"/>
                  </a:cubicBezTo>
                  <a:cubicBezTo>
                    <a:pt x="24" y="32"/>
                    <a:pt x="35" y="1"/>
                    <a:pt x="63" y="0"/>
                  </a:cubicBezTo>
                  <a:cubicBezTo>
                    <a:pt x="114" y="6"/>
                    <a:pt x="148" y="37"/>
                    <a:pt x="167" y="92"/>
                  </a:cubicBezTo>
                  <a:cubicBezTo>
                    <a:pt x="179" y="128"/>
                    <a:pt x="184" y="173"/>
                    <a:pt x="184" y="226"/>
                  </a:cubicBezTo>
                  <a:cubicBezTo>
                    <a:pt x="184" y="237"/>
                    <a:pt x="184" y="248"/>
                    <a:pt x="183" y="260"/>
                  </a:cubicBezTo>
                  <a:close/>
                </a:path>
              </a:pathLst>
            </a:custGeom>
            <a:solidFill>
              <a:srgbClr val="94AAB7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id="{DB5FD18C-F810-4137-A491-297D139C0A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2514" y="2416063"/>
              <a:ext cx="1802663" cy="1368373"/>
            </a:xfrm>
            <a:custGeom>
              <a:avLst/>
              <a:gdLst/>
              <a:ahLst/>
              <a:cxnLst>
                <a:cxn ang="0">
                  <a:pos x="372" y="145"/>
                </a:cxn>
                <a:cxn ang="0">
                  <a:pos x="372" y="184"/>
                </a:cxn>
                <a:cxn ang="0">
                  <a:pos x="353" y="191"/>
                </a:cxn>
                <a:cxn ang="0">
                  <a:pos x="351" y="193"/>
                </a:cxn>
                <a:cxn ang="0">
                  <a:pos x="343" y="213"/>
                </a:cxn>
                <a:cxn ang="0">
                  <a:pos x="351" y="234"/>
                </a:cxn>
                <a:cxn ang="0">
                  <a:pos x="353" y="235"/>
                </a:cxn>
                <a:cxn ang="0">
                  <a:pos x="372" y="242"/>
                </a:cxn>
                <a:cxn ang="0">
                  <a:pos x="372" y="273"/>
                </a:cxn>
                <a:cxn ang="0">
                  <a:pos x="372" y="290"/>
                </a:cxn>
                <a:cxn ang="0">
                  <a:pos x="353" y="290"/>
                </a:cxn>
                <a:cxn ang="0">
                  <a:pos x="280" y="290"/>
                </a:cxn>
                <a:cxn ang="0">
                  <a:pos x="284" y="287"/>
                </a:cxn>
                <a:cxn ang="0">
                  <a:pos x="293" y="266"/>
                </a:cxn>
                <a:cxn ang="0">
                  <a:pos x="284" y="246"/>
                </a:cxn>
                <a:cxn ang="0">
                  <a:pos x="264" y="237"/>
                </a:cxn>
                <a:cxn ang="0">
                  <a:pos x="243" y="246"/>
                </a:cxn>
                <a:cxn ang="0">
                  <a:pos x="235" y="266"/>
                </a:cxn>
                <a:cxn ang="0">
                  <a:pos x="243" y="287"/>
                </a:cxn>
                <a:cxn ang="0">
                  <a:pos x="247" y="290"/>
                </a:cxn>
                <a:cxn ang="0">
                  <a:pos x="162" y="290"/>
                </a:cxn>
                <a:cxn ang="0">
                  <a:pos x="100" y="290"/>
                </a:cxn>
                <a:cxn ang="0">
                  <a:pos x="104" y="287"/>
                </a:cxn>
                <a:cxn ang="0">
                  <a:pos x="112" y="266"/>
                </a:cxn>
                <a:cxn ang="0">
                  <a:pos x="104" y="246"/>
                </a:cxn>
                <a:cxn ang="0">
                  <a:pos x="83" y="237"/>
                </a:cxn>
                <a:cxn ang="0">
                  <a:pos x="63" y="246"/>
                </a:cxn>
                <a:cxn ang="0">
                  <a:pos x="54" y="266"/>
                </a:cxn>
                <a:cxn ang="0">
                  <a:pos x="63" y="287"/>
                </a:cxn>
                <a:cxn ang="0">
                  <a:pos x="67" y="290"/>
                </a:cxn>
                <a:cxn ang="0">
                  <a:pos x="0" y="290"/>
                </a:cxn>
                <a:cxn ang="0">
                  <a:pos x="0" y="225"/>
                </a:cxn>
                <a:cxn ang="0">
                  <a:pos x="157" y="134"/>
                </a:cxn>
                <a:cxn ang="0">
                  <a:pos x="199" y="45"/>
                </a:cxn>
                <a:cxn ang="0">
                  <a:pos x="270" y="45"/>
                </a:cxn>
                <a:cxn ang="0">
                  <a:pos x="265" y="29"/>
                </a:cxn>
                <a:cxn ang="0">
                  <a:pos x="273" y="8"/>
                </a:cxn>
                <a:cxn ang="0">
                  <a:pos x="275" y="7"/>
                </a:cxn>
                <a:cxn ang="0">
                  <a:pos x="294" y="0"/>
                </a:cxn>
                <a:cxn ang="0">
                  <a:pos x="314" y="8"/>
                </a:cxn>
                <a:cxn ang="0">
                  <a:pos x="323" y="29"/>
                </a:cxn>
                <a:cxn ang="0">
                  <a:pos x="318" y="45"/>
                </a:cxn>
                <a:cxn ang="0">
                  <a:pos x="382" y="45"/>
                </a:cxn>
                <a:cxn ang="0">
                  <a:pos x="372" y="145"/>
                </a:cxn>
                <a:cxn ang="0">
                  <a:pos x="353" y="278"/>
                </a:cxn>
                <a:cxn ang="0">
                  <a:pos x="353" y="277"/>
                </a:cxn>
                <a:cxn ang="0">
                  <a:pos x="352" y="278"/>
                </a:cxn>
                <a:cxn ang="0">
                  <a:pos x="353" y="278"/>
                </a:cxn>
              </a:cxnLst>
              <a:rect l="0" t="0" r="r" b="b"/>
              <a:pathLst>
                <a:path w="382" h="290">
                  <a:moveTo>
                    <a:pt x="372" y="145"/>
                  </a:moveTo>
                  <a:cubicBezTo>
                    <a:pt x="372" y="184"/>
                    <a:pt x="372" y="184"/>
                    <a:pt x="372" y="184"/>
                  </a:cubicBezTo>
                  <a:cubicBezTo>
                    <a:pt x="365" y="184"/>
                    <a:pt x="358" y="187"/>
                    <a:pt x="353" y="191"/>
                  </a:cubicBezTo>
                  <a:cubicBezTo>
                    <a:pt x="352" y="192"/>
                    <a:pt x="352" y="192"/>
                    <a:pt x="351" y="193"/>
                  </a:cubicBezTo>
                  <a:cubicBezTo>
                    <a:pt x="346" y="198"/>
                    <a:pt x="343" y="205"/>
                    <a:pt x="343" y="213"/>
                  </a:cubicBezTo>
                  <a:cubicBezTo>
                    <a:pt x="343" y="221"/>
                    <a:pt x="346" y="228"/>
                    <a:pt x="351" y="234"/>
                  </a:cubicBezTo>
                  <a:cubicBezTo>
                    <a:pt x="352" y="234"/>
                    <a:pt x="352" y="235"/>
                    <a:pt x="353" y="235"/>
                  </a:cubicBezTo>
                  <a:cubicBezTo>
                    <a:pt x="358" y="240"/>
                    <a:pt x="365" y="242"/>
                    <a:pt x="372" y="242"/>
                  </a:cubicBezTo>
                  <a:cubicBezTo>
                    <a:pt x="372" y="273"/>
                    <a:pt x="372" y="273"/>
                    <a:pt x="372" y="273"/>
                  </a:cubicBezTo>
                  <a:cubicBezTo>
                    <a:pt x="372" y="290"/>
                    <a:pt x="372" y="290"/>
                    <a:pt x="372" y="290"/>
                  </a:cubicBezTo>
                  <a:cubicBezTo>
                    <a:pt x="353" y="290"/>
                    <a:pt x="353" y="290"/>
                    <a:pt x="353" y="290"/>
                  </a:cubicBezTo>
                  <a:cubicBezTo>
                    <a:pt x="280" y="290"/>
                    <a:pt x="280" y="290"/>
                    <a:pt x="280" y="290"/>
                  </a:cubicBezTo>
                  <a:cubicBezTo>
                    <a:pt x="281" y="289"/>
                    <a:pt x="283" y="288"/>
                    <a:pt x="284" y="287"/>
                  </a:cubicBezTo>
                  <a:cubicBezTo>
                    <a:pt x="290" y="281"/>
                    <a:pt x="293" y="274"/>
                    <a:pt x="293" y="266"/>
                  </a:cubicBezTo>
                  <a:cubicBezTo>
                    <a:pt x="293" y="258"/>
                    <a:pt x="290" y="252"/>
                    <a:pt x="284" y="246"/>
                  </a:cubicBezTo>
                  <a:cubicBezTo>
                    <a:pt x="278" y="240"/>
                    <a:pt x="272" y="237"/>
                    <a:pt x="264" y="237"/>
                  </a:cubicBezTo>
                  <a:cubicBezTo>
                    <a:pt x="256" y="237"/>
                    <a:pt x="249" y="240"/>
                    <a:pt x="243" y="246"/>
                  </a:cubicBezTo>
                  <a:cubicBezTo>
                    <a:pt x="237" y="252"/>
                    <a:pt x="235" y="258"/>
                    <a:pt x="235" y="266"/>
                  </a:cubicBezTo>
                  <a:cubicBezTo>
                    <a:pt x="235" y="274"/>
                    <a:pt x="237" y="281"/>
                    <a:pt x="243" y="287"/>
                  </a:cubicBezTo>
                  <a:cubicBezTo>
                    <a:pt x="244" y="288"/>
                    <a:pt x="246" y="289"/>
                    <a:pt x="247" y="290"/>
                  </a:cubicBezTo>
                  <a:cubicBezTo>
                    <a:pt x="162" y="290"/>
                    <a:pt x="162" y="290"/>
                    <a:pt x="162" y="290"/>
                  </a:cubicBezTo>
                  <a:cubicBezTo>
                    <a:pt x="100" y="290"/>
                    <a:pt x="100" y="290"/>
                    <a:pt x="100" y="290"/>
                  </a:cubicBezTo>
                  <a:cubicBezTo>
                    <a:pt x="101" y="289"/>
                    <a:pt x="103" y="288"/>
                    <a:pt x="104" y="287"/>
                  </a:cubicBezTo>
                  <a:cubicBezTo>
                    <a:pt x="110" y="281"/>
                    <a:pt x="112" y="274"/>
                    <a:pt x="112" y="266"/>
                  </a:cubicBezTo>
                  <a:cubicBezTo>
                    <a:pt x="112" y="258"/>
                    <a:pt x="110" y="252"/>
                    <a:pt x="104" y="246"/>
                  </a:cubicBezTo>
                  <a:cubicBezTo>
                    <a:pt x="98" y="240"/>
                    <a:pt x="91" y="237"/>
                    <a:pt x="83" y="237"/>
                  </a:cubicBezTo>
                  <a:cubicBezTo>
                    <a:pt x="75" y="237"/>
                    <a:pt x="69" y="240"/>
                    <a:pt x="63" y="246"/>
                  </a:cubicBezTo>
                  <a:cubicBezTo>
                    <a:pt x="57" y="252"/>
                    <a:pt x="54" y="258"/>
                    <a:pt x="54" y="266"/>
                  </a:cubicBezTo>
                  <a:cubicBezTo>
                    <a:pt x="54" y="274"/>
                    <a:pt x="57" y="281"/>
                    <a:pt x="63" y="287"/>
                  </a:cubicBezTo>
                  <a:cubicBezTo>
                    <a:pt x="64" y="288"/>
                    <a:pt x="65" y="289"/>
                    <a:pt x="67" y="290"/>
                  </a:cubicBezTo>
                  <a:cubicBezTo>
                    <a:pt x="0" y="290"/>
                    <a:pt x="0" y="290"/>
                    <a:pt x="0" y="290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77" y="219"/>
                    <a:pt x="129" y="188"/>
                    <a:pt x="157" y="134"/>
                  </a:cubicBezTo>
                  <a:cubicBezTo>
                    <a:pt x="174" y="104"/>
                    <a:pt x="188" y="74"/>
                    <a:pt x="199" y="45"/>
                  </a:cubicBezTo>
                  <a:cubicBezTo>
                    <a:pt x="270" y="45"/>
                    <a:pt x="270" y="45"/>
                    <a:pt x="270" y="45"/>
                  </a:cubicBezTo>
                  <a:cubicBezTo>
                    <a:pt x="266" y="40"/>
                    <a:pt x="265" y="35"/>
                    <a:pt x="265" y="29"/>
                  </a:cubicBezTo>
                  <a:cubicBezTo>
                    <a:pt x="265" y="21"/>
                    <a:pt x="268" y="14"/>
                    <a:pt x="273" y="8"/>
                  </a:cubicBezTo>
                  <a:cubicBezTo>
                    <a:pt x="274" y="8"/>
                    <a:pt x="274" y="7"/>
                    <a:pt x="275" y="7"/>
                  </a:cubicBezTo>
                  <a:cubicBezTo>
                    <a:pt x="280" y="2"/>
                    <a:pt x="286" y="0"/>
                    <a:pt x="294" y="0"/>
                  </a:cubicBezTo>
                  <a:cubicBezTo>
                    <a:pt x="302" y="0"/>
                    <a:pt x="309" y="3"/>
                    <a:pt x="314" y="8"/>
                  </a:cubicBezTo>
                  <a:cubicBezTo>
                    <a:pt x="320" y="14"/>
                    <a:pt x="323" y="21"/>
                    <a:pt x="323" y="29"/>
                  </a:cubicBezTo>
                  <a:cubicBezTo>
                    <a:pt x="323" y="35"/>
                    <a:pt x="321" y="40"/>
                    <a:pt x="318" y="45"/>
                  </a:cubicBezTo>
                  <a:cubicBezTo>
                    <a:pt x="382" y="45"/>
                    <a:pt x="382" y="45"/>
                    <a:pt x="382" y="45"/>
                  </a:cubicBezTo>
                  <a:cubicBezTo>
                    <a:pt x="380" y="76"/>
                    <a:pt x="377" y="109"/>
                    <a:pt x="372" y="145"/>
                  </a:cubicBezTo>
                  <a:close/>
                  <a:moveTo>
                    <a:pt x="353" y="278"/>
                  </a:moveTo>
                  <a:cubicBezTo>
                    <a:pt x="353" y="277"/>
                    <a:pt x="353" y="277"/>
                    <a:pt x="353" y="277"/>
                  </a:cubicBezTo>
                  <a:cubicBezTo>
                    <a:pt x="353" y="277"/>
                    <a:pt x="352" y="277"/>
                    <a:pt x="352" y="278"/>
                  </a:cubicBezTo>
                  <a:lnTo>
                    <a:pt x="353" y="278"/>
                  </a:lnTo>
                  <a:close/>
                </a:path>
              </a:pathLst>
            </a:custGeom>
            <a:solidFill>
              <a:srgbClr val="4B7085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55" name="Freeform 8">
              <a:extLst>
                <a:ext uri="{FF2B5EF4-FFF2-40B4-BE49-F238E27FC236}">
                  <a16:creationId xmlns:a16="http://schemas.microsoft.com/office/drawing/2014/main" id="{E70751C1-6F24-4CFF-B365-8B952CB96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794" y="2969235"/>
              <a:ext cx="1397487" cy="1567321"/>
            </a:xfrm>
            <a:custGeom>
              <a:avLst/>
              <a:gdLst/>
              <a:ahLst/>
              <a:cxnLst>
                <a:cxn ang="0">
                  <a:pos x="246" y="108"/>
                </a:cxn>
                <a:cxn ang="0">
                  <a:pos x="246" y="173"/>
                </a:cxn>
                <a:cxn ang="0">
                  <a:pos x="246" y="219"/>
                </a:cxn>
                <a:cxn ang="0">
                  <a:pos x="247" y="219"/>
                </a:cxn>
                <a:cxn ang="0">
                  <a:pos x="267" y="211"/>
                </a:cxn>
                <a:cxn ang="0">
                  <a:pos x="288" y="219"/>
                </a:cxn>
                <a:cxn ang="0">
                  <a:pos x="296" y="240"/>
                </a:cxn>
                <a:cxn ang="0">
                  <a:pos x="288" y="260"/>
                </a:cxn>
                <a:cxn ang="0">
                  <a:pos x="284" y="263"/>
                </a:cxn>
                <a:cxn ang="0">
                  <a:pos x="267" y="269"/>
                </a:cxn>
                <a:cxn ang="0">
                  <a:pos x="251" y="263"/>
                </a:cxn>
                <a:cxn ang="0">
                  <a:pos x="247" y="260"/>
                </a:cxn>
                <a:cxn ang="0">
                  <a:pos x="246" y="260"/>
                </a:cxn>
                <a:cxn ang="0">
                  <a:pos x="246" y="283"/>
                </a:cxn>
                <a:cxn ang="0">
                  <a:pos x="144" y="283"/>
                </a:cxn>
                <a:cxn ang="0">
                  <a:pos x="143" y="283"/>
                </a:cxn>
                <a:cxn ang="0">
                  <a:pos x="144" y="283"/>
                </a:cxn>
                <a:cxn ang="0">
                  <a:pos x="152" y="303"/>
                </a:cxn>
                <a:cxn ang="0">
                  <a:pos x="144" y="324"/>
                </a:cxn>
                <a:cxn ang="0">
                  <a:pos x="123" y="332"/>
                </a:cxn>
                <a:cxn ang="0">
                  <a:pos x="103" y="324"/>
                </a:cxn>
                <a:cxn ang="0">
                  <a:pos x="94" y="303"/>
                </a:cxn>
                <a:cxn ang="0">
                  <a:pos x="103" y="283"/>
                </a:cxn>
                <a:cxn ang="0">
                  <a:pos x="103" y="283"/>
                </a:cxn>
                <a:cxn ang="0">
                  <a:pos x="103" y="283"/>
                </a:cxn>
                <a:cxn ang="0">
                  <a:pos x="0" y="283"/>
                </a:cxn>
                <a:cxn ang="0">
                  <a:pos x="0" y="48"/>
                </a:cxn>
                <a:cxn ang="0">
                  <a:pos x="48" y="0"/>
                </a:cxn>
                <a:cxn ang="0">
                  <a:pos x="198" y="0"/>
                </a:cxn>
                <a:cxn ang="0">
                  <a:pos x="246" y="48"/>
                </a:cxn>
                <a:cxn ang="0">
                  <a:pos x="246" y="108"/>
                </a:cxn>
              </a:cxnLst>
              <a:rect l="0" t="0" r="r" b="b"/>
              <a:pathLst>
                <a:path w="296" h="332">
                  <a:moveTo>
                    <a:pt x="246" y="108"/>
                  </a:moveTo>
                  <a:cubicBezTo>
                    <a:pt x="246" y="173"/>
                    <a:pt x="246" y="173"/>
                    <a:pt x="246" y="173"/>
                  </a:cubicBezTo>
                  <a:cubicBezTo>
                    <a:pt x="246" y="219"/>
                    <a:pt x="246" y="219"/>
                    <a:pt x="246" y="219"/>
                  </a:cubicBezTo>
                  <a:cubicBezTo>
                    <a:pt x="246" y="219"/>
                    <a:pt x="247" y="219"/>
                    <a:pt x="247" y="219"/>
                  </a:cubicBezTo>
                  <a:cubicBezTo>
                    <a:pt x="252" y="213"/>
                    <a:pt x="259" y="211"/>
                    <a:pt x="267" y="211"/>
                  </a:cubicBezTo>
                  <a:cubicBezTo>
                    <a:pt x="275" y="211"/>
                    <a:pt x="282" y="213"/>
                    <a:pt x="288" y="219"/>
                  </a:cubicBezTo>
                  <a:cubicBezTo>
                    <a:pt x="293" y="225"/>
                    <a:pt x="296" y="232"/>
                    <a:pt x="296" y="240"/>
                  </a:cubicBezTo>
                  <a:cubicBezTo>
                    <a:pt x="296" y="248"/>
                    <a:pt x="293" y="254"/>
                    <a:pt x="288" y="260"/>
                  </a:cubicBezTo>
                  <a:cubicBezTo>
                    <a:pt x="286" y="261"/>
                    <a:pt x="285" y="262"/>
                    <a:pt x="284" y="263"/>
                  </a:cubicBezTo>
                  <a:cubicBezTo>
                    <a:pt x="279" y="267"/>
                    <a:pt x="273" y="269"/>
                    <a:pt x="267" y="269"/>
                  </a:cubicBezTo>
                  <a:cubicBezTo>
                    <a:pt x="261" y="269"/>
                    <a:pt x="255" y="267"/>
                    <a:pt x="251" y="263"/>
                  </a:cubicBezTo>
                  <a:cubicBezTo>
                    <a:pt x="249" y="262"/>
                    <a:pt x="248" y="261"/>
                    <a:pt x="247" y="260"/>
                  </a:cubicBezTo>
                  <a:cubicBezTo>
                    <a:pt x="247" y="260"/>
                    <a:pt x="246" y="260"/>
                    <a:pt x="246" y="260"/>
                  </a:cubicBezTo>
                  <a:cubicBezTo>
                    <a:pt x="246" y="283"/>
                    <a:pt x="246" y="283"/>
                    <a:pt x="246" y="283"/>
                  </a:cubicBezTo>
                  <a:cubicBezTo>
                    <a:pt x="144" y="283"/>
                    <a:pt x="144" y="283"/>
                    <a:pt x="144" y="283"/>
                  </a:cubicBezTo>
                  <a:cubicBezTo>
                    <a:pt x="143" y="283"/>
                    <a:pt x="143" y="283"/>
                    <a:pt x="143" y="283"/>
                  </a:cubicBezTo>
                  <a:cubicBezTo>
                    <a:pt x="144" y="283"/>
                    <a:pt x="144" y="283"/>
                    <a:pt x="144" y="283"/>
                  </a:cubicBezTo>
                  <a:cubicBezTo>
                    <a:pt x="149" y="289"/>
                    <a:pt x="152" y="295"/>
                    <a:pt x="152" y="303"/>
                  </a:cubicBezTo>
                  <a:cubicBezTo>
                    <a:pt x="152" y="311"/>
                    <a:pt x="149" y="318"/>
                    <a:pt x="144" y="324"/>
                  </a:cubicBezTo>
                  <a:cubicBezTo>
                    <a:pt x="138" y="330"/>
                    <a:pt x="131" y="332"/>
                    <a:pt x="123" y="332"/>
                  </a:cubicBezTo>
                  <a:cubicBezTo>
                    <a:pt x="115" y="332"/>
                    <a:pt x="108" y="330"/>
                    <a:pt x="103" y="324"/>
                  </a:cubicBezTo>
                  <a:cubicBezTo>
                    <a:pt x="97" y="318"/>
                    <a:pt x="94" y="311"/>
                    <a:pt x="94" y="303"/>
                  </a:cubicBezTo>
                  <a:cubicBezTo>
                    <a:pt x="94" y="295"/>
                    <a:pt x="97" y="289"/>
                    <a:pt x="103" y="283"/>
                  </a:cubicBezTo>
                  <a:cubicBezTo>
                    <a:pt x="103" y="283"/>
                    <a:pt x="103" y="283"/>
                    <a:pt x="103" y="283"/>
                  </a:cubicBezTo>
                  <a:cubicBezTo>
                    <a:pt x="103" y="283"/>
                    <a:pt x="103" y="283"/>
                    <a:pt x="103" y="283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16"/>
                    <a:pt x="16" y="0"/>
                    <a:pt x="48" y="0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230" y="0"/>
                    <a:pt x="246" y="16"/>
                    <a:pt x="246" y="48"/>
                  </a:cubicBezTo>
                  <a:lnTo>
                    <a:pt x="246" y="108"/>
                  </a:lnTo>
                  <a:close/>
                </a:path>
              </a:pathLst>
            </a:custGeom>
            <a:solidFill>
              <a:srgbClr val="C8D6E8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id="{C677D837-04F9-4B92-8A90-168E56D94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2794" y="4303642"/>
              <a:ext cx="1397487" cy="1152443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03" y="0"/>
                </a:cxn>
                <a:cxn ang="0">
                  <a:pos x="94" y="20"/>
                </a:cxn>
                <a:cxn ang="0">
                  <a:pos x="103" y="41"/>
                </a:cxn>
                <a:cxn ang="0">
                  <a:pos x="123" y="49"/>
                </a:cxn>
                <a:cxn ang="0">
                  <a:pos x="144" y="41"/>
                </a:cxn>
                <a:cxn ang="0">
                  <a:pos x="152" y="20"/>
                </a:cxn>
                <a:cxn ang="0">
                  <a:pos x="144" y="0"/>
                </a:cxn>
                <a:cxn ang="0">
                  <a:pos x="144" y="0"/>
                </a:cxn>
                <a:cxn ang="0">
                  <a:pos x="246" y="0"/>
                </a:cxn>
                <a:cxn ang="0">
                  <a:pos x="246" y="58"/>
                </a:cxn>
                <a:cxn ang="0">
                  <a:pos x="247" y="58"/>
                </a:cxn>
                <a:cxn ang="0">
                  <a:pos x="267" y="50"/>
                </a:cxn>
                <a:cxn ang="0">
                  <a:pos x="288" y="58"/>
                </a:cxn>
                <a:cxn ang="0">
                  <a:pos x="296" y="79"/>
                </a:cxn>
                <a:cxn ang="0">
                  <a:pos x="288" y="99"/>
                </a:cxn>
                <a:cxn ang="0">
                  <a:pos x="284" y="103"/>
                </a:cxn>
                <a:cxn ang="0">
                  <a:pos x="267" y="108"/>
                </a:cxn>
                <a:cxn ang="0">
                  <a:pos x="251" y="103"/>
                </a:cxn>
                <a:cxn ang="0">
                  <a:pos x="247" y="99"/>
                </a:cxn>
                <a:cxn ang="0">
                  <a:pos x="246" y="99"/>
                </a:cxn>
                <a:cxn ang="0">
                  <a:pos x="246" y="103"/>
                </a:cxn>
                <a:cxn ang="0">
                  <a:pos x="246" y="155"/>
                </a:cxn>
                <a:cxn ang="0">
                  <a:pos x="246" y="196"/>
                </a:cxn>
                <a:cxn ang="0">
                  <a:pos x="198" y="244"/>
                </a:cxn>
                <a:cxn ang="0">
                  <a:pos x="48" y="244"/>
                </a:cxn>
                <a:cxn ang="0">
                  <a:pos x="0" y="196"/>
                </a:cxn>
                <a:cxn ang="0">
                  <a:pos x="0" y="0"/>
                </a:cxn>
                <a:cxn ang="0">
                  <a:pos x="103" y="0"/>
                </a:cxn>
              </a:cxnLst>
              <a:rect l="0" t="0" r="r" b="b"/>
              <a:pathLst>
                <a:path w="296" h="244">
                  <a:moveTo>
                    <a:pt x="103" y="0"/>
                  </a:moveTo>
                  <a:cubicBezTo>
                    <a:pt x="103" y="0"/>
                    <a:pt x="103" y="0"/>
                    <a:pt x="103" y="0"/>
                  </a:cubicBezTo>
                  <a:cubicBezTo>
                    <a:pt x="97" y="6"/>
                    <a:pt x="94" y="12"/>
                    <a:pt x="94" y="20"/>
                  </a:cubicBezTo>
                  <a:cubicBezTo>
                    <a:pt x="94" y="28"/>
                    <a:pt x="97" y="35"/>
                    <a:pt x="103" y="41"/>
                  </a:cubicBezTo>
                  <a:cubicBezTo>
                    <a:pt x="108" y="47"/>
                    <a:pt x="115" y="49"/>
                    <a:pt x="123" y="49"/>
                  </a:cubicBezTo>
                  <a:cubicBezTo>
                    <a:pt x="131" y="49"/>
                    <a:pt x="138" y="47"/>
                    <a:pt x="144" y="41"/>
                  </a:cubicBezTo>
                  <a:cubicBezTo>
                    <a:pt x="149" y="35"/>
                    <a:pt x="152" y="28"/>
                    <a:pt x="152" y="20"/>
                  </a:cubicBezTo>
                  <a:cubicBezTo>
                    <a:pt x="152" y="12"/>
                    <a:pt x="149" y="6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6" y="58"/>
                    <a:pt x="246" y="58"/>
                    <a:pt x="246" y="58"/>
                  </a:cubicBezTo>
                  <a:cubicBezTo>
                    <a:pt x="246" y="58"/>
                    <a:pt x="247" y="58"/>
                    <a:pt x="247" y="58"/>
                  </a:cubicBezTo>
                  <a:cubicBezTo>
                    <a:pt x="252" y="53"/>
                    <a:pt x="259" y="50"/>
                    <a:pt x="267" y="50"/>
                  </a:cubicBezTo>
                  <a:cubicBezTo>
                    <a:pt x="275" y="50"/>
                    <a:pt x="282" y="53"/>
                    <a:pt x="288" y="58"/>
                  </a:cubicBezTo>
                  <a:cubicBezTo>
                    <a:pt x="293" y="64"/>
                    <a:pt x="296" y="71"/>
                    <a:pt x="296" y="79"/>
                  </a:cubicBezTo>
                  <a:cubicBezTo>
                    <a:pt x="296" y="87"/>
                    <a:pt x="293" y="94"/>
                    <a:pt x="288" y="99"/>
                  </a:cubicBezTo>
                  <a:cubicBezTo>
                    <a:pt x="286" y="101"/>
                    <a:pt x="285" y="102"/>
                    <a:pt x="284" y="103"/>
                  </a:cubicBezTo>
                  <a:cubicBezTo>
                    <a:pt x="279" y="106"/>
                    <a:pt x="273" y="108"/>
                    <a:pt x="267" y="108"/>
                  </a:cubicBezTo>
                  <a:cubicBezTo>
                    <a:pt x="261" y="108"/>
                    <a:pt x="255" y="106"/>
                    <a:pt x="251" y="103"/>
                  </a:cubicBezTo>
                  <a:cubicBezTo>
                    <a:pt x="249" y="102"/>
                    <a:pt x="248" y="101"/>
                    <a:pt x="247" y="99"/>
                  </a:cubicBezTo>
                  <a:cubicBezTo>
                    <a:pt x="247" y="99"/>
                    <a:pt x="246" y="99"/>
                    <a:pt x="246" y="99"/>
                  </a:cubicBezTo>
                  <a:cubicBezTo>
                    <a:pt x="246" y="103"/>
                    <a:pt x="246" y="103"/>
                    <a:pt x="246" y="103"/>
                  </a:cubicBezTo>
                  <a:cubicBezTo>
                    <a:pt x="246" y="155"/>
                    <a:pt x="246" y="155"/>
                    <a:pt x="246" y="155"/>
                  </a:cubicBezTo>
                  <a:cubicBezTo>
                    <a:pt x="246" y="196"/>
                    <a:pt x="246" y="196"/>
                    <a:pt x="246" y="196"/>
                  </a:cubicBezTo>
                  <a:cubicBezTo>
                    <a:pt x="246" y="228"/>
                    <a:pt x="230" y="244"/>
                    <a:pt x="198" y="244"/>
                  </a:cubicBezTo>
                  <a:cubicBezTo>
                    <a:pt x="48" y="244"/>
                    <a:pt x="48" y="244"/>
                    <a:pt x="48" y="244"/>
                  </a:cubicBezTo>
                  <a:cubicBezTo>
                    <a:pt x="16" y="244"/>
                    <a:pt x="0" y="228"/>
                    <a:pt x="0" y="19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03" y="0"/>
                  </a:lnTo>
                  <a:close/>
                </a:path>
              </a:pathLst>
            </a:custGeom>
            <a:solidFill>
              <a:srgbClr val="4B7085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57" name="Freeform 10">
              <a:extLst>
                <a:ext uri="{FF2B5EF4-FFF2-40B4-BE49-F238E27FC236}">
                  <a16:creationId xmlns:a16="http://schemas.microsoft.com/office/drawing/2014/main" id="{37BE8B83-77BE-4D13-823E-12AC5F414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514" y="3534540"/>
              <a:ext cx="764251" cy="1887579"/>
            </a:xfrm>
            <a:custGeom>
              <a:avLst/>
              <a:gdLst/>
              <a:ahLst/>
              <a:cxnLst>
                <a:cxn ang="0">
                  <a:pos x="162" y="400"/>
                </a:cxn>
                <a:cxn ang="0">
                  <a:pos x="78" y="324"/>
                </a:cxn>
                <a:cxn ang="0">
                  <a:pos x="3" y="318"/>
                </a:cxn>
                <a:cxn ang="0">
                  <a:pos x="0" y="318"/>
                </a:cxn>
                <a:cxn ang="0">
                  <a:pos x="0" y="266"/>
                </a:cxn>
                <a:cxn ang="0">
                  <a:pos x="5" y="266"/>
                </a:cxn>
                <a:cxn ang="0">
                  <a:pos x="21" y="271"/>
                </a:cxn>
                <a:cxn ang="0">
                  <a:pos x="38" y="266"/>
                </a:cxn>
                <a:cxn ang="0">
                  <a:pos x="42" y="262"/>
                </a:cxn>
                <a:cxn ang="0">
                  <a:pos x="50" y="242"/>
                </a:cxn>
                <a:cxn ang="0">
                  <a:pos x="42" y="221"/>
                </a:cxn>
                <a:cxn ang="0">
                  <a:pos x="21" y="213"/>
                </a:cxn>
                <a:cxn ang="0">
                  <a:pos x="1" y="221"/>
                </a:cxn>
                <a:cxn ang="0">
                  <a:pos x="0" y="221"/>
                </a:cxn>
                <a:cxn ang="0">
                  <a:pos x="0" y="163"/>
                </a:cxn>
                <a:cxn ang="0">
                  <a:pos x="0" y="140"/>
                </a:cxn>
                <a:cxn ang="0">
                  <a:pos x="1" y="140"/>
                </a:cxn>
                <a:cxn ang="0">
                  <a:pos x="5" y="143"/>
                </a:cxn>
                <a:cxn ang="0">
                  <a:pos x="21" y="149"/>
                </a:cxn>
                <a:cxn ang="0">
                  <a:pos x="38" y="143"/>
                </a:cxn>
                <a:cxn ang="0">
                  <a:pos x="42" y="140"/>
                </a:cxn>
                <a:cxn ang="0">
                  <a:pos x="50" y="120"/>
                </a:cxn>
                <a:cxn ang="0">
                  <a:pos x="42" y="99"/>
                </a:cxn>
                <a:cxn ang="0">
                  <a:pos x="21" y="91"/>
                </a:cxn>
                <a:cxn ang="0">
                  <a:pos x="1" y="99"/>
                </a:cxn>
                <a:cxn ang="0">
                  <a:pos x="0" y="99"/>
                </a:cxn>
                <a:cxn ang="0">
                  <a:pos x="0" y="53"/>
                </a:cxn>
                <a:cxn ang="0">
                  <a:pos x="67" y="53"/>
                </a:cxn>
                <a:cxn ang="0">
                  <a:pos x="63" y="50"/>
                </a:cxn>
                <a:cxn ang="0">
                  <a:pos x="54" y="29"/>
                </a:cxn>
                <a:cxn ang="0">
                  <a:pos x="63" y="9"/>
                </a:cxn>
                <a:cxn ang="0">
                  <a:pos x="83" y="0"/>
                </a:cxn>
                <a:cxn ang="0">
                  <a:pos x="104" y="9"/>
                </a:cxn>
                <a:cxn ang="0">
                  <a:pos x="112" y="29"/>
                </a:cxn>
                <a:cxn ang="0">
                  <a:pos x="104" y="50"/>
                </a:cxn>
                <a:cxn ang="0">
                  <a:pos x="100" y="53"/>
                </a:cxn>
                <a:cxn ang="0">
                  <a:pos x="162" y="53"/>
                </a:cxn>
                <a:cxn ang="0">
                  <a:pos x="162" y="195"/>
                </a:cxn>
                <a:cxn ang="0">
                  <a:pos x="147" y="190"/>
                </a:cxn>
                <a:cxn ang="0">
                  <a:pos x="127" y="199"/>
                </a:cxn>
                <a:cxn ang="0">
                  <a:pos x="127" y="199"/>
                </a:cxn>
                <a:cxn ang="0">
                  <a:pos x="118" y="219"/>
                </a:cxn>
                <a:cxn ang="0">
                  <a:pos x="127" y="240"/>
                </a:cxn>
                <a:cxn ang="0">
                  <a:pos x="127" y="240"/>
                </a:cxn>
                <a:cxn ang="0">
                  <a:pos x="131" y="243"/>
                </a:cxn>
                <a:cxn ang="0">
                  <a:pos x="147" y="248"/>
                </a:cxn>
                <a:cxn ang="0">
                  <a:pos x="162" y="244"/>
                </a:cxn>
                <a:cxn ang="0">
                  <a:pos x="162" y="400"/>
                </a:cxn>
              </a:cxnLst>
              <a:rect l="0" t="0" r="r" b="b"/>
              <a:pathLst>
                <a:path w="162" h="400">
                  <a:moveTo>
                    <a:pt x="162" y="400"/>
                  </a:moveTo>
                  <a:cubicBezTo>
                    <a:pt x="142" y="371"/>
                    <a:pt x="114" y="346"/>
                    <a:pt x="78" y="324"/>
                  </a:cubicBezTo>
                  <a:cubicBezTo>
                    <a:pt x="53" y="314"/>
                    <a:pt x="28" y="312"/>
                    <a:pt x="3" y="318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5" y="266"/>
                    <a:pt x="5" y="266"/>
                    <a:pt x="5" y="266"/>
                  </a:cubicBezTo>
                  <a:cubicBezTo>
                    <a:pt x="9" y="269"/>
                    <a:pt x="15" y="271"/>
                    <a:pt x="21" y="271"/>
                  </a:cubicBezTo>
                  <a:cubicBezTo>
                    <a:pt x="27" y="271"/>
                    <a:pt x="33" y="269"/>
                    <a:pt x="38" y="266"/>
                  </a:cubicBezTo>
                  <a:cubicBezTo>
                    <a:pt x="39" y="265"/>
                    <a:pt x="40" y="264"/>
                    <a:pt x="42" y="262"/>
                  </a:cubicBezTo>
                  <a:cubicBezTo>
                    <a:pt x="47" y="257"/>
                    <a:pt x="50" y="250"/>
                    <a:pt x="50" y="242"/>
                  </a:cubicBezTo>
                  <a:cubicBezTo>
                    <a:pt x="50" y="234"/>
                    <a:pt x="47" y="227"/>
                    <a:pt x="42" y="221"/>
                  </a:cubicBezTo>
                  <a:cubicBezTo>
                    <a:pt x="36" y="216"/>
                    <a:pt x="29" y="213"/>
                    <a:pt x="21" y="213"/>
                  </a:cubicBezTo>
                  <a:cubicBezTo>
                    <a:pt x="13" y="213"/>
                    <a:pt x="6" y="216"/>
                    <a:pt x="1" y="221"/>
                  </a:cubicBezTo>
                  <a:cubicBezTo>
                    <a:pt x="1" y="221"/>
                    <a:pt x="0" y="221"/>
                    <a:pt x="0" y="221"/>
                  </a:cubicBezTo>
                  <a:cubicBezTo>
                    <a:pt x="0" y="163"/>
                    <a:pt x="0" y="163"/>
                    <a:pt x="0" y="163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0"/>
                    <a:pt x="1" y="140"/>
                    <a:pt x="1" y="140"/>
                  </a:cubicBezTo>
                  <a:cubicBezTo>
                    <a:pt x="2" y="141"/>
                    <a:pt x="3" y="142"/>
                    <a:pt x="5" y="143"/>
                  </a:cubicBezTo>
                  <a:cubicBezTo>
                    <a:pt x="9" y="147"/>
                    <a:pt x="15" y="149"/>
                    <a:pt x="21" y="149"/>
                  </a:cubicBezTo>
                  <a:cubicBezTo>
                    <a:pt x="27" y="149"/>
                    <a:pt x="33" y="147"/>
                    <a:pt x="38" y="143"/>
                  </a:cubicBezTo>
                  <a:cubicBezTo>
                    <a:pt x="39" y="142"/>
                    <a:pt x="40" y="141"/>
                    <a:pt x="42" y="140"/>
                  </a:cubicBezTo>
                  <a:cubicBezTo>
                    <a:pt x="47" y="134"/>
                    <a:pt x="50" y="128"/>
                    <a:pt x="50" y="120"/>
                  </a:cubicBezTo>
                  <a:cubicBezTo>
                    <a:pt x="50" y="112"/>
                    <a:pt x="47" y="105"/>
                    <a:pt x="42" y="99"/>
                  </a:cubicBezTo>
                  <a:cubicBezTo>
                    <a:pt x="36" y="93"/>
                    <a:pt x="29" y="91"/>
                    <a:pt x="21" y="91"/>
                  </a:cubicBezTo>
                  <a:cubicBezTo>
                    <a:pt x="13" y="91"/>
                    <a:pt x="6" y="93"/>
                    <a:pt x="1" y="99"/>
                  </a:cubicBezTo>
                  <a:cubicBezTo>
                    <a:pt x="1" y="99"/>
                    <a:pt x="0" y="99"/>
                    <a:pt x="0" y="9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5" y="52"/>
                    <a:pt x="64" y="51"/>
                    <a:pt x="63" y="50"/>
                  </a:cubicBezTo>
                  <a:cubicBezTo>
                    <a:pt x="57" y="44"/>
                    <a:pt x="54" y="37"/>
                    <a:pt x="54" y="29"/>
                  </a:cubicBezTo>
                  <a:cubicBezTo>
                    <a:pt x="54" y="21"/>
                    <a:pt x="57" y="15"/>
                    <a:pt x="63" y="9"/>
                  </a:cubicBezTo>
                  <a:cubicBezTo>
                    <a:pt x="69" y="3"/>
                    <a:pt x="75" y="0"/>
                    <a:pt x="83" y="0"/>
                  </a:cubicBezTo>
                  <a:cubicBezTo>
                    <a:pt x="91" y="0"/>
                    <a:pt x="98" y="3"/>
                    <a:pt x="104" y="9"/>
                  </a:cubicBezTo>
                  <a:cubicBezTo>
                    <a:pt x="110" y="15"/>
                    <a:pt x="112" y="21"/>
                    <a:pt x="112" y="29"/>
                  </a:cubicBezTo>
                  <a:cubicBezTo>
                    <a:pt x="112" y="37"/>
                    <a:pt x="110" y="44"/>
                    <a:pt x="104" y="50"/>
                  </a:cubicBezTo>
                  <a:cubicBezTo>
                    <a:pt x="103" y="51"/>
                    <a:pt x="101" y="52"/>
                    <a:pt x="100" y="53"/>
                  </a:cubicBezTo>
                  <a:cubicBezTo>
                    <a:pt x="162" y="53"/>
                    <a:pt x="162" y="53"/>
                    <a:pt x="162" y="53"/>
                  </a:cubicBezTo>
                  <a:cubicBezTo>
                    <a:pt x="162" y="195"/>
                    <a:pt x="162" y="195"/>
                    <a:pt x="162" y="195"/>
                  </a:cubicBezTo>
                  <a:cubicBezTo>
                    <a:pt x="158" y="192"/>
                    <a:pt x="153" y="190"/>
                    <a:pt x="147" y="190"/>
                  </a:cubicBezTo>
                  <a:cubicBezTo>
                    <a:pt x="139" y="190"/>
                    <a:pt x="133" y="193"/>
                    <a:pt x="127" y="199"/>
                  </a:cubicBezTo>
                  <a:cubicBezTo>
                    <a:pt x="127" y="199"/>
                    <a:pt x="127" y="199"/>
                    <a:pt x="127" y="199"/>
                  </a:cubicBezTo>
                  <a:cubicBezTo>
                    <a:pt x="121" y="205"/>
                    <a:pt x="118" y="212"/>
                    <a:pt x="118" y="219"/>
                  </a:cubicBezTo>
                  <a:cubicBezTo>
                    <a:pt x="118" y="227"/>
                    <a:pt x="121" y="234"/>
                    <a:pt x="127" y="240"/>
                  </a:cubicBezTo>
                  <a:cubicBezTo>
                    <a:pt x="127" y="240"/>
                    <a:pt x="127" y="240"/>
                    <a:pt x="127" y="240"/>
                  </a:cubicBezTo>
                  <a:cubicBezTo>
                    <a:pt x="128" y="241"/>
                    <a:pt x="129" y="242"/>
                    <a:pt x="131" y="243"/>
                  </a:cubicBezTo>
                  <a:cubicBezTo>
                    <a:pt x="136" y="247"/>
                    <a:pt x="141" y="248"/>
                    <a:pt x="147" y="248"/>
                  </a:cubicBezTo>
                  <a:cubicBezTo>
                    <a:pt x="153" y="248"/>
                    <a:pt x="158" y="247"/>
                    <a:pt x="162" y="244"/>
                  </a:cubicBezTo>
                  <a:lnTo>
                    <a:pt x="162" y="400"/>
                  </a:lnTo>
                  <a:close/>
                </a:path>
              </a:pathLst>
            </a:custGeom>
            <a:solidFill>
              <a:srgbClr val="7199AF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58" name="Freeform 11">
              <a:extLst>
                <a:ext uri="{FF2B5EF4-FFF2-40B4-BE49-F238E27FC236}">
                  <a16:creationId xmlns:a16="http://schemas.microsoft.com/office/drawing/2014/main" id="{A8CF2DE8-A778-4B6A-8A87-97306B547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540" y="3534540"/>
              <a:ext cx="1334406" cy="1887579"/>
            </a:xfrm>
            <a:custGeom>
              <a:avLst/>
              <a:gdLst/>
              <a:ahLst/>
              <a:cxnLst>
                <a:cxn ang="0">
                  <a:pos x="235" y="400"/>
                </a:cxn>
                <a:cxn ang="0">
                  <a:pos x="44" y="400"/>
                </a:cxn>
                <a:cxn ang="0">
                  <a:pos x="44" y="244"/>
                </a:cxn>
                <a:cxn ang="0">
                  <a:pos x="29" y="248"/>
                </a:cxn>
                <a:cxn ang="0">
                  <a:pos x="13" y="243"/>
                </a:cxn>
                <a:cxn ang="0">
                  <a:pos x="9" y="240"/>
                </a:cxn>
                <a:cxn ang="0">
                  <a:pos x="9" y="240"/>
                </a:cxn>
                <a:cxn ang="0">
                  <a:pos x="0" y="219"/>
                </a:cxn>
                <a:cxn ang="0">
                  <a:pos x="9" y="199"/>
                </a:cxn>
                <a:cxn ang="0">
                  <a:pos x="9" y="199"/>
                </a:cxn>
                <a:cxn ang="0">
                  <a:pos x="29" y="190"/>
                </a:cxn>
                <a:cxn ang="0">
                  <a:pos x="44" y="195"/>
                </a:cxn>
                <a:cxn ang="0">
                  <a:pos x="44" y="53"/>
                </a:cxn>
                <a:cxn ang="0">
                  <a:pos x="129" y="53"/>
                </a:cxn>
                <a:cxn ang="0">
                  <a:pos x="125" y="50"/>
                </a:cxn>
                <a:cxn ang="0">
                  <a:pos x="117" y="29"/>
                </a:cxn>
                <a:cxn ang="0">
                  <a:pos x="125" y="9"/>
                </a:cxn>
                <a:cxn ang="0">
                  <a:pos x="146" y="0"/>
                </a:cxn>
                <a:cxn ang="0">
                  <a:pos x="166" y="9"/>
                </a:cxn>
                <a:cxn ang="0">
                  <a:pos x="175" y="29"/>
                </a:cxn>
                <a:cxn ang="0">
                  <a:pos x="166" y="50"/>
                </a:cxn>
                <a:cxn ang="0">
                  <a:pos x="162" y="53"/>
                </a:cxn>
                <a:cxn ang="0">
                  <a:pos x="235" y="53"/>
                </a:cxn>
                <a:cxn ang="0">
                  <a:pos x="235" y="82"/>
                </a:cxn>
                <a:cxn ang="0">
                  <a:pos x="254" y="75"/>
                </a:cxn>
                <a:cxn ang="0">
                  <a:pos x="274" y="83"/>
                </a:cxn>
                <a:cxn ang="0">
                  <a:pos x="283" y="104"/>
                </a:cxn>
                <a:cxn ang="0">
                  <a:pos x="274" y="124"/>
                </a:cxn>
                <a:cxn ang="0">
                  <a:pos x="254" y="133"/>
                </a:cxn>
                <a:cxn ang="0">
                  <a:pos x="235" y="126"/>
                </a:cxn>
                <a:cxn ang="0">
                  <a:pos x="235" y="154"/>
                </a:cxn>
                <a:cxn ang="0">
                  <a:pos x="235" y="196"/>
                </a:cxn>
                <a:cxn ang="0">
                  <a:pos x="218" y="190"/>
                </a:cxn>
                <a:cxn ang="0">
                  <a:pos x="197" y="199"/>
                </a:cxn>
                <a:cxn ang="0">
                  <a:pos x="191" y="207"/>
                </a:cxn>
                <a:cxn ang="0">
                  <a:pos x="189" y="219"/>
                </a:cxn>
                <a:cxn ang="0">
                  <a:pos x="194" y="236"/>
                </a:cxn>
                <a:cxn ang="0">
                  <a:pos x="197" y="240"/>
                </a:cxn>
                <a:cxn ang="0">
                  <a:pos x="218" y="248"/>
                </a:cxn>
                <a:cxn ang="0">
                  <a:pos x="235" y="243"/>
                </a:cxn>
                <a:cxn ang="0">
                  <a:pos x="235" y="274"/>
                </a:cxn>
                <a:cxn ang="0">
                  <a:pos x="235" y="317"/>
                </a:cxn>
                <a:cxn ang="0">
                  <a:pos x="218" y="312"/>
                </a:cxn>
                <a:cxn ang="0">
                  <a:pos x="210" y="313"/>
                </a:cxn>
                <a:cxn ang="0">
                  <a:pos x="197" y="320"/>
                </a:cxn>
                <a:cxn ang="0">
                  <a:pos x="189" y="341"/>
                </a:cxn>
                <a:cxn ang="0">
                  <a:pos x="197" y="361"/>
                </a:cxn>
                <a:cxn ang="0">
                  <a:pos x="215" y="370"/>
                </a:cxn>
                <a:cxn ang="0">
                  <a:pos x="218" y="370"/>
                </a:cxn>
                <a:cxn ang="0">
                  <a:pos x="235" y="364"/>
                </a:cxn>
                <a:cxn ang="0">
                  <a:pos x="235" y="400"/>
                </a:cxn>
              </a:cxnLst>
              <a:rect l="0" t="0" r="r" b="b"/>
              <a:pathLst>
                <a:path w="283" h="400">
                  <a:moveTo>
                    <a:pt x="235" y="400"/>
                  </a:moveTo>
                  <a:cubicBezTo>
                    <a:pt x="44" y="400"/>
                    <a:pt x="44" y="400"/>
                    <a:pt x="44" y="400"/>
                  </a:cubicBezTo>
                  <a:cubicBezTo>
                    <a:pt x="44" y="244"/>
                    <a:pt x="44" y="244"/>
                    <a:pt x="44" y="244"/>
                  </a:cubicBezTo>
                  <a:cubicBezTo>
                    <a:pt x="40" y="247"/>
                    <a:pt x="35" y="248"/>
                    <a:pt x="29" y="248"/>
                  </a:cubicBezTo>
                  <a:cubicBezTo>
                    <a:pt x="23" y="248"/>
                    <a:pt x="18" y="247"/>
                    <a:pt x="13" y="243"/>
                  </a:cubicBezTo>
                  <a:cubicBezTo>
                    <a:pt x="11" y="242"/>
                    <a:pt x="10" y="241"/>
                    <a:pt x="9" y="240"/>
                  </a:cubicBezTo>
                  <a:cubicBezTo>
                    <a:pt x="9" y="240"/>
                    <a:pt x="9" y="240"/>
                    <a:pt x="9" y="240"/>
                  </a:cubicBezTo>
                  <a:cubicBezTo>
                    <a:pt x="3" y="234"/>
                    <a:pt x="0" y="227"/>
                    <a:pt x="0" y="219"/>
                  </a:cubicBezTo>
                  <a:cubicBezTo>
                    <a:pt x="0" y="212"/>
                    <a:pt x="3" y="205"/>
                    <a:pt x="9" y="199"/>
                  </a:cubicBezTo>
                  <a:cubicBezTo>
                    <a:pt x="9" y="199"/>
                    <a:pt x="9" y="199"/>
                    <a:pt x="9" y="199"/>
                  </a:cubicBezTo>
                  <a:cubicBezTo>
                    <a:pt x="15" y="193"/>
                    <a:pt x="21" y="190"/>
                    <a:pt x="29" y="190"/>
                  </a:cubicBezTo>
                  <a:cubicBezTo>
                    <a:pt x="35" y="190"/>
                    <a:pt x="40" y="192"/>
                    <a:pt x="44" y="195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129" y="53"/>
                    <a:pt x="129" y="53"/>
                    <a:pt x="129" y="53"/>
                  </a:cubicBezTo>
                  <a:cubicBezTo>
                    <a:pt x="128" y="52"/>
                    <a:pt x="126" y="51"/>
                    <a:pt x="125" y="50"/>
                  </a:cubicBezTo>
                  <a:cubicBezTo>
                    <a:pt x="119" y="44"/>
                    <a:pt x="117" y="37"/>
                    <a:pt x="117" y="29"/>
                  </a:cubicBezTo>
                  <a:cubicBezTo>
                    <a:pt x="117" y="21"/>
                    <a:pt x="119" y="15"/>
                    <a:pt x="125" y="9"/>
                  </a:cubicBezTo>
                  <a:cubicBezTo>
                    <a:pt x="131" y="3"/>
                    <a:pt x="138" y="0"/>
                    <a:pt x="146" y="0"/>
                  </a:cubicBezTo>
                  <a:cubicBezTo>
                    <a:pt x="154" y="0"/>
                    <a:pt x="160" y="3"/>
                    <a:pt x="166" y="9"/>
                  </a:cubicBezTo>
                  <a:cubicBezTo>
                    <a:pt x="172" y="15"/>
                    <a:pt x="175" y="21"/>
                    <a:pt x="175" y="29"/>
                  </a:cubicBezTo>
                  <a:cubicBezTo>
                    <a:pt x="175" y="37"/>
                    <a:pt x="172" y="44"/>
                    <a:pt x="166" y="50"/>
                  </a:cubicBezTo>
                  <a:cubicBezTo>
                    <a:pt x="165" y="51"/>
                    <a:pt x="163" y="52"/>
                    <a:pt x="162" y="53"/>
                  </a:cubicBezTo>
                  <a:cubicBezTo>
                    <a:pt x="235" y="53"/>
                    <a:pt x="235" y="53"/>
                    <a:pt x="235" y="53"/>
                  </a:cubicBezTo>
                  <a:cubicBezTo>
                    <a:pt x="235" y="82"/>
                    <a:pt x="235" y="82"/>
                    <a:pt x="235" y="82"/>
                  </a:cubicBezTo>
                  <a:cubicBezTo>
                    <a:pt x="240" y="77"/>
                    <a:pt x="247" y="75"/>
                    <a:pt x="254" y="75"/>
                  </a:cubicBezTo>
                  <a:cubicBezTo>
                    <a:pt x="262" y="75"/>
                    <a:pt x="269" y="78"/>
                    <a:pt x="274" y="83"/>
                  </a:cubicBezTo>
                  <a:cubicBezTo>
                    <a:pt x="280" y="89"/>
                    <a:pt x="283" y="96"/>
                    <a:pt x="283" y="104"/>
                  </a:cubicBezTo>
                  <a:cubicBezTo>
                    <a:pt x="283" y="112"/>
                    <a:pt x="280" y="119"/>
                    <a:pt x="274" y="124"/>
                  </a:cubicBezTo>
                  <a:cubicBezTo>
                    <a:pt x="269" y="130"/>
                    <a:pt x="262" y="133"/>
                    <a:pt x="254" y="133"/>
                  </a:cubicBezTo>
                  <a:cubicBezTo>
                    <a:pt x="247" y="133"/>
                    <a:pt x="240" y="130"/>
                    <a:pt x="235" y="126"/>
                  </a:cubicBezTo>
                  <a:cubicBezTo>
                    <a:pt x="235" y="154"/>
                    <a:pt x="235" y="154"/>
                    <a:pt x="235" y="154"/>
                  </a:cubicBezTo>
                  <a:cubicBezTo>
                    <a:pt x="235" y="196"/>
                    <a:pt x="235" y="196"/>
                    <a:pt x="235" y="196"/>
                  </a:cubicBezTo>
                  <a:cubicBezTo>
                    <a:pt x="230" y="192"/>
                    <a:pt x="224" y="190"/>
                    <a:pt x="218" y="190"/>
                  </a:cubicBezTo>
                  <a:cubicBezTo>
                    <a:pt x="210" y="190"/>
                    <a:pt x="203" y="193"/>
                    <a:pt x="197" y="199"/>
                  </a:cubicBezTo>
                  <a:cubicBezTo>
                    <a:pt x="195" y="201"/>
                    <a:pt x="193" y="204"/>
                    <a:pt x="191" y="207"/>
                  </a:cubicBezTo>
                  <a:cubicBezTo>
                    <a:pt x="190" y="211"/>
                    <a:pt x="189" y="215"/>
                    <a:pt x="189" y="219"/>
                  </a:cubicBezTo>
                  <a:cubicBezTo>
                    <a:pt x="189" y="226"/>
                    <a:pt x="191" y="231"/>
                    <a:pt x="194" y="236"/>
                  </a:cubicBezTo>
                  <a:cubicBezTo>
                    <a:pt x="195" y="237"/>
                    <a:pt x="196" y="239"/>
                    <a:pt x="197" y="240"/>
                  </a:cubicBezTo>
                  <a:cubicBezTo>
                    <a:pt x="203" y="246"/>
                    <a:pt x="210" y="248"/>
                    <a:pt x="218" y="248"/>
                  </a:cubicBezTo>
                  <a:cubicBezTo>
                    <a:pt x="224" y="248"/>
                    <a:pt x="230" y="247"/>
                    <a:pt x="235" y="243"/>
                  </a:cubicBezTo>
                  <a:cubicBezTo>
                    <a:pt x="235" y="274"/>
                    <a:pt x="235" y="274"/>
                    <a:pt x="235" y="274"/>
                  </a:cubicBezTo>
                  <a:cubicBezTo>
                    <a:pt x="235" y="317"/>
                    <a:pt x="235" y="317"/>
                    <a:pt x="235" y="317"/>
                  </a:cubicBezTo>
                  <a:cubicBezTo>
                    <a:pt x="230" y="313"/>
                    <a:pt x="224" y="312"/>
                    <a:pt x="218" y="312"/>
                  </a:cubicBezTo>
                  <a:cubicBezTo>
                    <a:pt x="215" y="312"/>
                    <a:pt x="213" y="312"/>
                    <a:pt x="210" y="313"/>
                  </a:cubicBezTo>
                  <a:cubicBezTo>
                    <a:pt x="205" y="314"/>
                    <a:pt x="201" y="316"/>
                    <a:pt x="197" y="320"/>
                  </a:cubicBezTo>
                  <a:cubicBezTo>
                    <a:pt x="192" y="326"/>
                    <a:pt x="189" y="333"/>
                    <a:pt x="189" y="341"/>
                  </a:cubicBezTo>
                  <a:cubicBezTo>
                    <a:pt x="189" y="349"/>
                    <a:pt x="192" y="355"/>
                    <a:pt x="197" y="361"/>
                  </a:cubicBezTo>
                  <a:cubicBezTo>
                    <a:pt x="202" y="366"/>
                    <a:pt x="208" y="369"/>
                    <a:pt x="215" y="370"/>
                  </a:cubicBezTo>
                  <a:cubicBezTo>
                    <a:pt x="216" y="370"/>
                    <a:pt x="217" y="370"/>
                    <a:pt x="218" y="370"/>
                  </a:cubicBezTo>
                  <a:cubicBezTo>
                    <a:pt x="224" y="370"/>
                    <a:pt x="230" y="368"/>
                    <a:pt x="235" y="364"/>
                  </a:cubicBezTo>
                  <a:lnTo>
                    <a:pt x="235" y="400"/>
                  </a:lnTo>
                  <a:close/>
                </a:path>
              </a:pathLst>
            </a:custGeom>
            <a:solidFill>
              <a:srgbClr val="C8D6E8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59" name="Freeform 12">
              <a:extLst>
                <a:ext uri="{FF2B5EF4-FFF2-40B4-BE49-F238E27FC236}">
                  <a16:creationId xmlns:a16="http://schemas.microsoft.com/office/drawing/2014/main" id="{2E4F3861-9C90-4032-8DDD-565BEF05A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953" y="4262398"/>
              <a:ext cx="1591584" cy="584714"/>
            </a:xfrm>
            <a:custGeom>
              <a:avLst/>
              <a:gdLst/>
              <a:ahLst/>
              <a:cxnLst>
                <a:cxn ang="0">
                  <a:pos x="292" y="2"/>
                </a:cxn>
                <a:cxn ang="0">
                  <a:pos x="319" y="18"/>
                </a:cxn>
                <a:cxn ang="0">
                  <a:pos x="337" y="62"/>
                </a:cxn>
                <a:cxn ang="0">
                  <a:pos x="319" y="105"/>
                </a:cxn>
                <a:cxn ang="0">
                  <a:pos x="276" y="124"/>
                </a:cxn>
                <a:cxn ang="0">
                  <a:pos x="260" y="124"/>
                </a:cxn>
                <a:cxn ang="0">
                  <a:pos x="237" y="120"/>
                </a:cxn>
                <a:cxn ang="0">
                  <a:pos x="145" y="120"/>
                </a:cxn>
                <a:cxn ang="0">
                  <a:pos x="150" y="103"/>
                </a:cxn>
                <a:cxn ang="0">
                  <a:pos x="141" y="83"/>
                </a:cxn>
                <a:cxn ang="0">
                  <a:pos x="121" y="74"/>
                </a:cxn>
                <a:cxn ang="0">
                  <a:pos x="100" y="83"/>
                </a:cxn>
                <a:cxn ang="0">
                  <a:pos x="92" y="103"/>
                </a:cxn>
                <a:cxn ang="0">
                  <a:pos x="97" y="120"/>
                </a:cxn>
                <a:cxn ang="0">
                  <a:pos x="46" y="120"/>
                </a:cxn>
                <a:cxn ang="0">
                  <a:pos x="46" y="89"/>
                </a:cxn>
                <a:cxn ang="0">
                  <a:pos x="29" y="94"/>
                </a:cxn>
                <a:cxn ang="0">
                  <a:pos x="8" y="86"/>
                </a:cxn>
                <a:cxn ang="0">
                  <a:pos x="5" y="82"/>
                </a:cxn>
                <a:cxn ang="0">
                  <a:pos x="0" y="65"/>
                </a:cxn>
                <a:cxn ang="0">
                  <a:pos x="2" y="53"/>
                </a:cxn>
                <a:cxn ang="0">
                  <a:pos x="8" y="45"/>
                </a:cxn>
                <a:cxn ang="0">
                  <a:pos x="29" y="36"/>
                </a:cxn>
                <a:cxn ang="0">
                  <a:pos x="46" y="42"/>
                </a:cxn>
                <a:cxn ang="0">
                  <a:pos x="46" y="0"/>
                </a:cxn>
                <a:cxn ang="0">
                  <a:pos x="52" y="0"/>
                </a:cxn>
                <a:cxn ang="0">
                  <a:pos x="52" y="1"/>
                </a:cxn>
                <a:cxn ang="0">
                  <a:pos x="54" y="1"/>
                </a:cxn>
                <a:cxn ang="0">
                  <a:pos x="62" y="0"/>
                </a:cxn>
                <a:cxn ang="0">
                  <a:pos x="189" y="0"/>
                </a:cxn>
                <a:cxn ang="0">
                  <a:pos x="181" y="20"/>
                </a:cxn>
                <a:cxn ang="0">
                  <a:pos x="189" y="40"/>
                </a:cxn>
                <a:cxn ang="0">
                  <a:pos x="210" y="49"/>
                </a:cxn>
                <a:cxn ang="0">
                  <a:pos x="230" y="40"/>
                </a:cxn>
                <a:cxn ang="0">
                  <a:pos x="239" y="20"/>
                </a:cxn>
                <a:cxn ang="0">
                  <a:pos x="231" y="0"/>
                </a:cxn>
                <a:cxn ang="0">
                  <a:pos x="276" y="0"/>
                </a:cxn>
                <a:cxn ang="0">
                  <a:pos x="292" y="2"/>
                </a:cxn>
              </a:cxnLst>
              <a:rect l="0" t="0" r="r" b="b"/>
              <a:pathLst>
                <a:path w="337" h="124">
                  <a:moveTo>
                    <a:pt x="292" y="2"/>
                  </a:moveTo>
                  <a:cubicBezTo>
                    <a:pt x="302" y="5"/>
                    <a:pt x="311" y="10"/>
                    <a:pt x="319" y="18"/>
                  </a:cubicBezTo>
                  <a:cubicBezTo>
                    <a:pt x="331" y="31"/>
                    <a:pt x="337" y="45"/>
                    <a:pt x="337" y="62"/>
                  </a:cubicBezTo>
                  <a:cubicBezTo>
                    <a:pt x="337" y="79"/>
                    <a:pt x="331" y="93"/>
                    <a:pt x="319" y="105"/>
                  </a:cubicBezTo>
                  <a:cubicBezTo>
                    <a:pt x="307" y="118"/>
                    <a:pt x="293" y="124"/>
                    <a:pt x="276" y="124"/>
                  </a:cubicBezTo>
                  <a:cubicBezTo>
                    <a:pt x="260" y="124"/>
                    <a:pt x="260" y="124"/>
                    <a:pt x="260" y="124"/>
                  </a:cubicBezTo>
                  <a:cubicBezTo>
                    <a:pt x="253" y="121"/>
                    <a:pt x="245" y="120"/>
                    <a:pt x="237" y="120"/>
                  </a:cubicBezTo>
                  <a:cubicBezTo>
                    <a:pt x="145" y="120"/>
                    <a:pt x="145" y="120"/>
                    <a:pt x="145" y="120"/>
                  </a:cubicBezTo>
                  <a:cubicBezTo>
                    <a:pt x="148" y="115"/>
                    <a:pt x="150" y="109"/>
                    <a:pt x="150" y="103"/>
                  </a:cubicBezTo>
                  <a:cubicBezTo>
                    <a:pt x="150" y="95"/>
                    <a:pt x="147" y="89"/>
                    <a:pt x="141" y="83"/>
                  </a:cubicBezTo>
                  <a:cubicBezTo>
                    <a:pt x="136" y="77"/>
                    <a:pt x="129" y="74"/>
                    <a:pt x="121" y="74"/>
                  </a:cubicBezTo>
                  <a:cubicBezTo>
                    <a:pt x="113" y="74"/>
                    <a:pt x="106" y="77"/>
                    <a:pt x="100" y="83"/>
                  </a:cubicBezTo>
                  <a:cubicBezTo>
                    <a:pt x="95" y="89"/>
                    <a:pt x="92" y="95"/>
                    <a:pt x="92" y="103"/>
                  </a:cubicBezTo>
                  <a:cubicBezTo>
                    <a:pt x="92" y="109"/>
                    <a:pt x="94" y="115"/>
                    <a:pt x="97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1" y="93"/>
                    <a:pt x="35" y="94"/>
                    <a:pt x="29" y="94"/>
                  </a:cubicBezTo>
                  <a:cubicBezTo>
                    <a:pt x="21" y="94"/>
                    <a:pt x="14" y="92"/>
                    <a:pt x="8" y="86"/>
                  </a:cubicBezTo>
                  <a:cubicBezTo>
                    <a:pt x="7" y="85"/>
                    <a:pt x="6" y="83"/>
                    <a:pt x="5" y="82"/>
                  </a:cubicBezTo>
                  <a:cubicBezTo>
                    <a:pt x="2" y="77"/>
                    <a:pt x="0" y="72"/>
                    <a:pt x="0" y="65"/>
                  </a:cubicBezTo>
                  <a:cubicBezTo>
                    <a:pt x="0" y="61"/>
                    <a:pt x="1" y="57"/>
                    <a:pt x="2" y="53"/>
                  </a:cubicBezTo>
                  <a:cubicBezTo>
                    <a:pt x="4" y="50"/>
                    <a:pt x="6" y="47"/>
                    <a:pt x="8" y="45"/>
                  </a:cubicBezTo>
                  <a:cubicBezTo>
                    <a:pt x="14" y="39"/>
                    <a:pt x="21" y="36"/>
                    <a:pt x="29" y="36"/>
                  </a:cubicBezTo>
                  <a:cubicBezTo>
                    <a:pt x="35" y="36"/>
                    <a:pt x="41" y="38"/>
                    <a:pt x="46" y="42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3" y="1"/>
                    <a:pt x="54" y="1"/>
                    <a:pt x="54" y="1"/>
                  </a:cubicBezTo>
                  <a:cubicBezTo>
                    <a:pt x="57" y="1"/>
                    <a:pt x="60" y="0"/>
                    <a:pt x="62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4" y="6"/>
                    <a:pt x="181" y="12"/>
                    <a:pt x="181" y="20"/>
                  </a:cubicBezTo>
                  <a:cubicBezTo>
                    <a:pt x="181" y="28"/>
                    <a:pt x="184" y="35"/>
                    <a:pt x="189" y="40"/>
                  </a:cubicBezTo>
                  <a:cubicBezTo>
                    <a:pt x="195" y="46"/>
                    <a:pt x="202" y="49"/>
                    <a:pt x="210" y="49"/>
                  </a:cubicBezTo>
                  <a:cubicBezTo>
                    <a:pt x="218" y="49"/>
                    <a:pt x="225" y="46"/>
                    <a:pt x="230" y="40"/>
                  </a:cubicBezTo>
                  <a:cubicBezTo>
                    <a:pt x="236" y="35"/>
                    <a:pt x="239" y="28"/>
                    <a:pt x="239" y="20"/>
                  </a:cubicBezTo>
                  <a:cubicBezTo>
                    <a:pt x="239" y="12"/>
                    <a:pt x="236" y="6"/>
                    <a:pt x="231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81" y="0"/>
                    <a:pt x="287" y="1"/>
                    <a:pt x="292" y="2"/>
                  </a:cubicBezTo>
                  <a:close/>
                </a:path>
              </a:pathLst>
            </a:custGeom>
            <a:solidFill>
              <a:srgbClr val="4B7085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0" name="Freeform 13">
              <a:extLst>
                <a:ext uri="{FF2B5EF4-FFF2-40B4-BE49-F238E27FC236}">
                  <a16:creationId xmlns:a16="http://schemas.microsoft.com/office/drawing/2014/main" id="{4AA4F191-2197-4B10-88B9-6047AB60F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9311" y="3478736"/>
              <a:ext cx="1443586" cy="1014149"/>
            </a:xfrm>
            <a:custGeom>
              <a:avLst/>
              <a:gdLst/>
              <a:ahLst/>
              <a:cxnLst>
                <a:cxn ang="0">
                  <a:pos x="0" y="166"/>
                </a:cxn>
                <a:cxn ang="0">
                  <a:pos x="0" y="138"/>
                </a:cxn>
                <a:cxn ang="0">
                  <a:pos x="19" y="145"/>
                </a:cxn>
                <a:cxn ang="0">
                  <a:pos x="39" y="136"/>
                </a:cxn>
                <a:cxn ang="0">
                  <a:pos x="48" y="116"/>
                </a:cxn>
                <a:cxn ang="0">
                  <a:pos x="39" y="95"/>
                </a:cxn>
                <a:cxn ang="0">
                  <a:pos x="19" y="87"/>
                </a:cxn>
                <a:cxn ang="0">
                  <a:pos x="0" y="94"/>
                </a:cxn>
                <a:cxn ang="0">
                  <a:pos x="0" y="65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22" y="48"/>
                </a:cxn>
                <a:cxn ang="0">
                  <a:pos x="182" y="48"/>
                </a:cxn>
                <a:cxn ang="0">
                  <a:pos x="175" y="29"/>
                </a:cxn>
                <a:cxn ang="0">
                  <a:pos x="184" y="9"/>
                </a:cxn>
                <a:cxn ang="0">
                  <a:pos x="204" y="0"/>
                </a:cxn>
                <a:cxn ang="0">
                  <a:pos x="225" y="9"/>
                </a:cxn>
                <a:cxn ang="0">
                  <a:pos x="233" y="29"/>
                </a:cxn>
                <a:cxn ang="0">
                  <a:pos x="226" y="48"/>
                </a:cxn>
                <a:cxn ang="0">
                  <a:pos x="246" y="48"/>
                </a:cxn>
                <a:cxn ang="0">
                  <a:pos x="262" y="50"/>
                </a:cxn>
                <a:cxn ang="0">
                  <a:pos x="288" y="65"/>
                </a:cxn>
                <a:cxn ang="0">
                  <a:pos x="289" y="66"/>
                </a:cxn>
                <a:cxn ang="0">
                  <a:pos x="306" y="108"/>
                </a:cxn>
                <a:cxn ang="0">
                  <a:pos x="306" y="108"/>
                </a:cxn>
                <a:cxn ang="0">
                  <a:pos x="289" y="151"/>
                </a:cxn>
                <a:cxn ang="0">
                  <a:pos x="246" y="168"/>
                </a:cxn>
                <a:cxn ang="0">
                  <a:pos x="246" y="168"/>
                </a:cxn>
                <a:cxn ang="0">
                  <a:pos x="230" y="166"/>
                </a:cxn>
                <a:cxn ang="0">
                  <a:pos x="185" y="166"/>
                </a:cxn>
                <a:cxn ang="0">
                  <a:pos x="193" y="186"/>
                </a:cxn>
                <a:cxn ang="0">
                  <a:pos x="184" y="206"/>
                </a:cxn>
                <a:cxn ang="0">
                  <a:pos x="164" y="215"/>
                </a:cxn>
                <a:cxn ang="0">
                  <a:pos x="143" y="206"/>
                </a:cxn>
                <a:cxn ang="0">
                  <a:pos x="135" y="186"/>
                </a:cxn>
                <a:cxn ang="0">
                  <a:pos x="143" y="166"/>
                </a:cxn>
                <a:cxn ang="0">
                  <a:pos x="16" y="166"/>
                </a:cxn>
                <a:cxn ang="0">
                  <a:pos x="8" y="167"/>
                </a:cxn>
                <a:cxn ang="0">
                  <a:pos x="6" y="167"/>
                </a:cxn>
                <a:cxn ang="0">
                  <a:pos x="6" y="166"/>
                </a:cxn>
                <a:cxn ang="0">
                  <a:pos x="0" y="166"/>
                </a:cxn>
              </a:cxnLst>
              <a:rect l="0" t="0" r="r" b="b"/>
              <a:pathLst>
                <a:path w="306" h="215">
                  <a:moveTo>
                    <a:pt x="0" y="166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5" y="142"/>
                    <a:pt x="12" y="145"/>
                    <a:pt x="19" y="145"/>
                  </a:cubicBezTo>
                  <a:cubicBezTo>
                    <a:pt x="27" y="145"/>
                    <a:pt x="34" y="142"/>
                    <a:pt x="39" y="136"/>
                  </a:cubicBezTo>
                  <a:cubicBezTo>
                    <a:pt x="45" y="131"/>
                    <a:pt x="48" y="124"/>
                    <a:pt x="48" y="116"/>
                  </a:cubicBezTo>
                  <a:cubicBezTo>
                    <a:pt x="48" y="108"/>
                    <a:pt x="45" y="101"/>
                    <a:pt x="39" y="95"/>
                  </a:cubicBezTo>
                  <a:cubicBezTo>
                    <a:pt x="34" y="90"/>
                    <a:pt x="27" y="87"/>
                    <a:pt x="19" y="87"/>
                  </a:cubicBezTo>
                  <a:cubicBezTo>
                    <a:pt x="12" y="87"/>
                    <a:pt x="5" y="89"/>
                    <a:pt x="0" y="94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20" y="48"/>
                    <a:pt x="21" y="48"/>
                    <a:pt x="22" y="48"/>
                  </a:cubicBezTo>
                  <a:cubicBezTo>
                    <a:pt x="182" y="48"/>
                    <a:pt x="182" y="48"/>
                    <a:pt x="182" y="48"/>
                  </a:cubicBezTo>
                  <a:cubicBezTo>
                    <a:pt x="178" y="43"/>
                    <a:pt x="175" y="37"/>
                    <a:pt x="175" y="29"/>
                  </a:cubicBezTo>
                  <a:cubicBezTo>
                    <a:pt x="175" y="21"/>
                    <a:pt x="178" y="15"/>
                    <a:pt x="184" y="9"/>
                  </a:cubicBezTo>
                  <a:cubicBezTo>
                    <a:pt x="189" y="3"/>
                    <a:pt x="196" y="0"/>
                    <a:pt x="204" y="0"/>
                  </a:cubicBezTo>
                  <a:cubicBezTo>
                    <a:pt x="212" y="0"/>
                    <a:pt x="219" y="3"/>
                    <a:pt x="225" y="9"/>
                  </a:cubicBezTo>
                  <a:cubicBezTo>
                    <a:pt x="230" y="15"/>
                    <a:pt x="233" y="21"/>
                    <a:pt x="233" y="29"/>
                  </a:cubicBezTo>
                  <a:cubicBezTo>
                    <a:pt x="233" y="37"/>
                    <a:pt x="231" y="43"/>
                    <a:pt x="226" y="48"/>
                  </a:cubicBezTo>
                  <a:cubicBezTo>
                    <a:pt x="246" y="48"/>
                    <a:pt x="246" y="48"/>
                    <a:pt x="246" y="48"/>
                  </a:cubicBezTo>
                  <a:cubicBezTo>
                    <a:pt x="252" y="48"/>
                    <a:pt x="257" y="49"/>
                    <a:pt x="262" y="50"/>
                  </a:cubicBezTo>
                  <a:cubicBezTo>
                    <a:pt x="272" y="53"/>
                    <a:pt x="280" y="58"/>
                    <a:pt x="288" y="65"/>
                  </a:cubicBezTo>
                  <a:cubicBezTo>
                    <a:pt x="288" y="65"/>
                    <a:pt x="289" y="66"/>
                    <a:pt x="289" y="66"/>
                  </a:cubicBezTo>
                  <a:cubicBezTo>
                    <a:pt x="301" y="78"/>
                    <a:pt x="306" y="92"/>
                    <a:pt x="306" y="108"/>
                  </a:cubicBezTo>
                  <a:cubicBezTo>
                    <a:pt x="306" y="108"/>
                    <a:pt x="306" y="108"/>
                    <a:pt x="306" y="108"/>
                  </a:cubicBezTo>
                  <a:cubicBezTo>
                    <a:pt x="306" y="125"/>
                    <a:pt x="301" y="139"/>
                    <a:pt x="289" y="151"/>
                  </a:cubicBezTo>
                  <a:cubicBezTo>
                    <a:pt x="277" y="163"/>
                    <a:pt x="263" y="168"/>
                    <a:pt x="246" y="168"/>
                  </a:cubicBezTo>
                  <a:cubicBezTo>
                    <a:pt x="246" y="168"/>
                    <a:pt x="246" y="168"/>
                    <a:pt x="246" y="168"/>
                  </a:cubicBezTo>
                  <a:cubicBezTo>
                    <a:pt x="241" y="167"/>
                    <a:pt x="235" y="166"/>
                    <a:pt x="230" y="166"/>
                  </a:cubicBezTo>
                  <a:cubicBezTo>
                    <a:pt x="185" y="166"/>
                    <a:pt x="185" y="166"/>
                    <a:pt x="185" y="166"/>
                  </a:cubicBezTo>
                  <a:cubicBezTo>
                    <a:pt x="190" y="172"/>
                    <a:pt x="193" y="178"/>
                    <a:pt x="193" y="186"/>
                  </a:cubicBezTo>
                  <a:cubicBezTo>
                    <a:pt x="193" y="194"/>
                    <a:pt x="190" y="201"/>
                    <a:pt x="184" y="206"/>
                  </a:cubicBezTo>
                  <a:cubicBezTo>
                    <a:pt x="179" y="212"/>
                    <a:pt x="172" y="215"/>
                    <a:pt x="164" y="215"/>
                  </a:cubicBezTo>
                  <a:cubicBezTo>
                    <a:pt x="156" y="215"/>
                    <a:pt x="149" y="212"/>
                    <a:pt x="143" y="206"/>
                  </a:cubicBezTo>
                  <a:cubicBezTo>
                    <a:pt x="138" y="201"/>
                    <a:pt x="135" y="194"/>
                    <a:pt x="135" y="186"/>
                  </a:cubicBezTo>
                  <a:cubicBezTo>
                    <a:pt x="135" y="178"/>
                    <a:pt x="138" y="172"/>
                    <a:pt x="143" y="166"/>
                  </a:cubicBezTo>
                  <a:cubicBezTo>
                    <a:pt x="16" y="166"/>
                    <a:pt x="16" y="166"/>
                    <a:pt x="16" y="166"/>
                  </a:cubicBezTo>
                  <a:cubicBezTo>
                    <a:pt x="14" y="166"/>
                    <a:pt x="11" y="167"/>
                    <a:pt x="8" y="167"/>
                  </a:cubicBezTo>
                  <a:cubicBezTo>
                    <a:pt x="8" y="167"/>
                    <a:pt x="7" y="167"/>
                    <a:pt x="6" y="167"/>
                  </a:cubicBezTo>
                  <a:cubicBezTo>
                    <a:pt x="6" y="166"/>
                    <a:pt x="6" y="166"/>
                    <a:pt x="6" y="166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rgbClr val="94AAB7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1" name="Freeform 14">
              <a:extLst>
                <a:ext uri="{FF2B5EF4-FFF2-40B4-BE49-F238E27FC236}">
                  <a16:creationId xmlns:a16="http://schemas.microsoft.com/office/drawing/2014/main" id="{EC15FFF9-5168-4E15-8382-5D98CFE24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787" y="3100250"/>
              <a:ext cx="1487258" cy="613828"/>
            </a:xfrm>
            <a:custGeom>
              <a:avLst/>
              <a:gdLst/>
              <a:ahLst/>
              <a:cxnLst>
                <a:cxn ang="0">
                  <a:pos x="272" y="130"/>
                </a:cxn>
                <a:cxn ang="0">
                  <a:pos x="256" y="128"/>
                </a:cxn>
                <a:cxn ang="0">
                  <a:pos x="236" y="128"/>
                </a:cxn>
                <a:cxn ang="0">
                  <a:pos x="243" y="109"/>
                </a:cxn>
                <a:cxn ang="0">
                  <a:pos x="235" y="89"/>
                </a:cxn>
                <a:cxn ang="0">
                  <a:pos x="214" y="80"/>
                </a:cxn>
                <a:cxn ang="0">
                  <a:pos x="194" y="89"/>
                </a:cxn>
                <a:cxn ang="0">
                  <a:pos x="185" y="109"/>
                </a:cxn>
                <a:cxn ang="0">
                  <a:pos x="192" y="128"/>
                </a:cxn>
                <a:cxn ang="0">
                  <a:pos x="32" y="128"/>
                </a:cxn>
                <a:cxn ang="0">
                  <a:pos x="29" y="128"/>
                </a:cxn>
                <a:cxn ang="0">
                  <a:pos x="29" y="97"/>
                </a:cxn>
                <a:cxn ang="0">
                  <a:pos x="10" y="90"/>
                </a:cxn>
                <a:cxn ang="0">
                  <a:pos x="8" y="89"/>
                </a:cxn>
                <a:cxn ang="0">
                  <a:pos x="0" y="68"/>
                </a:cxn>
                <a:cxn ang="0">
                  <a:pos x="8" y="48"/>
                </a:cxn>
                <a:cxn ang="0">
                  <a:pos x="10" y="46"/>
                </a:cxn>
                <a:cxn ang="0">
                  <a:pos x="29" y="39"/>
                </a:cxn>
                <a:cxn ang="0">
                  <a:pos x="29" y="0"/>
                </a:cxn>
                <a:cxn ang="0">
                  <a:pos x="248" y="0"/>
                </a:cxn>
                <a:cxn ang="0">
                  <a:pos x="296" y="20"/>
                </a:cxn>
                <a:cxn ang="0">
                  <a:pos x="315" y="67"/>
                </a:cxn>
                <a:cxn ang="0">
                  <a:pos x="315" y="67"/>
                </a:cxn>
                <a:cxn ang="0">
                  <a:pos x="296" y="115"/>
                </a:cxn>
                <a:cxn ang="0">
                  <a:pos x="272" y="130"/>
                </a:cxn>
              </a:cxnLst>
              <a:rect l="0" t="0" r="r" b="b"/>
              <a:pathLst>
                <a:path w="315" h="130">
                  <a:moveTo>
                    <a:pt x="272" y="130"/>
                  </a:moveTo>
                  <a:cubicBezTo>
                    <a:pt x="267" y="129"/>
                    <a:pt x="262" y="128"/>
                    <a:pt x="256" y="128"/>
                  </a:cubicBezTo>
                  <a:cubicBezTo>
                    <a:pt x="236" y="128"/>
                    <a:pt x="236" y="128"/>
                    <a:pt x="236" y="128"/>
                  </a:cubicBezTo>
                  <a:cubicBezTo>
                    <a:pt x="241" y="123"/>
                    <a:pt x="243" y="117"/>
                    <a:pt x="243" y="109"/>
                  </a:cubicBezTo>
                  <a:cubicBezTo>
                    <a:pt x="243" y="101"/>
                    <a:pt x="240" y="95"/>
                    <a:pt x="235" y="89"/>
                  </a:cubicBezTo>
                  <a:cubicBezTo>
                    <a:pt x="229" y="83"/>
                    <a:pt x="222" y="80"/>
                    <a:pt x="214" y="80"/>
                  </a:cubicBezTo>
                  <a:cubicBezTo>
                    <a:pt x="206" y="80"/>
                    <a:pt x="199" y="83"/>
                    <a:pt x="194" y="89"/>
                  </a:cubicBezTo>
                  <a:cubicBezTo>
                    <a:pt x="188" y="95"/>
                    <a:pt x="185" y="101"/>
                    <a:pt x="185" y="109"/>
                  </a:cubicBezTo>
                  <a:cubicBezTo>
                    <a:pt x="185" y="117"/>
                    <a:pt x="188" y="123"/>
                    <a:pt x="192" y="128"/>
                  </a:cubicBezTo>
                  <a:cubicBezTo>
                    <a:pt x="32" y="128"/>
                    <a:pt x="32" y="128"/>
                    <a:pt x="32" y="128"/>
                  </a:cubicBezTo>
                  <a:cubicBezTo>
                    <a:pt x="31" y="128"/>
                    <a:pt x="30" y="128"/>
                    <a:pt x="29" y="128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22" y="97"/>
                    <a:pt x="15" y="95"/>
                    <a:pt x="10" y="90"/>
                  </a:cubicBezTo>
                  <a:cubicBezTo>
                    <a:pt x="9" y="90"/>
                    <a:pt x="9" y="89"/>
                    <a:pt x="8" y="89"/>
                  </a:cubicBezTo>
                  <a:cubicBezTo>
                    <a:pt x="3" y="83"/>
                    <a:pt x="0" y="76"/>
                    <a:pt x="0" y="68"/>
                  </a:cubicBezTo>
                  <a:cubicBezTo>
                    <a:pt x="0" y="60"/>
                    <a:pt x="3" y="53"/>
                    <a:pt x="8" y="48"/>
                  </a:cubicBezTo>
                  <a:cubicBezTo>
                    <a:pt x="9" y="47"/>
                    <a:pt x="9" y="47"/>
                    <a:pt x="10" y="46"/>
                  </a:cubicBezTo>
                  <a:cubicBezTo>
                    <a:pt x="15" y="42"/>
                    <a:pt x="22" y="39"/>
                    <a:pt x="29" y="39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48" y="0"/>
                    <a:pt x="248" y="0"/>
                    <a:pt x="248" y="0"/>
                  </a:cubicBezTo>
                  <a:cubicBezTo>
                    <a:pt x="267" y="0"/>
                    <a:pt x="283" y="7"/>
                    <a:pt x="296" y="20"/>
                  </a:cubicBezTo>
                  <a:cubicBezTo>
                    <a:pt x="309" y="33"/>
                    <a:pt x="315" y="48"/>
                    <a:pt x="315" y="67"/>
                  </a:cubicBezTo>
                  <a:cubicBezTo>
                    <a:pt x="315" y="67"/>
                    <a:pt x="315" y="67"/>
                    <a:pt x="315" y="67"/>
                  </a:cubicBezTo>
                  <a:cubicBezTo>
                    <a:pt x="315" y="86"/>
                    <a:pt x="309" y="102"/>
                    <a:pt x="296" y="115"/>
                  </a:cubicBezTo>
                  <a:cubicBezTo>
                    <a:pt x="289" y="122"/>
                    <a:pt x="281" y="127"/>
                    <a:pt x="272" y="130"/>
                  </a:cubicBezTo>
                  <a:close/>
                </a:path>
              </a:pathLst>
            </a:custGeom>
            <a:solidFill>
              <a:srgbClr val="7199AF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62" name="Freeform 15">
              <a:extLst>
                <a:ext uri="{FF2B5EF4-FFF2-40B4-BE49-F238E27FC236}">
                  <a16:creationId xmlns:a16="http://schemas.microsoft.com/office/drawing/2014/main" id="{960CF1D0-CAD0-4C62-8097-69896A666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0953" y="4611770"/>
              <a:ext cx="1416898" cy="810349"/>
            </a:xfrm>
            <a:custGeom>
              <a:avLst/>
              <a:gdLst/>
              <a:ahLst/>
              <a:cxnLst>
                <a:cxn ang="0">
                  <a:pos x="46" y="172"/>
                </a:cxn>
                <a:cxn ang="0">
                  <a:pos x="46" y="136"/>
                </a:cxn>
                <a:cxn ang="0">
                  <a:pos x="29" y="142"/>
                </a:cxn>
                <a:cxn ang="0">
                  <a:pos x="26" y="142"/>
                </a:cxn>
                <a:cxn ang="0">
                  <a:pos x="8" y="133"/>
                </a:cxn>
                <a:cxn ang="0">
                  <a:pos x="0" y="113"/>
                </a:cxn>
                <a:cxn ang="0">
                  <a:pos x="8" y="92"/>
                </a:cxn>
                <a:cxn ang="0">
                  <a:pos x="21" y="85"/>
                </a:cxn>
                <a:cxn ang="0">
                  <a:pos x="29" y="84"/>
                </a:cxn>
                <a:cxn ang="0">
                  <a:pos x="46" y="89"/>
                </a:cxn>
                <a:cxn ang="0">
                  <a:pos x="46" y="46"/>
                </a:cxn>
                <a:cxn ang="0">
                  <a:pos x="97" y="46"/>
                </a:cxn>
                <a:cxn ang="0">
                  <a:pos x="92" y="29"/>
                </a:cxn>
                <a:cxn ang="0">
                  <a:pos x="100" y="9"/>
                </a:cxn>
                <a:cxn ang="0">
                  <a:pos x="121" y="0"/>
                </a:cxn>
                <a:cxn ang="0">
                  <a:pos x="141" y="9"/>
                </a:cxn>
                <a:cxn ang="0">
                  <a:pos x="150" y="29"/>
                </a:cxn>
                <a:cxn ang="0">
                  <a:pos x="145" y="46"/>
                </a:cxn>
                <a:cxn ang="0">
                  <a:pos x="237" y="46"/>
                </a:cxn>
                <a:cxn ang="0">
                  <a:pos x="260" y="50"/>
                </a:cxn>
                <a:cxn ang="0">
                  <a:pos x="282" y="64"/>
                </a:cxn>
                <a:cxn ang="0">
                  <a:pos x="300" y="109"/>
                </a:cxn>
                <a:cxn ang="0">
                  <a:pos x="300" y="109"/>
                </a:cxn>
                <a:cxn ang="0">
                  <a:pos x="282" y="153"/>
                </a:cxn>
                <a:cxn ang="0">
                  <a:pos x="239" y="172"/>
                </a:cxn>
                <a:cxn ang="0">
                  <a:pos x="46" y="172"/>
                </a:cxn>
              </a:cxnLst>
              <a:rect l="0" t="0" r="r" b="b"/>
              <a:pathLst>
                <a:path w="300" h="172">
                  <a:moveTo>
                    <a:pt x="46" y="172"/>
                  </a:moveTo>
                  <a:cubicBezTo>
                    <a:pt x="46" y="136"/>
                    <a:pt x="46" y="136"/>
                    <a:pt x="46" y="136"/>
                  </a:cubicBezTo>
                  <a:cubicBezTo>
                    <a:pt x="41" y="140"/>
                    <a:pt x="35" y="142"/>
                    <a:pt x="29" y="142"/>
                  </a:cubicBezTo>
                  <a:cubicBezTo>
                    <a:pt x="28" y="142"/>
                    <a:pt x="27" y="142"/>
                    <a:pt x="26" y="142"/>
                  </a:cubicBezTo>
                  <a:cubicBezTo>
                    <a:pt x="19" y="141"/>
                    <a:pt x="13" y="138"/>
                    <a:pt x="8" y="133"/>
                  </a:cubicBezTo>
                  <a:cubicBezTo>
                    <a:pt x="3" y="127"/>
                    <a:pt x="0" y="121"/>
                    <a:pt x="0" y="113"/>
                  </a:cubicBezTo>
                  <a:cubicBezTo>
                    <a:pt x="0" y="105"/>
                    <a:pt x="3" y="98"/>
                    <a:pt x="8" y="92"/>
                  </a:cubicBezTo>
                  <a:cubicBezTo>
                    <a:pt x="12" y="88"/>
                    <a:pt x="16" y="86"/>
                    <a:pt x="21" y="85"/>
                  </a:cubicBezTo>
                  <a:cubicBezTo>
                    <a:pt x="24" y="84"/>
                    <a:pt x="26" y="84"/>
                    <a:pt x="29" y="84"/>
                  </a:cubicBezTo>
                  <a:cubicBezTo>
                    <a:pt x="35" y="84"/>
                    <a:pt x="41" y="85"/>
                    <a:pt x="46" y="89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4" y="41"/>
                    <a:pt x="92" y="35"/>
                    <a:pt x="92" y="29"/>
                  </a:cubicBezTo>
                  <a:cubicBezTo>
                    <a:pt x="92" y="21"/>
                    <a:pt x="95" y="15"/>
                    <a:pt x="100" y="9"/>
                  </a:cubicBezTo>
                  <a:cubicBezTo>
                    <a:pt x="106" y="3"/>
                    <a:pt x="113" y="0"/>
                    <a:pt x="121" y="0"/>
                  </a:cubicBezTo>
                  <a:cubicBezTo>
                    <a:pt x="129" y="0"/>
                    <a:pt x="136" y="3"/>
                    <a:pt x="141" y="9"/>
                  </a:cubicBezTo>
                  <a:cubicBezTo>
                    <a:pt x="147" y="15"/>
                    <a:pt x="150" y="21"/>
                    <a:pt x="150" y="29"/>
                  </a:cubicBezTo>
                  <a:cubicBezTo>
                    <a:pt x="150" y="35"/>
                    <a:pt x="148" y="41"/>
                    <a:pt x="145" y="46"/>
                  </a:cubicBezTo>
                  <a:cubicBezTo>
                    <a:pt x="237" y="46"/>
                    <a:pt x="237" y="46"/>
                    <a:pt x="237" y="46"/>
                  </a:cubicBezTo>
                  <a:cubicBezTo>
                    <a:pt x="245" y="46"/>
                    <a:pt x="253" y="47"/>
                    <a:pt x="260" y="50"/>
                  </a:cubicBezTo>
                  <a:cubicBezTo>
                    <a:pt x="268" y="53"/>
                    <a:pt x="275" y="57"/>
                    <a:pt x="282" y="64"/>
                  </a:cubicBezTo>
                  <a:cubicBezTo>
                    <a:pt x="294" y="76"/>
                    <a:pt x="300" y="91"/>
                    <a:pt x="300" y="109"/>
                  </a:cubicBezTo>
                  <a:cubicBezTo>
                    <a:pt x="300" y="109"/>
                    <a:pt x="300" y="109"/>
                    <a:pt x="300" y="109"/>
                  </a:cubicBezTo>
                  <a:cubicBezTo>
                    <a:pt x="300" y="126"/>
                    <a:pt x="294" y="141"/>
                    <a:pt x="282" y="153"/>
                  </a:cubicBezTo>
                  <a:cubicBezTo>
                    <a:pt x="270" y="165"/>
                    <a:pt x="255" y="171"/>
                    <a:pt x="239" y="172"/>
                  </a:cubicBezTo>
                  <a:lnTo>
                    <a:pt x="46" y="172"/>
                  </a:lnTo>
                  <a:close/>
                </a:path>
              </a:pathLst>
            </a:custGeom>
            <a:solidFill>
              <a:srgbClr val="94AAB7"/>
            </a:solidFill>
            <a:ln w="190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9318F8AA-AC1F-455D-9C24-327B68B63A10}"/>
              </a:ext>
            </a:extLst>
          </p:cNvPr>
          <p:cNvGrpSpPr/>
          <p:nvPr/>
        </p:nvGrpSpPr>
        <p:grpSpPr>
          <a:xfrm>
            <a:off x="5854186" y="2709000"/>
            <a:ext cx="1639668" cy="2679328"/>
            <a:chOff x="5854186" y="2709000"/>
            <a:chExt cx="1639668" cy="2679328"/>
          </a:xfrm>
        </p:grpSpPr>
        <p:sp>
          <p:nvSpPr>
            <p:cNvPr id="24" name="Oval 30">
              <a:extLst>
                <a:ext uri="{FF2B5EF4-FFF2-40B4-BE49-F238E27FC236}">
                  <a16:creationId xmlns:a16="http://schemas.microsoft.com/office/drawing/2014/main" id="{C649CC69-D8D7-429E-BF65-9337FC9D1601}"/>
                </a:ext>
              </a:extLst>
            </p:cNvPr>
            <p:cNvSpPr/>
            <p:nvPr/>
          </p:nvSpPr>
          <p:spPr>
            <a:xfrm>
              <a:off x="5954021" y="2709000"/>
              <a:ext cx="1440000" cy="1440000"/>
            </a:xfrm>
            <a:prstGeom prst="ellipse">
              <a:avLst/>
            </a:prstGeom>
            <a:noFill/>
            <a:ln>
              <a:solidFill>
                <a:srgbClr val="B4C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>
                    <a:lumMod val="50000"/>
                  </a:schemeClr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25" name="Freeform 83">
              <a:extLst>
                <a:ext uri="{FF2B5EF4-FFF2-40B4-BE49-F238E27FC236}">
                  <a16:creationId xmlns:a16="http://schemas.microsoft.com/office/drawing/2014/main" id="{BF09B28C-E4D2-4A3A-8715-3A036D5A6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7690" y="3182668"/>
              <a:ext cx="492664" cy="492665"/>
            </a:xfrm>
            <a:custGeom>
              <a:avLst/>
              <a:gdLst/>
              <a:ahLst/>
              <a:cxnLst>
                <a:cxn ang="0">
                  <a:pos x="44" y="55"/>
                </a:cxn>
                <a:cxn ang="0">
                  <a:pos x="37" y="55"/>
                </a:cxn>
                <a:cxn ang="0">
                  <a:pos x="37" y="33"/>
                </a:cxn>
                <a:cxn ang="0">
                  <a:pos x="45" y="33"/>
                </a:cxn>
                <a:cxn ang="0">
                  <a:pos x="46" y="25"/>
                </a:cxn>
                <a:cxn ang="0">
                  <a:pos x="37" y="25"/>
                </a:cxn>
                <a:cxn ang="0">
                  <a:pos x="37" y="20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7" y="9"/>
                </a:cxn>
                <a:cxn ang="0">
                  <a:pos x="40" y="8"/>
                </a:cxn>
                <a:cxn ang="0">
                  <a:pos x="29" y="19"/>
                </a:cxn>
                <a:cxn ang="0">
                  <a:pos x="29" y="25"/>
                </a:cxn>
                <a:cxn ang="0">
                  <a:pos x="21" y="25"/>
                </a:cxn>
                <a:cxn ang="0">
                  <a:pos x="21" y="33"/>
                </a:cxn>
                <a:cxn ang="0">
                  <a:pos x="29" y="33"/>
                </a:cxn>
                <a:cxn ang="0">
                  <a:pos x="29" y="55"/>
                </a:cxn>
                <a:cxn ang="0">
                  <a:pos x="10" y="55"/>
                </a:cxn>
                <a:cxn ang="0">
                  <a:pos x="0" y="45"/>
                </a:cxn>
                <a:cxn ang="0">
                  <a:pos x="0" y="10"/>
                </a:cxn>
                <a:cxn ang="0">
                  <a:pos x="10" y="0"/>
                </a:cxn>
                <a:cxn ang="0">
                  <a:pos x="44" y="0"/>
                </a:cxn>
                <a:cxn ang="0">
                  <a:pos x="55" y="10"/>
                </a:cxn>
                <a:cxn ang="0">
                  <a:pos x="55" y="45"/>
                </a:cxn>
                <a:cxn ang="0">
                  <a:pos x="44" y="55"/>
                </a:cxn>
              </a:cxnLst>
              <a:rect l="0" t="0" r="r" b="b"/>
              <a:pathLst>
                <a:path w="55" h="55">
                  <a:moveTo>
                    <a:pt x="44" y="55"/>
                  </a:moveTo>
                  <a:cubicBezTo>
                    <a:pt x="37" y="55"/>
                    <a:pt x="37" y="55"/>
                    <a:pt x="37" y="55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18"/>
                    <a:pt x="38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5" y="9"/>
                    <a:pt x="43" y="8"/>
                    <a:pt x="40" y="8"/>
                  </a:cubicBezTo>
                  <a:cubicBezTo>
                    <a:pt x="34" y="8"/>
                    <a:pt x="29" y="12"/>
                    <a:pt x="29" y="19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4" y="55"/>
                    <a:pt x="0" y="50"/>
                    <a:pt x="0" y="4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5"/>
                    <a:pt x="4" y="0"/>
                    <a:pt x="10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0" y="0"/>
                    <a:pt x="55" y="5"/>
                    <a:pt x="55" y="10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50"/>
                    <a:pt x="50" y="55"/>
                    <a:pt x="44" y="55"/>
                  </a:cubicBezTo>
                  <a:close/>
                </a:path>
              </a:pathLst>
            </a:custGeom>
            <a:solidFill>
              <a:srgbClr val="B4C7E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2" name="Text Placeholder 3">
              <a:extLst>
                <a:ext uri="{FF2B5EF4-FFF2-40B4-BE49-F238E27FC236}">
                  <a16:creationId xmlns:a16="http://schemas.microsoft.com/office/drawing/2014/main" id="{1B3451DB-F7CA-408A-AE2C-9CCA834DF364}"/>
                </a:ext>
              </a:extLst>
            </p:cNvPr>
            <p:cNvSpPr txBox="1">
              <a:spLocks/>
            </p:cNvSpPr>
            <p:nvPr/>
          </p:nvSpPr>
          <p:spPr>
            <a:xfrm>
              <a:off x="6136213" y="4314891"/>
              <a:ext cx="1075615" cy="30777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459,769K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54DF9D39-1637-4204-B84B-59D13EF7AE3E}"/>
                </a:ext>
              </a:extLst>
            </p:cNvPr>
            <p:cNvSpPr txBox="1"/>
            <p:nvPr/>
          </p:nvSpPr>
          <p:spPr>
            <a:xfrm>
              <a:off x="5854186" y="4611641"/>
              <a:ext cx="1639668" cy="776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Click to enter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pPr algn="ctr"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Click to enter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0EB5A921-EF9F-4E75-BBBB-5806A319CBBF}"/>
              </a:ext>
            </a:extLst>
          </p:cNvPr>
          <p:cNvGrpSpPr/>
          <p:nvPr/>
        </p:nvGrpSpPr>
        <p:grpSpPr>
          <a:xfrm>
            <a:off x="7813759" y="2709000"/>
            <a:ext cx="1639668" cy="2679328"/>
            <a:chOff x="7813759" y="2709000"/>
            <a:chExt cx="1639668" cy="2679328"/>
          </a:xfrm>
        </p:grpSpPr>
        <p:sp>
          <p:nvSpPr>
            <p:cNvPr id="31" name="Oval 31">
              <a:extLst>
                <a:ext uri="{FF2B5EF4-FFF2-40B4-BE49-F238E27FC236}">
                  <a16:creationId xmlns:a16="http://schemas.microsoft.com/office/drawing/2014/main" id="{27F03E21-29B4-4EA6-99AD-B5E72C23018A}"/>
                </a:ext>
              </a:extLst>
            </p:cNvPr>
            <p:cNvSpPr/>
            <p:nvPr/>
          </p:nvSpPr>
          <p:spPr>
            <a:xfrm>
              <a:off x="7911453" y="2709000"/>
              <a:ext cx="1440000" cy="1440000"/>
            </a:xfrm>
            <a:prstGeom prst="ellipse">
              <a:avLst/>
            </a:prstGeom>
            <a:noFill/>
            <a:ln>
              <a:solidFill>
                <a:srgbClr val="4B708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>
                    <a:lumMod val="50000"/>
                  </a:schemeClr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32" name="Freeform 154">
              <a:extLst>
                <a:ext uri="{FF2B5EF4-FFF2-40B4-BE49-F238E27FC236}">
                  <a16:creationId xmlns:a16="http://schemas.microsoft.com/office/drawing/2014/main" id="{3768F5DF-E5EB-4EEA-9ECC-35E7420291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5421" y="3161148"/>
              <a:ext cx="672066" cy="535706"/>
            </a:xfrm>
            <a:custGeom>
              <a:avLst/>
              <a:gdLst/>
              <a:ahLst/>
              <a:cxnLst>
                <a:cxn ang="0">
                  <a:pos x="57" y="12"/>
                </a:cxn>
                <a:cxn ang="0">
                  <a:pos x="57" y="14"/>
                </a:cxn>
                <a:cxn ang="0">
                  <a:pos x="20" y="51"/>
                </a:cxn>
                <a:cxn ang="0">
                  <a:pos x="0" y="45"/>
                </a:cxn>
                <a:cxn ang="0">
                  <a:pos x="3" y="45"/>
                </a:cxn>
                <a:cxn ang="0">
                  <a:pos x="19" y="40"/>
                </a:cxn>
                <a:cxn ang="0">
                  <a:pos x="7" y="31"/>
                </a:cxn>
                <a:cxn ang="0">
                  <a:pos x="10" y="31"/>
                </a:cxn>
                <a:cxn ang="0">
                  <a:pos x="13" y="31"/>
                </a:cxn>
                <a:cxn ang="0">
                  <a:pos x="3" y="18"/>
                </a:cxn>
                <a:cxn ang="0">
                  <a:pos x="3" y="18"/>
                </a:cxn>
                <a:cxn ang="0">
                  <a:pos x="9" y="19"/>
                </a:cxn>
                <a:cxn ang="0">
                  <a:pos x="3" y="9"/>
                </a:cxn>
                <a:cxn ang="0">
                  <a:pos x="5" y="2"/>
                </a:cxn>
                <a:cxn ang="0">
                  <a:pos x="31" y="16"/>
                </a:cxn>
                <a:cxn ang="0">
                  <a:pos x="31" y="13"/>
                </a:cxn>
                <a:cxn ang="0">
                  <a:pos x="44" y="0"/>
                </a:cxn>
                <a:cxn ang="0">
                  <a:pos x="54" y="4"/>
                </a:cxn>
                <a:cxn ang="0">
                  <a:pos x="62" y="1"/>
                </a:cxn>
                <a:cxn ang="0">
                  <a:pos x="56" y="8"/>
                </a:cxn>
                <a:cxn ang="0">
                  <a:pos x="64" y="6"/>
                </a:cxn>
                <a:cxn ang="0">
                  <a:pos x="57" y="12"/>
                </a:cxn>
              </a:cxnLst>
              <a:rect l="0" t="0" r="r" b="b"/>
              <a:pathLst>
                <a:path w="64" h="51">
                  <a:moveTo>
                    <a:pt x="57" y="12"/>
                  </a:moveTo>
                  <a:cubicBezTo>
                    <a:pt x="57" y="13"/>
                    <a:pt x="57" y="14"/>
                    <a:pt x="57" y="14"/>
                  </a:cubicBezTo>
                  <a:cubicBezTo>
                    <a:pt x="57" y="31"/>
                    <a:pt x="44" y="51"/>
                    <a:pt x="20" y="51"/>
                  </a:cubicBezTo>
                  <a:cubicBezTo>
                    <a:pt x="13" y="51"/>
                    <a:pt x="6" y="49"/>
                    <a:pt x="0" y="45"/>
                  </a:cubicBezTo>
                  <a:cubicBezTo>
                    <a:pt x="1" y="45"/>
                    <a:pt x="2" y="45"/>
                    <a:pt x="3" y="45"/>
                  </a:cubicBezTo>
                  <a:cubicBezTo>
                    <a:pt x="9" y="45"/>
                    <a:pt x="15" y="43"/>
                    <a:pt x="19" y="40"/>
                  </a:cubicBezTo>
                  <a:cubicBezTo>
                    <a:pt x="14" y="40"/>
                    <a:pt x="9" y="36"/>
                    <a:pt x="7" y="31"/>
                  </a:cubicBezTo>
                  <a:cubicBezTo>
                    <a:pt x="8" y="31"/>
                    <a:pt x="9" y="31"/>
                    <a:pt x="10" y="31"/>
                  </a:cubicBezTo>
                  <a:cubicBezTo>
                    <a:pt x="11" y="31"/>
                    <a:pt x="12" y="31"/>
                    <a:pt x="13" y="31"/>
                  </a:cubicBezTo>
                  <a:cubicBezTo>
                    <a:pt x="7" y="29"/>
                    <a:pt x="3" y="24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5" y="19"/>
                    <a:pt x="7" y="19"/>
                    <a:pt x="9" y="19"/>
                  </a:cubicBezTo>
                  <a:cubicBezTo>
                    <a:pt x="5" y="17"/>
                    <a:pt x="3" y="13"/>
                    <a:pt x="3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11" y="10"/>
                    <a:pt x="21" y="15"/>
                    <a:pt x="31" y="16"/>
                  </a:cubicBezTo>
                  <a:cubicBezTo>
                    <a:pt x="31" y="15"/>
                    <a:pt x="31" y="14"/>
                    <a:pt x="31" y="13"/>
                  </a:cubicBezTo>
                  <a:cubicBezTo>
                    <a:pt x="31" y="5"/>
                    <a:pt x="37" y="0"/>
                    <a:pt x="44" y="0"/>
                  </a:cubicBezTo>
                  <a:cubicBezTo>
                    <a:pt x="48" y="0"/>
                    <a:pt x="51" y="1"/>
                    <a:pt x="54" y="4"/>
                  </a:cubicBezTo>
                  <a:cubicBezTo>
                    <a:pt x="56" y="3"/>
                    <a:pt x="59" y="2"/>
                    <a:pt x="62" y="1"/>
                  </a:cubicBezTo>
                  <a:cubicBezTo>
                    <a:pt x="61" y="4"/>
                    <a:pt x="59" y="6"/>
                    <a:pt x="56" y="8"/>
                  </a:cubicBezTo>
                  <a:cubicBezTo>
                    <a:pt x="59" y="7"/>
                    <a:pt x="61" y="7"/>
                    <a:pt x="64" y="6"/>
                  </a:cubicBezTo>
                  <a:cubicBezTo>
                    <a:pt x="62" y="8"/>
                    <a:pt x="60" y="11"/>
                    <a:pt x="57" y="12"/>
                  </a:cubicBezTo>
                  <a:close/>
                </a:path>
              </a:pathLst>
            </a:custGeom>
            <a:solidFill>
              <a:srgbClr val="4B708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29" name="Text Placeholder 3">
              <a:extLst>
                <a:ext uri="{FF2B5EF4-FFF2-40B4-BE49-F238E27FC236}">
                  <a16:creationId xmlns:a16="http://schemas.microsoft.com/office/drawing/2014/main" id="{AB74E67F-DF79-43B8-8FC4-0BB8C5B1B690}"/>
                </a:ext>
              </a:extLst>
            </p:cNvPr>
            <p:cNvSpPr txBox="1">
              <a:spLocks/>
            </p:cNvSpPr>
            <p:nvPr/>
          </p:nvSpPr>
          <p:spPr>
            <a:xfrm>
              <a:off x="8093646" y="4314891"/>
              <a:ext cx="1075615" cy="30777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459,769K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CF8F1622-D9A6-4F9A-9D42-C65728B19495}"/>
                </a:ext>
              </a:extLst>
            </p:cNvPr>
            <p:cNvSpPr txBox="1"/>
            <p:nvPr/>
          </p:nvSpPr>
          <p:spPr>
            <a:xfrm>
              <a:off x="7813759" y="4611641"/>
              <a:ext cx="1639668" cy="776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Click to enter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pPr algn="ctr"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Click to enter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16679923-AB10-44B2-9FB9-CD6647586F23}"/>
              </a:ext>
            </a:extLst>
          </p:cNvPr>
          <p:cNvGrpSpPr/>
          <p:nvPr/>
        </p:nvGrpSpPr>
        <p:grpSpPr>
          <a:xfrm>
            <a:off x="9769053" y="2709000"/>
            <a:ext cx="1639668" cy="2679328"/>
            <a:chOff x="9769053" y="2709000"/>
            <a:chExt cx="1639668" cy="2679328"/>
          </a:xfrm>
        </p:grpSpPr>
        <p:sp>
          <p:nvSpPr>
            <p:cNvPr id="40" name="Oval 32">
              <a:extLst>
                <a:ext uri="{FF2B5EF4-FFF2-40B4-BE49-F238E27FC236}">
                  <a16:creationId xmlns:a16="http://schemas.microsoft.com/office/drawing/2014/main" id="{CA5B466E-BA3B-4D1D-8387-9DBE45DCB286}"/>
                </a:ext>
              </a:extLst>
            </p:cNvPr>
            <p:cNvSpPr/>
            <p:nvPr/>
          </p:nvSpPr>
          <p:spPr>
            <a:xfrm>
              <a:off x="9868884" y="2709000"/>
              <a:ext cx="1440000" cy="1440000"/>
            </a:xfrm>
            <a:prstGeom prst="ellipse">
              <a:avLst/>
            </a:prstGeom>
            <a:noFill/>
            <a:ln>
              <a:solidFill>
                <a:srgbClr val="B4C7E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1">
                    <a:lumMod val="50000"/>
                  </a:schemeClr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50" name="Freeform 141">
              <a:extLst>
                <a:ext uri="{FF2B5EF4-FFF2-40B4-BE49-F238E27FC236}">
                  <a16:creationId xmlns:a16="http://schemas.microsoft.com/office/drawing/2014/main" id="{0EC85FCD-3BD6-4289-83A8-6A74D1FDE9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79720" y="3206066"/>
              <a:ext cx="618329" cy="445871"/>
            </a:xfrm>
            <a:custGeom>
              <a:avLst/>
              <a:gdLst/>
              <a:ahLst/>
              <a:cxnLst>
                <a:cxn ang="0">
                  <a:pos x="67" y="41"/>
                </a:cxn>
                <a:cxn ang="0">
                  <a:pos x="59" y="48"/>
                </a:cxn>
                <a:cxn ang="0">
                  <a:pos x="34" y="49"/>
                </a:cxn>
                <a:cxn ang="0">
                  <a:pos x="8" y="48"/>
                </a:cxn>
                <a:cxn ang="0">
                  <a:pos x="1" y="41"/>
                </a:cxn>
                <a:cxn ang="0">
                  <a:pos x="0" y="25"/>
                </a:cxn>
                <a:cxn ang="0">
                  <a:pos x="1" y="8"/>
                </a:cxn>
                <a:cxn ang="0">
                  <a:pos x="8" y="1"/>
                </a:cxn>
                <a:cxn ang="0">
                  <a:pos x="34" y="0"/>
                </a:cxn>
                <a:cxn ang="0">
                  <a:pos x="59" y="1"/>
                </a:cxn>
                <a:cxn ang="0">
                  <a:pos x="67" y="8"/>
                </a:cxn>
                <a:cxn ang="0">
                  <a:pos x="68" y="25"/>
                </a:cxn>
                <a:cxn ang="0">
                  <a:pos x="67" y="41"/>
                </a:cxn>
                <a:cxn ang="0">
                  <a:pos x="47" y="23"/>
                </a:cxn>
                <a:cxn ang="0">
                  <a:pos x="28" y="11"/>
                </a:cxn>
                <a:cxn ang="0">
                  <a:pos x="25" y="10"/>
                </a:cxn>
                <a:cxn ang="0">
                  <a:pos x="24" y="13"/>
                </a:cxn>
                <a:cxn ang="0">
                  <a:pos x="24" y="37"/>
                </a:cxn>
                <a:cxn ang="0">
                  <a:pos x="25" y="39"/>
                </a:cxn>
                <a:cxn ang="0">
                  <a:pos x="26" y="39"/>
                </a:cxn>
                <a:cxn ang="0">
                  <a:pos x="28" y="39"/>
                </a:cxn>
                <a:cxn ang="0">
                  <a:pos x="47" y="27"/>
                </a:cxn>
                <a:cxn ang="0">
                  <a:pos x="48" y="25"/>
                </a:cxn>
                <a:cxn ang="0">
                  <a:pos x="47" y="23"/>
                </a:cxn>
              </a:cxnLst>
              <a:rect l="0" t="0" r="r" b="b"/>
              <a:pathLst>
                <a:path w="68" h="49">
                  <a:moveTo>
                    <a:pt x="67" y="41"/>
                  </a:moveTo>
                  <a:cubicBezTo>
                    <a:pt x="66" y="45"/>
                    <a:pt x="63" y="48"/>
                    <a:pt x="59" y="48"/>
                  </a:cubicBezTo>
                  <a:cubicBezTo>
                    <a:pt x="51" y="49"/>
                    <a:pt x="42" y="49"/>
                    <a:pt x="34" y="49"/>
                  </a:cubicBezTo>
                  <a:cubicBezTo>
                    <a:pt x="25" y="49"/>
                    <a:pt x="17" y="49"/>
                    <a:pt x="8" y="48"/>
                  </a:cubicBezTo>
                  <a:cubicBezTo>
                    <a:pt x="5" y="48"/>
                    <a:pt x="2" y="45"/>
                    <a:pt x="1" y="41"/>
                  </a:cubicBezTo>
                  <a:cubicBezTo>
                    <a:pt x="0" y="36"/>
                    <a:pt x="0" y="30"/>
                    <a:pt x="0" y="25"/>
                  </a:cubicBezTo>
                  <a:cubicBezTo>
                    <a:pt x="0" y="19"/>
                    <a:pt x="0" y="14"/>
                    <a:pt x="1" y="8"/>
                  </a:cubicBezTo>
                  <a:cubicBezTo>
                    <a:pt x="2" y="5"/>
                    <a:pt x="5" y="2"/>
                    <a:pt x="8" y="1"/>
                  </a:cubicBezTo>
                  <a:cubicBezTo>
                    <a:pt x="17" y="0"/>
                    <a:pt x="25" y="0"/>
                    <a:pt x="34" y="0"/>
                  </a:cubicBezTo>
                  <a:cubicBezTo>
                    <a:pt x="42" y="0"/>
                    <a:pt x="51" y="0"/>
                    <a:pt x="59" y="1"/>
                  </a:cubicBezTo>
                  <a:cubicBezTo>
                    <a:pt x="63" y="2"/>
                    <a:pt x="66" y="5"/>
                    <a:pt x="67" y="8"/>
                  </a:cubicBezTo>
                  <a:cubicBezTo>
                    <a:pt x="68" y="14"/>
                    <a:pt x="68" y="19"/>
                    <a:pt x="68" y="25"/>
                  </a:cubicBezTo>
                  <a:cubicBezTo>
                    <a:pt x="68" y="30"/>
                    <a:pt x="68" y="36"/>
                    <a:pt x="67" y="41"/>
                  </a:cubicBezTo>
                  <a:close/>
                  <a:moveTo>
                    <a:pt x="47" y="23"/>
                  </a:moveTo>
                  <a:cubicBezTo>
                    <a:pt x="28" y="11"/>
                    <a:pt x="28" y="11"/>
                    <a:pt x="28" y="11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5" y="11"/>
                    <a:pt x="24" y="12"/>
                    <a:pt x="24" y="13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4" y="38"/>
                    <a:pt x="25" y="39"/>
                    <a:pt x="25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7" y="39"/>
                    <a:pt x="27" y="39"/>
                    <a:pt x="28" y="39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8" y="26"/>
                    <a:pt x="48" y="26"/>
                    <a:pt x="48" y="25"/>
                  </a:cubicBezTo>
                  <a:cubicBezTo>
                    <a:pt x="48" y="24"/>
                    <a:pt x="48" y="23"/>
                    <a:pt x="47" y="23"/>
                  </a:cubicBezTo>
                  <a:close/>
                </a:path>
              </a:pathLst>
            </a:custGeom>
            <a:solidFill>
              <a:srgbClr val="B4C7E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36" name="Text Placeholder 3">
              <a:extLst>
                <a:ext uri="{FF2B5EF4-FFF2-40B4-BE49-F238E27FC236}">
                  <a16:creationId xmlns:a16="http://schemas.microsoft.com/office/drawing/2014/main" id="{2622147F-8F4B-45C9-B14F-71D80A6830FE}"/>
                </a:ext>
              </a:extLst>
            </p:cNvPr>
            <p:cNvSpPr txBox="1">
              <a:spLocks/>
            </p:cNvSpPr>
            <p:nvPr/>
          </p:nvSpPr>
          <p:spPr>
            <a:xfrm>
              <a:off x="10051079" y="4317089"/>
              <a:ext cx="1075615" cy="30777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459,769K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35529D96-4F50-49E7-BAFE-057BDB33B2F1}"/>
                </a:ext>
              </a:extLst>
            </p:cNvPr>
            <p:cNvSpPr txBox="1"/>
            <p:nvPr/>
          </p:nvSpPr>
          <p:spPr>
            <a:xfrm>
              <a:off x="9769053" y="4611641"/>
              <a:ext cx="1639668" cy="776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Click to enter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  <a:p>
              <a:pPr algn="ctr"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Click to enter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108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:a16="http://schemas.microsoft.com/office/drawing/2014/main"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54B66A9-29E7-449A-95D1-FD7553BF54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20491" cy="646232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ECDB9E53-2798-4D15-806C-5A8589A57845}"/>
              </a:ext>
            </a:extLst>
          </p:cNvPr>
          <p:cNvGrpSpPr/>
          <p:nvPr/>
        </p:nvGrpSpPr>
        <p:grpSpPr>
          <a:xfrm>
            <a:off x="0" y="1473958"/>
            <a:ext cx="8356208" cy="723331"/>
            <a:chOff x="0" y="1473958"/>
            <a:chExt cx="8356208" cy="723331"/>
          </a:xfrm>
        </p:grpSpPr>
        <p:cxnSp>
          <p:nvCxnSpPr>
            <p:cNvPr id="5" name="直接连接符 4">
              <a:extLst>
                <a:ext uri="{FF2B5EF4-FFF2-40B4-BE49-F238E27FC236}">
                  <a16:creationId xmlns:a16="http://schemas.microsoft.com/office/drawing/2014/main" id="{EF9AA3D8-208B-4E94-80A4-DB69E53BDAA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169997"/>
              <a:ext cx="7287904" cy="0"/>
            </a:xfrm>
            <a:prstGeom prst="line">
              <a:avLst/>
            </a:prstGeom>
            <a:ln w="38100">
              <a:solidFill>
                <a:srgbClr val="C3C8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6D16309C-60DB-48CD-9B43-5EB81B4063FA}"/>
                </a:ext>
              </a:extLst>
            </p:cNvPr>
            <p:cNvSpPr/>
            <p:nvPr/>
          </p:nvSpPr>
          <p:spPr>
            <a:xfrm>
              <a:off x="0" y="1473958"/>
              <a:ext cx="5199797" cy="723331"/>
            </a:xfrm>
            <a:custGeom>
              <a:avLst/>
              <a:gdLst>
                <a:gd name="connsiteX0" fmla="*/ 0 w 5199797"/>
                <a:gd name="connsiteY0" fmla="*/ 0 h 723331"/>
                <a:gd name="connsiteX1" fmla="*/ 5199797 w 5199797"/>
                <a:gd name="connsiteY1" fmla="*/ 0 h 723331"/>
                <a:gd name="connsiteX2" fmla="*/ 5199797 w 5199797"/>
                <a:gd name="connsiteY2" fmla="*/ 723331 h 723331"/>
                <a:gd name="connsiteX3" fmla="*/ 0 w 5199797"/>
                <a:gd name="connsiteY3" fmla="*/ 723331 h 723331"/>
                <a:gd name="connsiteX4" fmla="*/ 0 w 5199797"/>
                <a:gd name="connsiteY4" fmla="*/ 0 h 723331"/>
                <a:gd name="connsiteX0" fmla="*/ 0 w 5199797"/>
                <a:gd name="connsiteY0" fmla="*/ 0 h 723331"/>
                <a:gd name="connsiteX1" fmla="*/ 5199797 w 5199797"/>
                <a:gd name="connsiteY1" fmla="*/ 0 h 723331"/>
                <a:gd name="connsiteX2" fmla="*/ 4612943 w 5199797"/>
                <a:gd name="connsiteY2" fmla="*/ 723331 h 723331"/>
                <a:gd name="connsiteX3" fmla="*/ 0 w 5199797"/>
                <a:gd name="connsiteY3" fmla="*/ 723331 h 723331"/>
                <a:gd name="connsiteX4" fmla="*/ 0 w 5199797"/>
                <a:gd name="connsiteY4" fmla="*/ 0 h 72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9797" h="723331">
                  <a:moveTo>
                    <a:pt x="0" y="0"/>
                  </a:moveTo>
                  <a:lnTo>
                    <a:pt x="5199797" y="0"/>
                  </a:lnTo>
                  <a:lnTo>
                    <a:pt x="4612943" y="723331"/>
                  </a:lnTo>
                  <a:lnTo>
                    <a:pt x="0" y="7233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7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 useBgFill="1">
          <p:nvSpPr>
            <p:cNvPr id="23" name="文本框 22">
              <a:extLst>
                <a:ext uri="{FF2B5EF4-FFF2-40B4-BE49-F238E27FC236}">
                  <a16:creationId xmlns:a16="http://schemas.microsoft.com/office/drawing/2014/main" id="{BB178E46-EBA1-48D0-898F-704FFC7E5A57}"/>
                </a:ext>
              </a:extLst>
            </p:cNvPr>
            <p:cNvSpPr txBox="1"/>
            <p:nvPr/>
          </p:nvSpPr>
          <p:spPr>
            <a:xfrm>
              <a:off x="5350723" y="1549070"/>
              <a:ext cx="3005485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Enter the title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F9BE429A-40C0-4C45-A74B-9E643FA6C395}"/>
                </a:ext>
              </a:extLst>
            </p:cNvPr>
            <p:cNvSpPr txBox="1"/>
            <p:nvPr/>
          </p:nvSpPr>
          <p:spPr>
            <a:xfrm>
              <a:off x="355966" y="1609920"/>
              <a:ext cx="4175091" cy="417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Click to enter</a:t>
              </a:r>
              <a:endParaRPr lang="en-US" altLang="zh-CN" dirty="0">
                <a:solidFill>
                  <a:schemeClr val="bg1">
                    <a:lumMod val="9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2410F09F-169B-40FF-A9C3-B5E099B9080C}"/>
              </a:ext>
            </a:extLst>
          </p:cNvPr>
          <p:cNvGrpSpPr/>
          <p:nvPr/>
        </p:nvGrpSpPr>
        <p:grpSpPr>
          <a:xfrm>
            <a:off x="0" y="2829884"/>
            <a:ext cx="8356208" cy="723331"/>
            <a:chOff x="0" y="1473958"/>
            <a:chExt cx="8356208" cy="723331"/>
          </a:xfrm>
        </p:grpSpPr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B35E9F64-1964-4B27-AF63-6184C49475B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169997"/>
              <a:ext cx="7287904" cy="0"/>
            </a:xfrm>
            <a:prstGeom prst="line">
              <a:avLst/>
            </a:prstGeom>
            <a:ln w="38100">
              <a:solidFill>
                <a:srgbClr val="C3C8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 1">
              <a:extLst>
                <a:ext uri="{FF2B5EF4-FFF2-40B4-BE49-F238E27FC236}">
                  <a16:creationId xmlns:a16="http://schemas.microsoft.com/office/drawing/2014/main" id="{7CBD90C7-73C0-4F8C-AD51-05536CF8FCD5}"/>
                </a:ext>
              </a:extLst>
            </p:cNvPr>
            <p:cNvSpPr/>
            <p:nvPr/>
          </p:nvSpPr>
          <p:spPr>
            <a:xfrm>
              <a:off x="0" y="1473958"/>
              <a:ext cx="5199797" cy="723331"/>
            </a:xfrm>
            <a:custGeom>
              <a:avLst/>
              <a:gdLst>
                <a:gd name="connsiteX0" fmla="*/ 0 w 5199797"/>
                <a:gd name="connsiteY0" fmla="*/ 0 h 723331"/>
                <a:gd name="connsiteX1" fmla="*/ 5199797 w 5199797"/>
                <a:gd name="connsiteY1" fmla="*/ 0 h 723331"/>
                <a:gd name="connsiteX2" fmla="*/ 5199797 w 5199797"/>
                <a:gd name="connsiteY2" fmla="*/ 723331 h 723331"/>
                <a:gd name="connsiteX3" fmla="*/ 0 w 5199797"/>
                <a:gd name="connsiteY3" fmla="*/ 723331 h 723331"/>
                <a:gd name="connsiteX4" fmla="*/ 0 w 5199797"/>
                <a:gd name="connsiteY4" fmla="*/ 0 h 723331"/>
                <a:gd name="connsiteX0" fmla="*/ 0 w 5199797"/>
                <a:gd name="connsiteY0" fmla="*/ 0 h 723331"/>
                <a:gd name="connsiteX1" fmla="*/ 5199797 w 5199797"/>
                <a:gd name="connsiteY1" fmla="*/ 0 h 723331"/>
                <a:gd name="connsiteX2" fmla="*/ 4612943 w 5199797"/>
                <a:gd name="connsiteY2" fmla="*/ 723331 h 723331"/>
                <a:gd name="connsiteX3" fmla="*/ 0 w 5199797"/>
                <a:gd name="connsiteY3" fmla="*/ 723331 h 723331"/>
                <a:gd name="connsiteX4" fmla="*/ 0 w 5199797"/>
                <a:gd name="connsiteY4" fmla="*/ 0 h 72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9797" h="723331">
                  <a:moveTo>
                    <a:pt x="0" y="0"/>
                  </a:moveTo>
                  <a:lnTo>
                    <a:pt x="5199797" y="0"/>
                  </a:lnTo>
                  <a:lnTo>
                    <a:pt x="4612943" y="723331"/>
                  </a:lnTo>
                  <a:lnTo>
                    <a:pt x="0" y="7233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7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 useBgFill="1">
          <p:nvSpPr>
            <p:cNvPr id="29" name="文本框 28">
              <a:extLst>
                <a:ext uri="{FF2B5EF4-FFF2-40B4-BE49-F238E27FC236}">
                  <a16:creationId xmlns:a16="http://schemas.microsoft.com/office/drawing/2014/main" id="{DF5E5C5F-3E3A-415C-BD11-5D76FA36D599}"/>
                </a:ext>
              </a:extLst>
            </p:cNvPr>
            <p:cNvSpPr txBox="1"/>
            <p:nvPr/>
          </p:nvSpPr>
          <p:spPr>
            <a:xfrm>
              <a:off x="5350724" y="1549070"/>
              <a:ext cx="3005484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Enter the title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BFB65FC0-BEB8-4868-A375-DC02EC6F2CBB}"/>
                </a:ext>
              </a:extLst>
            </p:cNvPr>
            <p:cNvSpPr txBox="1"/>
            <p:nvPr/>
          </p:nvSpPr>
          <p:spPr>
            <a:xfrm>
              <a:off x="355966" y="1609920"/>
              <a:ext cx="4175091" cy="417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Click to enter</a:t>
              </a:r>
              <a:endParaRPr lang="en-US" altLang="zh-CN" dirty="0">
                <a:solidFill>
                  <a:schemeClr val="bg1">
                    <a:lumMod val="9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2248942F-1C8E-4958-AEF4-6539155277A4}"/>
              </a:ext>
            </a:extLst>
          </p:cNvPr>
          <p:cNvGrpSpPr/>
          <p:nvPr/>
        </p:nvGrpSpPr>
        <p:grpSpPr>
          <a:xfrm>
            <a:off x="0" y="4288213"/>
            <a:ext cx="8356208" cy="723331"/>
            <a:chOff x="0" y="1473958"/>
            <a:chExt cx="8356208" cy="723331"/>
          </a:xfrm>
        </p:grpSpPr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5E17A3AB-C075-495A-A190-E6F90495142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169997"/>
              <a:ext cx="7287904" cy="0"/>
            </a:xfrm>
            <a:prstGeom prst="line">
              <a:avLst/>
            </a:prstGeom>
            <a:ln w="38100">
              <a:solidFill>
                <a:srgbClr val="C3C8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矩形 1">
              <a:extLst>
                <a:ext uri="{FF2B5EF4-FFF2-40B4-BE49-F238E27FC236}">
                  <a16:creationId xmlns:a16="http://schemas.microsoft.com/office/drawing/2014/main" id="{AB4E20B5-A805-4D1C-8ED7-1A3DF252042A}"/>
                </a:ext>
              </a:extLst>
            </p:cNvPr>
            <p:cNvSpPr/>
            <p:nvPr/>
          </p:nvSpPr>
          <p:spPr>
            <a:xfrm>
              <a:off x="0" y="1473958"/>
              <a:ext cx="5199797" cy="723331"/>
            </a:xfrm>
            <a:custGeom>
              <a:avLst/>
              <a:gdLst>
                <a:gd name="connsiteX0" fmla="*/ 0 w 5199797"/>
                <a:gd name="connsiteY0" fmla="*/ 0 h 723331"/>
                <a:gd name="connsiteX1" fmla="*/ 5199797 w 5199797"/>
                <a:gd name="connsiteY1" fmla="*/ 0 h 723331"/>
                <a:gd name="connsiteX2" fmla="*/ 5199797 w 5199797"/>
                <a:gd name="connsiteY2" fmla="*/ 723331 h 723331"/>
                <a:gd name="connsiteX3" fmla="*/ 0 w 5199797"/>
                <a:gd name="connsiteY3" fmla="*/ 723331 h 723331"/>
                <a:gd name="connsiteX4" fmla="*/ 0 w 5199797"/>
                <a:gd name="connsiteY4" fmla="*/ 0 h 723331"/>
                <a:gd name="connsiteX0" fmla="*/ 0 w 5199797"/>
                <a:gd name="connsiteY0" fmla="*/ 0 h 723331"/>
                <a:gd name="connsiteX1" fmla="*/ 5199797 w 5199797"/>
                <a:gd name="connsiteY1" fmla="*/ 0 h 723331"/>
                <a:gd name="connsiteX2" fmla="*/ 4612943 w 5199797"/>
                <a:gd name="connsiteY2" fmla="*/ 723331 h 723331"/>
                <a:gd name="connsiteX3" fmla="*/ 0 w 5199797"/>
                <a:gd name="connsiteY3" fmla="*/ 723331 h 723331"/>
                <a:gd name="connsiteX4" fmla="*/ 0 w 5199797"/>
                <a:gd name="connsiteY4" fmla="*/ 0 h 723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99797" h="723331">
                  <a:moveTo>
                    <a:pt x="0" y="0"/>
                  </a:moveTo>
                  <a:lnTo>
                    <a:pt x="5199797" y="0"/>
                  </a:lnTo>
                  <a:lnTo>
                    <a:pt x="4612943" y="723331"/>
                  </a:lnTo>
                  <a:lnTo>
                    <a:pt x="0" y="7233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7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 useBgFill="1">
          <p:nvSpPr>
            <p:cNvPr id="34" name="文本框 33">
              <a:extLst>
                <a:ext uri="{FF2B5EF4-FFF2-40B4-BE49-F238E27FC236}">
                  <a16:creationId xmlns:a16="http://schemas.microsoft.com/office/drawing/2014/main" id="{0C3134BF-2291-4525-B345-55BDF8091DFA}"/>
                </a:ext>
              </a:extLst>
            </p:cNvPr>
            <p:cNvSpPr txBox="1"/>
            <p:nvPr/>
          </p:nvSpPr>
          <p:spPr>
            <a:xfrm>
              <a:off x="5350724" y="1549070"/>
              <a:ext cx="3005484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Enter the title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518D0737-2993-4FA2-A0AD-7D173C0BEDB9}"/>
                </a:ext>
              </a:extLst>
            </p:cNvPr>
            <p:cNvSpPr txBox="1"/>
            <p:nvPr/>
          </p:nvSpPr>
          <p:spPr>
            <a:xfrm>
              <a:off x="355966" y="1609920"/>
              <a:ext cx="4175091" cy="417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zh-CN" altLang="en-US" dirty="0">
                  <a:solidFill>
                    <a:schemeClr val="bg1">
                      <a:lumMod val="9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Click to enter</a:t>
              </a:r>
              <a:endParaRPr lang="en-US" altLang="zh-CN" dirty="0">
                <a:solidFill>
                  <a:schemeClr val="bg1">
                    <a:lumMod val="9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3333352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54B66A9-29E7-449A-95D1-FD7553BF54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1509" y="0"/>
            <a:ext cx="1420491" cy="646232"/>
          </a:xfrm>
          <a:prstGeom prst="rect">
            <a:avLst/>
          </a:prstGeom>
        </p:spPr>
      </p:pic>
      <p:sp>
        <p:nvSpPr>
          <p:cNvPr id="33" name="Oval 30">
            <a:extLst>
              <a:ext uri="{FF2B5EF4-FFF2-40B4-BE49-F238E27FC236}">
                <a16:creationId xmlns:a16="http://schemas.microsoft.com/office/drawing/2014/main" id="{82FF2203-CCE5-401C-A2AC-9D939C9A5E60}"/>
              </a:ext>
            </a:extLst>
          </p:cNvPr>
          <p:cNvSpPr/>
          <p:nvPr/>
        </p:nvSpPr>
        <p:spPr>
          <a:xfrm>
            <a:off x="5556043" y="1116618"/>
            <a:ext cx="1026075" cy="1026075"/>
          </a:xfrm>
          <a:prstGeom prst="ellipse">
            <a:avLst/>
          </a:prstGeom>
          <a:solidFill>
            <a:srgbClr val="4B7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EF5C1EE5-19DF-4433-80AA-3A0E97B8B37C}"/>
              </a:ext>
            </a:extLst>
          </p:cNvPr>
          <p:cNvSpPr/>
          <p:nvPr/>
        </p:nvSpPr>
        <p:spPr>
          <a:xfrm>
            <a:off x="5658650" y="1219225"/>
            <a:ext cx="820860" cy="8208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35" name="Oval 15">
            <a:extLst>
              <a:ext uri="{FF2B5EF4-FFF2-40B4-BE49-F238E27FC236}">
                <a16:creationId xmlns:a16="http://schemas.microsoft.com/office/drawing/2014/main" id="{185B795C-D60C-4611-A923-43396339947A}"/>
              </a:ext>
            </a:extLst>
          </p:cNvPr>
          <p:cNvSpPr/>
          <p:nvPr/>
        </p:nvSpPr>
        <p:spPr>
          <a:xfrm>
            <a:off x="3089750" y="2828440"/>
            <a:ext cx="1026075" cy="1026075"/>
          </a:xfrm>
          <a:prstGeom prst="ellipse">
            <a:avLst/>
          </a:prstGeom>
          <a:solidFill>
            <a:srgbClr val="4B7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37" name="Oval 16">
            <a:extLst>
              <a:ext uri="{FF2B5EF4-FFF2-40B4-BE49-F238E27FC236}">
                <a16:creationId xmlns:a16="http://schemas.microsoft.com/office/drawing/2014/main" id="{EF774743-0C3C-4755-AB2F-077A6E1EAA43}"/>
              </a:ext>
            </a:extLst>
          </p:cNvPr>
          <p:cNvSpPr/>
          <p:nvPr/>
        </p:nvSpPr>
        <p:spPr>
          <a:xfrm>
            <a:off x="3192357" y="2931047"/>
            <a:ext cx="820860" cy="8208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38" name="Oval 18">
            <a:extLst>
              <a:ext uri="{FF2B5EF4-FFF2-40B4-BE49-F238E27FC236}">
                <a16:creationId xmlns:a16="http://schemas.microsoft.com/office/drawing/2014/main" id="{FDB2A595-E3F7-44EC-A3FB-26264EA2EC47}"/>
              </a:ext>
            </a:extLst>
          </p:cNvPr>
          <p:cNvSpPr/>
          <p:nvPr/>
        </p:nvSpPr>
        <p:spPr>
          <a:xfrm>
            <a:off x="4317178" y="2863329"/>
            <a:ext cx="1026075" cy="1026075"/>
          </a:xfrm>
          <a:prstGeom prst="ellipse">
            <a:avLst/>
          </a:prstGeom>
          <a:solidFill>
            <a:srgbClr val="719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39" name="Oval 19">
            <a:extLst>
              <a:ext uri="{FF2B5EF4-FFF2-40B4-BE49-F238E27FC236}">
                <a16:creationId xmlns:a16="http://schemas.microsoft.com/office/drawing/2014/main" id="{74EED498-8033-4F92-95DC-F662B0464729}"/>
              </a:ext>
            </a:extLst>
          </p:cNvPr>
          <p:cNvSpPr/>
          <p:nvPr/>
        </p:nvSpPr>
        <p:spPr>
          <a:xfrm>
            <a:off x="4419785" y="2965936"/>
            <a:ext cx="820860" cy="8208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1B44B339-5FA8-4CF6-ADD4-5835EE18C1D9}"/>
              </a:ext>
            </a:extLst>
          </p:cNvPr>
          <p:cNvSpPr/>
          <p:nvPr/>
        </p:nvSpPr>
        <p:spPr>
          <a:xfrm>
            <a:off x="8076175" y="2881045"/>
            <a:ext cx="1026075" cy="1026075"/>
          </a:xfrm>
          <a:prstGeom prst="ellipse">
            <a:avLst/>
          </a:prstGeom>
          <a:solidFill>
            <a:srgbClr val="4B7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42" name="Oval 22">
            <a:extLst>
              <a:ext uri="{FF2B5EF4-FFF2-40B4-BE49-F238E27FC236}">
                <a16:creationId xmlns:a16="http://schemas.microsoft.com/office/drawing/2014/main" id="{7B6CDC2B-E66C-4EBB-9B80-DE13CC001BD2}"/>
              </a:ext>
            </a:extLst>
          </p:cNvPr>
          <p:cNvSpPr/>
          <p:nvPr/>
        </p:nvSpPr>
        <p:spPr>
          <a:xfrm>
            <a:off x="8178782" y="2983652"/>
            <a:ext cx="820860" cy="8208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43" name="Oval 24">
            <a:extLst>
              <a:ext uri="{FF2B5EF4-FFF2-40B4-BE49-F238E27FC236}">
                <a16:creationId xmlns:a16="http://schemas.microsoft.com/office/drawing/2014/main" id="{93C56459-D676-444A-AB12-0668EC12DAB7}"/>
              </a:ext>
            </a:extLst>
          </p:cNvPr>
          <p:cNvSpPr/>
          <p:nvPr/>
        </p:nvSpPr>
        <p:spPr>
          <a:xfrm>
            <a:off x="6789912" y="2881045"/>
            <a:ext cx="1026075" cy="1026075"/>
          </a:xfrm>
          <a:prstGeom prst="ellipse">
            <a:avLst/>
          </a:prstGeom>
          <a:solidFill>
            <a:srgbClr val="719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44" name="Oval 25">
            <a:extLst>
              <a:ext uri="{FF2B5EF4-FFF2-40B4-BE49-F238E27FC236}">
                <a16:creationId xmlns:a16="http://schemas.microsoft.com/office/drawing/2014/main" id="{3322E697-59CF-4BCC-B85B-9B6A42730E87}"/>
              </a:ext>
            </a:extLst>
          </p:cNvPr>
          <p:cNvSpPr/>
          <p:nvPr/>
        </p:nvSpPr>
        <p:spPr>
          <a:xfrm>
            <a:off x="6892519" y="2983652"/>
            <a:ext cx="820860" cy="8208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45" name="Oval 27">
            <a:extLst>
              <a:ext uri="{FF2B5EF4-FFF2-40B4-BE49-F238E27FC236}">
                <a16:creationId xmlns:a16="http://schemas.microsoft.com/office/drawing/2014/main" id="{6D6B8500-C092-4468-9F50-DB622ADCFCD1}"/>
              </a:ext>
            </a:extLst>
          </p:cNvPr>
          <p:cNvSpPr/>
          <p:nvPr/>
        </p:nvSpPr>
        <p:spPr>
          <a:xfrm>
            <a:off x="5556043" y="2852256"/>
            <a:ext cx="1026075" cy="1026075"/>
          </a:xfrm>
          <a:prstGeom prst="ellipse">
            <a:avLst/>
          </a:prstGeom>
          <a:solidFill>
            <a:srgbClr val="B4C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46" name="Oval 28">
            <a:extLst>
              <a:ext uri="{FF2B5EF4-FFF2-40B4-BE49-F238E27FC236}">
                <a16:creationId xmlns:a16="http://schemas.microsoft.com/office/drawing/2014/main" id="{13F2235E-5A5E-49A5-AD62-9845CD314D13}"/>
              </a:ext>
            </a:extLst>
          </p:cNvPr>
          <p:cNvSpPr/>
          <p:nvPr/>
        </p:nvSpPr>
        <p:spPr>
          <a:xfrm>
            <a:off x="5658650" y="2954863"/>
            <a:ext cx="820860" cy="8208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47" name="Freeform 5">
            <a:extLst>
              <a:ext uri="{FF2B5EF4-FFF2-40B4-BE49-F238E27FC236}">
                <a16:creationId xmlns:a16="http://schemas.microsoft.com/office/drawing/2014/main" id="{F0C26E3E-A2B6-4BB8-93BD-14A2DCEC7544}"/>
              </a:ext>
            </a:extLst>
          </p:cNvPr>
          <p:cNvSpPr>
            <a:spLocks noEditPoints="1"/>
          </p:cNvSpPr>
          <p:nvPr/>
        </p:nvSpPr>
        <p:spPr bwMode="auto">
          <a:xfrm>
            <a:off x="3360422" y="3025245"/>
            <a:ext cx="467780" cy="552831"/>
          </a:xfrm>
          <a:custGeom>
            <a:avLst/>
            <a:gdLst/>
            <a:ahLst/>
            <a:cxnLst>
              <a:cxn ang="0">
                <a:pos x="250" y="250"/>
              </a:cxn>
              <a:cxn ang="0">
                <a:pos x="125" y="296"/>
              </a:cxn>
              <a:cxn ang="0">
                <a:pos x="0" y="250"/>
              </a:cxn>
              <a:cxn ang="0">
                <a:pos x="66" y="210"/>
              </a:cxn>
              <a:cxn ang="0">
                <a:pos x="79" y="219"/>
              </a:cxn>
              <a:cxn ang="0">
                <a:pos x="70" y="232"/>
              </a:cxn>
              <a:cxn ang="0">
                <a:pos x="23" y="251"/>
              </a:cxn>
              <a:cxn ang="0">
                <a:pos x="125" y="273"/>
              </a:cxn>
              <a:cxn ang="0">
                <a:pos x="228" y="250"/>
              </a:cxn>
              <a:cxn ang="0">
                <a:pos x="180" y="232"/>
              </a:cxn>
              <a:cxn ang="0">
                <a:pos x="171" y="219"/>
              </a:cxn>
              <a:cxn ang="0">
                <a:pos x="184" y="210"/>
              </a:cxn>
              <a:cxn ang="0">
                <a:pos x="250" y="250"/>
              </a:cxn>
              <a:cxn ang="0">
                <a:pos x="80" y="182"/>
              </a:cxn>
              <a:cxn ang="0">
                <a:pos x="91" y="182"/>
              </a:cxn>
              <a:cxn ang="0">
                <a:pos x="91" y="250"/>
              </a:cxn>
              <a:cxn ang="0">
                <a:pos x="102" y="262"/>
              </a:cxn>
              <a:cxn ang="0">
                <a:pos x="148" y="262"/>
              </a:cxn>
              <a:cxn ang="0">
                <a:pos x="159" y="250"/>
              </a:cxn>
              <a:cxn ang="0">
                <a:pos x="159" y="182"/>
              </a:cxn>
              <a:cxn ang="0">
                <a:pos x="171" y="182"/>
              </a:cxn>
              <a:cxn ang="0">
                <a:pos x="182" y="171"/>
              </a:cxn>
              <a:cxn ang="0">
                <a:pos x="182" y="102"/>
              </a:cxn>
              <a:cxn ang="0">
                <a:pos x="157" y="82"/>
              </a:cxn>
              <a:cxn ang="0">
                <a:pos x="125" y="80"/>
              </a:cxn>
              <a:cxn ang="0">
                <a:pos x="93" y="82"/>
              </a:cxn>
              <a:cxn ang="0">
                <a:pos x="68" y="102"/>
              </a:cxn>
              <a:cxn ang="0">
                <a:pos x="68" y="171"/>
              </a:cxn>
              <a:cxn ang="0">
                <a:pos x="80" y="182"/>
              </a:cxn>
              <a:cxn ang="0">
                <a:pos x="125" y="68"/>
              </a:cxn>
              <a:cxn ang="0">
                <a:pos x="159" y="34"/>
              </a:cxn>
              <a:cxn ang="0">
                <a:pos x="125" y="0"/>
              </a:cxn>
              <a:cxn ang="0">
                <a:pos x="91" y="34"/>
              </a:cxn>
              <a:cxn ang="0">
                <a:pos x="125" y="68"/>
              </a:cxn>
              <a:cxn ang="0">
                <a:pos x="125" y="68"/>
              </a:cxn>
              <a:cxn ang="0">
                <a:pos x="125" y="68"/>
              </a:cxn>
            </a:cxnLst>
            <a:rect l="0" t="0" r="r" b="b"/>
            <a:pathLst>
              <a:path w="250" h="296">
                <a:moveTo>
                  <a:pt x="250" y="250"/>
                </a:moveTo>
                <a:cubicBezTo>
                  <a:pt x="250" y="282"/>
                  <a:pt x="185" y="296"/>
                  <a:pt x="125" y="296"/>
                </a:cubicBezTo>
                <a:cubicBezTo>
                  <a:pt x="65" y="296"/>
                  <a:pt x="0" y="282"/>
                  <a:pt x="0" y="250"/>
                </a:cubicBezTo>
                <a:cubicBezTo>
                  <a:pt x="0" y="226"/>
                  <a:pt x="36" y="215"/>
                  <a:pt x="66" y="210"/>
                </a:cubicBezTo>
                <a:cubicBezTo>
                  <a:pt x="72" y="209"/>
                  <a:pt x="78" y="213"/>
                  <a:pt x="79" y="219"/>
                </a:cubicBezTo>
                <a:cubicBezTo>
                  <a:pt x="80" y="225"/>
                  <a:pt x="76" y="231"/>
                  <a:pt x="70" y="232"/>
                </a:cubicBezTo>
                <a:cubicBezTo>
                  <a:pt x="33" y="239"/>
                  <a:pt x="23" y="249"/>
                  <a:pt x="23" y="251"/>
                </a:cubicBezTo>
                <a:cubicBezTo>
                  <a:pt x="24" y="257"/>
                  <a:pt x="58" y="273"/>
                  <a:pt x="125" y="273"/>
                </a:cubicBezTo>
                <a:cubicBezTo>
                  <a:pt x="192" y="273"/>
                  <a:pt x="226" y="257"/>
                  <a:pt x="228" y="250"/>
                </a:cubicBezTo>
                <a:cubicBezTo>
                  <a:pt x="227" y="249"/>
                  <a:pt x="217" y="238"/>
                  <a:pt x="180" y="232"/>
                </a:cubicBezTo>
                <a:cubicBezTo>
                  <a:pt x="174" y="231"/>
                  <a:pt x="170" y="225"/>
                  <a:pt x="171" y="219"/>
                </a:cubicBezTo>
                <a:cubicBezTo>
                  <a:pt x="172" y="213"/>
                  <a:pt x="178" y="209"/>
                  <a:pt x="184" y="210"/>
                </a:cubicBezTo>
                <a:cubicBezTo>
                  <a:pt x="214" y="215"/>
                  <a:pt x="250" y="226"/>
                  <a:pt x="250" y="250"/>
                </a:cubicBezTo>
                <a:close/>
                <a:moveTo>
                  <a:pt x="80" y="182"/>
                </a:moveTo>
                <a:cubicBezTo>
                  <a:pt x="91" y="182"/>
                  <a:pt x="91" y="182"/>
                  <a:pt x="91" y="182"/>
                </a:cubicBezTo>
                <a:cubicBezTo>
                  <a:pt x="91" y="250"/>
                  <a:pt x="91" y="250"/>
                  <a:pt x="91" y="250"/>
                </a:cubicBezTo>
                <a:cubicBezTo>
                  <a:pt x="91" y="257"/>
                  <a:pt x="96" y="262"/>
                  <a:pt x="102" y="262"/>
                </a:cubicBezTo>
                <a:cubicBezTo>
                  <a:pt x="148" y="262"/>
                  <a:pt x="148" y="262"/>
                  <a:pt x="148" y="262"/>
                </a:cubicBezTo>
                <a:cubicBezTo>
                  <a:pt x="154" y="262"/>
                  <a:pt x="159" y="257"/>
                  <a:pt x="159" y="250"/>
                </a:cubicBezTo>
                <a:cubicBezTo>
                  <a:pt x="159" y="182"/>
                  <a:pt x="159" y="182"/>
                  <a:pt x="159" y="182"/>
                </a:cubicBezTo>
                <a:cubicBezTo>
                  <a:pt x="171" y="182"/>
                  <a:pt x="171" y="182"/>
                  <a:pt x="171" y="182"/>
                </a:cubicBezTo>
                <a:cubicBezTo>
                  <a:pt x="177" y="182"/>
                  <a:pt x="182" y="177"/>
                  <a:pt x="182" y="171"/>
                </a:cubicBezTo>
                <a:cubicBezTo>
                  <a:pt x="182" y="102"/>
                  <a:pt x="182" y="102"/>
                  <a:pt x="182" y="102"/>
                </a:cubicBezTo>
                <a:cubicBezTo>
                  <a:pt x="182" y="97"/>
                  <a:pt x="173" y="84"/>
                  <a:pt x="157" y="82"/>
                </a:cubicBezTo>
                <a:cubicBezTo>
                  <a:pt x="150" y="81"/>
                  <a:pt x="138" y="80"/>
                  <a:pt x="125" y="80"/>
                </a:cubicBezTo>
                <a:cubicBezTo>
                  <a:pt x="112" y="80"/>
                  <a:pt x="100" y="81"/>
                  <a:pt x="93" y="82"/>
                </a:cubicBezTo>
                <a:cubicBezTo>
                  <a:pt x="77" y="84"/>
                  <a:pt x="68" y="97"/>
                  <a:pt x="68" y="102"/>
                </a:cubicBezTo>
                <a:cubicBezTo>
                  <a:pt x="68" y="171"/>
                  <a:pt x="68" y="171"/>
                  <a:pt x="68" y="171"/>
                </a:cubicBezTo>
                <a:cubicBezTo>
                  <a:pt x="68" y="177"/>
                  <a:pt x="73" y="182"/>
                  <a:pt x="80" y="182"/>
                </a:cubicBezTo>
                <a:close/>
                <a:moveTo>
                  <a:pt x="125" y="68"/>
                </a:moveTo>
                <a:cubicBezTo>
                  <a:pt x="144" y="68"/>
                  <a:pt x="159" y="53"/>
                  <a:pt x="159" y="34"/>
                </a:cubicBezTo>
                <a:cubicBezTo>
                  <a:pt x="159" y="15"/>
                  <a:pt x="144" y="0"/>
                  <a:pt x="125" y="0"/>
                </a:cubicBezTo>
                <a:cubicBezTo>
                  <a:pt x="106" y="0"/>
                  <a:pt x="91" y="15"/>
                  <a:pt x="91" y="34"/>
                </a:cubicBezTo>
                <a:cubicBezTo>
                  <a:pt x="91" y="53"/>
                  <a:pt x="106" y="68"/>
                  <a:pt x="125" y="68"/>
                </a:cubicBezTo>
                <a:close/>
                <a:moveTo>
                  <a:pt x="125" y="68"/>
                </a:moveTo>
                <a:cubicBezTo>
                  <a:pt x="125" y="68"/>
                  <a:pt x="125" y="68"/>
                  <a:pt x="125" y="68"/>
                </a:cubicBezTo>
              </a:path>
            </a:pathLst>
          </a:custGeom>
          <a:solidFill>
            <a:srgbClr val="4B708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48" name="Freeform 66">
            <a:extLst>
              <a:ext uri="{FF2B5EF4-FFF2-40B4-BE49-F238E27FC236}">
                <a16:creationId xmlns:a16="http://schemas.microsoft.com/office/drawing/2014/main" id="{97EFBC12-6745-4029-B9E3-5B1177EF3CE8}"/>
              </a:ext>
            </a:extLst>
          </p:cNvPr>
          <p:cNvSpPr>
            <a:spLocks noEditPoints="1"/>
          </p:cNvSpPr>
          <p:nvPr/>
        </p:nvSpPr>
        <p:spPr bwMode="auto">
          <a:xfrm>
            <a:off x="4655141" y="3171867"/>
            <a:ext cx="350147" cy="408997"/>
          </a:xfrm>
          <a:custGeom>
            <a:avLst/>
            <a:gdLst/>
            <a:ahLst/>
            <a:cxnLst>
              <a:cxn ang="0">
                <a:pos x="55" y="9"/>
              </a:cxn>
              <a:cxn ang="0">
                <a:pos x="55" y="14"/>
              </a:cxn>
              <a:cxn ang="0">
                <a:pos x="27" y="23"/>
              </a:cxn>
              <a:cxn ang="0">
                <a:pos x="0" y="14"/>
              </a:cxn>
              <a:cxn ang="0">
                <a:pos x="0" y="9"/>
              </a:cxn>
              <a:cxn ang="0">
                <a:pos x="27" y="0"/>
              </a:cxn>
              <a:cxn ang="0">
                <a:pos x="55" y="9"/>
              </a:cxn>
              <a:cxn ang="0">
                <a:pos x="55" y="21"/>
              </a:cxn>
              <a:cxn ang="0">
                <a:pos x="55" y="27"/>
              </a:cxn>
              <a:cxn ang="0">
                <a:pos x="27" y="37"/>
              </a:cxn>
              <a:cxn ang="0">
                <a:pos x="0" y="27"/>
              </a:cxn>
              <a:cxn ang="0">
                <a:pos x="0" y="21"/>
              </a:cxn>
              <a:cxn ang="0">
                <a:pos x="27" y="27"/>
              </a:cxn>
              <a:cxn ang="0">
                <a:pos x="55" y="21"/>
              </a:cxn>
              <a:cxn ang="0">
                <a:pos x="55" y="35"/>
              </a:cxn>
              <a:cxn ang="0">
                <a:pos x="55" y="41"/>
              </a:cxn>
              <a:cxn ang="0">
                <a:pos x="27" y="50"/>
              </a:cxn>
              <a:cxn ang="0">
                <a:pos x="0" y="41"/>
              </a:cxn>
              <a:cxn ang="0">
                <a:pos x="0" y="35"/>
              </a:cxn>
              <a:cxn ang="0">
                <a:pos x="27" y="41"/>
              </a:cxn>
              <a:cxn ang="0">
                <a:pos x="55" y="35"/>
              </a:cxn>
              <a:cxn ang="0">
                <a:pos x="55" y="49"/>
              </a:cxn>
              <a:cxn ang="0">
                <a:pos x="55" y="55"/>
              </a:cxn>
              <a:cxn ang="0">
                <a:pos x="27" y="64"/>
              </a:cxn>
              <a:cxn ang="0">
                <a:pos x="0" y="55"/>
              </a:cxn>
              <a:cxn ang="0">
                <a:pos x="0" y="49"/>
              </a:cxn>
              <a:cxn ang="0">
                <a:pos x="27" y="55"/>
              </a:cxn>
              <a:cxn ang="0">
                <a:pos x="55" y="49"/>
              </a:cxn>
            </a:cxnLst>
            <a:rect l="0" t="0" r="r" b="b"/>
            <a:pathLst>
              <a:path w="55" h="64">
                <a:moveTo>
                  <a:pt x="55" y="9"/>
                </a:moveTo>
                <a:cubicBezTo>
                  <a:pt x="55" y="14"/>
                  <a:pt x="55" y="14"/>
                  <a:pt x="55" y="14"/>
                </a:cubicBezTo>
                <a:cubicBezTo>
                  <a:pt x="55" y="19"/>
                  <a:pt x="42" y="23"/>
                  <a:pt x="27" y="23"/>
                </a:cubicBezTo>
                <a:cubicBezTo>
                  <a:pt x="12" y="23"/>
                  <a:pt x="0" y="19"/>
                  <a:pt x="0" y="14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12" y="0"/>
                  <a:pt x="27" y="0"/>
                </a:cubicBezTo>
                <a:cubicBezTo>
                  <a:pt x="42" y="0"/>
                  <a:pt x="55" y="4"/>
                  <a:pt x="55" y="9"/>
                </a:cubicBezTo>
                <a:close/>
                <a:moveTo>
                  <a:pt x="55" y="21"/>
                </a:moveTo>
                <a:cubicBezTo>
                  <a:pt x="55" y="27"/>
                  <a:pt x="55" y="27"/>
                  <a:pt x="55" y="27"/>
                </a:cubicBezTo>
                <a:cubicBezTo>
                  <a:pt x="55" y="32"/>
                  <a:pt x="42" y="37"/>
                  <a:pt x="27" y="37"/>
                </a:cubicBezTo>
                <a:cubicBezTo>
                  <a:pt x="12" y="37"/>
                  <a:pt x="0" y="32"/>
                  <a:pt x="0" y="27"/>
                </a:cubicBezTo>
                <a:cubicBezTo>
                  <a:pt x="0" y="21"/>
                  <a:pt x="0" y="21"/>
                  <a:pt x="0" y="21"/>
                </a:cubicBezTo>
                <a:cubicBezTo>
                  <a:pt x="6" y="25"/>
                  <a:pt x="16" y="27"/>
                  <a:pt x="27" y="27"/>
                </a:cubicBezTo>
                <a:cubicBezTo>
                  <a:pt x="38" y="27"/>
                  <a:pt x="49" y="25"/>
                  <a:pt x="55" y="21"/>
                </a:cubicBezTo>
                <a:close/>
                <a:moveTo>
                  <a:pt x="55" y="35"/>
                </a:moveTo>
                <a:cubicBezTo>
                  <a:pt x="55" y="41"/>
                  <a:pt x="55" y="41"/>
                  <a:pt x="55" y="41"/>
                </a:cubicBezTo>
                <a:cubicBezTo>
                  <a:pt x="55" y="46"/>
                  <a:pt x="42" y="50"/>
                  <a:pt x="27" y="50"/>
                </a:cubicBezTo>
                <a:cubicBezTo>
                  <a:pt x="12" y="50"/>
                  <a:pt x="0" y="46"/>
                  <a:pt x="0" y="41"/>
                </a:cubicBezTo>
                <a:cubicBezTo>
                  <a:pt x="0" y="35"/>
                  <a:pt x="0" y="35"/>
                  <a:pt x="0" y="35"/>
                </a:cubicBezTo>
                <a:cubicBezTo>
                  <a:pt x="6" y="39"/>
                  <a:pt x="16" y="41"/>
                  <a:pt x="27" y="41"/>
                </a:cubicBezTo>
                <a:cubicBezTo>
                  <a:pt x="38" y="41"/>
                  <a:pt x="49" y="39"/>
                  <a:pt x="55" y="35"/>
                </a:cubicBezTo>
                <a:close/>
                <a:moveTo>
                  <a:pt x="55" y="49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60"/>
                  <a:pt x="42" y="64"/>
                  <a:pt x="27" y="64"/>
                </a:cubicBezTo>
                <a:cubicBezTo>
                  <a:pt x="12" y="64"/>
                  <a:pt x="0" y="60"/>
                  <a:pt x="0" y="55"/>
                </a:cubicBezTo>
                <a:cubicBezTo>
                  <a:pt x="0" y="49"/>
                  <a:pt x="0" y="49"/>
                  <a:pt x="0" y="49"/>
                </a:cubicBezTo>
                <a:cubicBezTo>
                  <a:pt x="6" y="53"/>
                  <a:pt x="16" y="55"/>
                  <a:pt x="27" y="55"/>
                </a:cubicBezTo>
                <a:cubicBezTo>
                  <a:pt x="38" y="55"/>
                  <a:pt x="49" y="53"/>
                  <a:pt x="55" y="49"/>
                </a:cubicBezTo>
                <a:close/>
              </a:path>
            </a:pathLst>
          </a:custGeom>
          <a:solidFill>
            <a:srgbClr val="7199A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49" name="Freeform 21">
            <a:extLst>
              <a:ext uri="{FF2B5EF4-FFF2-40B4-BE49-F238E27FC236}">
                <a16:creationId xmlns:a16="http://schemas.microsoft.com/office/drawing/2014/main" id="{F330CCE6-5E4D-4C37-9929-960900773B24}"/>
              </a:ext>
            </a:extLst>
          </p:cNvPr>
          <p:cNvSpPr>
            <a:spLocks noEditPoints="1"/>
          </p:cNvSpPr>
          <p:nvPr/>
        </p:nvSpPr>
        <p:spPr bwMode="auto">
          <a:xfrm>
            <a:off x="5792059" y="3108320"/>
            <a:ext cx="594713" cy="404163"/>
          </a:xfrm>
          <a:custGeom>
            <a:avLst/>
            <a:gdLst/>
            <a:ahLst/>
            <a:cxnLst>
              <a:cxn ang="0">
                <a:pos x="389" y="347"/>
              </a:cxn>
              <a:cxn ang="0">
                <a:pos x="389" y="371"/>
              </a:cxn>
              <a:cxn ang="0">
                <a:pos x="619" y="283"/>
              </a:cxn>
              <a:cxn ang="0">
                <a:pos x="611" y="420"/>
              </a:cxn>
              <a:cxn ang="0">
                <a:pos x="73" y="411"/>
              </a:cxn>
              <a:cxn ang="0">
                <a:pos x="67" y="359"/>
              </a:cxn>
              <a:cxn ang="0">
                <a:pos x="30" y="362"/>
              </a:cxn>
              <a:cxn ang="0">
                <a:pos x="8" y="370"/>
              </a:cxn>
              <a:cxn ang="0">
                <a:pos x="0" y="84"/>
              </a:cxn>
              <a:cxn ang="0">
                <a:pos x="7" y="8"/>
              </a:cxn>
              <a:cxn ang="0">
                <a:pos x="23" y="8"/>
              </a:cxn>
              <a:cxn ang="0">
                <a:pos x="30" y="84"/>
              </a:cxn>
              <a:cxn ang="0">
                <a:pos x="67" y="334"/>
              </a:cxn>
              <a:cxn ang="0">
                <a:pos x="73" y="283"/>
              </a:cxn>
              <a:cxn ang="0">
                <a:pos x="169" y="275"/>
              </a:cxn>
              <a:cxn ang="0">
                <a:pos x="185" y="321"/>
              </a:cxn>
              <a:cxn ang="0">
                <a:pos x="214" y="275"/>
              </a:cxn>
              <a:cxn ang="0">
                <a:pos x="231" y="321"/>
              </a:cxn>
              <a:cxn ang="0">
                <a:pos x="262" y="275"/>
              </a:cxn>
              <a:cxn ang="0">
                <a:pos x="278" y="321"/>
              </a:cxn>
              <a:cxn ang="0">
                <a:pos x="611" y="275"/>
              </a:cxn>
              <a:cxn ang="0">
                <a:pos x="435" y="321"/>
              </a:cxn>
              <a:cxn ang="0">
                <a:pos x="545" y="301"/>
              </a:cxn>
              <a:cxn ang="0">
                <a:pos x="435" y="321"/>
              </a:cxn>
              <a:cxn ang="0">
                <a:pos x="150" y="340"/>
              </a:cxn>
              <a:cxn ang="0">
                <a:pos x="548" y="377"/>
              </a:cxn>
              <a:cxn ang="0">
                <a:pos x="447" y="371"/>
              </a:cxn>
              <a:cxn ang="0">
                <a:pos x="447" y="347"/>
              </a:cxn>
              <a:cxn ang="0">
                <a:pos x="447" y="371"/>
              </a:cxn>
              <a:cxn ang="0">
                <a:pos x="520" y="359"/>
              </a:cxn>
              <a:cxn ang="0">
                <a:pos x="496" y="359"/>
              </a:cxn>
              <a:cxn ang="0">
                <a:pos x="508" y="371"/>
              </a:cxn>
            </a:cxnLst>
            <a:rect l="0" t="0" r="r" b="b"/>
            <a:pathLst>
              <a:path w="619" h="420">
                <a:moveTo>
                  <a:pt x="377" y="359"/>
                </a:moveTo>
                <a:cubicBezTo>
                  <a:pt x="377" y="353"/>
                  <a:pt x="382" y="347"/>
                  <a:pt x="389" y="347"/>
                </a:cubicBezTo>
                <a:cubicBezTo>
                  <a:pt x="395" y="347"/>
                  <a:pt x="400" y="353"/>
                  <a:pt x="400" y="359"/>
                </a:cubicBezTo>
                <a:cubicBezTo>
                  <a:pt x="400" y="365"/>
                  <a:pt x="395" y="371"/>
                  <a:pt x="389" y="371"/>
                </a:cubicBezTo>
                <a:cubicBezTo>
                  <a:pt x="382" y="371"/>
                  <a:pt x="377" y="365"/>
                  <a:pt x="377" y="359"/>
                </a:cubicBezTo>
                <a:close/>
                <a:moveTo>
                  <a:pt x="619" y="283"/>
                </a:moveTo>
                <a:cubicBezTo>
                  <a:pt x="619" y="411"/>
                  <a:pt x="619" y="411"/>
                  <a:pt x="619" y="411"/>
                </a:cubicBezTo>
                <a:cubicBezTo>
                  <a:pt x="619" y="416"/>
                  <a:pt x="615" y="420"/>
                  <a:pt x="611" y="420"/>
                </a:cubicBezTo>
                <a:cubicBezTo>
                  <a:pt x="81" y="420"/>
                  <a:pt x="81" y="420"/>
                  <a:pt x="81" y="420"/>
                </a:cubicBezTo>
                <a:cubicBezTo>
                  <a:pt x="77" y="420"/>
                  <a:pt x="73" y="416"/>
                  <a:pt x="73" y="411"/>
                </a:cubicBezTo>
                <a:cubicBezTo>
                  <a:pt x="73" y="357"/>
                  <a:pt x="73" y="357"/>
                  <a:pt x="73" y="357"/>
                </a:cubicBezTo>
                <a:cubicBezTo>
                  <a:pt x="71" y="358"/>
                  <a:pt x="69" y="359"/>
                  <a:pt x="67" y="359"/>
                </a:cubicBezTo>
                <a:cubicBezTo>
                  <a:pt x="30" y="359"/>
                  <a:pt x="30" y="359"/>
                  <a:pt x="30" y="359"/>
                </a:cubicBezTo>
                <a:cubicBezTo>
                  <a:pt x="30" y="362"/>
                  <a:pt x="30" y="362"/>
                  <a:pt x="30" y="362"/>
                </a:cubicBezTo>
                <a:cubicBezTo>
                  <a:pt x="30" y="367"/>
                  <a:pt x="26" y="370"/>
                  <a:pt x="22" y="370"/>
                </a:cubicBezTo>
                <a:cubicBezTo>
                  <a:pt x="8" y="370"/>
                  <a:pt x="8" y="370"/>
                  <a:pt x="8" y="370"/>
                </a:cubicBezTo>
                <a:cubicBezTo>
                  <a:pt x="4" y="370"/>
                  <a:pt x="0" y="367"/>
                  <a:pt x="0" y="362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0"/>
                  <a:pt x="3" y="77"/>
                  <a:pt x="7" y="76"/>
                </a:cubicBezTo>
                <a:cubicBezTo>
                  <a:pt x="7" y="8"/>
                  <a:pt x="7" y="8"/>
                  <a:pt x="7" y="8"/>
                </a:cubicBezTo>
                <a:cubicBezTo>
                  <a:pt x="7" y="4"/>
                  <a:pt x="10" y="0"/>
                  <a:pt x="15" y="0"/>
                </a:cubicBezTo>
                <a:cubicBezTo>
                  <a:pt x="19" y="0"/>
                  <a:pt x="23" y="4"/>
                  <a:pt x="23" y="8"/>
                </a:cubicBezTo>
                <a:cubicBezTo>
                  <a:pt x="23" y="76"/>
                  <a:pt x="23" y="76"/>
                  <a:pt x="23" y="76"/>
                </a:cubicBezTo>
                <a:cubicBezTo>
                  <a:pt x="27" y="77"/>
                  <a:pt x="30" y="80"/>
                  <a:pt x="30" y="84"/>
                </a:cubicBezTo>
                <a:cubicBezTo>
                  <a:pt x="30" y="334"/>
                  <a:pt x="30" y="334"/>
                  <a:pt x="30" y="334"/>
                </a:cubicBezTo>
                <a:cubicBezTo>
                  <a:pt x="67" y="334"/>
                  <a:pt x="67" y="334"/>
                  <a:pt x="67" y="334"/>
                </a:cubicBezTo>
                <a:cubicBezTo>
                  <a:pt x="69" y="334"/>
                  <a:pt x="71" y="335"/>
                  <a:pt x="73" y="336"/>
                </a:cubicBezTo>
                <a:cubicBezTo>
                  <a:pt x="73" y="283"/>
                  <a:pt x="73" y="283"/>
                  <a:pt x="73" y="283"/>
                </a:cubicBezTo>
                <a:cubicBezTo>
                  <a:pt x="73" y="279"/>
                  <a:pt x="77" y="275"/>
                  <a:pt x="81" y="275"/>
                </a:cubicBezTo>
                <a:cubicBezTo>
                  <a:pt x="169" y="275"/>
                  <a:pt x="169" y="275"/>
                  <a:pt x="169" y="275"/>
                </a:cubicBezTo>
                <a:cubicBezTo>
                  <a:pt x="169" y="321"/>
                  <a:pt x="169" y="321"/>
                  <a:pt x="169" y="321"/>
                </a:cubicBezTo>
                <a:cubicBezTo>
                  <a:pt x="185" y="321"/>
                  <a:pt x="185" y="321"/>
                  <a:pt x="185" y="321"/>
                </a:cubicBezTo>
                <a:cubicBezTo>
                  <a:pt x="185" y="275"/>
                  <a:pt x="185" y="275"/>
                  <a:pt x="185" y="275"/>
                </a:cubicBezTo>
                <a:cubicBezTo>
                  <a:pt x="214" y="275"/>
                  <a:pt x="214" y="275"/>
                  <a:pt x="214" y="275"/>
                </a:cubicBezTo>
                <a:cubicBezTo>
                  <a:pt x="214" y="321"/>
                  <a:pt x="214" y="321"/>
                  <a:pt x="214" y="321"/>
                </a:cubicBezTo>
                <a:cubicBezTo>
                  <a:pt x="231" y="321"/>
                  <a:pt x="231" y="321"/>
                  <a:pt x="231" y="321"/>
                </a:cubicBezTo>
                <a:cubicBezTo>
                  <a:pt x="231" y="275"/>
                  <a:pt x="231" y="275"/>
                  <a:pt x="231" y="275"/>
                </a:cubicBezTo>
                <a:cubicBezTo>
                  <a:pt x="262" y="275"/>
                  <a:pt x="262" y="275"/>
                  <a:pt x="262" y="275"/>
                </a:cubicBezTo>
                <a:cubicBezTo>
                  <a:pt x="262" y="321"/>
                  <a:pt x="262" y="321"/>
                  <a:pt x="262" y="321"/>
                </a:cubicBezTo>
                <a:cubicBezTo>
                  <a:pt x="278" y="321"/>
                  <a:pt x="278" y="321"/>
                  <a:pt x="278" y="321"/>
                </a:cubicBezTo>
                <a:cubicBezTo>
                  <a:pt x="278" y="275"/>
                  <a:pt x="278" y="275"/>
                  <a:pt x="278" y="275"/>
                </a:cubicBezTo>
                <a:cubicBezTo>
                  <a:pt x="611" y="275"/>
                  <a:pt x="611" y="275"/>
                  <a:pt x="611" y="275"/>
                </a:cubicBezTo>
                <a:cubicBezTo>
                  <a:pt x="615" y="275"/>
                  <a:pt x="619" y="279"/>
                  <a:pt x="619" y="283"/>
                </a:cubicBezTo>
                <a:close/>
                <a:moveTo>
                  <a:pt x="435" y="321"/>
                </a:moveTo>
                <a:cubicBezTo>
                  <a:pt x="545" y="321"/>
                  <a:pt x="545" y="321"/>
                  <a:pt x="545" y="321"/>
                </a:cubicBezTo>
                <a:cubicBezTo>
                  <a:pt x="545" y="301"/>
                  <a:pt x="545" y="301"/>
                  <a:pt x="545" y="301"/>
                </a:cubicBezTo>
                <a:cubicBezTo>
                  <a:pt x="435" y="301"/>
                  <a:pt x="435" y="301"/>
                  <a:pt x="435" y="301"/>
                </a:cubicBezTo>
                <a:lnTo>
                  <a:pt x="435" y="321"/>
                </a:lnTo>
                <a:close/>
                <a:moveTo>
                  <a:pt x="548" y="340"/>
                </a:moveTo>
                <a:cubicBezTo>
                  <a:pt x="150" y="340"/>
                  <a:pt x="150" y="340"/>
                  <a:pt x="150" y="340"/>
                </a:cubicBezTo>
                <a:cubicBezTo>
                  <a:pt x="150" y="377"/>
                  <a:pt x="150" y="377"/>
                  <a:pt x="150" y="377"/>
                </a:cubicBezTo>
                <a:cubicBezTo>
                  <a:pt x="548" y="377"/>
                  <a:pt x="548" y="377"/>
                  <a:pt x="548" y="377"/>
                </a:cubicBezTo>
                <a:lnTo>
                  <a:pt x="548" y="340"/>
                </a:lnTo>
                <a:close/>
                <a:moveTo>
                  <a:pt x="447" y="371"/>
                </a:moveTo>
                <a:cubicBezTo>
                  <a:pt x="453" y="371"/>
                  <a:pt x="458" y="365"/>
                  <a:pt x="458" y="359"/>
                </a:cubicBezTo>
                <a:cubicBezTo>
                  <a:pt x="458" y="353"/>
                  <a:pt x="453" y="347"/>
                  <a:pt x="447" y="347"/>
                </a:cubicBezTo>
                <a:cubicBezTo>
                  <a:pt x="440" y="347"/>
                  <a:pt x="435" y="353"/>
                  <a:pt x="435" y="359"/>
                </a:cubicBezTo>
                <a:cubicBezTo>
                  <a:pt x="435" y="365"/>
                  <a:pt x="440" y="371"/>
                  <a:pt x="447" y="371"/>
                </a:cubicBezTo>
                <a:close/>
                <a:moveTo>
                  <a:pt x="508" y="371"/>
                </a:moveTo>
                <a:cubicBezTo>
                  <a:pt x="515" y="371"/>
                  <a:pt x="520" y="365"/>
                  <a:pt x="520" y="359"/>
                </a:cubicBezTo>
                <a:cubicBezTo>
                  <a:pt x="520" y="353"/>
                  <a:pt x="515" y="347"/>
                  <a:pt x="508" y="347"/>
                </a:cubicBezTo>
                <a:cubicBezTo>
                  <a:pt x="502" y="347"/>
                  <a:pt x="496" y="353"/>
                  <a:pt x="496" y="359"/>
                </a:cubicBezTo>
                <a:cubicBezTo>
                  <a:pt x="496" y="365"/>
                  <a:pt x="502" y="371"/>
                  <a:pt x="508" y="371"/>
                </a:cubicBezTo>
                <a:close/>
                <a:moveTo>
                  <a:pt x="508" y="371"/>
                </a:moveTo>
                <a:cubicBezTo>
                  <a:pt x="508" y="371"/>
                  <a:pt x="508" y="371"/>
                  <a:pt x="508" y="371"/>
                </a:cubicBezTo>
              </a:path>
            </a:pathLst>
          </a:custGeom>
          <a:solidFill>
            <a:srgbClr val="B4C7E7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印品黑体" panose="00000500000000000000" pitchFamily="2" charset="-122"/>
            </a:endParaRPr>
          </a:p>
        </p:txBody>
      </p:sp>
      <p:grpSp>
        <p:nvGrpSpPr>
          <p:cNvPr id="51" name="Group 36">
            <a:extLst>
              <a:ext uri="{FF2B5EF4-FFF2-40B4-BE49-F238E27FC236}">
                <a16:creationId xmlns:a16="http://schemas.microsoft.com/office/drawing/2014/main" id="{C86ACCE9-2C1A-475A-ACEA-A843979B731A}"/>
              </a:ext>
            </a:extLst>
          </p:cNvPr>
          <p:cNvGrpSpPr/>
          <p:nvPr/>
        </p:nvGrpSpPr>
        <p:grpSpPr>
          <a:xfrm>
            <a:off x="7084209" y="3198100"/>
            <a:ext cx="460721" cy="404016"/>
            <a:chOff x="6365875" y="1458913"/>
            <a:chExt cx="619125" cy="542925"/>
          </a:xfrm>
          <a:solidFill>
            <a:srgbClr val="7199AF"/>
          </a:solidFill>
        </p:grpSpPr>
        <p:sp>
          <p:nvSpPr>
            <p:cNvPr id="83" name="Freeform 43">
              <a:extLst>
                <a:ext uri="{FF2B5EF4-FFF2-40B4-BE49-F238E27FC236}">
                  <a16:creationId xmlns:a16="http://schemas.microsoft.com/office/drawing/2014/main" id="{FA375A32-35C2-4419-8572-505FE44C76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5875" y="1846263"/>
              <a:ext cx="619125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5" y="48"/>
                </a:cxn>
                <a:cxn ang="0">
                  <a:pos x="390" y="0"/>
                </a:cxn>
                <a:cxn ang="0">
                  <a:pos x="390" y="48"/>
                </a:cxn>
                <a:cxn ang="0">
                  <a:pos x="195" y="9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90" h="98">
                  <a:moveTo>
                    <a:pt x="0" y="0"/>
                  </a:moveTo>
                  <a:lnTo>
                    <a:pt x="195" y="48"/>
                  </a:lnTo>
                  <a:lnTo>
                    <a:pt x="390" y="0"/>
                  </a:lnTo>
                  <a:lnTo>
                    <a:pt x="390" y="48"/>
                  </a:lnTo>
                  <a:lnTo>
                    <a:pt x="195" y="98"/>
                  </a:ln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84" name="Freeform 44">
              <a:extLst>
                <a:ext uri="{FF2B5EF4-FFF2-40B4-BE49-F238E27FC236}">
                  <a16:creationId xmlns:a16="http://schemas.microsoft.com/office/drawing/2014/main" id="{3705CA2C-5515-43E5-B371-7F2535762C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5875" y="1846263"/>
              <a:ext cx="619125" cy="155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5" y="48"/>
                </a:cxn>
                <a:cxn ang="0">
                  <a:pos x="390" y="0"/>
                </a:cxn>
                <a:cxn ang="0">
                  <a:pos x="390" y="48"/>
                </a:cxn>
                <a:cxn ang="0">
                  <a:pos x="195" y="9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90" h="98">
                  <a:moveTo>
                    <a:pt x="0" y="0"/>
                  </a:moveTo>
                  <a:lnTo>
                    <a:pt x="195" y="48"/>
                  </a:lnTo>
                  <a:lnTo>
                    <a:pt x="390" y="0"/>
                  </a:lnTo>
                  <a:lnTo>
                    <a:pt x="390" y="48"/>
                  </a:lnTo>
                  <a:lnTo>
                    <a:pt x="195" y="98"/>
                  </a:lnTo>
                  <a:lnTo>
                    <a:pt x="0" y="48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85" name="Freeform 45">
              <a:extLst>
                <a:ext uri="{FF2B5EF4-FFF2-40B4-BE49-F238E27FC236}">
                  <a16:creationId xmlns:a16="http://schemas.microsoft.com/office/drawing/2014/main" id="{FB624926-E979-47CD-853F-154E85CA66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5875" y="1692276"/>
              <a:ext cx="619125" cy="153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5" y="48"/>
                </a:cxn>
                <a:cxn ang="0">
                  <a:pos x="390" y="0"/>
                </a:cxn>
                <a:cxn ang="0">
                  <a:pos x="390" y="48"/>
                </a:cxn>
                <a:cxn ang="0">
                  <a:pos x="195" y="97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90" h="97">
                  <a:moveTo>
                    <a:pt x="0" y="0"/>
                  </a:moveTo>
                  <a:lnTo>
                    <a:pt x="195" y="48"/>
                  </a:lnTo>
                  <a:lnTo>
                    <a:pt x="390" y="0"/>
                  </a:lnTo>
                  <a:lnTo>
                    <a:pt x="390" y="48"/>
                  </a:lnTo>
                  <a:lnTo>
                    <a:pt x="195" y="97"/>
                  </a:lnTo>
                  <a:lnTo>
                    <a:pt x="0" y="48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86" name="Freeform 46">
              <a:extLst>
                <a:ext uri="{FF2B5EF4-FFF2-40B4-BE49-F238E27FC236}">
                  <a16:creationId xmlns:a16="http://schemas.microsoft.com/office/drawing/2014/main" id="{D1CC305C-3AFB-4F39-B077-C9FEC901B9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5875" y="1692276"/>
              <a:ext cx="619125" cy="1539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5" y="48"/>
                </a:cxn>
                <a:cxn ang="0">
                  <a:pos x="390" y="0"/>
                </a:cxn>
                <a:cxn ang="0">
                  <a:pos x="390" y="48"/>
                </a:cxn>
                <a:cxn ang="0">
                  <a:pos x="195" y="97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90" h="97">
                  <a:moveTo>
                    <a:pt x="0" y="0"/>
                  </a:moveTo>
                  <a:lnTo>
                    <a:pt x="195" y="48"/>
                  </a:lnTo>
                  <a:lnTo>
                    <a:pt x="390" y="0"/>
                  </a:lnTo>
                  <a:lnTo>
                    <a:pt x="390" y="48"/>
                  </a:lnTo>
                  <a:lnTo>
                    <a:pt x="195" y="97"/>
                  </a:lnTo>
                  <a:lnTo>
                    <a:pt x="0" y="48"/>
                  </a:lnTo>
                  <a:lnTo>
                    <a:pt x="0" y="0"/>
                  </a:lnTo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87" name="Freeform 47">
              <a:extLst>
                <a:ext uri="{FF2B5EF4-FFF2-40B4-BE49-F238E27FC236}">
                  <a16:creationId xmlns:a16="http://schemas.microsoft.com/office/drawing/2014/main" id="{7D9BD7BD-9E6B-4763-88C1-451035E58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5875" y="1458913"/>
              <a:ext cx="619125" cy="23336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95" y="0"/>
                </a:cxn>
                <a:cxn ang="0">
                  <a:pos x="390" y="48"/>
                </a:cxn>
                <a:cxn ang="0">
                  <a:pos x="390" y="96"/>
                </a:cxn>
                <a:cxn ang="0">
                  <a:pos x="195" y="147"/>
                </a:cxn>
                <a:cxn ang="0">
                  <a:pos x="0" y="96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390" h="147">
                  <a:moveTo>
                    <a:pt x="0" y="48"/>
                  </a:moveTo>
                  <a:lnTo>
                    <a:pt x="195" y="0"/>
                  </a:lnTo>
                  <a:lnTo>
                    <a:pt x="390" y="48"/>
                  </a:lnTo>
                  <a:lnTo>
                    <a:pt x="390" y="96"/>
                  </a:lnTo>
                  <a:lnTo>
                    <a:pt x="195" y="147"/>
                  </a:lnTo>
                  <a:lnTo>
                    <a:pt x="0" y="96"/>
                  </a:lnTo>
                  <a:lnTo>
                    <a:pt x="0" y="48"/>
                  </a:lnTo>
                  <a:close/>
                  <a:moveTo>
                    <a:pt x="0" y="48"/>
                  </a:moveTo>
                  <a:lnTo>
                    <a:pt x="0" y="4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88" name="Freeform 48">
              <a:extLst>
                <a:ext uri="{FF2B5EF4-FFF2-40B4-BE49-F238E27FC236}">
                  <a16:creationId xmlns:a16="http://schemas.microsoft.com/office/drawing/2014/main" id="{9712C478-B071-4103-87EF-1DB232B237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65875" y="1458913"/>
              <a:ext cx="619125" cy="233363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195" y="0"/>
                </a:cxn>
                <a:cxn ang="0">
                  <a:pos x="390" y="48"/>
                </a:cxn>
                <a:cxn ang="0">
                  <a:pos x="390" y="96"/>
                </a:cxn>
                <a:cxn ang="0">
                  <a:pos x="195" y="147"/>
                </a:cxn>
                <a:cxn ang="0">
                  <a:pos x="0" y="96"/>
                </a:cxn>
                <a:cxn ang="0">
                  <a:pos x="0" y="48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390" h="147">
                  <a:moveTo>
                    <a:pt x="0" y="48"/>
                  </a:moveTo>
                  <a:lnTo>
                    <a:pt x="195" y="0"/>
                  </a:lnTo>
                  <a:lnTo>
                    <a:pt x="390" y="48"/>
                  </a:lnTo>
                  <a:lnTo>
                    <a:pt x="390" y="96"/>
                  </a:lnTo>
                  <a:lnTo>
                    <a:pt x="195" y="147"/>
                  </a:lnTo>
                  <a:lnTo>
                    <a:pt x="0" y="96"/>
                  </a:lnTo>
                  <a:lnTo>
                    <a:pt x="0" y="48"/>
                  </a:lnTo>
                  <a:moveTo>
                    <a:pt x="0" y="48"/>
                  </a:moveTo>
                  <a:lnTo>
                    <a:pt x="0" y="48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</p:grpSp>
      <p:grpSp>
        <p:nvGrpSpPr>
          <p:cNvPr id="66" name="Group 43">
            <a:extLst>
              <a:ext uri="{FF2B5EF4-FFF2-40B4-BE49-F238E27FC236}">
                <a16:creationId xmlns:a16="http://schemas.microsoft.com/office/drawing/2014/main" id="{8A0008DF-1611-46E0-AE51-B6CFE86910AC}"/>
              </a:ext>
            </a:extLst>
          </p:cNvPr>
          <p:cNvGrpSpPr/>
          <p:nvPr/>
        </p:nvGrpSpPr>
        <p:grpSpPr>
          <a:xfrm>
            <a:off x="8440651" y="3155177"/>
            <a:ext cx="292210" cy="484340"/>
            <a:chOff x="6954838" y="1485900"/>
            <a:chExt cx="866775" cy="1436688"/>
          </a:xfrm>
          <a:solidFill>
            <a:srgbClr val="4B7085"/>
          </a:solidFill>
        </p:grpSpPr>
        <p:sp>
          <p:nvSpPr>
            <p:cNvPr id="81" name="Freeform 25">
              <a:extLst>
                <a:ext uri="{FF2B5EF4-FFF2-40B4-BE49-F238E27FC236}">
                  <a16:creationId xmlns:a16="http://schemas.microsoft.com/office/drawing/2014/main" id="{68449C90-447B-4F80-9B00-A65664099F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54838" y="1485900"/>
              <a:ext cx="866775" cy="1436688"/>
            </a:xfrm>
            <a:custGeom>
              <a:avLst/>
              <a:gdLst/>
              <a:ahLst/>
              <a:cxnLst>
                <a:cxn ang="0">
                  <a:pos x="213" y="0"/>
                </a:cxn>
                <a:cxn ang="0">
                  <a:pos x="15" y="0"/>
                </a:cxn>
                <a:cxn ang="0">
                  <a:pos x="0" y="15"/>
                </a:cxn>
                <a:cxn ang="0">
                  <a:pos x="0" y="365"/>
                </a:cxn>
                <a:cxn ang="0">
                  <a:pos x="15" y="380"/>
                </a:cxn>
                <a:cxn ang="0">
                  <a:pos x="213" y="380"/>
                </a:cxn>
                <a:cxn ang="0">
                  <a:pos x="228" y="365"/>
                </a:cxn>
                <a:cxn ang="0">
                  <a:pos x="228" y="15"/>
                </a:cxn>
                <a:cxn ang="0">
                  <a:pos x="213" y="0"/>
                </a:cxn>
                <a:cxn ang="0">
                  <a:pos x="114" y="280"/>
                </a:cxn>
                <a:cxn ang="0">
                  <a:pos x="91" y="257"/>
                </a:cxn>
                <a:cxn ang="0">
                  <a:pos x="114" y="234"/>
                </a:cxn>
                <a:cxn ang="0">
                  <a:pos x="137" y="257"/>
                </a:cxn>
                <a:cxn ang="0">
                  <a:pos x="114" y="280"/>
                </a:cxn>
                <a:cxn ang="0">
                  <a:pos x="198" y="169"/>
                </a:cxn>
                <a:cxn ang="0">
                  <a:pos x="30" y="169"/>
                </a:cxn>
                <a:cxn ang="0">
                  <a:pos x="30" y="161"/>
                </a:cxn>
                <a:cxn ang="0">
                  <a:pos x="198" y="161"/>
                </a:cxn>
                <a:cxn ang="0">
                  <a:pos x="198" y="169"/>
                </a:cxn>
                <a:cxn ang="0">
                  <a:pos x="198" y="123"/>
                </a:cxn>
                <a:cxn ang="0">
                  <a:pos x="30" y="123"/>
                </a:cxn>
                <a:cxn ang="0">
                  <a:pos x="30" y="115"/>
                </a:cxn>
                <a:cxn ang="0">
                  <a:pos x="198" y="115"/>
                </a:cxn>
                <a:cxn ang="0">
                  <a:pos x="198" y="123"/>
                </a:cxn>
                <a:cxn ang="0">
                  <a:pos x="198" y="74"/>
                </a:cxn>
                <a:cxn ang="0">
                  <a:pos x="30" y="74"/>
                </a:cxn>
                <a:cxn ang="0">
                  <a:pos x="30" y="28"/>
                </a:cxn>
                <a:cxn ang="0">
                  <a:pos x="198" y="28"/>
                </a:cxn>
                <a:cxn ang="0">
                  <a:pos x="198" y="74"/>
                </a:cxn>
                <a:cxn ang="0">
                  <a:pos x="198" y="74"/>
                </a:cxn>
                <a:cxn ang="0">
                  <a:pos x="198" y="74"/>
                </a:cxn>
              </a:cxnLst>
              <a:rect l="0" t="0" r="r" b="b"/>
              <a:pathLst>
                <a:path w="228" h="380">
                  <a:moveTo>
                    <a:pt x="213" y="0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365"/>
                    <a:pt x="0" y="365"/>
                    <a:pt x="0" y="365"/>
                  </a:cubicBezTo>
                  <a:cubicBezTo>
                    <a:pt x="0" y="373"/>
                    <a:pt x="7" y="380"/>
                    <a:pt x="15" y="380"/>
                  </a:cubicBezTo>
                  <a:cubicBezTo>
                    <a:pt x="213" y="380"/>
                    <a:pt x="213" y="380"/>
                    <a:pt x="213" y="380"/>
                  </a:cubicBezTo>
                  <a:cubicBezTo>
                    <a:pt x="221" y="380"/>
                    <a:pt x="228" y="373"/>
                    <a:pt x="228" y="365"/>
                  </a:cubicBezTo>
                  <a:cubicBezTo>
                    <a:pt x="228" y="15"/>
                    <a:pt x="228" y="15"/>
                    <a:pt x="228" y="15"/>
                  </a:cubicBezTo>
                  <a:cubicBezTo>
                    <a:pt x="228" y="7"/>
                    <a:pt x="221" y="0"/>
                    <a:pt x="213" y="0"/>
                  </a:cubicBezTo>
                  <a:close/>
                  <a:moveTo>
                    <a:pt x="114" y="280"/>
                  </a:moveTo>
                  <a:cubicBezTo>
                    <a:pt x="101" y="280"/>
                    <a:pt x="91" y="269"/>
                    <a:pt x="91" y="257"/>
                  </a:cubicBezTo>
                  <a:cubicBezTo>
                    <a:pt x="91" y="244"/>
                    <a:pt x="101" y="234"/>
                    <a:pt x="114" y="234"/>
                  </a:cubicBezTo>
                  <a:cubicBezTo>
                    <a:pt x="127" y="234"/>
                    <a:pt x="137" y="244"/>
                    <a:pt x="137" y="257"/>
                  </a:cubicBezTo>
                  <a:cubicBezTo>
                    <a:pt x="137" y="269"/>
                    <a:pt x="127" y="280"/>
                    <a:pt x="114" y="280"/>
                  </a:cubicBezTo>
                  <a:close/>
                  <a:moveTo>
                    <a:pt x="198" y="169"/>
                  </a:moveTo>
                  <a:cubicBezTo>
                    <a:pt x="30" y="169"/>
                    <a:pt x="30" y="169"/>
                    <a:pt x="30" y="169"/>
                  </a:cubicBezTo>
                  <a:cubicBezTo>
                    <a:pt x="30" y="161"/>
                    <a:pt x="30" y="161"/>
                    <a:pt x="30" y="161"/>
                  </a:cubicBezTo>
                  <a:cubicBezTo>
                    <a:pt x="198" y="161"/>
                    <a:pt x="198" y="161"/>
                    <a:pt x="198" y="161"/>
                  </a:cubicBezTo>
                  <a:lnTo>
                    <a:pt x="198" y="169"/>
                  </a:lnTo>
                  <a:close/>
                  <a:moveTo>
                    <a:pt x="198" y="123"/>
                  </a:moveTo>
                  <a:cubicBezTo>
                    <a:pt x="30" y="123"/>
                    <a:pt x="30" y="123"/>
                    <a:pt x="30" y="123"/>
                  </a:cubicBezTo>
                  <a:cubicBezTo>
                    <a:pt x="30" y="115"/>
                    <a:pt x="30" y="115"/>
                    <a:pt x="30" y="115"/>
                  </a:cubicBezTo>
                  <a:cubicBezTo>
                    <a:pt x="198" y="115"/>
                    <a:pt x="198" y="115"/>
                    <a:pt x="198" y="115"/>
                  </a:cubicBezTo>
                  <a:lnTo>
                    <a:pt x="198" y="123"/>
                  </a:lnTo>
                  <a:close/>
                  <a:moveTo>
                    <a:pt x="198" y="74"/>
                  </a:moveTo>
                  <a:cubicBezTo>
                    <a:pt x="30" y="74"/>
                    <a:pt x="30" y="74"/>
                    <a:pt x="30" y="74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198" y="28"/>
                    <a:pt x="198" y="28"/>
                    <a:pt x="198" y="28"/>
                  </a:cubicBezTo>
                  <a:lnTo>
                    <a:pt x="198" y="74"/>
                  </a:lnTo>
                  <a:close/>
                  <a:moveTo>
                    <a:pt x="198" y="74"/>
                  </a:moveTo>
                  <a:cubicBezTo>
                    <a:pt x="198" y="74"/>
                    <a:pt x="198" y="74"/>
                    <a:pt x="198" y="7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82" name="Freeform 26">
              <a:extLst>
                <a:ext uri="{FF2B5EF4-FFF2-40B4-BE49-F238E27FC236}">
                  <a16:creationId xmlns:a16="http://schemas.microsoft.com/office/drawing/2014/main" id="{235DA098-2B9F-4B18-A58A-CBDE576AE1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0951" y="1698625"/>
              <a:ext cx="57150" cy="25400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7" y="7"/>
                </a:cxn>
                <a:cxn ang="0">
                  <a:pos x="0" y="3"/>
                </a:cxn>
                <a:cxn ang="0">
                  <a:pos x="7" y="0"/>
                </a:cxn>
                <a:cxn ang="0">
                  <a:pos x="15" y="3"/>
                </a:cxn>
                <a:cxn ang="0">
                  <a:pos x="15" y="3"/>
                </a:cxn>
                <a:cxn ang="0">
                  <a:pos x="15" y="3"/>
                </a:cxn>
              </a:cxnLst>
              <a:rect l="0" t="0" r="r" b="b"/>
              <a:pathLst>
                <a:path w="15" h="7">
                  <a:moveTo>
                    <a:pt x="15" y="3"/>
                  </a:moveTo>
                  <a:cubicBezTo>
                    <a:pt x="15" y="5"/>
                    <a:pt x="11" y="7"/>
                    <a:pt x="7" y="7"/>
                  </a:cubicBezTo>
                  <a:cubicBezTo>
                    <a:pt x="3" y="7"/>
                    <a:pt x="0" y="5"/>
                    <a:pt x="0" y="3"/>
                  </a:cubicBezTo>
                  <a:cubicBezTo>
                    <a:pt x="0" y="1"/>
                    <a:pt x="3" y="0"/>
                    <a:pt x="7" y="0"/>
                  </a:cubicBezTo>
                  <a:cubicBezTo>
                    <a:pt x="11" y="0"/>
                    <a:pt x="15" y="1"/>
                    <a:pt x="15" y="3"/>
                  </a:cubicBezTo>
                  <a:close/>
                  <a:moveTo>
                    <a:pt x="15" y="3"/>
                  </a:moveTo>
                  <a:cubicBezTo>
                    <a:pt x="15" y="3"/>
                    <a:pt x="15" y="3"/>
                    <a:pt x="15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67" name="Freeform 101">
            <a:extLst>
              <a:ext uri="{FF2B5EF4-FFF2-40B4-BE49-F238E27FC236}">
                <a16:creationId xmlns:a16="http://schemas.microsoft.com/office/drawing/2014/main" id="{4A09CA28-3901-4B02-9621-2B538884D79E}"/>
              </a:ext>
            </a:extLst>
          </p:cNvPr>
          <p:cNvSpPr>
            <a:spLocks noEditPoints="1"/>
          </p:cNvSpPr>
          <p:nvPr/>
        </p:nvSpPr>
        <p:spPr bwMode="auto">
          <a:xfrm>
            <a:off x="5822781" y="1446502"/>
            <a:ext cx="498514" cy="330340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4B708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68" name="Oval 65">
            <a:extLst>
              <a:ext uri="{FF2B5EF4-FFF2-40B4-BE49-F238E27FC236}">
                <a16:creationId xmlns:a16="http://schemas.microsoft.com/office/drawing/2014/main" id="{592527FB-3233-4276-8BD3-E5087FB74F47}"/>
              </a:ext>
            </a:extLst>
          </p:cNvPr>
          <p:cNvSpPr/>
          <p:nvPr/>
        </p:nvSpPr>
        <p:spPr>
          <a:xfrm>
            <a:off x="5556043" y="4715307"/>
            <a:ext cx="1026075" cy="1026075"/>
          </a:xfrm>
          <a:prstGeom prst="ellipse">
            <a:avLst/>
          </a:prstGeom>
          <a:solidFill>
            <a:srgbClr val="4B7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69" name="Oval 66">
            <a:extLst>
              <a:ext uri="{FF2B5EF4-FFF2-40B4-BE49-F238E27FC236}">
                <a16:creationId xmlns:a16="http://schemas.microsoft.com/office/drawing/2014/main" id="{76F9754E-CBF2-4419-A999-91677B1647F4}"/>
              </a:ext>
            </a:extLst>
          </p:cNvPr>
          <p:cNvSpPr/>
          <p:nvPr/>
        </p:nvSpPr>
        <p:spPr>
          <a:xfrm>
            <a:off x="5658650" y="4817914"/>
            <a:ext cx="820860" cy="8208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印品黑体" panose="00000500000000000000" pitchFamily="2" charset="-122"/>
            </a:endParaRPr>
          </a:p>
        </p:txBody>
      </p:sp>
      <p:sp>
        <p:nvSpPr>
          <p:cNvPr id="70" name="Freeform 101">
            <a:extLst>
              <a:ext uri="{FF2B5EF4-FFF2-40B4-BE49-F238E27FC236}">
                <a16:creationId xmlns:a16="http://schemas.microsoft.com/office/drawing/2014/main" id="{5951AA07-9B2F-4414-960A-D107E73FC190}"/>
              </a:ext>
            </a:extLst>
          </p:cNvPr>
          <p:cNvSpPr>
            <a:spLocks noEditPoints="1"/>
          </p:cNvSpPr>
          <p:nvPr/>
        </p:nvSpPr>
        <p:spPr bwMode="auto">
          <a:xfrm>
            <a:off x="5822781" y="5045192"/>
            <a:ext cx="498514" cy="330340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4B708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印品黑体" panose="00000500000000000000" pitchFamily="2" charset="-122"/>
            </a:endParaRPr>
          </a:p>
        </p:txBody>
      </p:sp>
      <p:cxnSp>
        <p:nvCxnSpPr>
          <p:cNvPr id="71" name="Straight Connector 69">
            <a:extLst>
              <a:ext uri="{FF2B5EF4-FFF2-40B4-BE49-F238E27FC236}">
                <a16:creationId xmlns:a16="http://schemas.microsoft.com/office/drawing/2014/main" id="{7CBE1462-A32F-4701-A3DB-774E06CE317C}"/>
              </a:ext>
            </a:extLst>
          </p:cNvPr>
          <p:cNvCxnSpPr/>
          <p:nvPr/>
        </p:nvCxnSpPr>
        <p:spPr>
          <a:xfrm flipH="1">
            <a:off x="3602787" y="1576903"/>
            <a:ext cx="1950300" cy="1251536"/>
          </a:xfrm>
          <a:prstGeom prst="line">
            <a:avLst/>
          </a:prstGeom>
          <a:ln w="19050">
            <a:solidFill>
              <a:srgbClr val="4B7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5985C52-5523-4BA2-96AA-FA6B947347CF}"/>
              </a:ext>
            </a:extLst>
          </p:cNvPr>
          <p:cNvCxnSpPr>
            <a:stCxn id="33" idx="6"/>
            <a:endCxn id="41" idx="0"/>
          </p:cNvCxnSpPr>
          <p:nvPr/>
        </p:nvCxnSpPr>
        <p:spPr>
          <a:xfrm>
            <a:off x="6582118" y="1629655"/>
            <a:ext cx="2007095" cy="1251390"/>
          </a:xfrm>
          <a:prstGeom prst="line">
            <a:avLst/>
          </a:prstGeom>
          <a:ln w="19050">
            <a:solidFill>
              <a:srgbClr val="4B7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3">
            <a:extLst>
              <a:ext uri="{FF2B5EF4-FFF2-40B4-BE49-F238E27FC236}">
                <a16:creationId xmlns:a16="http://schemas.microsoft.com/office/drawing/2014/main" id="{32B0DB21-FC0D-4124-A985-7741F2AE84C4}"/>
              </a:ext>
            </a:extLst>
          </p:cNvPr>
          <p:cNvCxnSpPr>
            <a:stCxn id="33" idx="3"/>
            <a:endCxn id="38" idx="0"/>
          </p:cNvCxnSpPr>
          <p:nvPr/>
        </p:nvCxnSpPr>
        <p:spPr>
          <a:xfrm flipH="1">
            <a:off x="4830215" y="1992428"/>
            <a:ext cx="876094" cy="870900"/>
          </a:xfrm>
          <a:prstGeom prst="line">
            <a:avLst/>
          </a:prstGeom>
          <a:ln w="19050">
            <a:solidFill>
              <a:srgbClr val="4B7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5">
            <a:extLst>
              <a:ext uri="{FF2B5EF4-FFF2-40B4-BE49-F238E27FC236}">
                <a16:creationId xmlns:a16="http://schemas.microsoft.com/office/drawing/2014/main" id="{45695E17-8E0B-4BA2-91A2-5C3F7A7D9F83}"/>
              </a:ext>
            </a:extLst>
          </p:cNvPr>
          <p:cNvCxnSpPr>
            <a:stCxn id="33" idx="5"/>
            <a:endCxn id="43" idx="0"/>
          </p:cNvCxnSpPr>
          <p:nvPr/>
        </p:nvCxnSpPr>
        <p:spPr>
          <a:xfrm>
            <a:off x="6431852" y="1992428"/>
            <a:ext cx="871097" cy="888617"/>
          </a:xfrm>
          <a:prstGeom prst="line">
            <a:avLst/>
          </a:prstGeom>
          <a:ln w="19050">
            <a:solidFill>
              <a:srgbClr val="4B7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7">
            <a:extLst>
              <a:ext uri="{FF2B5EF4-FFF2-40B4-BE49-F238E27FC236}">
                <a16:creationId xmlns:a16="http://schemas.microsoft.com/office/drawing/2014/main" id="{720E026A-C728-4B98-8192-86B5B8B762E1}"/>
              </a:ext>
            </a:extLst>
          </p:cNvPr>
          <p:cNvCxnSpPr/>
          <p:nvPr/>
        </p:nvCxnSpPr>
        <p:spPr>
          <a:xfrm flipH="1">
            <a:off x="6066124" y="2142693"/>
            <a:ext cx="5913" cy="709563"/>
          </a:xfrm>
          <a:prstGeom prst="line">
            <a:avLst/>
          </a:prstGeom>
          <a:ln w="19050">
            <a:solidFill>
              <a:srgbClr val="4B7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9">
            <a:extLst>
              <a:ext uri="{FF2B5EF4-FFF2-40B4-BE49-F238E27FC236}">
                <a16:creationId xmlns:a16="http://schemas.microsoft.com/office/drawing/2014/main" id="{D86536F8-1E85-4720-A6EC-1806C8B7942B}"/>
              </a:ext>
            </a:extLst>
          </p:cNvPr>
          <p:cNvCxnSpPr>
            <a:stCxn id="68" idx="2"/>
            <a:endCxn id="35" idx="4"/>
          </p:cNvCxnSpPr>
          <p:nvPr/>
        </p:nvCxnSpPr>
        <p:spPr>
          <a:xfrm flipH="1" flipV="1">
            <a:off x="3602787" y="3854514"/>
            <a:ext cx="1953256" cy="1373830"/>
          </a:xfrm>
          <a:prstGeom prst="line">
            <a:avLst/>
          </a:prstGeom>
          <a:ln w="19050">
            <a:solidFill>
              <a:srgbClr val="4B7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81">
            <a:extLst>
              <a:ext uri="{FF2B5EF4-FFF2-40B4-BE49-F238E27FC236}">
                <a16:creationId xmlns:a16="http://schemas.microsoft.com/office/drawing/2014/main" id="{C16C2A63-1932-420E-9EFE-DAD2B8AB1709}"/>
              </a:ext>
            </a:extLst>
          </p:cNvPr>
          <p:cNvCxnSpPr>
            <a:stCxn id="68" idx="1"/>
            <a:endCxn id="38" idx="4"/>
          </p:cNvCxnSpPr>
          <p:nvPr/>
        </p:nvCxnSpPr>
        <p:spPr>
          <a:xfrm flipH="1" flipV="1">
            <a:off x="4830215" y="3889403"/>
            <a:ext cx="876094" cy="976169"/>
          </a:xfrm>
          <a:prstGeom prst="line">
            <a:avLst/>
          </a:prstGeom>
          <a:ln w="19050">
            <a:solidFill>
              <a:srgbClr val="4B7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83">
            <a:extLst>
              <a:ext uri="{FF2B5EF4-FFF2-40B4-BE49-F238E27FC236}">
                <a16:creationId xmlns:a16="http://schemas.microsoft.com/office/drawing/2014/main" id="{617FFB68-E050-4DF3-BD48-A34297C4152E}"/>
              </a:ext>
            </a:extLst>
          </p:cNvPr>
          <p:cNvCxnSpPr/>
          <p:nvPr/>
        </p:nvCxnSpPr>
        <p:spPr>
          <a:xfrm flipH="1" flipV="1">
            <a:off x="6066124" y="3878330"/>
            <a:ext cx="5913" cy="836977"/>
          </a:xfrm>
          <a:prstGeom prst="line">
            <a:avLst/>
          </a:prstGeom>
          <a:ln w="19050">
            <a:solidFill>
              <a:srgbClr val="4B7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85">
            <a:extLst>
              <a:ext uri="{FF2B5EF4-FFF2-40B4-BE49-F238E27FC236}">
                <a16:creationId xmlns:a16="http://schemas.microsoft.com/office/drawing/2014/main" id="{7E4610C2-26D1-4DF3-BC5C-6FD11BE8D465}"/>
              </a:ext>
            </a:extLst>
          </p:cNvPr>
          <p:cNvCxnSpPr>
            <a:stCxn id="68" idx="7"/>
            <a:endCxn id="43" idx="4"/>
          </p:cNvCxnSpPr>
          <p:nvPr/>
        </p:nvCxnSpPr>
        <p:spPr>
          <a:xfrm flipV="1">
            <a:off x="6431852" y="3907120"/>
            <a:ext cx="871097" cy="958452"/>
          </a:xfrm>
          <a:prstGeom prst="line">
            <a:avLst/>
          </a:prstGeom>
          <a:ln w="19050">
            <a:solidFill>
              <a:srgbClr val="4B7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87">
            <a:extLst>
              <a:ext uri="{FF2B5EF4-FFF2-40B4-BE49-F238E27FC236}">
                <a16:creationId xmlns:a16="http://schemas.microsoft.com/office/drawing/2014/main" id="{BB1B8D70-31DC-49B8-A0B9-FC24DB54A29B}"/>
              </a:ext>
            </a:extLst>
          </p:cNvPr>
          <p:cNvCxnSpPr>
            <a:stCxn id="68" idx="6"/>
            <a:endCxn id="41" idx="4"/>
          </p:cNvCxnSpPr>
          <p:nvPr/>
        </p:nvCxnSpPr>
        <p:spPr>
          <a:xfrm flipV="1">
            <a:off x="6582118" y="3907120"/>
            <a:ext cx="2007095" cy="1321225"/>
          </a:xfrm>
          <a:prstGeom prst="line">
            <a:avLst/>
          </a:prstGeom>
          <a:ln w="19050">
            <a:solidFill>
              <a:srgbClr val="4B7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文本框 88">
            <a:extLst>
              <a:ext uri="{FF2B5EF4-FFF2-40B4-BE49-F238E27FC236}">
                <a16:creationId xmlns:a16="http://schemas.microsoft.com/office/drawing/2014/main" id="{C4A39FDC-648E-4681-9E1A-11FC70D80867}"/>
              </a:ext>
            </a:extLst>
          </p:cNvPr>
          <p:cNvSpPr txBox="1"/>
          <p:nvPr/>
        </p:nvSpPr>
        <p:spPr>
          <a:xfrm>
            <a:off x="1487974" y="1041772"/>
            <a:ext cx="2619255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on the input click on the input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B10EA3BF-3F72-4902-86DB-9984754AAA6B}"/>
              </a:ext>
            </a:extLst>
          </p:cNvPr>
          <p:cNvSpPr txBox="1"/>
          <p:nvPr/>
        </p:nvSpPr>
        <p:spPr>
          <a:xfrm>
            <a:off x="1487974" y="4658445"/>
            <a:ext cx="2619255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on the input click on the input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A4B486A9-1A0D-4B2E-89FE-1CC94BB7ECE7}"/>
              </a:ext>
            </a:extLst>
          </p:cNvPr>
          <p:cNvSpPr txBox="1"/>
          <p:nvPr/>
        </p:nvSpPr>
        <p:spPr>
          <a:xfrm>
            <a:off x="8178782" y="1041772"/>
            <a:ext cx="2619255" cy="775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on the input click on the input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>
              <a:lnSpc>
                <a:spcPts val="2800"/>
              </a:lnSpc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2F1CA548-150D-447D-A049-58F492415CD2}"/>
              </a:ext>
            </a:extLst>
          </p:cNvPr>
          <p:cNvSpPr txBox="1"/>
          <p:nvPr/>
        </p:nvSpPr>
        <p:spPr>
          <a:xfrm>
            <a:off x="8178782" y="4658445"/>
            <a:ext cx="2619255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on the input click on the input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0987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:split orient="vert"/>
      </p:transition>
    </mc:Choice>
    <mc:Fallback xmlns:a16="http://schemas.microsoft.com/office/drawing/2014/main" xmlns="">
      <p:transition spd="slow" advClick="0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9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76E1433-332A-4D02-AE65-A23A384D6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20491" cy="646232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5DC59ED4-3444-48CD-9C8A-3BD27597D56F}"/>
              </a:ext>
            </a:extLst>
          </p:cNvPr>
          <p:cNvGrpSpPr/>
          <p:nvPr/>
        </p:nvGrpSpPr>
        <p:grpSpPr>
          <a:xfrm>
            <a:off x="1024143" y="2101753"/>
            <a:ext cx="6320079" cy="1409222"/>
            <a:chOff x="1024143" y="2169993"/>
            <a:chExt cx="6320079" cy="1409222"/>
          </a:xfrm>
        </p:grpSpPr>
        <p:sp>
          <p:nvSpPr>
            <p:cNvPr id="12" name="任意多边形: 形状 11">
              <a:extLst>
                <a:ext uri="{FF2B5EF4-FFF2-40B4-BE49-F238E27FC236}">
                  <a16:creationId xmlns:a16="http://schemas.microsoft.com/office/drawing/2014/main" id="{D7FE605F-C9E1-44D8-94E0-39A3B0475A5B}"/>
                </a:ext>
              </a:extLst>
            </p:cNvPr>
            <p:cNvSpPr/>
            <p:nvPr/>
          </p:nvSpPr>
          <p:spPr>
            <a:xfrm>
              <a:off x="2547794" y="2465930"/>
              <a:ext cx="817348" cy="817348"/>
            </a:xfrm>
            <a:custGeom>
              <a:avLst/>
              <a:gdLst>
                <a:gd name="connsiteX0" fmla="*/ 123823 w 934158"/>
                <a:gd name="connsiteY0" fmla="*/ 357222 h 934158"/>
                <a:gd name="connsiteX1" fmla="*/ 357222 w 934158"/>
                <a:gd name="connsiteY1" fmla="*/ 357222 h 934158"/>
                <a:gd name="connsiteX2" fmla="*/ 357222 w 934158"/>
                <a:gd name="connsiteY2" fmla="*/ 123823 h 934158"/>
                <a:gd name="connsiteX3" fmla="*/ 576936 w 934158"/>
                <a:gd name="connsiteY3" fmla="*/ 123823 h 934158"/>
                <a:gd name="connsiteX4" fmla="*/ 576936 w 934158"/>
                <a:gd name="connsiteY4" fmla="*/ 357222 h 934158"/>
                <a:gd name="connsiteX5" fmla="*/ 810335 w 934158"/>
                <a:gd name="connsiteY5" fmla="*/ 357222 h 934158"/>
                <a:gd name="connsiteX6" fmla="*/ 810335 w 934158"/>
                <a:gd name="connsiteY6" fmla="*/ 576936 h 934158"/>
                <a:gd name="connsiteX7" fmla="*/ 576936 w 934158"/>
                <a:gd name="connsiteY7" fmla="*/ 576936 h 934158"/>
                <a:gd name="connsiteX8" fmla="*/ 576936 w 934158"/>
                <a:gd name="connsiteY8" fmla="*/ 810335 h 934158"/>
                <a:gd name="connsiteX9" fmla="*/ 357222 w 934158"/>
                <a:gd name="connsiteY9" fmla="*/ 810335 h 934158"/>
                <a:gd name="connsiteX10" fmla="*/ 357222 w 934158"/>
                <a:gd name="connsiteY10" fmla="*/ 576936 h 934158"/>
                <a:gd name="connsiteX11" fmla="*/ 123823 w 934158"/>
                <a:gd name="connsiteY11" fmla="*/ 576936 h 934158"/>
                <a:gd name="connsiteX12" fmla="*/ 123823 w 934158"/>
                <a:gd name="connsiteY12" fmla="*/ 357222 h 93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4158" h="934158">
                  <a:moveTo>
                    <a:pt x="123823" y="357222"/>
                  </a:moveTo>
                  <a:lnTo>
                    <a:pt x="357222" y="357222"/>
                  </a:lnTo>
                  <a:lnTo>
                    <a:pt x="357222" y="123823"/>
                  </a:lnTo>
                  <a:lnTo>
                    <a:pt x="576936" y="123823"/>
                  </a:lnTo>
                  <a:lnTo>
                    <a:pt x="576936" y="357222"/>
                  </a:lnTo>
                  <a:lnTo>
                    <a:pt x="810335" y="357222"/>
                  </a:lnTo>
                  <a:lnTo>
                    <a:pt x="810335" y="576936"/>
                  </a:lnTo>
                  <a:lnTo>
                    <a:pt x="576936" y="576936"/>
                  </a:lnTo>
                  <a:lnTo>
                    <a:pt x="576936" y="810335"/>
                  </a:lnTo>
                  <a:lnTo>
                    <a:pt x="357222" y="810335"/>
                  </a:lnTo>
                  <a:lnTo>
                    <a:pt x="357222" y="576936"/>
                  </a:lnTo>
                  <a:lnTo>
                    <a:pt x="123823" y="576936"/>
                  </a:lnTo>
                  <a:lnTo>
                    <a:pt x="123823" y="35722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823" tIns="357222" rIns="123823" bIns="357222" numCol="1" spcCol="1270" anchor="ctr" anchorCtr="0">
              <a:noAutofit/>
            </a:bodyPr>
            <a:lstStyle/>
            <a:p>
              <a:pPr marL="0" lvl="0" indent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1300" kern="12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1BE4276A-06AD-4020-B2E0-6EFCAB649AB5}"/>
                </a:ext>
              </a:extLst>
            </p:cNvPr>
            <p:cNvSpPr/>
            <p:nvPr/>
          </p:nvSpPr>
          <p:spPr>
            <a:xfrm>
              <a:off x="5003222" y="2465930"/>
              <a:ext cx="817348" cy="817348"/>
            </a:xfrm>
            <a:custGeom>
              <a:avLst/>
              <a:gdLst>
                <a:gd name="connsiteX0" fmla="*/ 123823 w 934158"/>
                <a:gd name="connsiteY0" fmla="*/ 192437 h 934158"/>
                <a:gd name="connsiteX1" fmla="*/ 810335 w 934158"/>
                <a:gd name="connsiteY1" fmla="*/ 192437 h 934158"/>
                <a:gd name="connsiteX2" fmla="*/ 810335 w 934158"/>
                <a:gd name="connsiteY2" fmla="*/ 412151 h 934158"/>
                <a:gd name="connsiteX3" fmla="*/ 123823 w 934158"/>
                <a:gd name="connsiteY3" fmla="*/ 412151 h 934158"/>
                <a:gd name="connsiteX4" fmla="*/ 123823 w 934158"/>
                <a:gd name="connsiteY4" fmla="*/ 192437 h 934158"/>
                <a:gd name="connsiteX5" fmla="*/ 123823 w 934158"/>
                <a:gd name="connsiteY5" fmla="*/ 522007 h 934158"/>
                <a:gd name="connsiteX6" fmla="*/ 810335 w 934158"/>
                <a:gd name="connsiteY6" fmla="*/ 522007 h 934158"/>
                <a:gd name="connsiteX7" fmla="*/ 810335 w 934158"/>
                <a:gd name="connsiteY7" fmla="*/ 741721 h 934158"/>
                <a:gd name="connsiteX8" fmla="*/ 123823 w 934158"/>
                <a:gd name="connsiteY8" fmla="*/ 741721 h 934158"/>
                <a:gd name="connsiteX9" fmla="*/ 123823 w 934158"/>
                <a:gd name="connsiteY9" fmla="*/ 522007 h 934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4158" h="934158">
                  <a:moveTo>
                    <a:pt x="123823" y="192437"/>
                  </a:moveTo>
                  <a:lnTo>
                    <a:pt x="810335" y="192437"/>
                  </a:lnTo>
                  <a:lnTo>
                    <a:pt x="810335" y="412151"/>
                  </a:lnTo>
                  <a:lnTo>
                    <a:pt x="123823" y="412151"/>
                  </a:lnTo>
                  <a:lnTo>
                    <a:pt x="123823" y="192437"/>
                  </a:lnTo>
                  <a:close/>
                  <a:moveTo>
                    <a:pt x="123823" y="522007"/>
                  </a:moveTo>
                  <a:lnTo>
                    <a:pt x="810335" y="522007"/>
                  </a:lnTo>
                  <a:lnTo>
                    <a:pt x="810335" y="741721"/>
                  </a:lnTo>
                  <a:lnTo>
                    <a:pt x="123823" y="741721"/>
                  </a:lnTo>
                  <a:lnTo>
                    <a:pt x="123823" y="52200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3823" tIns="192437" rIns="123823" bIns="192437" numCol="1" spcCol="1270" anchor="ctr" anchorCtr="0">
              <a:noAutofit/>
            </a:bodyPr>
            <a:lstStyle/>
            <a:p>
              <a:pPr marL="0" lvl="0" indent="0" algn="ct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3400" kern="12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9B8D98DF-9428-4D0E-93A4-C3168B7536C0}"/>
                </a:ext>
              </a:extLst>
            </p:cNvPr>
            <p:cNvSpPr/>
            <p:nvPr/>
          </p:nvSpPr>
          <p:spPr>
            <a:xfrm>
              <a:off x="1024143" y="2169993"/>
              <a:ext cx="1409222" cy="1409222"/>
            </a:xfrm>
            <a:custGeom>
              <a:avLst/>
              <a:gdLst>
                <a:gd name="connsiteX0" fmla="*/ 0 w 1610618"/>
                <a:gd name="connsiteY0" fmla="*/ 805309 h 1610618"/>
                <a:gd name="connsiteX1" fmla="*/ 805309 w 1610618"/>
                <a:gd name="connsiteY1" fmla="*/ 0 h 1610618"/>
                <a:gd name="connsiteX2" fmla="*/ 1610618 w 1610618"/>
                <a:gd name="connsiteY2" fmla="*/ 805309 h 1610618"/>
                <a:gd name="connsiteX3" fmla="*/ 805309 w 1610618"/>
                <a:gd name="connsiteY3" fmla="*/ 1610618 h 1610618"/>
                <a:gd name="connsiteX4" fmla="*/ 0 w 1610618"/>
                <a:gd name="connsiteY4" fmla="*/ 805309 h 161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0618" h="1610618">
                  <a:moveTo>
                    <a:pt x="0" y="805309"/>
                  </a:moveTo>
                  <a:cubicBezTo>
                    <a:pt x="0" y="360549"/>
                    <a:pt x="360549" y="0"/>
                    <a:pt x="805309" y="0"/>
                  </a:cubicBezTo>
                  <a:cubicBezTo>
                    <a:pt x="1250069" y="0"/>
                    <a:pt x="1610618" y="360549"/>
                    <a:pt x="1610618" y="805309"/>
                  </a:cubicBezTo>
                  <a:cubicBezTo>
                    <a:pt x="1610618" y="1250069"/>
                    <a:pt x="1250069" y="1610618"/>
                    <a:pt x="805309" y="1610618"/>
                  </a:cubicBezTo>
                  <a:cubicBezTo>
                    <a:pt x="360549" y="1610618"/>
                    <a:pt x="0" y="1250069"/>
                    <a:pt x="0" y="805309"/>
                  </a:cubicBezTo>
                  <a:close/>
                </a:path>
              </a:pathLst>
            </a:custGeom>
            <a:solidFill>
              <a:srgbClr val="C8D6E8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0320" tIns="280320" rIns="280320" bIns="280320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3500" kern="12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C7481061-9D12-4BD3-97A2-189C9214C81E}"/>
                </a:ext>
              </a:extLst>
            </p:cNvPr>
            <p:cNvSpPr/>
            <p:nvPr/>
          </p:nvSpPr>
          <p:spPr>
            <a:xfrm>
              <a:off x="3479572" y="2169993"/>
              <a:ext cx="1409222" cy="1409222"/>
            </a:xfrm>
            <a:custGeom>
              <a:avLst/>
              <a:gdLst>
                <a:gd name="connsiteX0" fmla="*/ 0 w 1610618"/>
                <a:gd name="connsiteY0" fmla="*/ 805309 h 1610618"/>
                <a:gd name="connsiteX1" fmla="*/ 805309 w 1610618"/>
                <a:gd name="connsiteY1" fmla="*/ 0 h 1610618"/>
                <a:gd name="connsiteX2" fmla="*/ 1610618 w 1610618"/>
                <a:gd name="connsiteY2" fmla="*/ 805309 h 1610618"/>
                <a:gd name="connsiteX3" fmla="*/ 805309 w 1610618"/>
                <a:gd name="connsiteY3" fmla="*/ 1610618 h 1610618"/>
                <a:gd name="connsiteX4" fmla="*/ 0 w 1610618"/>
                <a:gd name="connsiteY4" fmla="*/ 805309 h 161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0618" h="1610618">
                  <a:moveTo>
                    <a:pt x="0" y="805309"/>
                  </a:moveTo>
                  <a:cubicBezTo>
                    <a:pt x="0" y="360549"/>
                    <a:pt x="360549" y="0"/>
                    <a:pt x="805309" y="0"/>
                  </a:cubicBezTo>
                  <a:cubicBezTo>
                    <a:pt x="1250069" y="0"/>
                    <a:pt x="1610618" y="360549"/>
                    <a:pt x="1610618" y="805309"/>
                  </a:cubicBezTo>
                  <a:cubicBezTo>
                    <a:pt x="1610618" y="1250069"/>
                    <a:pt x="1250069" y="1610618"/>
                    <a:pt x="805309" y="1610618"/>
                  </a:cubicBezTo>
                  <a:cubicBezTo>
                    <a:pt x="360549" y="1610618"/>
                    <a:pt x="0" y="1250069"/>
                    <a:pt x="0" y="805309"/>
                  </a:cubicBezTo>
                  <a:close/>
                </a:path>
              </a:pathLst>
            </a:custGeom>
            <a:solidFill>
              <a:srgbClr val="C8D6E8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0320" tIns="280320" rIns="280320" bIns="280320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3500" kern="12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0C63C219-CAD2-4F18-A8F9-405CB789CBC3}"/>
                </a:ext>
              </a:extLst>
            </p:cNvPr>
            <p:cNvSpPr/>
            <p:nvPr/>
          </p:nvSpPr>
          <p:spPr>
            <a:xfrm>
              <a:off x="5935000" y="2169993"/>
              <a:ext cx="1409222" cy="1409222"/>
            </a:xfrm>
            <a:custGeom>
              <a:avLst/>
              <a:gdLst>
                <a:gd name="connsiteX0" fmla="*/ 0 w 1610618"/>
                <a:gd name="connsiteY0" fmla="*/ 805309 h 1610618"/>
                <a:gd name="connsiteX1" fmla="*/ 805309 w 1610618"/>
                <a:gd name="connsiteY1" fmla="*/ 0 h 1610618"/>
                <a:gd name="connsiteX2" fmla="*/ 1610618 w 1610618"/>
                <a:gd name="connsiteY2" fmla="*/ 805309 h 1610618"/>
                <a:gd name="connsiteX3" fmla="*/ 805309 w 1610618"/>
                <a:gd name="connsiteY3" fmla="*/ 1610618 h 1610618"/>
                <a:gd name="connsiteX4" fmla="*/ 0 w 1610618"/>
                <a:gd name="connsiteY4" fmla="*/ 805309 h 161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10618" h="1610618">
                  <a:moveTo>
                    <a:pt x="0" y="805309"/>
                  </a:moveTo>
                  <a:cubicBezTo>
                    <a:pt x="0" y="360549"/>
                    <a:pt x="360549" y="0"/>
                    <a:pt x="805309" y="0"/>
                  </a:cubicBezTo>
                  <a:cubicBezTo>
                    <a:pt x="1250069" y="0"/>
                    <a:pt x="1610618" y="360549"/>
                    <a:pt x="1610618" y="805309"/>
                  </a:cubicBezTo>
                  <a:cubicBezTo>
                    <a:pt x="1610618" y="1250069"/>
                    <a:pt x="1250069" y="1610618"/>
                    <a:pt x="805309" y="1610618"/>
                  </a:cubicBezTo>
                  <a:cubicBezTo>
                    <a:pt x="360549" y="1610618"/>
                    <a:pt x="0" y="1250069"/>
                    <a:pt x="0" y="805309"/>
                  </a:cubicBezTo>
                  <a:close/>
                </a:path>
              </a:pathLst>
            </a:custGeom>
            <a:solidFill>
              <a:srgbClr val="4B7085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0320" tIns="280320" rIns="280320" bIns="280320" numCol="1" spcCol="1270" anchor="ctr" anchorCtr="0">
              <a:noAutofit/>
            </a:bodyPr>
            <a:lstStyle/>
            <a:p>
              <a:pPr marL="0" lvl="0" indent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3500" kern="12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pic>
          <p:nvPicPr>
            <p:cNvPr id="23" name="图形 22">
              <a:extLst>
                <a:ext uri="{FF2B5EF4-FFF2-40B4-BE49-F238E27FC236}">
                  <a16:creationId xmlns:a16="http://schemas.microsoft.com/office/drawing/2014/main" id="{9B4D0226-BEB4-44A4-86B1-286CFF72F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404226" y="2514604"/>
              <a:ext cx="470769" cy="720000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4F9FA6B-31C6-485C-BB0C-67829874248B}"/>
                </a:ext>
              </a:extLst>
            </p:cNvPr>
            <p:cNvSpPr txBox="1"/>
            <p:nvPr/>
          </p:nvSpPr>
          <p:spPr>
            <a:xfrm>
              <a:off x="1193031" y="2513837"/>
              <a:ext cx="10714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01</a:t>
              </a:r>
              <a:endPara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92B90322-77DA-4F8C-A570-F1F7374ABD0E}"/>
                </a:ext>
              </a:extLst>
            </p:cNvPr>
            <p:cNvSpPr txBox="1"/>
            <p:nvPr/>
          </p:nvSpPr>
          <p:spPr>
            <a:xfrm>
              <a:off x="3648460" y="2489883"/>
              <a:ext cx="107144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02</a:t>
              </a:r>
              <a:endPara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84E044A9-C2B7-4916-9830-43F785645F08}"/>
              </a:ext>
            </a:extLst>
          </p:cNvPr>
          <p:cNvSpPr txBox="1"/>
          <p:nvPr/>
        </p:nvSpPr>
        <p:spPr>
          <a:xfrm>
            <a:off x="1087755" y="3964001"/>
            <a:ext cx="6192854" cy="416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on the input click on the input click on the input click on the input click on the input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7936507"/>
      </p:ext>
    </p:extLst>
  </p:cSld>
  <p:clrMapOvr>
    <a:masterClrMapping/>
  </p:clrMapOvr>
  <p:transition spd="slow" advClick="0" advTm="1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FE320BCD-63B3-4EF0-97E4-2FC27E2C3089}"/>
              </a:ext>
            </a:extLst>
          </p:cNvPr>
          <p:cNvGrpSpPr/>
          <p:nvPr/>
        </p:nvGrpSpPr>
        <p:grpSpPr>
          <a:xfrm>
            <a:off x="4888089" y="1941689"/>
            <a:ext cx="7303911" cy="3872089"/>
            <a:chOff x="4888089" y="1941689"/>
            <a:chExt cx="7303911" cy="3872089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DEF4263D-88AF-41AF-A657-CC98E4D67DF2}"/>
                </a:ext>
              </a:extLst>
            </p:cNvPr>
            <p:cNvGrpSpPr/>
            <p:nvPr/>
          </p:nvGrpSpPr>
          <p:grpSpPr>
            <a:xfrm>
              <a:off x="4888089" y="2912092"/>
              <a:ext cx="7303911" cy="1240598"/>
              <a:chOff x="4888089" y="2889956"/>
              <a:chExt cx="7303911" cy="1240598"/>
            </a:xfrm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CE5F3623-4572-4BB6-B0D2-120B0E482FE8}"/>
                  </a:ext>
                </a:extLst>
              </p:cNvPr>
              <p:cNvSpPr/>
              <p:nvPr/>
            </p:nvSpPr>
            <p:spPr>
              <a:xfrm>
                <a:off x="4888089" y="2889956"/>
                <a:ext cx="7303911" cy="1240598"/>
              </a:xfrm>
              <a:custGeom>
                <a:avLst/>
                <a:gdLst>
                  <a:gd name="connsiteX0" fmla="*/ 0 w 6716889"/>
                  <a:gd name="connsiteY0" fmla="*/ 0 h 1557866"/>
                  <a:gd name="connsiteX1" fmla="*/ 6716889 w 6716889"/>
                  <a:gd name="connsiteY1" fmla="*/ 0 h 1557866"/>
                  <a:gd name="connsiteX2" fmla="*/ 6716889 w 6716889"/>
                  <a:gd name="connsiteY2" fmla="*/ 1557866 h 1557866"/>
                  <a:gd name="connsiteX3" fmla="*/ 0 w 6716889"/>
                  <a:gd name="connsiteY3" fmla="*/ 1557866 h 1557866"/>
                  <a:gd name="connsiteX4" fmla="*/ 0 w 6716889"/>
                  <a:gd name="connsiteY4" fmla="*/ 0 h 1557866"/>
                  <a:gd name="connsiteX0" fmla="*/ 790222 w 6716889"/>
                  <a:gd name="connsiteY0" fmla="*/ 11288 h 1557866"/>
                  <a:gd name="connsiteX1" fmla="*/ 6716889 w 6716889"/>
                  <a:gd name="connsiteY1" fmla="*/ 0 h 1557866"/>
                  <a:gd name="connsiteX2" fmla="*/ 6716889 w 6716889"/>
                  <a:gd name="connsiteY2" fmla="*/ 1557866 h 1557866"/>
                  <a:gd name="connsiteX3" fmla="*/ 0 w 6716889"/>
                  <a:gd name="connsiteY3" fmla="*/ 1557866 h 1557866"/>
                  <a:gd name="connsiteX4" fmla="*/ 790222 w 6716889"/>
                  <a:gd name="connsiteY4" fmla="*/ 11288 h 1557866"/>
                  <a:gd name="connsiteX0" fmla="*/ 925689 w 6716889"/>
                  <a:gd name="connsiteY0" fmla="*/ 11288 h 1557866"/>
                  <a:gd name="connsiteX1" fmla="*/ 6716889 w 6716889"/>
                  <a:gd name="connsiteY1" fmla="*/ 0 h 1557866"/>
                  <a:gd name="connsiteX2" fmla="*/ 6716889 w 6716889"/>
                  <a:gd name="connsiteY2" fmla="*/ 1557866 h 1557866"/>
                  <a:gd name="connsiteX3" fmla="*/ 0 w 6716889"/>
                  <a:gd name="connsiteY3" fmla="*/ 1557866 h 1557866"/>
                  <a:gd name="connsiteX4" fmla="*/ 925689 w 6716889"/>
                  <a:gd name="connsiteY4" fmla="*/ 11288 h 1557866"/>
                  <a:gd name="connsiteX0" fmla="*/ 790222 w 6716889"/>
                  <a:gd name="connsiteY0" fmla="*/ 11288 h 1557866"/>
                  <a:gd name="connsiteX1" fmla="*/ 6716889 w 6716889"/>
                  <a:gd name="connsiteY1" fmla="*/ 0 h 1557866"/>
                  <a:gd name="connsiteX2" fmla="*/ 6716889 w 6716889"/>
                  <a:gd name="connsiteY2" fmla="*/ 1557866 h 1557866"/>
                  <a:gd name="connsiteX3" fmla="*/ 0 w 6716889"/>
                  <a:gd name="connsiteY3" fmla="*/ 1557866 h 1557866"/>
                  <a:gd name="connsiteX4" fmla="*/ 790222 w 6716889"/>
                  <a:gd name="connsiteY4" fmla="*/ 11288 h 1557866"/>
                  <a:gd name="connsiteX0" fmla="*/ 711200 w 6716889"/>
                  <a:gd name="connsiteY0" fmla="*/ 22577 h 1557866"/>
                  <a:gd name="connsiteX1" fmla="*/ 6716889 w 6716889"/>
                  <a:gd name="connsiteY1" fmla="*/ 0 h 1557866"/>
                  <a:gd name="connsiteX2" fmla="*/ 6716889 w 6716889"/>
                  <a:gd name="connsiteY2" fmla="*/ 1557866 h 1557866"/>
                  <a:gd name="connsiteX3" fmla="*/ 0 w 6716889"/>
                  <a:gd name="connsiteY3" fmla="*/ 1557866 h 1557866"/>
                  <a:gd name="connsiteX4" fmla="*/ 711200 w 6716889"/>
                  <a:gd name="connsiteY4" fmla="*/ 22577 h 1557866"/>
                  <a:gd name="connsiteX0" fmla="*/ 575734 w 6716889"/>
                  <a:gd name="connsiteY0" fmla="*/ 22577 h 1557866"/>
                  <a:gd name="connsiteX1" fmla="*/ 6716889 w 6716889"/>
                  <a:gd name="connsiteY1" fmla="*/ 0 h 1557866"/>
                  <a:gd name="connsiteX2" fmla="*/ 6716889 w 6716889"/>
                  <a:gd name="connsiteY2" fmla="*/ 1557866 h 1557866"/>
                  <a:gd name="connsiteX3" fmla="*/ 0 w 6716889"/>
                  <a:gd name="connsiteY3" fmla="*/ 1557866 h 1557866"/>
                  <a:gd name="connsiteX4" fmla="*/ 575734 w 6716889"/>
                  <a:gd name="connsiteY4" fmla="*/ 22577 h 1557866"/>
                  <a:gd name="connsiteX0" fmla="*/ 541867 w 6716889"/>
                  <a:gd name="connsiteY0" fmla="*/ 22577 h 1557866"/>
                  <a:gd name="connsiteX1" fmla="*/ 6716889 w 6716889"/>
                  <a:gd name="connsiteY1" fmla="*/ 0 h 1557866"/>
                  <a:gd name="connsiteX2" fmla="*/ 6716889 w 6716889"/>
                  <a:gd name="connsiteY2" fmla="*/ 1557866 h 1557866"/>
                  <a:gd name="connsiteX3" fmla="*/ 0 w 6716889"/>
                  <a:gd name="connsiteY3" fmla="*/ 1557866 h 1557866"/>
                  <a:gd name="connsiteX4" fmla="*/ 541867 w 6716889"/>
                  <a:gd name="connsiteY4" fmla="*/ 22577 h 155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16889" h="1557866">
                    <a:moveTo>
                      <a:pt x="541867" y="22577"/>
                    </a:moveTo>
                    <a:lnTo>
                      <a:pt x="6716889" y="0"/>
                    </a:lnTo>
                    <a:lnTo>
                      <a:pt x="6716889" y="1557866"/>
                    </a:lnTo>
                    <a:lnTo>
                      <a:pt x="0" y="1557866"/>
                    </a:lnTo>
                    <a:lnTo>
                      <a:pt x="541867" y="22577"/>
                    </a:lnTo>
                    <a:close/>
                  </a:path>
                </a:pathLst>
              </a:custGeom>
              <a:solidFill>
                <a:srgbClr val="4B7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107A7D9E-75AD-4D75-8E8A-F9CC8C99A15E}"/>
                  </a:ext>
                </a:extLst>
              </p:cNvPr>
              <p:cNvSpPr txBox="1"/>
              <p:nvPr/>
            </p:nvSpPr>
            <p:spPr>
              <a:xfrm>
                <a:off x="5283200" y="3094756"/>
                <a:ext cx="612986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4800" spc="-150" dirty="0">
                    <a:solidFill>
                      <a:srgbClr val="EEF2F4"/>
                    </a:solidFill>
                    <a:latin typeface="方正正黑简体" panose="02000000000000000000" pitchFamily="2" charset="-122"/>
                    <a:ea typeface="方正正黑简体" panose="02000000000000000000" pitchFamily="2" charset="-122"/>
                  </a:rPr>
                  <a:t>Thank you very much</a:t>
                </a:r>
              </a:p>
            </p:txBody>
          </p:sp>
        </p:grpSp>
        <p:sp useBgFill="1">
          <p:nvSpPr>
            <p:cNvPr id="2" name="矩形 1">
              <a:extLst>
                <a:ext uri="{FF2B5EF4-FFF2-40B4-BE49-F238E27FC236}">
                  <a16:creationId xmlns:a16="http://schemas.microsoft.com/office/drawing/2014/main" id="{5F971482-A1CD-4FCA-94C0-1357FCBB1F98}"/>
                </a:ext>
              </a:extLst>
            </p:cNvPr>
            <p:cNvSpPr/>
            <p:nvPr/>
          </p:nvSpPr>
          <p:spPr>
            <a:xfrm>
              <a:off x="11413067" y="1941689"/>
              <a:ext cx="327378" cy="38720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E2D83DAD-A6A9-4C0A-8079-0338D6DB7D2B}"/>
              </a:ext>
            </a:extLst>
          </p:cNvPr>
          <p:cNvSpPr/>
          <p:nvPr/>
        </p:nvSpPr>
        <p:spPr>
          <a:xfrm>
            <a:off x="10055846" y="42840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4B70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3">
            <a:hlinkClick r:id="rId4"/>
            <a:extLst>
              <a:ext uri="{FF2B5EF4-FFF2-40B4-BE49-F238E27FC236}">
                <a16:creationId xmlns:a16="http://schemas.microsoft.com/office/drawing/2014/main" id="{38F093CA-38D3-4B6C-A926-A5513E2D2AC3}"/>
              </a:ext>
            </a:extLst>
          </p:cNvPr>
          <p:cNvSpPr txBox="1"/>
          <p:nvPr/>
        </p:nvSpPr>
        <p:spPr>
          <a:xfrm>
            <a:off x="6570832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44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 advTm="1000">
        <p14:pan dir="d"/>
      </p:transition>
    </mc:Choice>
    <mc:Fallback xmlns:ahyp="http://schemas.microsoft.com/office/drawing/2018/hyperlinkcolor" xmlns:a16="http://schemas.microsoft.com/office/drawing/2014/main" xmlns="">
      <p:transition spd="slow" advClick="0" advTm="1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2FF34788-90AC-4376-A777-22222F93DEC2}"/>
              </a:ext>
            </a:extLst>
          </p:cNvPr>
          <p:cNvGrpSpPr/>
          <p:nvPr/>
        </p:nvGrpSpPr>
        <p:grpSpPr>
          <a:xfrm>
            <a:off x="3609476" y="131536"/>
            <a:ext cx="4970972" cy="6590110"/>
            <a:chOff x="3609476" y="131536"/>
            <a:chExt cx="4970972" cy="659011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270D4C7-2679-46E4-B2FF-12C3CD9D1926}"/>
                </a:ext>
              </a:extLst>
            </p:cNvPr>
            <p:cNvGrpSpPr/>
            <p:nvPr/>
          </p:nvGrpSpPr>
          <p:grpSpPr>
            <a:xfrm>
              <a:off x="4137378" y="2825045"/>
              <a:ext cx="3917245" cy="1207911"/>
              <a:chOff x="4357510" y="2235200"/>
              <a:chExt cx="3917245" cy="1207911"/>
            </a:xfrm>
          </p:grpSpPr>
          <p:sp>
            <p:nvSpPr>
              <p:cNvPr id="6" name="平行四边形 5">
                <a:extLst>
                  <a:ext uri="{FF2B5EF4-FFF2-40B4-BE49-F238E27FC236}">
                    <a16:creationId xmlns:a16="http://schemas.microsoft.com/office/drawing/2014/main" id="{A3265831-C840-4D95-BA8A-AD16F0D1007B}"/>
                  </a:ext>
                </a:extLst>
              </p:cNvPr>
              <p:cNvSpPr/>
              <p:nvPr/>
            </p:nvSpPr>
            <p:spPr>
              <a:xfrm>
                <a:off x="4357510" y="2235200"/>
                <a:ext cx="3917245" cy="1207911"/>
              </a:xfrm>
              <a:prstGeom prst="parallelogram">
                <a:avLst/>
              </a:prstGeom>
              <a:solidFill>
                <a:srgbClr val="4B7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BE8A91D-F49C-4D71-8472-E2AD3E6765F0}"/>
                  </a:ext>
                </a:extLst>
              </p:cNvPr>
              <p:cNvSpPr txBox="1"/>
              <p:nvPr/>
            </p:nvSpPr>
            <p:spPr>
              <a:xfrm>
                <a:off x="4526843" y="2411357"/>
                <a:ext cx="357857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5400" dirty="0">
                    <a:solidFill>
                      <a:srgbClr val="EEF2F4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P</a:t>
                </a:r>
                <a:r>
                  <a:rPr lang="zh-CN" altLang="en-US" sz="5400" dirty="0">
                    <a:solidFill>
                      <a:srgbClr val="EEF2F4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art </a:t>
                </a:r>
                <a:r>
                  <a:rPr lang="en-US" altLang="zh-CN" sz="5400" dirty="0">
                    <a:solidFill>
                      <a:srgbClr val="EEF2F4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one</a:t>
                </a:r>
                <a:endParaRPr lang="zh-CN" altLang="en-US" sz="5400" dirty="0">
                  <a:solidFill>
                    <a:srgbClr val="EEF2F4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0AB0AE53-626C-4145-9A8C-1FD3E322E8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9476" y="2935713"/>
              <a:ext cx="946483" cy="3785933"/>
            </a:xfrm>
            <a:prstGeom prst="line">
              <a:avLst/>
            </a:prstGeom>
            <a:ln w="38100">
              <a:solidFill>
                <a:srgbClr val="DDE4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87A97F1C-3BAB-4715-A625-04B6E85274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33965" y="131536"/>
              <a:ext cx="946483" cy="3785933"/>
            </a:xfrm>
            <a:prstGeom prst="line">
              <a:avLst/>
            </a:prstGeom>
            <a:ln w="38100">
              <a:solidFill>
                <a:srgbClr val="DDE4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3110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:a16="http://schemas.microsoft.com/office/drawing/2014/main"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40EFEA39-9A17-46B7-8E4B-F2A1EADEF870}"/>
              </a:ext>
            </a:extLst>
          </p:cNvPr>
          <p:cNvGrpSpPr/>
          <p:nvPr/>
        </p:nvGrpSpPr>
        <p:grpSpPr>
          <a:xfrm>
            <a:off x="965328" y="1223382"/>
            <a:ext cx="4415695" cy="4411236"/>
            <a:chOff x="965328" y="1223382"/>
            <a:chExt cx="4415695" cy="4411236"/>
          </a:xfrm>
        </p:grpSpPr>
        <p:sp>
          <p:nvSpPr>
            <p:cNvPr id="5" name="Arc 17">
              <a:extLst>
                <a:ext uri="{FF2B5EF4-FFF2-40B4-BE49-F238E27FC236}">
                  <a16:creationId xmlns:a16="http://schemas.microsoft.com/office/drawing/2014/main" id="{2EEC3744-9B2A-404F-B5B3-A8DA33580545}"/>
                </a:ext>
              </a:extLst>
            </p:cNvPr>
            <p:cNvSpPr/>
            <p:nvPr/>
          </p:nvSpPr>
          <p:spPr>
            <a:xfrm rot="11931966">
              <a:off x="965328" y="2057000"/>
              <a:ext cx="2166463" cy="2166463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92EA1505-F21B-429C-8128-E49CDE72FAE1}"/>
                </a:ext>
              </a:extLst>
            </p:cNvPr>
            <p:cNvGrpSpPr/>
            <p:nvPr/>
          </p:nvGrpSpPr>
          <p:grpSpPr>
            <a:xfrm>
              <a:off x="1215588" y="1831934"/>
              <a:ext cx="2409700" cy="2409696"/>
              <a:chOff x="953424" y="1486519"/>
              <a:chExt cx="2228412" cy="2228408"/>
            </a:xfrm>
            <a:solidFill>
              <a:srgbClr val="4B7085"/>
            </a:solidFill>
          </p:grpSpPr>
          <p:sp>
            <p:nvSpPr>
              <p:cNvPr id="22" name="Freeform 5">
                <a:extLst>
                  <a:ext uri="{FF2B5EF4-FFF2-40B4-BE49-F238E27FC236}">
                    <a16:creationId xmlns:a16="http://schemas.microsoft.com/office/drawing/2014/main" id="{CF474001-2586-459D-B021-2E74F73BB9DD}"/>
                  </a:ext>
                </a:extLst>
              </p:cNvPr>
              <p:cNvSpPr/>
              <p:nvPr/>
            </p:nvSpPr>
            <p:spPr>
              <a:xfrm>
                <a:off x="953424" y="1486519"/>
                <a:ext cx="2228412" cy="2228408"/>
              </a:xfrm>
              <a:custGeom>
                <a:avLst/>
                <a:gdLst>
                  <a:gd name="connsiteX0" fmla="*/ 1124074 w 1583637"/>
                  <a:gd name="connsiteY0" fmla="*/ 252493 h 1583637"/>
                  <a:gd name="connsiteX1" fmla="*/ 1247256 w 1583637"/>
                  <a:gd name="connsiteY1" fmla="*/ 149126 h 1583637"/>
                  <a:gd name="connsiteX2" fmla="*/ 1345663 w 1583637"/>
                  <a:gd name="connsiteY2" fmla="*/ 231701 h 1583637"/>
                  <a:gd name="connsiteX3" fmla="*/ 1265256 w 1583637"/>
                  <a:gd name="connsiteY3" fmla="*/ 370961 h 1583637"/>
                  <a:gd name="connsiteX4" fmla="*/ 1393012 w 1583637"/>
                  <a:gd name="connsiteY4" fmla="*/ 592241 h 1583637"/>
                  <a:gd name="connsiteX5" fmla="*/ 1553818 w 1583637"/>
                  <a:gd name="connsiteY5" fmla="*/ 592237 h 1583637"/>
                  <a:gd name="connsiteX6" fmla="*/ 1576125 w 1583637"/>
                  <a:gd name="connsiteY6" fmla="*/ 718748 h 1583637"/>
                  <a:gd name="connsiteX7" fmla="*/ 1425015 w 1583637"/>
                  <a:gd name="connsiteY7" fmla="*/ 773743 h 1583637"/>
                  <a:gd name="connsiteX8" fmla="*/ 1380646 w 1583637"/>
                  <a:gd name="connsiteY8" fmla="*/ 1025372 h 1583637"/>
                  <a:gd name="connsiteX9" fmla="*/ 1503833 w 1583637"/>
                  <a:gd name="connsiteY9" fmla="*/ 1128733 h 1583637"/>
                  <a:gd name="connsiteX10" fmla="*/ 1439602 w 1583637"/>
                  <a:gd name="connsiteY10" fmla="*/ 1239984 h 1583637"/>
                  <a:gd name="connsiteX11" fmla="*/ 1288495 w 1583637"/>
                  <a:gd name="connsiteY11" fmla="*/ 1184982 h 1583637"/>
                  <a:gd name="connsiteX12" fmla="*/ 1092761 w 1583637"/>
                  <a:gd name="connsiteY12" fmla="*/ 1349222 h 1583637"/>
                  <a:gd name="connsiteX13" fmla="*/ 1120689 w 1583637"/>
                  <a:gd name="connsiteY13" fmla="*/ 1507584 h 1583637"/>
                  <a:gd name="connsiteX14" fmla="*/ 999974 w 1583637"/>
                  <a:gd name="connsiteY14" fmla="*/ 1551521 h 1583637"/>
                  <a:gd name="connsiteX15" fmla="*/ 919574 w 1583637"/>
                  <a:gd name="connsiteY15" fmla="*/ 1412257 h 1583637"/>
                  <a:gd name="connsiteX16" fmla="*/ 664062 w 1583637"/>
                  <a:gd name="connsiteY16" fmla="*/ 1412257 h 1583637"/>
                  <a:gd name="connsiteX17" fmla="*/ 583663 w 1583637"/>
                  <a:gd name="connsiteY17" fmla="*/ 1551521 h 1583637"/>
                  <a:gd name="connsiteX18" fmla="*/ 462948 w 1583637"/>
                  <a:gd name="connsiteY18" fmla="*/ 1507584 h 1583637"/>
                  <a:gd name="connsiteX19" fmla="*/ 490876 w 1583637"/>
                  <a:gd name="connsiteY19" fmla="*/ 1349222 h 1583637"/>
                  <a:gd name="connsiteX20" fmla="*/ 295142 w 1583637"/>
                  <a:gd name="connsiteY20" fmla="*/ 1184981 h 1583637"/>
                  <a:gd name="connsiteX21" fmla="*/ 144035 w 1583637"/>
                  <a:gd name="connsiteY21" fmla="*/ 1239984 h 1583637"/>
                  <a:gd name="connsiteX22" fmla="*/ 79804 w 1583637"/>
                  <a:gd name="connsiteY22" fmla="*/ 1128733 h 1583637"/>
                  <a:gd name="connsiteX23" fmla="*/ 202991 w 1583637"/>
                  <a:gd name="connsiteY23" fmla="*/ 1025372 h 1583637"/>
                  <a:gd name="connsiteX24" fmla="*/ 158622 w 1583637"/>
                  <a:gd name="connsiteY24" fmla="*/ 773743 h 1583637"/>
                  <a:gd name="connsiteX25" fmla="*/ 7512 w 1583637"/>
                  <a:gd name="connsiteY25" fmla="*/ 718748 h 1583637"/>
                  <a:gd name="connsiteX26" fmla="*/ 29819 w 1583637"/>
                  <a:gd name="connsiteY26" fmla="*/ 592237 h 1583637"/>
                  <a:gd name="connsiteX27" fmla="*/ 190625 w 1583637"/>
                  <a:gd name="connsiteY27" fmla="*/ 592241 h 1583637"/>
                  <a:gd name="connsiteX28" fmla="*/ 318381 w 1583637"/>
                  <a:gd name="connsiteY28" fmla="*/ 370961 h 1583637"/>
                  <a:gd name="connsiteX29" fmla="*/ 237974 w 1583637"/>
                  <a:gd name="connsiteY29" fmla="*/ 231701 h 1583637"/>
                  <a:gd name="connsiteX30" fmla="*/ 336381 w 1583637"/>
                  <a:gd name="connsiteY30" fmla="*/ 149126 h 1583637"/>
                  <a:gd name="connsiteX31" fmla="*/ 459563 w 1583637"/>
                  <a:gd name="connsiteY31" fmla="*/ 252493 h 1583637"/>
                  <a:gd name="connsiteX32" fmla="*/ 699666 w 1583637"/>
                  <a:gd name="connsiteY32" fmla="*/ 165103 h 1583637"/>
                  <a:gd name="connsiteX33" fmla="*/ 727586 w 1583637"/>
                  <a:gd name="connsiteY33" fmla="*/ 6739 h 1583637"/>
                  <a:gd name="connsiteX34" fmla="*/ 856051 w 1583637"/>
                  <a:gd name="connsiteY34" fmla="*/ 6739 h 1583637"/>
                  <a:gd name="connsiteX35" fmla="*/ 883970 w 1583637"/>
                  <a:gd name="connsiteY35" fmla="*/ 165102 h 1583637"/>
                  <a:gd name="connsiteX36" fmla="*/ 1124073 w 1583637"/>
                  <a:gd name="connsiteY36" fmla="*/ 252493 h 1583637"/>
                  <a:gd name="connsiteX37" fmla="*/ 1124074 w 1583637"/>
                  <a:gd name="connsiteY37" fmla="*/ 252493 h 158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83637" h="1583637">
                    <a:moveTo>
                      <a:pt x="1124074" y="252493"/>
                    </a:moveTo>
                    <a:lnTo>
                      <a:pt x="1247256" y="149126"/>
                    </a:lnTo>
                    <a:lnTo>
                      <a:pt x="1345663" y="231701"/>
                    </a:lnTo>
                    <a:lnTo>
                      <a:pt x="1265256" y="370961"/>
                    </a:lnTo>
                    <a:cubicBezTo>
                      <a:pt x="1322430" y="435278"/>
                      <a:pt x="1365899" y="510569"/>
                      <a:pt x="1393012" y="592241"/>
                    </a:cubicBezTo>
                    <a:lnTo>
                      <a:pt x="1553818" y="592237"/>
                    </a:lnTo>
                    <a:lnTo>
                      <a:pt x="1576125" y="718748"/>
                    </a:lnTo>
                    <a:lnTo>
                      <a:pt x="1425015" y="773743"/>
                    </a:lnTo>
                    <a:cubicBezTo>
                      <a:pt x="1427471" y="859762"/>
                      <a:pt x="1412374" y="945380"/>
                      <a:pt x="1380646" y="1025372"/>
                    </a:cubicBezTo>
                    <a:lnTo>
                      <a:pt x="1503833" y="1128733"/>
                    </a:lnTo>
                    <a:lnTo>
                      <a:pt x="1439602" y="1239984"/>
                    </a:lnTo>
                    <a:lnTo>
                      <a:pt x="1288495" y="1184982"/>
                    </a:lnTo>
                    <a:cubicBezTo>
                      <a:pt x="1235084" y="1252456"/>
                      <a:pt x="1168484" y="1308339"/>
                      <a:pt x="1092761" y="1349222"/>
                    </a:cubicBezTo>
                    <a:lnTo>
                      <a:pt x="1120689" y="1507584"/>
                    </a:lnTo>
                    <a:lnTo>
                      <a:pt x="999974" y="1551521"/>
                    </a:lnTo>
                    <a:lnTo>
                      <a:pt x="919574" y="1412257"/>
                    </a:lnTo>
                    <a:cubicBezTo>
                      <a:pt x="835287" y="1429613"/>
                      <a:pt x="748348" y="1429613"/>
                      <a:pt x="664062" y="1412257"/>
                    </a:cubicBezTo>
                    <a:lnTo>
                      <a:pt x="583663" y="1551521"/>
                    </a:lnTo>
                    <a:lnTo>
                      <a:pt x="462948" y="1507584"/>
                    </a:lnTo>
                    <a:lnTo>
                      <a:pt x="490876" y="1349222"/>
                    </a:lnTo>
                    <a:cubicBezTo>
                      <a:pt x="415153" y="1308339"/>
                      <a:pt x="348553" y="1252455"/>
                      <a:pt x="295142" y="1184981"/>
                    </a:cubicBezTo>
                    <a:lnTo>
                      <a:pt x="144035" y="1239984"/>
                    </a:lnTo>
                    <a:lnTo>
                      <a:pt x="79804" y="1128733"/>
                    </a:lnTo>
                    <a:lnTo>
                      <a:pt x="202991" y="1025372"/>
                    </a:lnTo>
                    <a:cubicBezTo>
                      <a:pt x="171263" y="945380"/>
                      <a:pt x="156166" y="859762"/>
                      <a:pt x="158622" y="773743"/>
                    </a:cubicBezTo>
                    <a:lnTo>
                      <a:pt x="7512" y="718748"/>
                    </a:lnTo>
                    <a:lnTo>
                      <a:pt x="29819" y="592237"/>
                    </a:lnTo>
                    <a:lnTo>
                      <a:pt x="190625" y="592241"/>
                    </a:lnTo>
                    <a:cubicBezTo>
                      <a:pt x="217738" y="510569"/>
                      <a:pt x="261208" y="435277"/>
                      <a:pt x="318381" y="370961"/>
                    </a:cubicBezTo>
                    <a:lnTo>
                      <a:pt x="237974" y="231701"/>
                    </a:lnTo>
                    <a:lnTo>
                      <a:pt x="336381" y="149126"/>
                    </a:lnTo>
                    <a:lnTo>
                      <a:pt x="459563" y="252493"/>
                    </a:lnTo>
                    <a:cubicBezTo>
                      <a:pt x="532831" y="207356"/>
                      <a:pt x="614527" y="177621"/>
                      <a:pt x="699666" y="165103"/>
                    </a:cubicBezTo>
                    <a:lnTo>
                      <a:pt x="727586" y="6739"/>
                    </a:lnTo>
                    <a:lnTo>
                      <a:pt x="856051" y="6739"/>
                    </a:lnTo>
                    <a:lnTo>
                      <a:pt x="883970" y="165102"/>
                    </a:lnTo>
                    <a:cubicBezTo>
                      <a:pt x="969110" y="177621"/>
                      <a:pt x="1050806" y="207356"/>
                      <a:pt x="1124073" y="252493"/>
                    </a:cubicBezTo>
                    <a:lnTo>
                      <a:pt x="1124074" y="2524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56481" tIns="548640" rIns="356481" bIns="436755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000" kern="1200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3" name="Oval 6">
                <a:extLst>
                  <a:ext uri="{FF2B5EF4-FFF2-40B4-BE49-F238E27FC236}">
                    <a16:creationId xmlns:a16="http://schemas.microsoft.com/office/drawing/2014/main" id="{8435D517-7B53-40FF-84BD-03790BE81CDB}"/>
                  </a:ext>
                </a:extLst>
              </p:cNvPr>
              <p:cNvSpPr/>
              <p:nvPr/>
            </p:nvSpPr>
            <p:spPr>
              <a:xfrm>
                <a:off x="1376346" y="1909439"/>
                <a:ext cx="1382568" cy="1382568"/>
              </a:xfrm>
              <a:prstGeom prst="ellips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latin typeface="印品黑体" panose="00000500000000000000" pitchFamily="2" charset="-122"/>
                </a:endParaRPr>
              </a:p>
            </p:txBody>
          </p:sp>
        </p:grpSp>
        <p:grpSp>
          <p:nvGrpSpPr>
            <p:cNvPr id="7" name="Group 7">
              <a:extLst>
                <a:ext uri="{FF2B5EF4-FFF2-40B4-BE49-F238E27FC236}">
                  <a16:creationId xmlns:a16="http://schemas.microsoft.com/office/drawing/2014/main" id="{91F6CCCE-E0AE-416D-9B34-C963FF2BF4BE}"/>
                </a:ext>
              </a:extLst>
            </p:cNvPr>
            <p:cNvGrpSpPr/>
            <p:nvPr/>
          </p:nvGrpSpPr>
          <p:grpSpPr>
            <a:xfrm>
              <a:off x="3197761" y="3079037"/>
              <a:ext cx="2047438" cy="2047434"/>
              <a:chOff x="953424" y="1486519"/>
              <a:chExt cx="2228412" cy="2228408"/>
            </a:xfrm>
            <a:solidFill>
              <a:srgbClr val="4B7085"/>
            </a:solidFill>
          </p:grpSpPr>
          <p:sp>
            <p:nvSpPr>
              <p:cNvPr id="20" name="Freeform 8">
                <a:extLst>
                  <a:ext uri="{FF2B5EF4-FFF2-40B4-BE49-F238E27FC236}">
                    <a16:creationId xmlns:a16="http://schemas.microsoft.com/office/drawing/2014/main" id="{F232B758-E852-46A6-8640-D3165C8BA21F}"/>
                  </a:ext>
                </a:extLst>
              </p:cNvPr>
              <p:cNvSpPr/>
              <p:nvPr/>
            </p:nvSpPr>
            <p:spPr>
              <a:xfrm>
                <a:off x="953424" y="1486519"/>
                <a:ext cx="2228412" cy="2228408"/>
              </a:xfrm>
              <a:custGeom>
                <a:avLst/>
                <a:gdLst>
                  <a:gd name="connsiteX0" fmla="*/ 1124074 w 1583637"/>
                  <a:gd name="connsiteY0" fmla="*/ 252493 h 1583637"/>
                  <a:gd name="connsiteX1" fmla="*/ 1247256 w 1583637"/>
                  <a:gd name="connsiteY1" fmla="*/ 149126 h 1583637"/>
                  <a:gd name="connsiteX2" fmla="*/ 1345663 w 1583637"/>
                  <a:gd name="connsiteY2" fmla="*/ 231701 h 1583637"/>
                  <a:gd name="connsiteX3" fmla="*/ 1265256 w 1583637"/>
                  <a:gd name="connsiteY3" fmla="*/ 370961 h 1583637"/>
                  <a:gd name="connsiteX4" fmla="*/ 1393012 w 1583637"/>
                  <a:gd name="connsiteY4" fmla="*/ 592241 h 1583637"/>
                  <a:gd name="connsiteX5" fmla="*/ 1553818 w 1583637"/>
                  <a:gd name="connsiteY5" fmla="*/ 592237 h 1583637"/>
                  <a:gd name="connsiteX6" fmla="*/ 1576125 w 1583637"/>
                  <a:gd name="connsiteY6" fmla="*/ 718748 h 1583637"/>
                  <a:gd name="connsiteX7" fmla="*/ 1425015 w 1583637"/>
                  <a:gd name="connsiteY7" fmla="*/ 773743 h 1583637"/>
                  <a:gd name="connsiteX8" fmla="*/ 1380646 w 1583637"/>
                  <a:gd name="connsiteY8" fmla="*/ 1025372 h 1583637"/>
                  <a:gd name="connsiteX9" fmla="*/ 1503833 w 1583637"/>
                  <a:gd name="connsiteY9" fmla="*/ 1128733 h 1583637"/>
                  <a:gd name="connsiteX10" fmla="*/ 1439602 w 1583637"/>
                  <a:gd name="connsiteY10" fmla="*/ 1239984 h 1583637"/>
                  <a:gd name="connsiteX11" fmla="*/ 1288495 w 1583637"/>
                  <a:gd name="connsiteY11" fmla="*/ 1184982 h 1583637"/>
                  <a:gd name="connsiteX12" fmla="*/ 1092761 w 1583637"/>
                  <a:gd name="connsiteY12" fmla="*/ 1349222 h 1583637"/>
                  <a:gd name="connsiteX13" fmla="*/ 1120689 w 1583637"/>
                  <a:gd name="connsiteY13" fmla="*/ 1507584 h 1583637"/>
                  <a:gd name="connsiteX14" fmla="*/ 999974 w 1583637"/>
                  <a:gd name="connsiteY14" fmla="*/ 1551521 h 1583637"/>
                  <a:gd name="connsiteX15" fmla="*/ 919574 w 1583637"/>
                  <a:gd name="connsiteY15" fmla="*/ 1412257 h 1583637"/>
                  <a:gd name="connsiteX16" fmla="*/ 664062 w 1583637"/>
                  <a:gd name="connsiteY16" fmla="*/ 1412257 h 1583637"/>
                  <a:gd name="connsiteX17" fmla="*/ 583663 w 1583637"/>
                  <a:gd name="connsiteY17" fmla="*/ 1551521 h 1583637"/>
                  <a:gd name="connsiteX18" fmla="*/ 462948 w 1583637"/>
                  <a:gd name="connsiteY18" fmla="*/ 1507584 h 1583637"/>
                  <a:gd name="connsiteX19" fmla="*/ 490876 w 1583637"/>
                  <a:gd name="connsiteY19" fmla="*/ 1349222 h 1583637"/>
                  <a:gd name="connsiteX20" fmla="*/ 295142 w 1583637"/>
                  <a:gd name="connsiteY20" fmla="*/ 1184981 h 1583637"/>
                  <a:gd name="connsiteX21" fmla="*/ 144035 w 1583637"/>
                  <a:gd name="connsiteY21" fmla="*/ 1239984 h 1583637"/>
                  <a:gd name="connsiteX22" fmla="*/ 79804 w 1583637"/>
                  <a:gd name="connsiteY22" fmla="*/ 1128733 h 1583637"/>
                  <a:gd name="connsiteX23" fmla="*/ 202991 w 1583637"/>
                  <a:gd name="connsiteY23" fmla="*/ 1025372 h 1583637"/>
                  <a:gd name="connsiteX24" fmla="*/ 158622 w 1583637"/>
                  <a:gd name="connsiteY24" fmla="*/ 773743 h 1583637"/>
                  <a:gd name="connsiteX25" fmla="*/ 7512 w 1583637"/>
                  <a:gd name="connsiteY25" fmla="*/ 718748 h 1583637"/>
                  <a:gd name="connsiteX26" fmla="*/ 29819 w 1583637"/>
                  <a:gd name="connsiteY26" fmla="*/ 592237 h 1583637"/>
                  <a:gd name="connsiteX27" fmla="*/ 190625 w 1583637"/>
                  <a:gd name="connsiteY27" fmla="*/ 592241 h 1583637"/>
                  <a:gd name="connsiteX28" fmla="*/ 318381 w 1583637"/>
                  <a:gd name="connsiteY28" fmla="*/ 370961 h 1583637"/>
                  <a:gd name="connsiteX29" fmla="*/ 237974 w 1583637"/>
                  <a:gd name="connsiteY29" fmla="*/ 231701 h 1583637"/>
                  <a:gd name="connsiteX30" fmla="*/ 336381 w 1583637"/>
                  <a:gd name="connsiteY30" fmla="*/ 149126 h 1583637"/>
                  <a:gd name="connsiteX31" fmla="*/ 459563 w 1583637"/>
                  <a:gd name="connsiteY31" fmla="*/ 252493 h 1583637"/>
                  <a:gd name="connsiteX32" fmla="*/ 699666 w 1583637"/>
                  <a:gd name="connsiteY32" fmla="*/ 165103 h 1583637"/>
                  <a:gd name="connsiteX33" fmla="*/ 727586 w 1583637"/>
                  <a:gd name="connsiteY33" fmla="*/ 6739 h 1583637"/>
                  <a:gd name="connsiteX34" fmla="*/ 856051 w 1583637"/>
                  <a:gd name="connsiteY34" fmla="*/ 6739 h 1583637"/>
                  <a:gd name="connsiteX35" fmla="*/ 883970 w 1583637"/>
                  <a:gd name="connsiteY35" fmla="*/ 165102 h 1583637"/>
                  <a:gd name="connsiteX36" fmla="*/ 1124073 w 1583637"/>
                  <a:gd name="connsiteY36" fmla="*/ 252493 h 1583637"/>
                  <a:gd name="connsiteX37" fmla="*/ 1124074 w 1583637"/>
                  <a:gd name="connsiteY37" fmla="*/ 252493 h 158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83637" h="1583637">
                    <a:moveTo>
                      <a:pt x="1124074" y="252493"/>
                    </a:moveTo>
                    <a:lnTo>
                      <a:pt x="1247256" y="149126"/>
                    </a:lnTo>
                    <a:lnTo>
                      <a:pt x="1345663" y="231701"/>
                    </a:lnTo>
                    <a:lnTo>
                      <a:pt x="1265256" y="370961"/>
                    </a:lnTo>
                    <a:cubicBezTo>
                      <a:pt x="1322430" y="435278"/>
                      <a:pt x="1365899" y="510569"/>
                      <a:pt x="1393012" y="592241"/>
                    </a:cubicBezTo>
                    <a:lnTo>
                      <a:pt x="1553818" y="592237"/>
                    </a:lnTo>
                    <a:lnTo>
                      <a:pt x="1576125" y="718748"/>
                    </a:lnTo>
                    <a:lnTo>
                      <a:pt x="1425015" y="773743"/>
                    </a:lnTo>
                    <a:cubicBezTo>
                      <a:pt x="1427471" y="859762"/>
                      <a:pt x="1412374" y="945380"/>
                      <a:pt x="1380646" y="1025372"/>
                    </a:cubicBezTo>
                    <a:lnTo>
                      <a:pt x="1503833" y="1128733"/>
                    </a:lnTo>
                    <a:lnTo>
                      <a:pt x="1439602" y="1239984"/>
                    </a:lnTo>
                    <a:lnTo>
                      <a:pt x="1288495" y="1184982"/>
                    </a:lnTo>
                    <a:cubicBezTo>
                      <a:pt x="1235084" y="1252456"/>
                      <a:pt x="1168484" y="1308339"/>
                      <a:pt x="1092761" y="1349222"/>
                    </a:cubicBezTo>
                    <a:lnTo>
                      <a:pt x="1120689" y="1507584"/>
                    </a:lnTo>
                    <a:lnTo>
                      <a:pt x="999974" y="1551521"/>
                    </a:lnTo>
                    <a:lnTo>
                      <a:pt x="919574" y="1412257"/>
                    </a:lnTo>
                    <a:cubicBezTo>
                      <a:pt x="835287" y="1429613"/>
                      <a:pt x="748348" y="1429613"/>
                      <a:pt x="664062" y="1412257"/>
                    </a:cubicBezTo>
                    <a:lnTo>
                      <a:pt x="583663" y="1551521"/>
                    </a:lnTo>
                    <a:lnTo>
                      <a:pt x="462948" y="1507584"/>
                    </a:lnTo>
                    <a:lnTo>
                      <a:pt x="490876" y="1349222"/>
                    </a:lnTo>
                    <a:cubicBezTo>
                      <a:pt x="415153" y="1308339"/>
                      <a:pt x="348553" y="1252455"/>
                      <a:pt x="295142" y="1184981"/>
                    </a:cubicBezTo>
                    <a:lnTo>
                      <a:pt x="144035" y="1239984"/>
                    </a:lnTo>
                    <a:lnTo>
                      <a:pt x="79804" y="1128733"/>
                    </a:lnTo>
                    <a:lnTo>
                      <a:pt x="202991" y="1025372"/>
                    </a:lnTo>
                    <a:cubicBezTo>
                      <a:pt x="171263" y="945380"/>
                      <a:pt x="156166" y="859762"/>
                      <a:pt x="158622" y="773743"/>
                    </a:cubicBezTo>
                    <a:lnTo>
                      <a:pt x="7512" y="718748"/>
                    </a:lnTo>
                    <a:lnTo>
                      <a:pt x="29819" y="592237"/>
                    </a:lnTo>
                    <a:lnTo>
                      <a:pt x="190625" y="592241"/>
                    </a:lnTo>
                    <a:cubicBezTo>
                      <a:pt x="217738" y="510569"/>
                      <a:pt x="261208" y="435277"/>
                      <a:pt x="318381" y="370961"/>
                    </a:cubicBezTo>
                    <a:lnTo>
                      <a:pt x="237974" y="231701"/>
                    </a:lnTo>
                    <a:lnTo>
                      <a:pt x="336381" y="149126"/>
                    </a:lnTo>
                    <a:lnTo>
                      <a:pt x="459563" y="252493"/>
                    </a:lnTo>
                    <a:cubicBezTo>
                      <a:pt x="532831" y="207356"/>
                      <a:pt x="614527" y="177621"/>
                      <a:pt x="699666" y="165103"/>
                    </a:cubicBezTo>
                    <a:lnTo>
                      <a:pt x="727586" y="6739"/>
                    </a:lnTo>
                    <a:lnTo>
                      <a:pt x="856051" y="6739"/>
                    </a:lnTo>
                    <a:lnTo>
                      <a:pt x="883970" y="165102"/>
                    </a:lnTo>
                    <a:cubicBezTo>
                      <a:pt x="969110" y="177621"/>
                      <a:pt x="1050806" y="207356"/>
                      <a:pt x="1124073" y="252493"/>
                    </a:cubicBezTo>
                    <a:lnTo>
                      <a:pt x="1124074" y="2524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56481" tIns="548640" rIns="356481" bIns="436755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000" kern="1200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21" name="Oval 9">
                <a:extLst>
                  <a:ext uri="{FF2B5EF4-FFF2-40B4-BE49-F238E27FC236}">
                    <a16:creationId xmlns:a16="http://schemas.microsoft.com/office/drawing/2014/main" id="{1D08DA22-7DF8-4E16-B77D-3287EA042885}"/>
                  </a:ext>
                </a:extLst>
              </p:cNvPr>
              <p:cNvSpPr/>
              <p:nvPr/>
            </p:nvSpPr>
            <p:spPr>
              <a:xfrm>
                <a:off x="1335155" y="1868251"/>
                <a:ext cx="1464952" cy="1464946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印品黑体" panose="00000500000000000000" pitchFamily="2" charset="-122"/>
                </a:endParaRPr>
              </a:p>
            </p:txBody>
          </p:sp>
        </p:grp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99AC366C-5A98-4230-941C-21E6BDD533B8}"/>
                </a:ext>
              </a:extLst>
            </p:cNvPr>
            <p:cNvGrpSpPr/>
            <p:nvPr/>
          </p:nvGrpSpPr>
          <p:grpSpPr>
            <a:xfrm>
              <a:off x="1653442" y="4071762"/>
              <a:ext cx="1562858" cy="1562856"/>
              <a:chOff x="953424" y="1486519"/>
              <a:chExt cx="2228412" cy="2228408"/>
            </a:xfrm>
            <a:solidFill>
              <a:schemeClr val="accent1">
                <a:lumMod val="40000"/>
                <a:lumOff val="60000"/>
              </a:schemeClr>
            </a:solidFill>
          </p:grpSpPr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id="{4000C033-E945-450F-8893-215AD175DC26}"/>
                  </a:ext>
                </a:extLst>
              </p:cNvPr>
              <p:cNvSpPr/>
              <p:nvPr/>
            </p:nvSpPr>
            <p:spPr>
              <a:xfrm>
                <a:off x="953424" y="1486519"/>
                <a:ext cx="2228412" cy="2228408"/>
              </a:xfrm>
              <a:custGeom>
                <a:avLst/>
                <a:gdLst>
                  <a:gd name="connsiteX0" fmla="*/ 1124074 w 1583637"/>
                  <a:gd name="connsiteY0" fmla="*/ 252493 h 1583637"/>
                  <a:gd name="connsiteX1" fmla="*/ 1247256 w 1583637"/>
                  <a:gd name="connsiteY1" fmla="*/ 149126 h 1583637"/>
                  <a:gd name="connsiteX2" fmla="*/ 1345663 w 1583637"/>
                  <a:gd name="connsiteY2" fmla="*/ 231701 h 1583637"/>
                  <a:gd name="connsiteX3" fmla="*/ 1265256 w 1583637"/>
                  <a:gd name="connsiteY3" fmla="*/ 370961 h 1583637"/>
                  <a:gd name="connsiteX4" fmla="*/ 1393012 w 1583637"/>
                  <a:gd name="connsiteY4" fmla="*/ 592241 h 1583637"/>
                  <a:gd name="connsiteX5" fmla="*/ 1553818 w 1583637"/>
                  <a:gd name="connsiteY5" fmla="*/ 592237 h 1583637"/>
                  <a:gd name="connsiteX6" fmla="*/ 1576125 w 1583637"/>
                  <a:gd name="connsiteY6" fmla="*/ 718748 h 1583637"/>
                  <a:gd name="connsiteX7" fmla="*/ 1425015 w 1583637"/>
                  <a:gd name="connsiteY7" fmla="*/ 773743 h 1583637"/>
                  <a:gd name="connsiteX8" fmla="*/ 1380646 w 1583637"/>
                  <a:gd name="connsiteY8" fmla="*/ 1025372 h 1583637"/>
                  <a:gd name="connsiteX9" fmla="*/ 1503833 w 1583637"/>
                  <a:gd name="connsiteY9" fmla="*/ 1128733 h 1583637"/>
                  <a:gd name="connsiteX10" fmla="*/ 1439602 w 1583637"/>
                  <a:gd name="connsiteY10" fmla="*/ 1239984 h 1583637"/>
                  <a:gd name="connsiteX11" fmla="*/ 1288495 w 1583637"/>
                  <a:gd name="connsiteY11" fmla="*/ 1184982 h 1583637"/>
                  <a:gd name="connsiteX12" fmla="*/ 1092761 w 1583637"/>
                  <a:gd name="connsiteY12" fmla="*/ 1349222 h 1583637"/>
                  <a:gd name="connsiteX13" fmla="*/ 1120689 w 1583637"/>
                  <a:gd name="connsiteY13" fmla="*/ 1507584 h 1583637"/>
                  <a:gd name="connsiteX14" fmla="*/ 999974 w 1583637"/>
                  <a:gd name="connsiteY14" fmla="*/ 1551521 h 1583637"/>
                  <a:gd name="connsiteX15" fmla="*/ 919574 w 1583637"/>
                  <a:gd name="connsiteY15" fmla="*/ 1412257 h 1583637"/>
                  <a:gd name="connsiteX16" fmla="*/ 664062 w 1583637"/>
                  <a:gd name="connsiteY16" fmla="*/ 1412257 h 1583637"/>
                  <a:gd name="connsiteX17" fmla="*/ 583663 w 1583637"/>
                  <a:gd name="connsiteY17" fmla="*/ 1551521 h 1583637"/>
                  <a:gd name="connsiteX18" fmla="*/ 462948 w 1583637"/>
                  <a:gd name="connsiteY18" fmla="*/ 1507584 h 1583637"/>
                  <a:gd name="connsiteX19" fmla="*/ 490876 w 1583637"/>
                  <a:gd name="connsiteY19" fmla="*/ 1349222 h 1583637"/>
                  <a:gd name="connsiteX20" fmla="*/ 295142 w 1583637"/>
                  <a:gd name="connsiteY20" fmla="*/ 1184981 h 1583637"/>
                  <a:gd name="connsiteX21" fmla="*/ 144035 w 1583637"/>
                  <a:gd name="connsiteY21" fmla="*/ 1239984 h 1583637"/>
                  <a:gd name="connsiteX22" fmla="*/ 79804 w 1583637"/>
                  <a:gd name="connsiteY22" fmla="*/ 1128733 h 1583637"/>
                  <a:gd name="connsiteX23" fmla="*/ 202991 w 1583637"/>
                  <a:gd name="connsiteY23" fmla="*/ 1025372 h 1583637"/>
                  <a:gd name="connsiteX24" fmla="*/ 158622 w 1583637"/>
                  <a:gd name="connsiteY24" fmla="*/ 773743 h 1583637"/>
                  <a:gd name="connsiteX25" fmla="*/ 7512 w 1583637"/>
                  <a:gd name="connsiteY25" fmla="*/ 718748 h 1583637"/>
                  <a:gd name="connsiteX26" fmla="*/ 29819 w 1583637"/>
                  <a:gd name="connsiteY26" fmla="*/ 592237 h 1583637"/>
                  <a:gd name="connsiteX27" fmla="*/ 190625 w 1583637"/>
                  <a:gd name="connsiteY27" fmla="*/ 592241 h 1583637"/>
                  <a:gd name="connsiteX28" fmla="*/ 318381 w 1583637"/>
                  <a:gd name="connsiteY28" fmla="*/ 370961 h 1583637"/>
                  <a:gd name="connsiteX29" fmla="*/ 237974 w 1583637"/>
                  <a:gd name="connsiteY29" fmla="*/ 231701 h 1583637"/>
                  <a:gd name="connsiteX30" fmla="*/ 336381 w 1583637"/>
                  <a:gd name="connsiteY30" fmla="*/ 149126 h 1583637"/>
                  <a:gd name="connsiteX31" fmla="*/ 459563 w 1583637"/>
                  <a:gd name="connsiteY31" fmla="*/ 252493 h 1583637"/>
                  <a:gd name="connsiteX32" fmla="*/ 699666 w 1583637"/>
                  <a:gd name="connsiteY32" fmla="*/ 165103 h 1583637"/>
                  <a:gd name="connsiteX33" fmla="*/ 727586 w 1583637"/>
                  <a:gd name="connsiteY33" fmla="*/ 6739 h 1583637"/>
                  <a:gd name="connsiteX34" fmla="*/ 856051 w 1583637"/>
                  <a:gd name="connsiteY34" fmla="*/ 6739 h 1583637"/>
                  <a:gd name="connsiteX35" fmla="*/ 883970 w 1583637"/>
                  <a:gd name="connsiteY35" fmla="*/ 165102 h 1583637"/>
                  <a:gd name="connsiteX36" fmla="*/ 1124073 w 1583637"/>
                  <a:gd name="connsiteY36" fmla="*/ 252493 h 1583637"/>
                  <a:gd name="connsiteX37" fmla="*/ 1124074 w 1583637"/>
                  <a:gd name="connsiteY37" fmla="*/ 252493 h 158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83637" h="1583637">
                    <a:moveTo>
                      <a:pt x="1124074" y="252493"/>
                    </a:moveTo>
                    <a:lnTo>
                      <a:pt x="1247256" y="149126"/>
                    </a:lnTo>
                    <a:lnTo>
                      <a:pt x="1345663" y="231701"/>
                    </a:lnTo>
                    <a:lnTo>
                      <a:pt x="1265256" y="370961"/>
                    </a:lnTo>
                    <a:cubicBezTo>
                      <a:pt x="1322430" y="435278"/>
                      <a:pt x="1365899" y="510569"/>
                      <a:pt x="1393012" y="592241"/>
                    </a:cubicBezTo>
                    <a:lnTo>
                      <a:pt x="1553818" y="592237"/>
                    </a:lnTo>
                    <a:lnTo>
                      <a:pt x="1576125" y="718748"/>
                    </a:lnTo>
                    <a:lnTo>
                      <a:pt x="1425015" y="773743"/>
                    </a:lnTo>
                    <a:cubicBezTo>
                      <a:pt x="1427471" y="859762"/>
                      <a:pt x="1412374" y="945380"/>
                      <a:pt x="1380646" y="1025372"/>
                    </a:cubicBezTo>
                    <a:lnTo>
                      <a:pt x="1503833" y="1128733"/>
                    </a:lnTo>
                    <a:lnTo>
                      <a:pt x="1439602" y="1239984"/>
                    </a:lnTo>
                    <a:lnTo>
                      <a:pt x="1288495" y="1184982"/>
                    </a:lnTo>
                    <a:cubicBezTo>
                      <a:pt x="1235084" y="1252456"/>
                      <a:pt x="1168484" y="1308339"/>
                      <a:pt x="1092761" y="1349222"/>
                    </a:cubicBezTo>
                    <a:lnTo>
                      <a:pt x="1120689" y="1507584"/>
                    </a:lnTo>
                    <a:lnTo>
                      <a:pt x="999974" y="1551521"/>
                    </a:lnTo>
                    <a:lnTo>
                      <a:pt x="919574" y="1412257"/>
                    </a:lnTo>
                    <a:cubicBezTo>
                      <a:pt x="835287" y="1429613"/>
                      <a:pt x="748348" y="1429613"/>
                      <a:pt x="664062" y="1412257"/>
                    </a:cubicBezTo>
                    <a:lnTo>
                      <a:pt x="583663" y="1551521"/>
                    </a:lnTo>
                    <a:lnTo>
                      <a:pt x="462948" y="1507584"/>
                    </a:lnTo>
                    <a:lnTo>
                      <a:pt x="490876" y="1349222"/>
                    </a:lnTo>
                    <a:cubicBezTo>
                      <a:pt x="415153" y="1308339"/>
                      <a:pt x="348553" y="1252455"/>
                      <a:pt x="295142" y="1184981"/>
                    </a:cubicBezTo>
                    <a:lnTo>
                      <a:pt x="144035" y="1239984"/>
                    </a:lnTo>
                    <a:lnTo>
                      <a:pt x="79804" y="1128733"/>
                    </a:lnTo>
                    <a:lnTo>
                      <a:pt x="202991" y="1025372"/>
                    </a:lnTo>
                    <a:cubicBezTo>
                      <a:pt x="171263" y="945380"/>
                      <a:pt x="156166" y="859762"/>
                      <a:pt x="158622" y="773743"/>
                    </a:cubicBezTo>
                    <a:lnTo>
                      <a:pt x="7512" y="718748"/>
                    </a:lnTo>
                    <a:lnTo>
                      <a:pt x="29819" y="592237"/>
                    </a:lnTo>
                    <a:lnTo>
                      <a:pt x="190625" y="592241"/>
                    </a:lnTo>
                    <a:cubicBezTo>
                      <a:pt x="217738" y="510569"/>
                      <a:pt x="261208" y="435277"/>
                      <a:pt x="318381" y="370961"/>
                    </a:cubicBezTo>
                    <a:lnTo>
                      <a:pt x="237974" y="231701"/>
                    </a:lnTo>
                    <a:lnTo>
                      <a:pt x="336381" y="149126"/>
                    </a:lnTo>
                    <a:lnTo>
                      <a:pt x="459563" y="252493"/>
                    </a:lnTo>
                    <a:cubicBezTo>
                      <a:pt x="532831" y="207356"/>
                      <a:pt x="614527" y="177621"/>
                      <a:pt x="699666" y="165103"/>
                    </a:cubicBezTo>
                    <a:lnTo>
                      <a:pt x="727586" y="6739"/>
                    </a:lnTo>
                    <a:lnTo>
                      <a:pt x="856051" y="6739"/>
                    </a:lnTo>
                    <a:lnTo>
                      <a:pt x="883970" y="165102"/>
                    </a:lnTo>
                    <a:cubicBezTo>
                      <a:pt x="969110" y="177621"/>
                      <a:pt x="1050806" y="207356"/>
                      <a:pt x="1124073" y="252493"/>
                    </a:cubicBezTo>
                    <a:lnTo>
                      <a:pt x="1124074" y="2524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56481" tIns="548640" rIns="356481" bIns="436755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000" kern="1200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9" name="Oval 12">
                <a:extLst>
                  <a:ext uri="{FF2B5EF4-FFF2-40B4-BE49-F238E27FC236}">
                    <a16:creationId xmlns:a16="http://schemas.microsoft.com/office/drawing/2014/main" id="{B9ED7086-1D0C-4481-B2AA-48ABA3EF46F9}"/>
                  </a:ext>
                </a:extLst>
              </p:cNvPr>
              <p:cNvSpPr/>
              <p:nvPr/>
            </p:nvSpPr>
            <p:spPr>
              <a:xfrm>
                <a:off x="1376346" y="1909439"/>
                <a:ext cx="1382568" cy="1382568"/>
              </a:xfrm>
              <a:prstGeom prst="ellipse">
                <a:avLst/>
              </a:prstGeom>
              <a:grp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>
                  <a:solidFill>
                    <a:schemeClr val="bg1"/>
                  </a:solidFill>
                  <a:latin typeface="印品黑体" panose="00000500000000000000" pitchFamily="2" charset="-122"/>
                </a:endParaRPr>
              </a:p>
            </p:txBody>
          </p:sp>
        </p:grpSp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00BDD443-A581-44C8-BD4E-ED568D06EBF7}"/>
                </a:ext>
              </a:extLst>
            </p:cNvPr>
            <p:cNvGrpSpPr/>
            <p:nvPr/>
          </p:nvGrpSpPr>
          <p:grpSpPr>
            <a:xfrm>
              <a:off x="3224664" y="1376443"/>
              <a:ext cx="1528453" cy="1528451"/>
              <a:chOff x="953424" y="1486519"/>
              <a:chExt cx="2228412" cy="2228408"/>
            </a:xfrm>
            <a:solidFill>
              <a:srgbClr val="B4C7E7"/>
            </a:solidFill>
          </p:grpSpPr>
          <p:sp>
            <p:nvSpPr>
              <p:cNvPr id="16" name="Freeform 14">
                <a:extLst>
                  <a:ext uri="{FF2B5EF4-FFF2-40B4-BE49-F238E27FC236}">
                    <a16:creationId xmlns:a16="http://schemas.microsoft.com/office/drawing/2014/main" id="{2103ED1C-BE79-41E8-B7B7-79F68F1A590C}"/>
                  </a:ext>
                </a:extLst>
              </p:cNvPr>
              <p:cNvSpPr/>
              <p:nvPr/>
            </p:nvSpPr>
            <p:spPr>
              <a:xfrm>
                <a:off x="953424" y="1486519"/>
                <a:ext cx="2228412" cy="2228408"/>
              </a:xfrm>
              <a:custGeom>
                <a:avLst/>
                <a:gdLst>
                  <a:gd name="connsiteX0" fmla="*/ 1124074 w 1583637"/>
                  <a:gd name="connsiteY0" fmla="*/ 252493 h 1583637"/>
                  <a:gd name="connsiteX1" fmla="*/ 1247256 w 1583637"/>
                  <a:gd name="connsiteY1" fmla="*/ 149126 h 1583637"/>
                  <a:gd name="connsiteX2" fmla="*/ 1345663 w 1583637"/>
                  <a:gd name="connsiteY2" fmla="*/ 231701 h 1583637"/>
                  <a:gd name="connsiteX3" fmla="*/ 1265256 w 1583637"/>
                  <a:gd name="connsiteY3" fmla="*/ 370961 h 1583637"/>
                  <a:gd name="connsiteX4" fmla="*/ 1393012 w 1583637"/>
                  <a:gd name="connsiteY4" fmla="*/ 592241 h 1583637"/>
                  <a:gd name="connsiteX5" fmla="*/ 1553818 w 1583637"/>
                  <a:gd name="connsiteY5" fmla="*/ 592237 h 1583637"/>
                  <a:gd name="connsiteX6" fmla="*/ 1576125 w 1583637"/>
                  <a:gd name="connsiteY6" fmla="*/ 718748 h 1583637"/>
                  <a:gd name="connsiteX7" fmla="*/ 1425015 w 1583637"/>
                  <a:gd name="connsiteY7" fmla="*/ 773743 h 1583637"/>
                  <a:gd name="connsiteX8" fmla="*/ 1380646 w 1583637"/>
                  <a:gd name="connsiteY8" fmla="*/ 1025372 h 1583637"/>
                  <a:gd name="connsiteX9" fmla="*/ 1503833 w 1583637"/>
                  <a:gd name="connsiteY9" fmla="*/ 1128733 h 1583637"/>
                  <a:gd name="connsiteX10" fmla="*/ 1439602 w 1583637"/>
                  <a:gd name="connsiteY10" fmla="*/ 1239984 h 1583637"/>
                  <a:gd name="connsiteX11" fmla="*/ 1288495 w 1583637"/>
                  <a:gd name="connsiteY11" fmla="*/ 1184982 h 1583637"/>
                  <a:gd name="connsiteX12" fmla="*/ 1092761 w 1583637"/>
                  <a:gd name="connsiteY12" fmla="*/ 1349222 h 1583637"/>
                  <a:gd name="connsiteX13" fmla="*/ 1120689 w 1583637"/>
                  <a:gd name="connsiteY13" fmla="*/ 1507584 h 1583637"/>
                  <a:gd name="connsiteX14" fmla="*/ 999974 w 1583637"/>
                  <a:gd name="connsiteY14" fmla="*/ 1551521 h 1583637"/>
                  <a:gd name="connsiteX15" fmla="*/ 919574 w 1583637"/>
                  <a:gd name="connsiteY15" fmla="*/ 1412257 h 1583637"/>
                  <a:gd name="connsiteX16" fmla="*/ 664062 w 1583637"/>
                  <a:gd name="connsiteY16" fmla="*/ 1412257 h 1583637"/>
                  <a:gd name="connsiteX17" fmla="*/ 583663 w 1583637"/>
                  <a:gd name="connsiteY17" fmla="*/ 1551521 h 1583637"/>
                  <a:gd name="connsiteX18" fmla="*/ 462948 w 1583637"/>
                  <a:gd name="connsiteY18" fmla="*/ 1507584 h 1583637"/>
                  <a:gd name="connsiteX19" fmla="*/ 490876 w 1583637"/>
                  <a:gd name="connsiteY19" fmla="*/ 1349222 h 1583637"/>
                  <a:gd name="connsiteX20" fmla="*/ 295142 w 1583637"/>
                  <a:gd name="connsiteY20" fmla="*/ 1184981 h 1583637"/>
                  <a:gd name="connsiteX21" fmla="*/ 144035 w 1583637"/>
                  <a:gd name="connsiteY21" fmla="*/ 1239984 h 1583637"/>
                  <a:gd name="connsiteX22" fmla="*/ 79804 w 1583637"/>
                  <a:gd name="connsiteY22" fmla="*/ 1128733 h 1583637"/>
                  <a:gd name="connsiteX23" fmla="*/ 202991 w 1583637"/>
                  <a:gd name="connsiteY23" fmla="*/ 1025372 h 1583637"/>
                  <a:gd name="connsiteX24" fmla="*/ 158622 w 1583637"/>
                  <a:gd name="connsiteY24" fmla="*/ 773743 h 1583637"/>
                  <a:gd name="connsiteX25" fmla="*/ 7512 w 1583637"/>
                  <a:gd name="connsiteY25" fmla="*/ 718748 h 1583637"/>
                  <a:gd name="connsiteX26" fmla="*/ 29819 w 1583637"/>
                  <a:gd name="connsiteY26" fmla="*/ 592237 h 1583637"/>
                  <a:gd name="connsiteX27" fmla="*/ 190625 w 1583637"/>
                  <a:gd name="connsiteY27" fmla="*/ 592241 h 1583637"/>
                  <a:gd name="connsiteX28" fmla="*/ 318381 w 1583637"/>
                  <a:gd name="connsiteY28" fmla="*/ 370961 h 1583637"/>
                  <a:gd name="connsiteX29" fmla="*/ 237974 w 1583637"/>
                  <a:gd name="connsiteY29" fmla="*/ 231701 h 1583637"/>
                  <a:gd name="connsiteX30" fmla="*/ 336381 w 1583637"/>
                  <a:gd name="connsiteY30" fmla="*/ 149126 h 1583637"/>
                  <a:gd name="connsiteX31" fmla="*/ 459563 w 1583637"/>
                  <a:gd name="connsiteY31" fmla="*/ 252493 h 1583637"/>
                  <a:gd name="connsiteX32" fmla="*/ 699666 w 1583637"/>
                  <a:gd name="connsiteY32" fmla="*/ 165103 h 1583637"/>
                  <a:gd name="connsiteX33" fmla="*/ 727586 w 1583637"/>
                  <a:gd name="connsiteY33" fmla="*/ 6739 h 1583637"/>
                  <a:gd name="connsiteX34" fmla="*/ 856051 w 1583637"/>
                  <a:gd name="connsiteY34" fmla="*/ 6739 h 1583637"/>
                  <a:gd name="connsiteX35" fmla="*/ 883970 w 1583637"/>
                  <a:gd name="connsiteY35" fmla="*/ 165102 h 1583637"/>
                  <a:gd name="connsiteX36" fmla="*/ 1124073 w 1583637"/>
                  <a:gd name="connsiteY36" fmla="*/ 252493 h 1583637"/>
                  <a:gd name="connsiteX37" fmla="*/ 1124074 w 1583637"/>
                  <a:gd name="connsiteY37" fmla="*/ 252493 h 158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583637" h="1583637">
                    <a:moveTo>
                      <a:pt x="1124074" y="252493"/>
                    </a:moveTo>
                    <a:lnTo>
                      <a:pt x="1247256" y="149126"/>
                    </a:lnTo>
                    <a:lnTo>
                      <a:pt x="1345663" y="231701"/>
                    </a:lnTo>
                    <a:lnTo>
                      <a:pt x="1265256" y="370961"/>
                    </a:lnTo>
                    <a:cubicBezTo>
                      <a:pt x="1322430" y="435278"/>
                      <a:pt x="1365899" y="510569"/>
                      <a:pt x="1393012" y="592241"/>
                    </a:cubicBezTo>
                    <a:lnTo>
                      <a:pt x="1553818" y="592237"/>
                    </a:lnTo>
                    <a:lnTo>
                      <a:pt x="1576125" y="718748"/>
                    </a:lnTo>
                    <a:lnTo>
                      <a:pt x="1425015" y="773743"/>
                    </a:lnTo>
                    <a:cubicBezTo>
                      <a:pt x="1427471" y="859762"/>
                      <a:pt x="1412374" y="945380"/>
                      <a:pt x="1380646" y="1025372"/>
                    </a:cubicBezTo>
                    <a:lnTo>
                      <a:pt x="1503833" y="1128733"/>
                    </a:lnTo>
                    <a:lnTo>
                      <a:pt x="1439602" y="1239984"/>
                    </a:lnTo>
                    <a:lnTo>
                      <a:pt x="1288495" y="1184982"/>
                    </a:lnTo>
                    <a:cubicBezTo>
                      <a:pt x="1235084" y="1252456"/>
                      <a:pt x="1168484" y="1308339"/>
                      <a:pt x="1092761" y="1349222"/>
                    </a:cubicBezTo>
                    <a:lnTo>
                      <a:pt x="1120689" y="1507584"/>
                    </a:lnTo>
                    <a:lnTo>
                      <a:pt x="999974" y="1551521"/>
                    </a:lnTo>
                    <a:lnTo>
                      <a:pt x="919574" y="1412257"/>
                    </a:lnTo>
                    <a:cubicBezTo>
                      <a:pt x="835287" y="1429613"/>
                      <a:pt x="748348" y="1429613"/>
                      <a:pt x="664062" y="1412257"/>
                    </a:cubicBezTo>
                    <a:lnTo>
                      <a:pt x="583663" y="1551521"/>
                    </a:lnTo>
                    <a:lnTo>
                      <a:pt x="462948" y="1507584"/>
                    </a:lnTo>
                    <a:lnTo>
                      <a:pt x="490876" y="1349222"/>
                    </a:lnTo>
                    <a:cubicBezTo>
                      <a:pt x="415153" y="1308339"/>
                      <a:pt x="348553" y="1252455"/>
                      <a:pt x="295142" y="1184981"/>
                    </a:cubicBezTo>
                    <a:lnTo>
                      <a:pt x="144035" y="1239984"/>
                    </a:lnTo>
                    <a:lnTo>
                      <a:pt x="79804" y="1128733"/>
                    </a:lnTo>
                    <a:lnTo>
                      <a:pt x="202991" y="1025372"/>
                    </a:lnTo>
                    <a:cubicBezTo>
                      <a:pt x="171263" y="945380"/>
                      <a:pt x="156166" y="859762"/>
                      <a:pt x="158622" y="773743"/>
                    </a:cubicBezTo>
                    <a:lnTo>
                      <a:pt x="7512" y="718748"/>
                    </a:lnTo>
                    <a:lnTo>
                      <a:pt x="29819" y="592237"/>
                    </a:lnTo>
                    <a:lnTo>
                      <a:pt x="190625" y="592241"/>
                    </a:lnTo>
                    <a:cubicBezTo>
                      <a:pt x="217738" y="510569"/>
                      <a:pt x="261208" y="435277"/>
                      <a:pt x="318381" y="370961"/>
                    </a:cubicBezTo>
                    <a:lnTo>
                      <a:pt x="237974" y="231701"/>
                    </a:lnTo>
                    <a:lnTo>
                      <a:pt x="336381" y="149126"/>
                    </a:lnTo>
                    <a:lnTo>
                      <a:pt x="459563" y="252493"/>
                    </a:lnTo>
                    <a:cubicBezTo>
                      <a:pt x="532831" y="207356"/>
                      <a:pt x="614527" y="177621"/>
                      <a:pt x="699666" y="165103"/>
                    </a:cubicBezTo>
                    <a:lnTo>
                      <a:pt x="727586" y="6739"/>
                    </a:lnTo>
                    <a:lnTo>
                      <a:pt x="856051" y="6739"/>
                    </a:lnTo>
                    <a:lnTo>
                      <a:pt x="883970" y="165102"/>
                    </a:lnTo>
                    <a:cubicBezTo>
                      <a:pt x="969110" y="177621"/>
                      <a:pt x="1050806" y="207356"/>
                      <a:pt x="1124073" y="252493"/>
                    </a:cubicBezTo>
                    <a:lnTo>
                      <a:pt x="1124074" y="25249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56481" tIns="548640" rIns="356481" bIns="436755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3000" kern="1200" dirty="0">
                  <a:latin typeface="印品黑体" panose="00000500000000000000" pitchFamily="2" charset="-122"/>
                </a:endParaRPr>
              </a:p>
            </p:txBody>
          </p:sp>
          <p:sp>
            <p:nvSpPr>
              <p:cNvPr id="17" name="Oval 15">
                <a:extLst>
                  <a:ext uri="{FF2B5EF4-FFF2-40B4-BE49-F238E27FC236}">
                    <a16:creationId xmlns:a16="http://schemas.microsoft.com/office/drawing/2014/main" id="{A04B1DC3-8AE6-4082-AA5F-2A020906A9AE}"/>
                  </a:ext>
                </a:extLst>
              </p:cNvPr>
              <p:cNvSpPr/>
              <p:nvPr/>
            </p:nvSpPr>
            <p:spPr>
              <a:xfrm>
                <a:off x="1376346" y="1909439"/>
                <a:ext cx="1382568" cy="1382568"/>
              </a:xfrm>
              <a:prstGeom prst="ellipse">
                <a:avLst/>
              </a:prstGeom>
              <a:grp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latin typeface="印品黑体" panose="00000500000000000000" pitchFamily="2" charset="-122"/>
                </a:endParaRPr>
              </a:p>
            </p:txBody>
          </p:sp>
        </p:grpSp>
        <p:sp>
          <p:nvSpPr>
            <p:cNvPr id="10" name="Arc 16">
              <a:extLst>
                <a:ext uri="{FF2B5EF4-FFF2-40B4-BE49-F238E27FC236}">
                  <a16:creationId xmlns:a16="http://schemas.microsoft.com/office/drawing/2014/main" id="{635ED854-AAC0-480B-8DF0-CBEF1485FEE9}"/>
                </a:ext>
              </a:extLst>
            </p:cNvPr>
            <p:cNvSpPr/>
            <p:nvPr/>
          </p:nvSpPr>
          <p:spPr>
            <a:xfrm rot="19051047">
              <a:off x="2890960" y="1223382"/>
              <a:ext cx="2166462" cy="2166463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1" name="Arc 38">
              <a:extLst>
                <a:ext uri="{FF2B5EF4-FFF2-40B4-BE49-F238E27FC236}">
                  <a16:creationId xmlns:a16="http://schemas.microsoft.com/office/drawing/2014/main" id="{74B36C49-C579-43E2-B2EC-E14FACD0BEC6}"/>
                </a:ext>
              </a:extLst>
            </p:cNvPr>
            <p:cNvSpPr/>
            <p:nvPr/>
          </p:nvSpPr>
          <p:spPr>
            <a:xfrm rot="5691386">
              <a:off x="3214560" y="3133814"/>
              <a:ext cx="2166463" cy="2166462"/>
            </a:xfrm>
            <a:prstGeom prst="arc">
              <a:avLst/>
            </a:prstGeom>
            <a:ln w="28575">
              <a:solidFill>
                <a:schemeClr val="bg1">
                  <a:lumMod val="65000"/>
                </a:schemeClr>
              </a:solidFill>
              <a:prstDash val="sysDot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2" name="Freeform 42">
              <a:extLst>
                <a:ext uri="{FF2B5EF4-FFF2-40B4-BE49-F238E27FC236}">
                  <a16:creationId xmlns:a16="http://schemas.microsoft.com/office/drawing/2014/main" id="{AFB600C2-04CD-4382-B187-6B1AA6C0AE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34468" y="2732638"/>
              <a:ext cx="788221" cy="678469"/>
            </a:xfrm>
            <a:custGeom>
              <a:avLst/>
              <a:gdLst/>
              <a:ahLst/>
              <a:cxnLst>
                <a:cxn ang="0">
                  <a:pos x="73" y="47"/>
                </a:cxn>
                <a:cxn ang="0">
                  <a:pos x="67" y="53"/>
                </a:cxn>
                <a:cxn ang="0">
                  <a:pos x="46" y="53"/>
                </a:cxn>
                <a:cxn ang="0">
                  <a:pos x="48" y="60"/>
                </a:cxn>
                <a:cxn ang="0">
                  <a:pos x="46" y="63"/>
                </a:cxn>
                <a:cxn ang="0">
                  <a:pos x="26" y="63"/>
                </a:cxn>
                <a:cxn ang="0">
                  <a:pos x="24" y="60"/>
                </a:cxn>
                <a:cxn ang="0">
                  <a:pos x="26" y="53"/>
                </a:cxn>
                <a:cxn ang="0">
                  <a:pos x="6" y="53"/>
                </a:cxn>
                <a:cxn ang="0">
                  <a:pos x="0" y="47"/>
                </a:cxn>
                <a:cxn ang="0">
                  <a:pos x="0" y="6"/>
                </a:cxn>
                <a:cxn ang="0">
                  <a:pos x="6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47"/>
                </a:cxn>
                <a:cxn ang="0">
                  <a:pos x="68" y="6"/>
                </a:cxn>
                <a:cxn ang="0">
                  <a:pos x="67" y="5"/>
                </a:cxn>
                <a:cxn ang="0">
                  <a:pos x="6" y="5"/>
                </a:cxn>
                <a:cxn ang="0">
                  <a:pos x="5" y="6"/>
                </a:cxn>
                <a:cxn ang="0">
                  <a:pos x="5" y="37"/>
                </a:cxn>
                <a:cxn ang="0">
                  <a:pos x="6" y="39"/>
                </a:cxn>
                <a:cxn ang="0">
                  <a:pos x="67" y="39"/>
                </a:cxn>
                <a:cxn ang="0">
                  <a:pos x="68" y="37"/>
                </a:cxn>
                <a:cxn ang="0">
                  <a:pos x="68" y="6"/>
                </a:cxn>
              </a:cxnLst>
              <a:rect l="0" t="0" r="r" b="b"/>
              <a:pathLst>
                <a:path w="73" h="63">
                  <a:moveTo>
                    <a:pt x="73" y="47"/>
                  </a:moveTo>
                  <a:cubicBezTo>
                    <a:pt x="73" y="50"/>
                    <a:pt x="70" y="53"/>
                    <a:pt x="67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6"/>
                    <a:pt x="48" y="59"/>
                    <a:pt x="48" y="60"/>
                  </a:cubicBezTo>
                  <a:cubicBezTo>
                    <a:pt x="48" y="62"/>
                    <a:pt x="47" y="63"/>
                    <a:pt x="4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5" y="63"/>
                    <a:pt x="24" y="62"/>
                    <a:pt x="24" y="60"/>
                  </a:cubicBezTo>
                  <a:cubicBezTo>
                    <a:pt x="24" y="59"/>
                    <a:pt x="26" y="56"/>
                    <a:pt x="26" y="53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2" y="53"/>
                    <a:pt x="0" y="50"/>
                    <a:pt x="0" y="4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2" y="0"/>
                    <a:pt x="6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0"/>
                    <a:pt x="73" y="2"/>
                    <a:pt x="73" y="6"/>
                  </a:cubicBezTo>
                  <a:lnTo>
                    <a:pt x="73" y="47"/>
                  </a:lnTo>
                  <a:close/>
                  <a:moveTo>
                    <a:pt x="68" y="6"/>
                  </a:moveTo>
                  <a:cubicBezTo>
                    <a:pt x="68" y="5"/>
                    <a:pt x="67" y="5"/>
                    <a:pt x="67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8"/>
                    <a:pt x="5" y="39"/>
                    <a:pt x="6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9"/>
                    <a:pt x="68" y="38"/>
                    <a:pt x="68" y="37"/>
                  </a:cubicBezTo>
                  <a:lnTo>
                    <a:pt x="68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3" name="Freeform 152">
              <a:extLst>
                <a:ext uri="{FF2B5EF4-FFF2-40B4-BE49-F238E27FC236}">
                  <a16:creationId xmlns:a16="http://schemas.microsoft.com/office/drawing/2014/main" id="{A032760F-886E-49A6-B637-7E7392B37D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94848" y="1884291"/>
              <a:ext cx="581645" cy="537519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4" name="Freeform 144">
              <a:extLst>
                <a:ext uri="{FF2B5EF4-FFF2-40B4-BE49-F238E27FC236}">
                  <a16:creationId xmlns:a16="http://schemas.microsoft.com/office/drawing/2014/main" id="{7E860ADD-816F-42D4-9984-1D349BEB73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2415" y="4589671"/>
              <a:ext cx="542492" cy="420780"/>
            </a:xfrm>
            <a:custGeom>
              <a:avLst/>
              <a:gdLst/>
              <a:ahLst/>
              <a:cxnLst>
                <a:cxn ang="0">
                  <a:pos x="67" y="55"/>
                </a:cxn>
                <a:cxn ang="0">
                  <a:pos x="65" y="56"/>
                </a:cxn>
                <a:cxn ang="0">
                  <a:pos x="8" y="56"/>
                </a:cxn>
                <a:cxn ang="0">
                  <a:pos x="6" y="55"/>
                </a:cxn>
                <a:cxn ang="0">
                  <a:pos x="0" y="36"/>
                </a:cxn>
                <a:cxn ang="0">
                  <a:pos x="36" y="0"/>
                </a:cxn>
                <a:cxn ang="0">
                  <a:pos x="72" y="36"/>
                </a:cxn>
                <a:cxn ang="0">
                  <a:pos x="67" y="55"/>
                </a:cxn>
                <a:cxn ang="0">
                  <a:pos x="11" y="30"/>
                </a:cxn>
                <a:cxn ang="0">
                  <a:pos x="6" y="36"/>
                </a:cxn>
                <a:cxn ang="0">
                  <a:pos x="11" y="41"/>
                </a:cxn>
                <a:cxn ang="0">
                  <a:pos x="16" y="36"/>
                </a:cxn>
                <a:cxn ang="0">
                  <a:pos x="11" y="30"/>
                </a:cxn>
                <a:cxn ang="0">
                  <a:pos x="18" y="12"/>
                </a:cxn>
                <a:cxn ang="0">
                  <a:pos x="13" y="18"/>
                </a:cxn>
                <a:cxn ang="0">
                  <a:pos x="18" y="23"/>
                </a:cxn>
                <a:cxn ang="0">
                  <a:pos x="24" y="18"/>
                </a:cxn>
                <a:cxn ang="0">
                  <a:pos x="18" y="12"/>
                </a:cxn>
                <a:cxn ang="0">
                  <a:pos x="45" y="22"/>
                </a:cxn>
                <a:cxn ang="0">
                  <a:pos x="43" y="18"/>
                </a:cxn>
                <a:cxn ang="0">
                  <a:pos x="40" y="20"/>
                </a:cxn>
                <a:cxn ang="0">
                  <a:pos x="36" y="36"/>
                </a:cxn>
                <a:cxn ang="0">
                  <a:pos x="29" y="41"/>
                </a:cxn>
                <a:cxn ang="0">
                  <a:pos x="34" y="51"/>
                </a:cxn>
                <a:cxn ang="0">
                  <a:pos x="44" y="45"/>
                </a:cxn>
                <a:cxn ang="0">
                  <a:pos x="41" y="37"/>
                </a:cxn>
                <a:cxn ang="0">
                  <a:pos x="45" y="22"/>
                </a:cxn>
                <a:cxn ang="0">
                  <a:pos x="36" y="5"/>
                </a:cxn>
                <a:cxn ang="0">
                  <a:pos x="31" y="10"/>
                </a:cxn>
                <a:cxn ang="0">
                  <a:pos x="36" y="15"/>
                </a:cxn>
                <a:cxn ang="0">
                  <a:pos x="42" y="10"/>
                </a:cxn>
                <a:cxn ang="0">
                  <a:pos x="36" y="5"/>
                </a:cxn>
                <a:cxn ang="0">
                  <a:pos x="54" y="12"/>
                </a:cxn>
                <a:cxn ang="0">
                  <a:pos x="49" y="18"/>
                </a:cxn>
                <a:cxn ang="0">
                  <a:pos x="54" y="23"/>
                </a:cxn>
                <a:cxn ang="0">
                  <a:pos x="60" y="18"/>
                </a:cxn>
                <a:cxn ang="0">
                  <a:pos x="54" y="12"/>
                </a:cxn>
                <a:cxn ang="0">
                  <a:pos x="62" y="30"/>
                </a:cxn>
                <a:cxn ang="0">
                  <a:pos x="57" y="36"/>
                </a:cxn>
                <a:cxn ang="0">
                  <a:pos x="62" y="41"/>
                </a:cxn>
                <a:cxn ang="0">
                  <a:pos x="67" y="36"/>
                </a:cxn>
                <a:cxn ang="0">
                  <a:pos x="62" y="30"/>
                </a:cxn>
              </a:cxnLst>
              <a:rect l="0" t="0" r="r" b="b"/>
              <a:pathLst>
                <a:path w="72" h="56">
                  <a:moveTo>
                    <a:pt x="67" y="55"/>
                  </a:moveTo>
                  <a:cubicBezTo>
                    <a:pt x="66" y="56"/>
                    <a:pt x="66" y="56"/>
                    <a:pt x="65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6" y="55"/>
                  </a:cubicBezTo>
                  <a:cubicBezTo>
                    <a:pt x="2" y="49"/>
                    <a:pt x="0" y="42"/>
                    <a:pt x="0" y="36"/>
                  </a:cubicBezTo>
                  <a:cubicBezTo>
                    <a:pt x="0" y="16"/>
                    <a:pt x="17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42"/>
                    <a:pt x="70" y="49"/>
                    <a:pt x="67" y="55"/>
                  </a:cubicBezTo>
                  <a:close/>
                  <a:moveTo>
                    <a:pt x="11" y="30"/>
                  </a:moveTo>
                  <a:cubicBezTo>
                    <a:pt x="8" y="30"/>
                    <a:pt x="6" y="33"/>
                    <a:pt x="6" y="36"/>
                  </a:cubicBezTo>
                  <a:cubicBezTo>
                    <a:pt x="6" y="38"/>
                    <a:pt x="8" y="41"/>
                    <a:pt x="11" y="41"/>
                  </a:cubicBezTo>
                  <a:cubicBezTo>
                    <a:pt x="14" y="41"/>
                    <a:pt x="16" y="38"/>
                    <a:pt x="16" y="36"/>
                  </a:cubicBezTo>
                  <a:cubicBezTo>
                    <a:pt x="16" y="33"/>
                    <a:pt x="14" y="30"/>
                    <a:pt x="11" y="30"/>
                  </a:cubicBezTo>
                  <a:close/>
                  <a:moveTo>
                    <a:pt x="18" y="12"/>
                  </a:moveTo>
                  <a:cubicBezTo>
                    <a:pt x="16" y="12"/>
                    <a:pt x="13" y="15"/>
                    <a:pt x="13" y="18"/>
                  </a:cubicBezTo>
                  <a:cubicBezTo>
                    <a:pt x="13" y="20"/>
                    <a:pt x="16" y="23"/>
                    <a:pt x="18" y="23"/>
                  </a:cubicBezTo>
                  <a:cubicBezTo>
                    <a:pt x="21" y="23"/>
                    <a:pt x="24" y="20"/>
                    <a:pt x="24" y="18"/>
                  </a:cubicBezTo>
                  <a:cubicBezTo>
                    <a:pt x="24" y="15"/>
                    <a:pt x="21" y="12"/>
                    <a:pt x="18" y="12"/>
                  </a:cubicBezTo>
                  <a:close/>
                  <a:moveTo>
                    <a:pt x="45" y="22"/>
                  </a:moveTo>
                  <a:cubicBezTo>
                    <a:pt x="45" y="20"/>
                    <a:pt x="44" y="19"/>
                    <a:pt x="43" y="18"/>
                  </a:cubicBezTo>
                  <a:cubicBezTo>
                    <a:pt x="42" y="18"/>
                    <a:pt x="40" y="19"/>
                    <a:pt x="40" y="20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3" y="36"/>
                    <a:pt x="30" y="38"/>
                    <a:pt x="29" y="41"/>
                  </a:cubicBezTo>
                  <a:cubicBezTo>
                    <a:pt x="28" y="45"/>
                    <a:pt x="30" y="50"/>
                    <a:pt x="34" y="51"/>
                  </a:cubicBezTo>
                  <a:cubicBezTo>
                    <a:pt x="39" y="52"/>
                    <a:pt x="43" y="49"/>
                    <a:pt x="44" y="45"/>
                  </a:cubicBezTo>
                  <a:cubicBezTo>
                    <a:pt x="45" y="42"/>
                    <a:pt x="43" y="39"/>
                    <a:pt x="41" y="37"/>
                  </a:cubicBezTo>
                  <a:lnTo>
                    <a:pt x="45" y="22"/>
                  </a:lnTo>
                  <a:close/>
                  <a:moveTo>
                    <a:pt x="36" y="5"/>
                  </a:moveTo>
                  <a:cubicBezTo>
                    <a:pt x="34" y="5"/>
                    <a:pt x="31" y="7"/>
                    <a:pt x="31" y="10"/>
                  </a:cubicBezTo>
                  <a:cubicBezTo>
                    <a:pt x="31" y="13"/>
                    <a:pt x="34" y="15"/>
                    <a:pt x="36" y="15"/>
                  </a:cubicBezTo>
                  <a:cubicBezTo>
                    <a:pt x="39" y="15"/>
                    <a:pt x="42" y="13"/>
                    <a:pt x="42" y="10"/>
                  </a:cubicBezTo>
                  <a:cubicBezTo>
                    <a:pt x="42" y="7"/>
                    <a:pt x="39" y="5"/>
                    <a:pt x="36" y="5"/>
                  </a:cubicBezTo>
                  <a:close/>
                  <a:moveTo>
                    <a:pt x="54" y="12"/>
                  </a:moveTo>
                  <a:cubicBezTo>
                    <a:pt x="52" y="12"/>
                    <a:pt x="49" y="15"/>
                    <a:pt x="49" y="18"/>
                  </a:cubicBezTo>
                  <a:cubicBezTo>
                    <a:pt x="49" y="20"/>
                    <a:pt x="52" y="23"/>
                    <a:pt x="54" y="23"/>
                  </a:cubicBezTo>
                  <a:cubicBezTo>
                    <a:pt x="57" y="23"/>
                    <a:pt x="60" y="20"/>
                    <a:pt x="60" y="18"/>
                  </a:cubicBezTo>
                  <a:cubicBezTo>
                    <a:pt x="60" y="15"/>
                    <a:pt x="57" y="12"/>
                    <a:pt x="54" y="12"/>
                  </a:cubicBezTo>
                  <a:close/>
                  <a:moveTo>
                    <a:pt x="62" y="30"/>
                  </a:moveTo>
                  <a:cubicBezTo>
                    <a:pt x="59" y="30"/>
                    <a:pt x="57" y="33"/>
                    <a:pt x="57" y="36"/>
                  </a:cubicBezTo>
                  <a:cubicBezTo>
                    <a:pt x="57" y="38"/>
                    <a:pt x="59" y="41"/>
                    <a:pt x="62" y="41"/>
                  </a:cubicBezTo>
                  <a:cubicBezTo>
                    <a:pt x="65" y="41"/>
                    <a:pt x="67" y="38"/>
                    <a:pt x="67" y="36"/>
                  </a:cubicBezTo>
                  <a:cubicBezTo>
                    <a:pt x="67" y="33"/>
                    <a:pt x="65" y="30"/>
                    <a:pt x="62" y="3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  <p:sp>
          <p:nvSpPr>
            <p:cNvPr id="15" name="Freeform 234">
              <a:extLst>
                <a:ext uri="{FF2B5EF4-FFF2-40B4-BE49-F238E27FC236}">
                  <a16:creationId xmlns:a16="http://schemas.microsoft.com/office/drawing/2014/main" id="{807A602B-3430-4BBD-AF77-13467D3DD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359" y="3830737"/>
              <a:ext cx="543448" cy="550842"/>
            </a:xfrm>
            <a:custGeom>
              <a:avLst/>
              <a:gdLst/>
              <a:ahLst/>
              <a:cxnLst>
                <a:cxn ang="0">
                  <a:pos x="66" y="25"/>
                </a:cxn>
                <a:cxn ang="0">
                  <a:pos x="51" y="40"/>
                </a:cxn>
                <a:cxn ang="0">
                  <a:pos x="57" y="46"/>
                </a:cxn>
                <a:cxn ang="0">
                  <a:pos x="51" y="52"/>
                </a:cxn>
                <a:cxn ang="0">
                  <a:pos x="20" y="55"/>
                </a:cxn>
                <a:cxn ang="0">
                  <a:pos x="7" y="69"/>
                </a:cxn>
                <a:cxn ang="0">
                  <a:pos x="0" y="69"/>
                </a:cxn>
                <a:cxn ang="0">
                  <a:pos x="0" y="62"/>
                </a:cxn>
                <a:cxn ang="0">
                  <a:pos x="14" y="48"/>
                </a:cxn>
                <a:cxn ang="0">
                  <a:pos x="17" y="18"/>
                </a:cxn>
                <a:cxn ang="0">
                  <a:pos x="23" y="12"/>
                </a:cxn>
                <a:cxn ang="0">
                  <a:pos x="29" y="17"/>
                </a:cxn>
                <a:cxn ang="0">
                  <a:pos x="44" y="2"/>
                </a:cxn>
                <a:cxn ang="0">
                  <a:pos x="51" y="2"/>
                </a:cxn>
                <a:cxn ang="0">
                  <a:pos x="51" y="9"/>
                </a:cxn>
                <a:cxn ang="0">
                  <a:pos x="35" y="24"/>
                </a:cxn>
                <a:cxn ang="0">
                  <a:pos x="44" y="33"/>
                </a:cxn>
                <a:cxn ang="0">
                  <a:pos x="60" y="18"/>
                </a:cxn>
                <a:cxn ang="0">
                  <a:pos x="66" y="18"/>
                </a:cxn>
                <a:cxn ang="0">
                  <a:pos x="66" y="25"/>
                </a:cxn>
              </a:cxnLst>
              <a:rect l="0" t="0" r="r" b="b"/>
              <a:pathLst>
                <a:path w="68" h="69">
                  <a:moveTo>
                    <a:pt x="66" y="25"/>
                  </a:moveTo>
                  <a:cubicBezTo>
                    <a:pt x="51" y="40"/>
                    <a:pt x="51" y="40"/>
                    <a:pt x="51" y="40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1" y="52"/>
                    <a:pt x="51" y="52"/>
                    <a:pt x="51" y="52"/>
                  </a:cubicBezTo>
                  <a:cubicBezTo>
                    <a:pt x="42" y="60"/>
                    <a:pt x="30" y="61"/>
                    <a:pt x="20" y="55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14" y="48"/>
                    <a:pt x="14" y="48"/>
                    <a:pt x="14" y="48"/>
                  </a:cubicBezTo>
                  <a:cubicBezTo>
                    <a:pt x="7" y="39"/>
                    <a:pt x="8" y="26"/>
                    <a:pt x="17" y="18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0"/>
                    <a:pt x="49" y="0"/>
                    <a:pt x="51" y="2"/>
                  </a:cubicBezTo>
                  <a:cubicBezTo>
                    <a:pt x="52" y="4"/>
                    <a:pt x="52" y="7"/>
                    <a:pt x="51" y="9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6"/>
                    <a:pt x="64" y="16"/>
                    <a:pt x="66" y="18"/>
                  </a:cubicBezTo>
                  <a:cubicBezTo>
                    <a:pt x="68" y="20"/>
                    <a:pt x="68" y="23"/>
                    <a:pt x="66" y="25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印品黑体" panose="00000500000000000000" pitchFamily="2" charset="-122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F09A4354-3253-4A5D-8806-58A890394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1509" y="0"/>
            <a:ext cx="1420491" cy="646232"/>
          </a:xfrm>
          <a:prstGeom prst="rect">
            <a:avLst/>
          </a:prstGeom>
        </p:spPr>
      </p:pic>
      <p:grpSp>
        <p:nvGrpSpPr>
          <p:cNvPr id="38" name="组合 37">
            <a:extLst>
              <a:ext uri="{FF2B5EF4-FFF2-40B4-BE49-F238E27FC236}">
                <a16:creationId xmlns:a16="http://schemas.microsoft.com/office/drawing/2014/main" id="{1E3E130E-632E-41B6-9E6A-3E29CF751882}"/>
              </a:ext>
            </a:extLst>
          </p:cNvPr>
          <p:cNvGrpSpPr/>
          <p:nvPr/>
        </p:nvGrpSpPr>
        <p:grpSpPr>
          <a:xfrm>
            <a:off x="5961004" y="1946553"/>
            <a:ext cx="6230996" cy="1184372"/>
            <a:chOff x="5961004" y="2421810"/>
            <a:chExt cx="6230996" cy="1184372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28F4B2E8-F0A4-4DC1-8984-0C3CBCED1291}"/>
                </a:ext>
              </a:extLst>
            </p:cNvPr>
            <p:cNvSpPr txBox="1"/>
            <p:nvPr/>
          </p:nvSpPr>
          <p:spPr>
            <a:xfrm>
              <a:off x="5961004" y="2421810"/>
              <a:ext cx="13141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spc="300" dirty="0">
                  <a:solidFill>
                    <a:srgbClr val="4B7085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01</a:t>
              </a:r>
              <a:endParaRPr lang="zh-CN" altLang="en-US" sz="4800" spc="300" dirty="0">
                <a:solidFill>
                  <a:srgbClr val="4B7085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8144126D-6E68-4F79-ACD7-D45B825BC15A}"/>
                </a:ext>
              </a:extLst>
            </p:cNvPr>
            <p:cNvSpPr txBox="1"/>
            <p:nvPr/>
          </p:nvSpPr>
          <p:spPr>
            <a:xfrm>
              <a:off x="6942141" y="2598727"/>
              <a:ext cx="35785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Enter the title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D43B0C9D-550A-4563-B470-8D492B4C9A89}"/>
                </a:ext>
              </a:extLst>
            </p:cNvPr>
            <p:cNvSpPr txBox="1"/>
            <p:nvPr/>
          </p:nvSpPr>
          <p:spPr>
            <a:xfrm>
              <a:off x="6942141" y="3183502"/>
              <a:ext cx="4576608" cy="42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Click on the input Click on the input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:a16="http://schemas.microsoft.com/office/drawing/2014/main" id="{D1E0482E-CD97-4FAB-9753-21A1B55FEED1}"/>
                </a:ext>
              </a:extLst>
            </p:cNvPr>
            <p:cNvCxnSpPr>
              <a:cxnSpLocks/>
            </p:cNvCxnSpPr>
            <p:nvPr/>
          </p:nvCxnSpPr>
          <p:spPr>
            <a:xfrm>
              <a:off x="6942141" y="3183288"/>
              <a:ext cx="5249859" cy="0"/>
            </a:xfrm>
            <a:prstGeom prst="line">
              <a:avLst/>
            </a:prstGeom>
            <a:ln w="25400">
              <a:solidFill>
                <a:srgbClr val="4B70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20BC2617-1CDC-478E-9333-C19C5FC8410B}"/>
              </a:ext>
            </a:extLst>
          </p:cNvPr>
          <p:cNvGrpSpPr/>
          <p:nvPr/>
        </p:nvGrpSpPr>
        <p:grpSpPr>
          <a:xfrm>
            <a:off x="5961004" y="3679143"/>
            <a:ext cx="6230996" cy="1184372"/>
            <a:chOff x="5961004" y="2421810"/>
            <a:chExt cx="6230996" cy="1184372"/>
          </a:xfrm>
        </p:grpSpPr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545C6184-62D6-4148-8B86-F07D01FE207B}"/>
                </a:ext>
              </a:extLst>
            </p:cNvPr>
            <p:cNvSpPr txBox="1"/>
            <p:nvPr/>
          </p:nvSpPr>
          <p:spPr>
            <a:xfrm>
              <a:off x="5961004" y="2421810"/>
              <a:ext cx="13141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spc="300" dirty="0">
                  <a:solidFill>
                    <a:srgbClr val="4B7085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02</a:t>
              </a:r>
              <a:endParaRPr lang="zh-CN" altLang="en-US" sz="4800" spc="300" dirty="0">
                <a:solidFill>
                  <a:srgbClr val="4B7085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B7661065-4F64-4C8C-9F31-0C8B690EAC61}"/>
                </a:ext>
              </a:extLst>
            </p:cNvPr>
            <p:cNvSpPr txBox="1"/>
            <p:nvPr/>
          </p:nvSpPr>
          <p:spPr>
            <a:xfrm>
              <a:off x="6942141" y="2598727"/>
              <a:ext cx="35785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Enter the title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9DE973DA-4620-4B51-AD0B-12E89F05E52C}"/>
                </a:ext>
              </a:extLst>
            </p:cNvPr>
            <p:cNvSpPr txBox="1"/>
            <p:nvPr/>
          </p:nvSpPr>
          <p:spPr>
            <a:xfrm>
              <a:off x="6942141" y="3183502"/>
              <a:ext cx="4576608" cy="4226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Click on the input Click on the input</a:t>
              </a:r>
              <a:endPara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id="{96D3D5CC-BB13-4091-99ED-2334BE661CAB}"/>
                </a:ext>
              </a:extLst>
            </p:cNvPr>
            <p:cNvCxnSpPr>
              <a:cxnSpLocks/>
            </p:cNvCxnSpPr>
            <p:nvPr/>
          </p:nvCxnSpPr>
          <p:spPr>
            <a:xfrm>
              <a:off x="6942141" y="3183288"/>
              <a:ext cx="5249859" cy="0"/>
            </a:xfrm>
            <a:prstGeom prst="line">
              <a:avLst/>
            </a:prstGeom>
            <a:ln w="25400">
              <a:solidFill>
                <a:srgbClr val="4B70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333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:a16="http://schemas.microsoft.com/office/drawing/2014/main"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309860B-A1A7-4D95-96E2-516D50431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0"/>
            <a:ext cx="12167616" cy="68580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F09A4354-3253-4A5D-8806-58A890394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20491" cy="646232"/>
          </a:xfrm>
          <a:prstGeom prst="rect">
            <a:avLst/>
          </a:prstGeom>
        </p:spPr>
      </p:pic>
      <p:sp>
        <p:nvSpPr>
          <p:cNvPr id="25" name="箭头: 右 24">
            <a:extLst>
              <a:ext uri="{FF2B5EF4-FFF2-40B4-BE49-F238E27FC236}">
                <a16:creationId xmlns:a16="http://schemas.microsoft.com/office/drawing/2014/main" id="{1A5E0483-3789-4C8B-8A36-9DE40887C1BA}"/>
              </a:ext>
            </a:extLst>
          </p:cNvPr>
          <p:cNvSpPr/>
          <p:nvPr/>
        </p:nvSpPr>
        <p:spPr>
          <a:xfrm>
            <a:off x="1600818" y="1210065"/>
            <a:ext cx="5658284" cy="4437870"/>
          </a:xfrm>
          <a:prstGeom prst="rightArrow">
            <a:avLst/>
          </a:prstGeom>
          <a:solidFill>
            <a:srgbClr val="C3C9CD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9E98DB2-63FD-483F-B917-A6B5667C7FF4}"/>
              </a:ext>
            </a:extLst>
          </p:cNvPr>
          <p:cNvGrpSpPr/>
          <p:nvPr/>
        </p:nvGrpSpPr>
        <p:grpSpPr>
          <a:xfrm>
            <a:off x="1031231" y="2541426"/>
            <a:ext cx="2137691" cy="1775148"/>
            <a:chOff x="1031231" y="2541426"/>
            <a:chExt cx="2137691" cy="1775148"/>
          </a:xfrm>
        </p:grpSpPr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D522959F-3891-4E2C-8E86-608927470C4B}"/>
                </a:ext>
              </a:extLst>
            </p:cNvPr>
            <p:cNvSpPr/>
            <p:nvPr/>
          </p:nvSpPr>
          <p:spPr>
            <a:xfrm>
              <a:off x="1101558" y="2541426"/>
              <a:ext cx="1997041" cy="1775148"/>
            </a:xfrm>
            <a:custGeom>
              <a:avLst/>
              <a:gdLst>
                <a:gd name="connsiteX0" fmla="*/ 0 w 1997041"/>
                <a:gd name="connsiteY0" fmla="*/ 295864 h 1775148"/>
                <a:gd name="connsiteX1" fmla="*/ 295864 w 1997041"/>
                <a:gd name="connsiteY1" fmla="*/ 0 h 1775148"/>
                <a:gd name="connsiteX2" fmla="*/ 1701177 w 1997041"/>
                <a:gd name="connsiteY2" fmla="*/ 0 h 1775148"/>
                <a:gd name="connsiteX3" fmla="*/ 1997041 w 1997041"/>
                <a:gd name="connsiteY3" fmla="*/ 295864 h 1775148"/>
                <a:gd name="connsiteX4" fmla="*/ 1997041 w 1997041"/>
                <a:gd name="connsiteY4" fmla="*/ 1479284 h 1775148"/>
                <a:gd name="connsiteX5" fmla="*/ 1701177 w 1997041"/>
                <a:gd name="connsiteY5" fmla="*/ 1775148 h 1775148"/>
                <a:gd name="connsiteX6" fmla="*/ 295864 w 1997041"/>
                <a:gd name="connsiteY6" fmla="*/ 1775148 h 1775148"/>
                <a:gd name="connsiteX7" fmla="*/ 0 w 1997041"/>
                <a:gd name="connsiteY7" fmla="*/ 1479284 h 1775148"/>
                <a:gd name="connsiteX8" fmla="*/ 0 w 1997041"/>
                <a:gd name="connsiteY8" fmla="*/ 295864 h 177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7041" h="1775148">
                  <a:moveTo>
                    <a:pt x="0" y="295864"/>
                  </a:moveTo>
                  <a:cubicBezTo>
                    <a:pt x="0" y="132463"/>
                    <a:pt x="132463" y="0"/>
                    <a:pt x="295864" y="0"/>
                  </a:cubicBezTo>
                  <a:lnTo>
                    <a:pt x="1701177" y="0"/>
                  </a:lnTo>
                  <a:cubicBezTo>
                    <a:pt x="1864578" y="0"/>
                    <a:pt x="1997041" y="132463"/>
                    <a:pt x="1997041" y="295864"/>
                  </a:cubicBezTo>
                  <a:lnTo>
                    <a:pt x="1997041" y="1479284"/>
                  </a:lnTo>
                  <a:cubicBezTo>
                    <a:pt x="1997041" y="1642685"/>
                    <a:pt x="1864578" y="1775148"/>
                    <a:pt x="1701177" y="1775148"/>
                  </a:cubicBezTo>
                  <a:lnTo>
                    <a:pt x="295864" y="1775148"/>
                  </a:lnTo>
                  <a:cubicBezTo>
                    <a:pt x="132463" y="1775148"/>
                    <a:pt x="0" y="1642685"/>
                    <a:pt x="0" y="1479284"/>
                  </a:cubicBezTo>
                  <a:lnTo>
                    <a:pt x="0" y="295864"/>
                  </a:lnTo>
                  <a:close/>
                </a:path>
              </a:pathLst>
            </a:custGeom>
            <a:solidFill>
              <a:srgbClr val="4B708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3346" tIns="273346" rIns="273346" bIns="273346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4900" kern="12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06E75F3D-9648-4CE2-BC73-1D6C6DDDF144}"/>
                </a:ext>
              </a:extLst>
            </p:cNvPr>
            <p:cNvGrpSpPr/>
            <p:nvPr/>
          </p:nvGrpSpPr>
          <p:grpSpPr>
            <a:xfrm>
              <a:off x="1031231" y="2598003"/>
              <a:ext cx="2137691" cy="1157005"/>
              <a:chOff x="1031231" y="2598003"/>
              <a:chExt cx="2137691" cy="1157005"/>
            </a:xfrm>
          </p:grpSpPr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1DD96822-D55B-4E61-8BF9-5B04A9ED1A5F}"/>
                  </a:ext>
                </a:extLst>
              </p:cNvPr>
              <p:cNvSpPr txBox="1"/>
              <p:nvPr/>
            </p:nvSpPr>
            <p:spPr>
              <a:xfrm>
                <a:off x="1443014" y="2598003"/>
                <a:ext cx="13141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spc="300" dirty="0">
                    <a:solidFill>
                      <a:srgbClr val="EEF2F4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01</a:t>
                </a:r>
                <a:endParaRPr lang="zh-CN" altLang="en-US" sz="4800" spc="300" dirty="0">
                  <a:solidFill>
                    <a:srgbClr val="EEF2F4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7EE6C43D-E9E5-4614-AB0D-335CD119A498}"/>
                  </a:ext>
                </a:extLst>
              </p:cNvPr>
              <p:cNvSpPr txBox="1"/>
              <p:nvPr/>
            </p:nvSpPr>
            <p:spPr>
              <a:xfrm>
                <a:off x="1031231" y="3332328"/>
                <a:ext cx="2137691" cy="422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zh-CN" altLang="en-US" sz="2000" dirty="0">
                    <a:solidFill>
                      <a:srgbClr val="E6EEF3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Click to enter</a:t>
                </a:r>
                <a:endParaRPr lang="en-US" altLang="zh-CN" sz="2000" dirty="0">
                  <a:solidFill>
                    <a:srgbClr val="E6EEF3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4B7B9C85-C612-4DE5-B0E8-24D9B5BB7136}"/>
              </a:ext>
            </a:extLst>
          </p:cNvPr>
          <p:cNvGrpSpPr/>
          <p:nvPr/>
        </p:nvGrpSpPr>
        <p:grpSpPr>
          <a:xfrm>
            <a:off x="3363744" y="2541426"/>
            <a:ext cx="2137691" cy="1775148"/>
            <a:chOff x="3363744" y="2541426"/>
            <a:chExt cx="2137691" cy="1775148"/>
          </a:xfrm>
        </p:grpSpPr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DE5984DE-EC15-4106-9D5E-B6A0407EB53C}"/>
                </a:ext>
              </a:extLst>
            </p:cNvPr>
            <p:cNvSpPr/>
            <p:nvPr/>
          </p:nvSpPr>
          <p:spPr>
            <a:xfrm>
              <a:off x="3431439" y="2541426"/>
              <a:ext cx="1997041" cy="1775148"/>
            </a:xfrm>
            <a:custGeom>
              <a:avLst/>
              <a:gdLst>
                <a:gd name="connsiteX0" fmla="*/ 0 w 1997041"/>
                <a:gd name="connsiteY0" fmla="*/ 295864 h 1775148"/>
                <a:gd name="connsiteX1" fmla="*/ 295864 w 1997041"/>
                <a:gd name="connsiteY1" fmla="*/ 0 h 1775148"/>
                <a:gd name="connsiteX2" fmla="*/ 1701177 w 1997041"/>
                <a:gd name="connsiteY2" fmla="*/ 0 h 1775148"/>
                <a:gd name="connsiteX3" fmla="*/ 1997041 w 1997041"/>
                <a:gd name="connsiteY3" fmla="*/ 295864 h 1775148"/>
                <a:gd name="connsiteX4" fmla="*/ 1997041 w 1997041"/>
                <a:gd name="connsiteY4" fmla="*/ 1479284 h 1775148"/>
                <a:gd name="connsiteX5" fmla="*/ 1701177 w 1997041"/>
                <a:gd name="connsiteY5" fmla="*/ 1775148 h 1775148"/>
                <a:gd name="connsiteX6" fmla="*/ 295864 w 1997041"/>
                <a:gd name="connsiteY6" fmla="*/ 1775148 h 1775148"/>
                <a:gd name="connsiteX7" fmla="*/ 0 w 1997041"/>
                <a:gd name="connsiteY7" fmla="*/ 1479284 h 1775148"/>
                <a:gd name="connsiteX8" fmla="*/ 0 w 1997041"/>
                <a:gd name="connsiteY8" fmla="*/ 295864 h 177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7041" h="1775148">
                  <a:moveTo>
                    <a:pt x="0" y="295864"/>
                  </a:moveTo>
                  <a:cubicBezTo>
                    <a:pt x="0" y="132463"/>
                    <a:pt x="132463" y="0"/>
                    <a:pt x="295864" y="0"/>
                  </a:cubicBezTo>
                  <a:lnTo>
                    <a:pt x="1701177" y="0"/>
                  </a:lnTo>
                  <a:cubicBezTo>
                    <a:pt x="1864578" y="0"/>
                    <a:pt x="1997041" y="132463"/>
                    <a:pt x="1997041" y="295864"/>
                  </a:cubicBezTo>
                  <a:lnTo>
                    <a:pt x="1997041" y="1479284"/>
                  </a:lnTo>
                  <a:cubicBezTo>
                    <a:pt x="1997041" y="1642685"/>
                    <a:pt x="1864578" y="1775148"/>
                    <a:pt x="1701177" y="1775148"/>
                  </a:cubicBezTo>
                  <a:lnTo>
                    <a:pt x="295864" y="1775148"/>
                  </a:lnTo>
                  <a:cubicBezTo>
                    <a:pt x="132463" y="1775148"/>
                    <a:pt x="0" y="1642685"/>
                    <a:pt x="0" y="1479284"/>
                  </a:cubicBezTo>
                  <a:lnTo>
                    <a:pt x="0" y="295864"/>
                  </a:lnTo>
                  <a:close/>
                </a:path>
              </a:pathLst>
            </a:custGeom>
            <a:solidFill>
              <a:srgbClr val="4B708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3346" tIns="273346" rIns="273346" bIns="273346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4900" kern="12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493AD9C4-1F75-44B0-833B-2E069382D52D}"/>
                </a:ext>
              </a:extLst>
            </p:cNvPr>
            <p:cNvGrpSpPr/>
            <p:nvPr/>
          </p:nvGrpSpPr>
          <p:grpSpPr>
            <a:xfrm>
              <a:off x="3363744" y="2598003"/>
              <a:ext cx="2137691" cy="1157005"/>
              <a:chOff x="1031231" y="2598003"/>
              <a:chExt cx="2137691" cy="1157005"/>
            </a:xfrm>
          </p:grpSpPr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CAE014B8-7045-4C53-8C4A-297610408E14}"/>
                  </a:ext>
                </a:extLst>
              </p:cNvPr>
              <p:cNvSpPr txBox="1"/>
              <p:nvPr/>
            </p:nvSpPr>
            <p:spPr>
              <a:xfrm>
                <a:off x="1443014" y="2598003"/>
                <a:ext cx="13141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spc="300" dirty="0">
                    <a:solidFill>
                      <a:srgbClr val="EEF2F4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02</a:t>
                </a:r>
                <a:endParaRPr lang="zh-CN" altLang="en-US" sz="4800" spc="300" dirty="0">
                  <a:solidFill>
                    <a:srgbClr val="EEF2F4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8" name="文本框 47">
                <a:extLst>
                  <a:ext uri="{FF2B5EF4-FFF2-40B4-BE49-F238E27FC236}">
                    <a16:creationId xmlns:a16="http://schemas.microsoft.com/office/drawing/2014/main" id="{66D3F9DD-8DF5-483F-B14A-0FDEF6185C9D}"/>
                  </a:ext>
                </a:extLst>
              </p:cNvPr>
              <p:cNvSpPr txBox="1"/>
              <p:nvPr/>
            </p:nvSpPr>
            <p:spPr>
              <a:xfrm>
                <a:off x="1031231" y="3332328"/>
                <a:ext cx="2137691" cy="422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zh-CN" altLang="en-US" sz="2000" dirty="0">
                    <a:solidFill>
                      <a:srgbClr val="E6EEF3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Click to enter</a:t>
                </a:r>
                <a:endParaRPr lang="en-US" altLang="zh-CN" sz="2000" dirty="0">
                  <a:solidFill>
                    <a:srgbClr val="E6EEF3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8E5080C-1F4C-449F-B007-4E14EDFC8B9F}"/>
              </a:ext>
            </a:extLst>
          </p:cNvPr>
          <p:cNvGrpSpPr/>
          <p:nvPr/>
        </p:nvGrpSpPr>
        <p:grpSpPr>
          <a:xfrm>
            <a:off x="5690997" y="2541426"/>
            <a:ext cx="2137691" cy="1775148"/>
            <a:chOff x="5690997" y="2541426"/>
            <a:chExt cx="2137691" cy="1775148"/>
          </a:xfrm>
        </p:grpSpPr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3F7C30D5-DC1E-4938-906D-FBD9A43821C6}"/>
                </a:ext>
              </a:extLst>
            </p:cNvPr>
            <p:cNvSpPr/>
            <p:nvPr/>
          </p:nvSpPr>
          <p:spPr>
            <a:xfrm>
              <a:off x="5761321" y="2541426"/>
              <a:ext cx="1997041" cy="1775148"/>
            </a:xfrm>
            <a:custGeom>
              <a:avLst/>
              <a:gdLst>
                <a:gd name="connsiteX0" fmla="*/ 0 w 1997041"/>
                <a:gd name="connsiteY0" fmla="*/ 295864 h 1775148"/>
                <a:gd name="connsiteX1" fmla="*/ 295864 w 1997041"/>
                <a:gd name="connsiteY1" fmla="*/ 0 h 1775148"/>
                <a:gd name="connsiteX2" fmla="*/ 1701177 w 1997041"/>
                <a:gd name="connsiteY2" fmla="*/ 0 h 1775148"/>
                <a:gd name="connsiteX3" fmla="*/ 1997041 w 1997041"/>
                <a:gd name="connsiteY3" fmla="*/ 295864 h 1775148"/>
                <a:gd name="connsiteX4" fmla="*/ 1997041 w 1997041"/>
                <a:gd name="connsiteY4" fmla="*/ 1479284 h 1775148"/>
                <a:gd name="connsiteX5" fmla="*/ 1701177 w 1997041"/>
                <a:gd name="connsiteY5" fmla="*/ 1775148 h 1775148"/>
                <a:gd name="connsiteX6" fmla="*/ 295864 w 1997041"/>
                <a:gd name="connsiteY6" fmla="*/ 1775148 h 1775148"/>
                <a:gd name="connsiteX7" fmla="*/ 0 w 1997041"/>
                <a:gd name="connsiteY7" fmla="*/ 1479284 h 1775148"/>
                <a:gd name="connsiteX8" fmla="*/ 0 w 1997041"/>
                <a:gd name="connsiteY8" fmla="*/ 295864 h 1775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97041" h="1775148">
                  <a:moveTo>
                    <a:pt x="0" y="295864"/>
                  </a:moveTo>
                  <a:cubicBezTo>
                    <a:pt x="0" y="132463"/>
                    <a:pt x="132463" y="0"/>
                    <a:pt x="295864" y="0"/>
                  </a:cubicBezTo>
                  <a:lnTo>
                    <a:pt x="1701177" y="0"/>
                  </a:lnTo>
                  <a:cubicBezTo>
                    <a:pt x="1864578" y="0"/>
                    <a:pt x="1997041" y="132463"/>
                    <a:pt x="1997041" y="295864"/>
                  </a:cubicBezTo>
                  <a:lnTo>
                    <a:pt x="1997041" y="1479284"/>
                  </a:lnTo>
                  <a:cubicBezTo>
                    <a:pt x="1997041" y="1642685"/>
                    <a:pt x="1864578" y="1775148"/>
                    <a:pt x="1701177" y="1775148"/>
                  </a:cubicBezTo>
                  <a:lnTo>
                    <a:pt x="295864" y="1775148"/>
                  </a:lnTo>
                  <a:cubicBezTo>
                    <a:pt x="132463" y="1775148"/>
                    <a:pt x="0" y="1642685"/>
                    <a:pt x="0" y="1479284"/>
                  </a:cubicBezTo>
                  <a:lnTo>
                    <a:pt x="0" y="295864"/>
                  </a:lnTo>
                  <a:close/>
                </a:path>
              </a:pathLst>
            </a:custGeom>
            <a:solidFill>
              <a:srgbClr val="4B708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3346" tIns="273346" rIns="273346" bIns="273346" numCol="1" spcCol="1270" anchor="ctr" anchorCtr="0">
              <a:noAutofit/>
            </a:bodyPr>
            <a:lstStyle/>
            <a:p>
              <a:pPr marL="0" lvl="0" indent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zh-CN" altLang="en-US" sz="4900" kern="1200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DCB3906F-E3E6-4B05-8598-92137E56398A}"/>
                </a:ext>
              </a:extLst>
            </p:cNvPr>
            <p:cNvGrpSpPr/>
            <p:nvPr/>
          </p:nvGrpSpPr>
          <p:grpSpPr>
            <a:xfrm>
              <a:off x="5690997" y="2598003"/>
              <a:ext cx="2137691" cy="1157005"/>
              <a:chOff x="1031231" y="2598003"/>
              <a:chExt cx="2137691" cy="1157005"/>
            </a:xfrm>
          </p:grpSpPr>
          <p:sp>
            <p:nvSpPr>
              <p:cNvPr id="50" name="文本框 49">
                <a:extLst>
                  <a:ext uri="{FF2B5EF4-FFF2-40B4-BE49-F238E27FC236}">
                    <a16:creationId xmlns:a16="http://schemas.microsoft.com/office/drawing/2014/main" id="{5B2C91A0-EAF5-43C6-B063-EE56C90D2C3F}"/>
                  </a:ext>
                </a:extLst>
              </p:cNvPr>
              <p:cNvSpPr txBox="1"/>
              <p:nvPr/>
            </p:nvSpPr>
            <p:spPr>
              <a:xfrm>
                <a:off x="1443014" y="2598003"/>
                <a:ext cx="131412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800" spc="300" dirty="0">
                    <a:solidFill>
                      <a:srgbClr val="EEF2F4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03</a:t>
                </a:r>
                <a:endParaRPr lang="zh-CN" altLang="en-US" sz="4800" spc="300" dirty="0">
                  <a:solidFill>
                    <a:srgbClr val="EEF2F4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946CEF7F-DB00-4EA4-908B-F4DA5CA7F4C5}"/>
                  </a:ext>
                </a:extLst>
              </p:cNvPr>
              <p:cNvSpPr txBox="1"/>
              <p:nvPr/>
            </p:nvSpPr>
            <p:spPr>
              <a:xfrm>
                <a:off x="1031231" y="3332328"/>
                <a:ext cx="2137691" cy="422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zh-CN" altLang="en-US" sz="2000" dirty="0">
                    <a:solidFill>
                      <a:srgbClr val="E6EEF3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Click to enter</a:t>
                </a:r>
                <a:endParaRPr lang="en-US" altLang="zh-CN" sz="2000" dirty="0">
                  <a:solidFill>
                    <a:srgbClr val="E6EEF3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534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00">
        <p15:prstTrans prst="pageCurlDoubl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8ED7E7A5-401D-4BFB-BF5C-8743E804C590}"/>
              </a:ext>
            </a:extLst>
          </p:cNvPr>
          <p:cNvGrpSpPr/>
          <p:nvPr/>
        </p:nvGrpSpPr>
        <p:grpSpPr>
          <a:xfrm>
            <a:off x="3661964" y="3503097"/>
            <a:ext cx="8078481" cy="1589708"/>
            <a:chOff x="3661964" y="3503097"/>
            <a:chExt cx="8078481" cy="1589708"/>
          </a:xfrm>
        </p:grpSpPr>
        <p:cxnSp>
          <p:nvCxnSpPr>
            <p:cNvPr id="49" name="直接连接符 48">
              <a:extLst>
                <a:ext uri="{FF2B5EF4-FFF2-40B4-BE49-F238E27FC236}">
                  <a16:creationId xmlns:a16="http://schemas.microsoft.com/office/drawing/2014/main" id="{01E40E36-024B-448A-AD8F-3EE25EB03AA4}"/>
                </a:ext>
              </a:extLst>
            </p:cNvPr>
            <p:cNvCxnSpPr>
              <a:cxnSpLocks/>
            </p:cNvCxnSpPr>
            <p:nvPr/>
          </p:nvCxnSpPr>
          <p:spPr>
            <a:xfrm>
              <a:off x="3661964" y="5092805"/>
              <a:ext cx="7751103" cy="0"/>
            </a:xfrm>
            <a:prstGeom prst="line">
              <a:avLst/>
            </a:prstGeom>
            <a:ln w="25400">
              <a:solidFill>
                <a:srgbClr val="4B70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4F84FE65-093D-4755-8049-84A866DA1311}"/>
                </a:ext>
              </a:extLst>
            </p:cNvPr>
            <p:cNvSpPr txBox="1"/>
            <p:nvPr/>
          </p:nvSpPr>
          <p:spPr>
            <a:xfrm>
              <a:off x="6286894" y="3503097"/>
              <a:ext cx="5453551" cy="428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Click on the input Click on the input Click on the input</a:t>
              </a:r>
              <a:endPara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F09A4354-3253-4A5D-8806-58A890394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1509" y="0"/>
            <a:ext cx="1420491" cy="646232"/>
          </a:xfrm>
          <a:prstGeom prst="rect">
            <a:avLst/>
          </a:prstGeom>
        </p:spPr>
      </p:pic>
      <p:grpSp>
        <p:nvGrpSpPr>
          <p:cNvPr id="26" name="组合 25">
            <a:extLst>
              <a:ext uri="{FF2B5EF4-FFF2-40B4-BE49-F238E27FC236}">
                <a16:creationId xmlns:a16="http://schemas.microsoft.com/office/drawing/2014/main" id="{837B3B18-E467-448C-B6B7-3C5138F9378F}"/>
              </a:ext>
            </a:extLst>
          </p:cNvPr>
          <p:cNvGrpSpPr/>
          <p:nvPr/>
        </p:nvGrpSpPr>
        <p:grpSpPr>
          <a:xfrm>
            <a:off x="-3831896" y="0"/>
            <a:ext cx="10104120" cy="6858000"/>
            <a:chOff x="0" y="0"/>
            <a:chExt cx="5654843" cy="685800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24" name="直角三角形 23">
              <a:extLst>
                <a:ext uri="{FF2B5EF4-FFF2-40B4-BE49-F238E27FC236}">
                  <a16:creationId xmlns:a16="http://schemas.microsoft.com/office/drawing/2014/main" id="{96F484A9-5CCD-4DC0-A78A-62D300BDA9D9}"/>
                </a:ext>
              </a:extLst>
            </p:cNvPr>
            <p:cNvSpPr/>
            <p:nvPr/>
          </p:nvSpPr>
          <p:spPr>
            <a:xfrm flipV="1">
              <a:off x="0" y="0"/>
              <a:ext cx="2550695" cy="685800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:a16="http://schemas.microsoft.com/office/drawing/2014/main" id="{204CC79C-DDB2-4500-8B9D-A653AFD00132}"/>
                </a:ext>
              </a:extLst>
            </p:cNvPr>
            <p:cNvSpPr/>
            <p:nvPr/>
          </p:nvSpPr>
          <p:spPr>
            <a:xfrm>
              <a:off x="264695" y="0"/>
              <a:ext cx="2863516" cy="6858000"/>
            </a:xfrm>
            <a:prstGeom prst="parallelogram">
              <a:avLst>
                <a:gd name="adj" fmla="val 880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" name="平行四边形 36">
              <a:extLst>
                <a:ext uri="{FF2B5EF4-FFF2-40B4-BE49-F238E27FC236}">
                  <a16:creationId xmlns:a16="http://schemas.microsoft.com/office/drawing/2014/main" id="{748A9A45-AAC3-40FC-9F5B-E999F7DCCD1C}"/>
                </a:ext>
              </a:extLst>
            </p:cNvPr>
            <p:cNvSpPr/>
            <p:nvPr/>
          </p:nvSpPr>
          <p:spPr>
            <a:xfrm>
              <a:off x="866274" y="0"/>
              <a:ext cx="2863516" cy="6858000"/>
            </a:xfrm>
            <a:prstGeom prst="parallelogram">
              <a:avLst>
                <a:gd name="adj" fmla="val 880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4" name="平行四边形 43">
              <a:extLst>
                <a:ext uri="{FF2B5EF4-FFF2-40B4-BE49-F238E27FC236}">
                  <a16:creationId xmlns:a16="http://schemas.microsoft.com/office/drawing/2014/main" id="{F65D17E0-0C14-456A-B3A4-8D761D64D22A}"/>
                </a:ext>
              </a:extLst>
            </p:cNvPr>
            <p:cNvSpPr/>
            <p:nvPr/>
          </p:nvSpPr>
          <p:spPr>
            <a:xfrm>
              <a:off x="1467853" y="0"/>
              <a:ext cx="4186990" cy="6858000"/>
            </a:xfrm>
            <a:prstGeom prst="parallelogram">
              <a:avLst>
                <a:gd name="adj" fmla="val 6088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23BF8A01-C06B-4BC4-962A-793CD46A864E}"/>
              </a:ext>
            </a:extLst>
          </p:cNvPr>
          <p:cNvGrpSpPr/>
          <p:nvPr/>
        </p:nvGrpSpPr>
        <p:grpSpPr>
          <a:xfrm>
            <a:off x="7748337" y="1159632"/>
            <a:ext cx="4443663" cy="3872089"/>
            <a:chOff x="7748337" y="1159632"/>
            <a:chExt cx="4443663" cy="3872089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B93794F0-27A1-42EA-8222-62084174D936}"/>
                </a:ext>
              </a:extLst>
            </p:cNvPr>
            <p:cNvGrpSpPr/>
            <p:nvPr/>
          </p:nvGrpSpPr>
          <p:grpSpPr>
            <a:xfrm>
              <a:off x="7748337" y="1973619"/>
              <a:ext cx="4443663" cy="1240598"/>
              <a:chOff x="7748337" y="1973619"/>
              <a:chExt cx="4443663" cy="1240598"/>
            </a:xfrm>
          </p:grpSpPr>
          <p:sp>
            <p:nvSpPr>
              <p:cNvPr id="45" name="矩形 13">
                <a:extLst>
                  <a:ext uri="{FF2B5EF4-FFF2-40B4-BE49-F238E27FC236}">
                    <a16:creationId xmlns:a16="http://schemas.microsoft.com/office/drawing/2014/main" id="{E9BEBD72-F304-4629-9286-5D15306E62C4}"/>
                  </a:ext>
                </a:extLst>
              </p:cNvPr>
              <p:cNvSpPr/>
              <p:nvPr/>
            </p:nvSpPr>
            <p:spPr>
              <a:xfrm>
                <a:off x="7748337" y="1973619"/>
                <a:ext cx="4443663" cy="1240598"/>
              </a:xfrm>
              <a:custGeom>
                <a:avLst/>
                <a:gdLst>
                  <a:gd name="connsiteX0" fmla="*/ 0 w 6716889"/>
                  <a:gd name="connsiteY0" fmla="*/ 0 h 1557866"/>
                  <a:gd name="connsiteX1" fmla="*/ 6716889 w 6716889"/>
                  <a:gd name="connsiteY1" fmla="*/ 0 h 1557866"/>
                  <a:gd name="connsiteX2" fmla="*/ 6716889 w 6716889"/>
                  <a:gd name="connsiteY2" fmla="*/ 1557866 h 1557866"/>
                  <a:gd name="connsiteX3" fmla="*/ 0 w 6716889"/>
                  <a:gd name="connsiteY3" fmla="*/ 1557866 h 1557866"/>
                  <a:gd name="connsiteX4" fmla="*/ 0 w 6716889"/>
                  <a:gd name="connsiteY4" fmla="*/ 0 h 1557866"/>
                  <a:gd name="connsiteX0" fmla="*/ 790222 w 6716889"/>
                  <a:gd name="connsiteY0" fmla="*/ 11288 h 1557866"/>
                  <a:gd name="connsiteX1" fmla="*/ 6716889 w 6716889"/>
                  <a:gd name="connsiteY1" fmla="*/ 0 h 1557866"/>
                  <a:gd name="connsiteX2" fmla="*/ 6716889 w 6716889"/>
                  <a:gd name="connsiteY2" fmla="*/ 1557866 h 1557866"/>
                  <a:gd name="connsiteX3" fmla="*/ 0 w 6716889"/>
                  <a:gd name="connsiteY3" fmla="*/ 1557866 h 1557866"/>
                  <a:gd name="connsiteX4" fmla="*/ 790222 w 6716889"/>
                  <a:gd name="connsiteY4" fmla="*/ 11288 h 1557866"/>
                  <a:gd name="connsiteX0" fmla="*/ 925689 w 6716889"/>
                  <a:gd name="connsiteY0" fmla="*/ 11288 h 1557866"/>
                  <a:gd name="connsiteX1" fmla="*/ 6716889 w 6716889"/>
                  <a:gd name="connsiteY1" fmla="*/ 0 h 1557866"/>
                  <a:gd name="connsiteX2" fmla="*/ 6716889 w 6716889"/>
                  <a:gd name="connsiteY2" fmla="*/ 1557866 h 1557866"/>
                  <a:gd name="connsiteX3" fmla="*/ 0 w 6716889"/>
                  <a:gd name="connsiteY3" fmla="*/ 1557866 h 1557866"/>
                  <a:gd name="connsiteX4" fmla="*/ 925689 w 6716889"/>
                  <a:gd name="connsiteY4" fmla="*/ 11288 h 1557866"/>
                  <a:gd name="connsiteX0" fmla="*/ 790222 w 6716889"/>
                  <a:gd name="connsiteY0" fmla="*/ 11288 h 1557866"/>
                  <a:gd name="connsiteX1" fmla="*/ 6716889 w 6716889"/>
                  <a:gd name="connsiteY1" fmla="*/ 0 h 1557866"/>
                  <a:gd name="connsiteX2" fmla="*/ 6716889 w 6716889"/>
                  <a:gd name="connsiteY2" fmla="*/ 1557866 h 1557866"/>
                  <a:gd name="connsiteX3" fmla="*/ 0 w 6716889"/>
                  <a:gd name="connsiteY3" fmla="*/ 1557866 h 1557866"/>
                  <a:gd name="connsiteX4" fmla="*/ 790222 w 6716889"/>
                  <a:gd name="connsiteY4" fmla="*/ 11288 h 1557866"/>
                  <a:gd name="connsiteX0" fmla="*/ 711200 w 6716889"/>
                  <a:gd name="connsiteY0" fmla="*/ 22577 h 1557866"/>
                  <a:gd name="connsiteX1" fmla="*/ 6716889 w 6716889"/>
                  <a:gd name="connsiteY1" fmla="*/ 0 h 1557866"/>
                  <a:gd name="connsiteX2" fmla="*/ 6716889 w 6716889"/>
                  <a:gd name="connsiteY2" fmla="*/ 1557866 h 1557866"/>
                  <a:gd name="connsiteX3" fmla="*/ 0 w 6716889"/>
                  <a:gd name="connsiteY3" fmla="*/ 1557866 h 1557866"/>
                  <a:gd name="connsiteX4" fmla="*/ 711200 w 6716889"/>
                  <a:gd name="connsiteY4" fmla="*/ 22577 h 1557866"/>
                  <a:gd name="connsiteX0" fmla="*/ 575734 w 6716889"/>
                  <a:gd name="connsiteY0" fmla="*/ 22577 h 1557866"/>
                  <a:gd name="connsiteX1" fmla="*/ 6716889 w 6716889"/>
                  <a:gd name="connsiteY1" fmla="*/ 0 h 1557866"/>
                  <a:gd name="connsiteX2" fmla="*/ 6716889 w 6716889"/>
                  <a:gd name="connsiteY2" fmla="*/ 1557866 h 1557866"/>
                  <a:gd name="connsiteX3" fmla="*/ 0 w 6716889"/>
                  <a:gd name="connsiteY3" fmla="*/ 1557866 h 1557866"/>
                  <a:gd name="connsiteX4" fmla="*/ 575734 w 6716889"/>
                  <a:gd name="connsiteY4" fmla="*/ 22577 h 1557866"/>
                  <a:gd name="connsiteX0" fmla="*/ 541867 w 6716889"/>
                  <a:gd name="connsiteY0" fmla="*/ 22577 h 1557866"/>
                  <a:gd name="connsiteX1" fmla="*/ 6716889 w 6716889"/>
                  <a:gd name="connsiteY1" fmla="*/ 0 h 1557866"/>
                  <a:gd name="connsiteX2" fmla="*/ 6716889 w 6716889"/>
                  <a:gd name="connsiteY2" fmla="*/ 1557866 h 1557866"/>
                  <a:gd name="connsiteX3" fmla="*/ 0 w 6716889"/>
                  <a:gd name="connsiteY3" fmla="*/ 1557866 h 1557866"/>
                  <a:gd name="connsiteX4" fmla="*/ 541867 w 6716889"/>
                  <a:gd name="connsiteY4" fmla="*/ 22577 h 1557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16889" h="1557866">
                    <a:moveTo>
                      <a:pt x="541867" y="22577"/>
                    </a:moveTo>
                    <a:lnTo>
                      <a:pt x="6716889" y="0"/>
                    </a:lnTo>
                    <a:lnTo>
                      <a:pt x="6716889" y="1557866"/>
                    </a:lnTo>
                    <a:lnTo>
                      <a:pt x="0" y="1557866"/>
                    </a:lnTo>
                    <a:lnTo>
                      <a:pt x="541867" y="22577"/>
                    </a:lnTo>
                    <a:close/>
                  </a:path>
                </a:pathLst>
              </a:custGeom>
              <a:solidFill>
                <a:srgbClr val="4B7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C2B0FF65-AB7A-46F5-81BB-36B88CCF6679}"/>
                  </a:ext>
                </a:extLst>
              </p:cNvPr>
              <p:cNvSpPr txBox="1"/>
              <p:nvPr/>
            </p:nvSpPr>
            <p:spPr>
              <a:xfrm>
                <a:off x="8113745" y="2143542"/>
                <a:ext cx="319594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600" dirty="0">
                    <a:solidFill>
                      <a:srgbClr val="EEF2F4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Enter the title</a:t>
                </a:r>
              </a:p>
            </p:txBody>
          </p:sp>
        </p:grpSp>
        <p:sp useBgFill="1">
          <p:nvSpPr>
            <p:cNvPr id="47" name="矩形 46">
              <a:extLst>
                <a:ext uri="{FF2B5EF4-FFF2-40B4-BE49-F238E27FC236}">
                  <a16:creationId xmlns:a16="http://schemas.microsoft.com/office/drawing/2014/main" id="{A9CC054A-289D-4AD0-B308-A2C27C844502}"/>
                </a:ext>
              </a:extLst>
            </p:cNvPr>
            <p:cNvSpPr/>
            <p:nvPr/>
          </p:nvSpPr>
          <p:spPr>
            <a:xfrm>
              <a:off x="11413067" y="1159632"/>
              <a:ext cx="327378" cy="38720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6260997"/>
      </p:ext>
    </p:extLst>
  </p:cSld>
  <p:clrMapOvr>
    <a:masterClrMapping/>
  </p:clrMapOvr>
  <p:transition spd="slow" advClick="0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09A4354-3253-4A5D-8806-58A890394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20491" cy="646232"/>
          </a:xfrm>
          <a:prstGeom prst="rect">
            <a:avLst/>
          </a:prstGeom>
        </p:spPr>
      </p:pic>
      <p:grpSp>
        <p:nvGrpSpPr>
          <p:cNvPr id="23" name="组合 22">
            <a:extLst>
              <a:ext uri="{FF2B5EF4-FFF2-40B4-BE49-F238E27FC236}">
                <a16:creationId xmlns:a16="http://schemas.microsoft.com/office/drawing/2014/main" id="{5AED7327-0377-4DFA-8047-ABFFCFDFD9B2}"/>
              </a:ext>
            </a:extLst>
          </p:cNvPr>
          <p:cNvGrpSpPr/>
          <p:nvPr/>
        </p:nvGrpSpPr>
        <p:grpSpPr>
          <a:xfrm>
            <a:off x="1701987" y="1"/>
            <a:ext cx="2332635" cy="3207224"/>
            <a:chOff x="1843580" y="1"/>
            <a:chExt cx="2332635" cy="3207224"/>
          </a:xfrm>
        </p:grpSpPr>
        <p:sp>
          <p:nvSpPr>
            <p:cNvPr id="2" name="斜纹 1">
              <a:extLst>
                <a:ext uri="{FF2B5EF4-FFF2-40B4-BE49-F238E27FC236}">
                  <a16:creationId xmlns:a16="http://schemas.microsoft.com/office/drawing/2014/main" id="{38BA8075-A742-4B03-A603-C4FEB4E8E478}"/>
                </a:ext>
              </a:extLst>
            </p:cNvPr>
            <p:cNvSpPr/>
            <p:nvPr/>
          </p:nvSpPr>
          <p:spPr>
            <a:xfrm>
              <a:off x="1843580" y="1"/>
              <a:ext cx="2196166" cy="3207224"/>
            </a:xfrm>
            <a:prstGeom prst="diagStripe">
              <a:avLst>
                <a:gd name="adj" fmla="val 66102"/>
              </a:avLst>
            </a:prstGeom>
            <a:solidFill>
              <a:srgbClr val="4B7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 useBgFill="1">
          <p:nvSpPr>
            <p:cNvPr id="21" name="文本框 20">
              <a:extLst>
                <a:ext uri="{FF2B5EF4-FFF2-40B4-BE49-F238E27FC236}">
                  <a16:creationId xmlns:a16="http://schemas.microsoft.com/office/drawing/2014/main" id="{49E665FC-7121-455A-B5BB-4B13065E975A}"/>
                </a:ext>
              </a:extLst>
            </p:cNvPr>
            <p:cNvSpPr txBox="1"/>
            <p:nvPr/>
          </p:nvSpPr>
          <p:spPr>
            <a:xfrm>
              <a:off x="1843580" y="2581226"/>
              <a:ext cx="2332635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Enter the title</a:t>
              </a:r>
            </a:p>
          </p:txBody>
        </p:sp>
      </p:grpSp>
      <p:sp useBgFill="1">
        <p:nvSpPr>
          <p:cNvPr id="22" name="文本框 21">
            <a:extLst>
              <a:ext uri="{FF2B5EF4-FFF2-40B4-BE49-F238E27FC236}">
                <a16:creationId xmlns:a16="http://schemas.microsoft.com/office/drawing/2014/main" id="{84FA0720-50CB-42FD-AE53-BA0C093B5E44}"/>
              </a:ext>
            </a:extLst>
          </p:cNvPr>
          <p:cNvSpPr txBox="1"/>
          <p:nvPr/>
        </p:nvSpPr>
        <p:spPr>
          <a:xfrm>
            <a:off x="1701987" y="3165720"/>
            <a:ext cx="2619255" cy="77566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on the input click on the input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>
              <a:lnSpc>
                <a:spcPts val="2800"/>
              </a:lnSpc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4CCBF24D-CFCB-4E22-BAFF-43237BB69BAF}"/>
              </a:ext>
            </a:extLst>
          </p:cNvPr>
          <p:cNvGrpSpPr/>
          <p:nvPr/>
        </p:nvGrpSpPr>
        <p:grpSpPr>
          <a:xfrm>
            <a:off x="4840972" y="1"/>
            <a:ext cx="2332635" cy="3207224"/>
            <a:chOff x="4982565" y="1"/>
            <a:chExt cx="2332635" cy="3207224"/>
          </a:xfrm>
        </p:grpSpPr>
        <p:sp>
          <p:nvSpPr>
            <p:cNvPr id="18" name="斜纹 17">
              <a:extLst>
                <a:ext uri="{FF2B5EF4-FFF2-40B4-BE49-F238E27FC236}">
                  <a16:creationId xmlns:a16="http://schemas.microsoft.com/office/drawing/2014/main" id="{1A59CA60-BF80-46C8-A0F1-F246181A6EC1}"/>
                </a:ext>
              </a:extLst>
            </p:cNvPr>
            <p:cNvSpPr/>
            <p:nvPr/>
          </p:nvSpPr>
          <p:spPr>
            <a:xfrm>
              <a:off x="4982565" y="1"/>
              <a:ext cx="2196166" cy="3207224"/>
            </a:xfrm>
            <a:prstGeom prst="diagStripe">
              <a:avLst>
                <a:gd name="adj" fmla="val 66102"/>
              </a:avLst>
            </a:prstGeom>
            <a:solidFill>
              <a:srgbClr val="4B7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 useBgFill="1">
          <p:nvSpPr>
            <p:cNvPr id="30" name="文本框 29">
              <a:extLst>
                <a:ext uri="{FF2B5EF4-FFF2-40B4-BE49-F238E27FC236}">
                  <a16:creationId xmlns:a16="http://schemas.microsoft.com/office/drawing/2014/main" id="{67C29FD7-6533-456A-8DD6-263F34DA1A5C}"/>
                </a:ext>
              </a:extLst>
            </p:cNvPr>
            <p:cNvSpPr txBox="1"/>
            <p:nvPr/>
          </p:nvSpPr>
          <p:spPr>
            <a:xfrm>
              <a:off x="4982565" y="2581226"/>
              <a:ext cx="2332635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Enter the title</a:t>
              </a:r>
            </a:p>
          </p:txBody>
        </p:sp>
      </p:grpSp>
      <p:sp useBgFill="1">
        <p:nvSpPr>
          <p:cNvPr id="31" name="文本框 30">
            <a:extLst>
              <a:ext uri="{FF2B5EF4-FFF2-40B4-BE49-F238E27FC236}">
                <a16:creationId xmlns:a16="http://schemas.microsoft.com/office/drawing/2014/main" id="{F1AE4ACA-64F7-492E-A58A-863B34678D51}"/>
              </a:ext>
            </a:extLst>
          </p:cNvPr>
          <p:cNvSpPr txBox="1"/>
          <p:nvPr/>
        </p:nvSpPr>
        <p:spPr>
          <a:xfrm>
            <a:off x="4840972" y="3165720"/>
            <a:ext cx="2550999" cy="77566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on the input click on the input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>
              <a:lnSpc>
                <a:spcPts val="2800"/>
              </a:lnSpc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63AF9F38-0CB1-4B61-AB8A-A2B3DD6A765D}"/>
              </a:ext>
            </a:extLst>
          </p:cNvPr>
          <p:cNvGrpSpPr/>
          <p:nvPr/>
        </p:nvGrpSpPr>
        <p:grpSpPr>
          <a:xfrm>
            <a:off x="7979957" y="0"/>
            <a:ext cx="2332635" cy="3207224"/>
            <a:chOff x="8121550" y="0"/>
            <a:chExt cx="2332635" cy="3207224"/>
          </a:xfrm>
        </p:grpSpPr>
        <p:sp>
          <p:nvSpPr>
            <p:cNvPr id="19" name="斜纹 18">
              <a:extLst>
                <a:ext uri="{FF2B5EF4-FFF2-40B4-BE49-F238E27FC236}">
                  <a16:creationId xmlns:a16="http://schemas.microsoft.com/office/drawing/2014/main" id="{B8C4D755-A96D-4D75-9D9F-D3DEA6627769}"/>
                </a:ext>
              </a:extLst>
            </p:cNvPr>
            <p:cNvSpPr/>
            <p:nvPr/>
          </p:nvSpPr>
          <p:spPr>
            <a:xfrm>
              <a:off x="8121550" y="0"/>
              <a:ext cx="2196166" cy="3207224"/>
            </a:xfrm>
            <a:prstGeom prst="diagStripe">
              <a:avLst>
                <a:gd name="adj" fmla="val 66102"/>
              </a:avLst>
            </a:prstGeom>
            <a:solidFill>
              <a:srgbClr val="4B70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 useBgFill="1">
          <p:nvSpPr>
            <p:cNvPr id="33" name="文本框 32">
              <a:extLst>
                <a:ext uri="{FF2B5EF4-FFF2-40B4-BE49-F238E27FC236}">
                  <a16:creationId xmlns:a16="http://schemas.microsoft.com/office/drawing/2014/main" id="{2D3D4783-7CD8-405B-9726-493D3221FAA9}"/>
                </a:ext>
              </a:extLst>
            </p:cNvPr>
            <p:cNvSpPr txBox="1"/>
            <p:nvPr/>
          </p:nvSpPr>
          <p:spPr>
            <a:xfrm>
              <a:off x="8121550" y="2581226"/>
              <a:ext cx="2332635" cy="58477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Enter the title</a:t>
              </a:r>
            </a:p>
          </p:txBody>
        </p:sp>
      </p:grpSp>
      <p:sp useBgFill="1">
        <p:nvSpPr>
          <p:cNvPr id="35" name="文本框 34">
            <a:extLst>
              <a:ext uri="{FF2B5EF4-FFF2-40B4-BE49-F238E27FC236}">
                <a16:creationId xmlns:a16="http://schemas.microsoft.com/office/drawing/2014/main" id="{E70C5509-3937-414C-9C2F-558CAAC93F65}"/>
              </a:ext>
            </a:extLst>
          </p:cNvPr>
          <p:cNvSpPr txBox="1"/>
          <p:nvPr/>
        </p:nvSpPr>
        <p:spPr>
          <a:xfrm>
            <a:off x="7979958" y="3165720"/>
            <a:ext cx="2510056" cy="77566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Click on the input click on the input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>
              <a:lnSpc>
                <a:spcPts val="2800"/>
              </a:lnSpc>
            </a:pP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51BA90DE-C661-4734-8AB9-7E125B978226}"/>
              </a:ext>
            </a:extLst>
          </p:cNvPr>
          <p:cNvGrpSpPr/>
          <p:nvPr/>
        </p:nvGrpSpPr>
        <p:grpSpPr>
          <a:xfrm>
            <a:off x="1933433" y="5747226"/>
            <a:ext cx="8325134" cy="491320"/>
            <a:chOff x="1933433" y="5747226"/>
            <a:chExt cx="8325134" cy="491320"/>
          </a:xfrm>
        </p:grpSpPr>
        <p:sp>
          <p:nvSpPr>
            <p:cNvPr id="39" name="平行四边形 38">
              <a:extLst>
                <a:ext uri="{FF2B5EF4-FFF2-40B4-BE49-F238E27FC236}">
                  <a16:creationId xmlns:a16="http://schemas.microsoft.com/office/drawing/2014/main" id="{62431A09-2D9A-457E-8F3B-A1BFE14412D8}"/>
                </a:ext>
              </a:extLst>
            </p:cNvPr>
            <p:cNvSpPr/>
            <p:nvPr/>
          </p:nvSpPr>
          <p:spPr>
            <a:xfrm>
              <a:off x="1933433" y="5747226"/>
              <a:ext cx="8325134" cy="491320"/>
            </a:xfrm>
            <a:prstGeom prst="parallelogram">
              <a:avLst>
                <a:gd name="adj" fmla="val 69445"/>
              </a:avLst>
            </a:prstGeom>
            <a:solidFill>
              <a:srgbClr val="B4C7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2B17B12D-DA02-4248-885E-85DDBBCFE8B0}"/>
                </a:ext>
              </a:extLst>
            </p:cNvPr>
            <p:cNvSpPr txBox="1"/>
            <p:nvPr/>
          </p:nvSpPr>
          <p:spPr>
            <a:xfrm>
              <a:off x="2574878" y="5767183"/>
              <a:ext cx="7042244" cy="417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rPr>
                <a:t>Click on the input Click on the input click on the input</a:t>
              </a:r>
              <a:endPara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4393941"/>
      </p:ext>
    </p:extLst>
  </p:cSld>
  <p:clrMapOvr>
    <a:masterClrMapping/>
  </p:clrMapOvr>
  <p:transition spd="slow" advClick="0" advTm="100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>
            <a:extLst>
              <a:ext uri="{FF2B5EF4-FFF2-40B4-BE49-F238E27FC236}">
                <a16:creationId xmlns:a16="http://schemas.microsoft.com/office/drawing/2014/main" id="{F09A4354-3253-4A5D-8806-58A890394D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71509" y="0"/>
            <a:ext cx="1420491" cy="646232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F2FF601B-8F9B-4D6A-B3E5-EE70A1AA973B}"/>
              </a:ext>
            </a:extLst>
          </p:cNvPr>
          <p:cNvGrpSpPr/>
          <p:nvPr/>
        </p:nvGrpSpPr>
        <p:grpSpPr>
          <a:xfrm>
            <a:off x="3143533" y="2522568"/>
            <a:ext cx="9048467" cy="3363537"/>
            <a:chOff x="3143533" y="2454328"/>
            <a:chExt cx="9048467" cy="336353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797172-877A-441F-9DCD-DD5C738A0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3533" y="2454328"/>
              <a:ext cx="9048467" cy="3363537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30DEA91F-E290-41DA-BD1A-A099BC9799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92" b="7792"/>
            <a:stretch/>
          </p:blipFill>
          <p:spPr>
            <a:xfrm>
              <a:off x="5775960" y="2588930"/>
              <a:ext cx="3782819" cy="2131726"/>
            </a:xfrm>
            <a:prstGeom prst="rect">
              <a:avLst/>
            </a:prstGeom>
          </p:spPr>
        </p:pic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BD22EFA6-4065-446A-98D5-B3B5A44FD07E}"/>
              </a:ext>
            </a:extLst>
          </p:cNvPr>
          <p:cNvSpPr txBox="1"/>
          <p:nvPr/>
        </p:nvSpPr>
        <p:spPr>
          <a:xfrm>
            <a:off x="5551006" y="1208772"/>
            <a:ext cx="4232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rPr>
              <a:t>Enter the title</a:t>
            </a:r>
          </a:p>
        </p:txBody>
      </p:sp>
    </p:spTree>
    <p:extLst>
      <p:ext uri="{BB962C8B-B14F-4D97-AF65-F5344CB8AC3E}">
        <p14:creationId xmlns:p14="http://schemas.microsoft.com/office/powerpoint/2010/main" val="732769248"/>
      </p:ext>
    </p:extLst>
  </p:cSld>
  <p:clrMapOvr>
    <a:masterClrMapping/>
  </p:clrMapOvr>
  <p:transition spd="slow" advClick="0" advTm="100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2FF34788-90AC-4376-A777-22222F93DEC2}"/>
              </a:ext>
            </a:extLst>
          </p:cNvPr>
          <p:cNvGrpSpPr/>
          <p:nvPr/>
        </p:nvGrpSpPr>
        <p:grpSpPr>
          <a:xfrm>
            <a:off x="3609476" y="131536"/>
            <a:ext cx="4970972" cy="6590110"/>
            <a:chOff x="3609476" y="131536"/>
            <a:chExt cx="4970972" cy="6590110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F270D4C7-2679-46E4-B2FF-12C3CD9D1926}"/>
                </a:ext>
              </a:extLst>
            </p:cNvPr>
            <p:cNvGrpSpPr/>
            <p:nvPr/>
          </p:nvGrpSpPr>
          <p:grpSpPr>
            <a:xfrm>
              <a:off x="4137378" y="2825045"/>
              <a:ext cx="3917245" cy="1207911"/>
              <a:chOff x="4357510" y="2235200"/>
              <a:chExt cx="3917245" cy="1207911"/>
            </a:xfrm>
          </p:grpSpPr>
          <p:sp>
            <p:nvSpPr>
              <p:cNvPr id="6" name="平行四边形 5">
                <a:extLst>
                  <a:ext uri="{FF2B5EF4-FFF2-40B4-BE49-F238E27FC236}">
                    <a16:creationId xmlns:a16="http://schemas.microsoft.com/office/drawing/2014/main" id="{A3265831-C840-4D95-BA8A-AD16F0D1007B}"/>
                  </a:ext>
                </a:extLst>
              </p:cNvPr>
              <p:cNvSpPr/>
              <p:nvPr/>
            </p:nvSpPr>
            <p:spPr>
              <a:xfrm>
                <a:off x="4357510" y="2235200"/>
                <a:ext cx="3917245" cy="1207911"/>
              </a:xfrm>
              <a:prstGeom prst="parallelogram">
                <a:avLst/>
              </a:prstGeom>
              <a:solidFill>
                <a:srgbClr val="4B70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CBE8A91D-F49C-4D71-8472-E2AD3E6765F0}"/>
                  </a:ext>
                </a:extLst>
              </p:cNvPr>
              <p:cNvSpPr txBox="1"/>
              <p:nvPr/>
            </p:nvSpPr>
            <p:spPr>
              <a:xfrm>
                <a:off x="4526843" y="2411357"/>
                <a:ext cx="357857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5400" dirty="0">
                    <a:solidFill>
                      <a:srgbClr val="EEF2F4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P</a:t>
                </a:r>
                <a:r>
                  <a:rPr lang="zh-CN" altLang="en-US" sz="5400" dirty="0">
                    <a:solidFill>
                      <a:srgbClr val="EEF2F4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art </a:t>
                </a:r>
                <a:r>
                  <a:rPr lang="en-US" altLang="zh-CN" sz="5400" dirty="0">
                    <a:solidFill>
                      <a:srgbClr val="EEF2F4"/>
                    </a:solidFill>
                    <a:latin typeface="印品黑体" panose="00000500000000000000" pitchFamily="2" charset="-122"/>
                    <a:ea typeface="印品黑体" panose="00000500000000000000" pitchFamily="2" charset="-122"/>
                  </a:rPr>
                  <a:t>two</a:t>
                </a:r>
                <a:endParaRPr lang="zh-CN" altLang="en-US" sz="5400" dirty="0">
                  <a:solidFill>
                    <a:srgbClr val="EEF2F4"/>
                  </a:solidFill>
                  <a:latin typeface="印品黑体" panose="00000500000000000000" pitchFamily="2" charset="-122"/>
                  <a:ea typeface="印品黑体" panose="00000500000000000000" pitchFamily="2" charset="-122"/>
                </a:endParaRPr>
              </a:p>
            </p:txBody>
          </p:sp>
        </p:grp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0AB0AE53-626C-4145-9A8C-1FD3E322E8D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09476" y="2935713"/>
              <a:ext cx="946483" cy="3785933"/>
            </a:xfrm>
            <a:prstGeom prst="line">
              <a:avLst/>
            </a:prstGeom>
            <a:ln w="38100">
              <a:solidFill>
                <a:srgbClr val="DDE4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>
              <a:extLst>
                <a:ext uri="{FF2B5EF4-FFF2-40B4-BE49-F238E27FC236}">
                  <a16:creationId xmlns:a16="http://schemas.microsoft.com/office/drawing/2014/main" id="{87A97F1C-3BAB-4715-A625-04B6E85274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33965" y="131536"/>
              <a:ext cx="946483" cy="3785933"/>
            </a:xfrm>
            <a:prstGeom prst="line">
              <a:avLst/>
            </a:prstGeom>
            <a:ln w="38100">
              <a:solidFill>
                <a:srgbClr val="DDE4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883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">
        <p:fade/>
      </p:transition>
    </mc:Choice>
    <mc:Fallback xmlns:a16="http://schemas.microsoft.com/office/drawing/2014/main" xmlns="">
      <p:transition spd="med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550</Words>
  <Application>Microsoft Office PowerPoint</Application>
  <PresentationFormat>宽屏</PresentationFormat>
  <Paragraphs>134</Paragraphs>
  <Slides>30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9" baseType="lpstr">
      <vt:lpstr>等线</vt:lpstr>
      <vt:lpstr>等线 Light</vt:lpstr>
      <vt:lpstr>方正正黑简体</vt:lpstr>
      <vt:lpstr>微软雅黑</vt:lpstr>
      <vt:lpstr>印品黑体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宇 之灵</cp:lastModifiedBy>
  <cp:revision>105</cp:revision>
  <dcterms:created xsi:type="dcterms:W3CDTF">2017-06-19T01:47:04Z</dcterms:created>
  <dcterms:modified xsi:type="dcterms:W3CDTF">2020-12-07T07:13:55Z</dcterms:modified>
</cp:coreProperties>
</file>