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14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15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16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17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18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19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20.xml" ContentType="application/vnd.openxmlformats-officedocument.themeOverride+xml"/>
  <Override PartName="/ppt/notesSlides/notesSlide15.xml" ContentType="application/vnd.openxmlformats-officedocument.presentationml.notesSlide+xml"/>
  <Override PartName="/ppt/theme/themeOverride21.xml" ContentType="application/vnd.openxmlformats-officedocument.themeOverride+xml"/>
  <Override PartName="/ppt/notesSlides/notesSlide16.xml" ContentType="application/vnd.openxmlformats-officedocument.presentationml.notesSlide+xml"/>
  <Override PartName="/ppt/theme/themeOverride22.xml" ContentType="application/vnd.openxmlformats-officedocument.themeOverride+xml"/>
  <Override PartName="/ppt/notesSlides/notesSlide17.xml" ContentType="application/vnd.openxmlformats-officedocument.presentationml.notesSlide+xml"/>
  <Override PartName="/ppt/theme/themeOverride23.xml" ContentType="application/vnd.openxmlformats-officedocument.themeOverride+xml"/>
  <Override PartName="/ppt/notesSlides/notesSlide18.xml" ContentType="application/vnd.openxmlformats-officedocument.presentationml.notesSlide+xml"/>
  <Override PartName="/ppt/theme/themeOverride24.xml" ContentType="application/vnd.openxmlformats-officedocument.themeOverr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1" r:id="rId2"/>
  </p:sldMasterIdLst>
  <p:notesMasterIdLst>
    <p:notesMasterId r:id="rId28"/>
  </p:notesMasterIdLst>
  <p:handoutMasterIdLst>
    <p:handoutMasterId r:id="rId29"/>
  </p:handoutMasterIdLst>
  <p:sldIdLst>
    <p:sldId id="359" r:id="rId3"/>
    <p:sldId id="404" r:id="rId4"/>
    <p:sldId id="322" r:id="rId5"/>
    <p:sldId id="425" r:id="rId6"/>
    <p:sldId id="421" r:id="rId7"/>
    <p:sldId id="422" r:id="rId8"/>
    <p:sldId id="423" r:id="rId9"/>
    <p:sldId id="424" r:id="rId10"/>
    <p:sldId id="321" r:id="rId11"/>
    <p:sldId id="407" r:id="rId12"/>
    <p:sldId id="409" r:id="rId13"/>
    <p:sldId id="412" r:id="rId14"/>
    <p:sldId id="405" r:id="rId15"/>
    <p:sldId id="357" r:id="rId16"/>
    <p:sldId id="393" r:id="rId17"/>
    <p:sldId id="414" r:id="rId18"/>
    <p:sldId id="415" r:id="rId19"/>
    <p:sldId id="420" r:id="rId20"/>
    <p:sldId id="320" r:id="rId21"/>
    <p:sldId id="417" r:id="rId22"/>
    <p:sldId id="416" r:id="rId23"/>
    <p:sldId id="418" r:id="rId24"/>
    <p:sldId id="419" r:id="rId25"/>
    <p:sldId id="402" r:id="rId26"/>
    <p:sldId id="426" r:id="rId27"/>
  </p:sldIdLst>
  <p:sldSz cx="9144000" cy="5143500" type="screen16x9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80" userDrawn="1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9F92"/>
    <a:srgbClr val="7DABA0"/>
    <a:srgbClr val="6A6354"/>
    <a:srgbClr val="4E796E"/>
    <a:srgbClr val="D9870F"/>
    <a:srgbClr val="F2AB43"/>
    <a:srgbClr val="FFFFFF"/>
    <a:srgbClr val="6B8866"/>
    <a:srgbClr val="5B795B"/>
    <a:srgbClr val="5AAD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35" autoAdjust="0"/>
    <p:restoredTop sz="94660" autoAdjust="0"/>
  </p:normalViewPr>
  <p:slideViewPr>
    <p:cSldViewPr>
      <p:cViewPr varScale="1">
        <p:scale>
          <a:sx n="95" d="100"/>
          <a:sy n="95" d="100"/>
        </p:scale>
        <p:origin x="816" y="90"/>
      </p:cViewPr>
      <p:guideLst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1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3A075-29DF-4CAE-8BA7-CDA0ED456C88}" type="datetimeFigureOut">
              <a:rPr lang="zh-CN" altLang="en-US" smtClean="0"/>
              <a:t>2020/12/10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924EE-29F1-4E68-A53A-86CBCBDF82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38443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B73EA-EE91-4E33-A9C1-8BF5DD7139A2}" type="datetimeFigureOut">
              <a:rPr lang="zh-CN" altLang="en-US" smtClean="0"/>
              <a:t>2020/12/10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2B679-AE23-4750-8FB0-6513430B89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930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02316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13254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29429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75826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583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54937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53763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50366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78811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85596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34061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93810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>
                <a:solidFill>
                  <a:prstClr val="black"/>
                </a:solidFill>
              </a:rPr>
              <a:pPr/>
              <a:t>25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2316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67978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34939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25311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22541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81379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92821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497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FFD8D8F-FC3C-4D63-B1CE-C3CF496863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 gridSize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179" b="65377"/>
          <a:stretch/>
        </p:blipFill>
        <p:spPr>
          <a:xfrm>
            <a:off x="0" y="3362678"/>
            <a:ext cx="2398426" cy="1780822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7FD64459-86C5-4124-AD04-02B020CE55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 gridSize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8833" r="68790"/>
          <a:stretch/>
        </p:blipFill>
        <p:spPr>
          <a:xfrm>
            <a:off x="7545271" y="-1"/>
            <a:ext cx="1598729" cy="26317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2020/12/10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1619672" y="4948014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51808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2020/12/10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4558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7977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6603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2020/12/10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4415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2020/12/10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7577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894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3114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512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2020/12/10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2020/12/10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1930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2020/12/10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6286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2020/12/10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FFD8D8F-FC3C-4D63-B1CE-C3CF496863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 gridSize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179" b="65377"/>
          <a:stretch/>
        </p:blipFill>
        <p:spPr>
          <a:xfrm>
            <a:off x="0" y="3362678"/>
            <a:ext cx="2398426" cy="1780822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7FD64459-86C5-4124-AD04-02B020CE55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 gridSize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8833" r="68790"/>
          <a:stretch/>
        </p:blipFill>
        <p:spPr>
          <a:xfrm>
            <a:off x="7545271" y="-1"/>
            <a:ext cx="1598729" cy="263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779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2020/12/10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2412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2020/12/10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D2E92F1-DEB5-44D3-8E92-477F3D2CD177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0" r:id="rId2"/>
    <p:sldLayoutId id="2147483661" r:id="rId3"/>
    <p:sldLayoutId id="2147483654" r:id="rId4"/>
    <p:sldLayoutId id="2147483666" r:id="rId5"/>
    <p:sldLayoutId id="2147483667" r:id="rId6"/>
    <p:sldLayoutId id="2147483655" r:id="rId7"/>
    <p:sldLayoutId id="2147483663" r:id="rId8"/>
    <p:sldLayoutId id="2147483668" r:id="rId9"/>
    <p:sldLayoutId id="2147483669" r:id="rId10"/>
    <p:sldLayoutId id="2147483670" r:id="rId11"/>
    <p:sldLayoutId id="2147483664" r:id="rId12"/>
    <p:sldLayoutId id="2147483665" r:id="rId13"/>
  </p:sldLayoutIdLst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6035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openxmlformats.org/officeDocument/2006/relationships/image" Target="../media/image1.jpg"/><Relationship Id="rId9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2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3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3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4.xml"/><Relationship Id="rId6" Type="http://schemas.openxmlformats.org/officeDocument/2006/relationships/image" Target="../media/image4.emf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5.xml"/><Relationship Id="rId4" Type="http://schemas.openxmlformats.org/officeDocument/2006/relationships/image" Target="../media/image13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6.xml"/><Relationship Id="rId6" Type="http://schemas.openxmlformats.org/officeDocument/2006/relationships/image" Target="../media/image36.jpeg"/><Relationship Id="rId5" Type="http://schemas.openxmlformats.org/officeDocument/2006/relationships/image" Target="../media/image13.jpg"/><Relationship Id="rId4" Type="http://schemas.openxmlformats.org/officeDocument/2006/relationships/image" Target="../media/image35.jpeg"/><Relationship Id="rId9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8.xml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9.xml"/><Relationship Id="rId6" Type="http://schemas.openxmlformats.org/officeDocument/2006/relationships/image" Target="../media/image4.emf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0.xml"/><Relationship Id="rId4" Type="http://schemas.openxmlformats.org/officeDocument/2006/relationships/image" Target="../media/image1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1.xml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2.xml"/><Relationship Id="rId4" Type="http://schemas.openxmlformats.org/officeDocument/2006/relationships/image" Target="../media/image13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47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3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13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4.xml"/><Relationship Id="rId4" Type="http://schemas.openxmlformats.org/officeDocument/2006/relationships/image" Target="../media/image48.jpeg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jp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4.emf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8.xml"/><Relationship Id="rId5" Type="http://schemas.openxmlformats.org/officeDocument/2006/relationships/image" Target="../media/image23.pn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6" Type="http://schemas.openxmlformats.org/officeDocument/2006/relationships/image" Target="../media/image4.emf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54340DCF-C7B2-42AC-B08D-C534BB58391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LightScreen gridSize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476" y="535078"/>
            <a:ext cx="5122546" cy="5143500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177AAE62-1604-4299-A5D0-EFC691209E22}"/>
              </a:ext>
            </a:extLst>
          </p:cNvPr>
          <p:cNvSpPr/>
          <p:nvPr/>
        </p:nvSpPr>
        <p:spPr>
          <a:xfrm>
            <a:off x="2966810" y="1035779"/>
            <a:ext cx="3071942" cy="30719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286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方正正黑简体" panose="02000000000000000000" pitchFamily="2" charset="-122"/>
              <a:ea typeface="方正正黑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F0AC5A6E-BE91-40E3-9258-1C6D02DC4B2D}"/>
              </a:ext>
            </a:extLst>
          </p:cNvPr>
          <p:cNvSpPr/>
          <p:nvPr/>
        </p:nvSpPr>
        <p:spPr>
          <a:xfrm>
            <a:off x="3038818" y="2517300"/>
            <a:ext cx="29733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PPT</a:t>
            </a:r>
            <a:r>
              <a:rPr lang="zh-CN" altLang="en-US" sz="2800" dirty="0"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 TEMPLATE</a:t>
            </a:r>
          </a:p>
        </p:txBody>
      </p:sp>
      <p:sp>
        <p:nvSpPr>
          <p:cNvPr id="19" name="TextBox 71">
            <a:extLst>
              <a:ext uri="{FF2B5EF4-FFF2-40B4-BE49-F238E27FC236}">
                <a16:creationId xmlns:a16="http://schemas.microsoft.com/office/drawing/2014/main" id="{EA54E510-4666-4C90-97B0-63A0E151258C}"/>
              </a:ext>
            </a:extLst>
          </p:cNvPr>
          <p:cNvSpPr txBox="1"/>
          <p:nvPr/>
        </p:nvSpPr>
        <p:spPr>
          <a:xfrm>
            <a:off x="3114112" y="3102357"/>
            <a:ext cx="277733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50" dirty="0"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Insert the Subtitle of Your Presentation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9855D6B1-29E6-4B60-BEB7-E1F84B6F0F7C}"/>
              </a:ext>
            </a:extLst>
          </p:cNvPr>
          <p:cNvSpPr/>
          <p:nvPr/>
        </p:nvSpPr>
        <p:spPr>
          <a:xfrm>
            <a:off x="3092500" y="2055353"/>
            <a:ext cx="28659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spc="300" dirty="0"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Fresh</a:t>
            </a:r>
            <a:endParaRPr lang="zh-CN" altLang="en-US" sz="2000" spc="300" dirty="0">
              <a:latin typeface="方正正黑简体" panose="02000000000000000000" pitchFamily="2" charset="-122"/>
              <a:ea typeface="方正正黑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74AA2EC1-2C84-4347-AB30-DC80E26958AE}"/>
              </a:ext>
            </a:extLst>
          </p:cNvPr>
          <p:cNvSpPr/>
          <p:nvPr/>
        </p:nvSpPr>
        <p:spPr>
          <a:xfrm>
            <a:off x="3137211" y="1206180"/>
            <a:ext cx="2731140" cy="2731140"/>
          </a:xfrm>
          <a:prstGeom prst="rect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方正正黑简体" panose="02000000000000000000" pitchFamily="2" charset="-122"/>
              <a:ea typeface="方正正黑简体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9F7E8E91-638B-41C4-9410-4AE8C2A6B7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 flipV="1">
            <a:off x="6823890" y="-241348"/>
            <a:ext cx="2830707" cy="44069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AFA04AF2-9E9B-4342-B9BE-2004375CA5E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LightScreen gridSize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5316" y="-1041001"/>
            <a:ext cx="5122546" cy="5143500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74A8C6CA-5832-4FCE-AF46-3003C88439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540568" y="1035779"/>
            <a:ext cx="2830707" cy="4406900"/>
          </a:xfrm>
          <a:prstGeom prst="rect">
            <a:avLst/>
          </a:prstGeom>
        </p:spPr>
      </p:pic>
      <p:sp>
        <p:nvSpPr>
          <p:cNvPr id="12" name="Rounded Rectangle 7">
            <a:extLst>
              <a:ext uri="{FF2B5EF4-FFF2-40B4-BE49-F238E27FC236}">
                <a16:creationId xmlns:a16="http://schemas.microsoft.com/office/drawing/2014/main" id="{C78583DF-8F85-44F9-BAB7-6C409F8CCC2D}"/>
              </a:ext>
            </a:extLst>
          </p:cNvPr>
          <p:cNvSpPr/>
          <p:nvPr/>
        </p:nvSpPr>
        <p:spPr>
          <a:xfrm>
            <a:off x="3720161" y="1414983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chemeClr val="bg1">
                    <a:lumMod val="65000"/>
                  </a:schemeClr>
                </a:solidFill>
              </a:rPr>
              <a:t>LOGO</a:t>
            </a:r>
            <a:endParaRPr lang="ko-KR" altLang="en-US" sz="27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065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:a14="http://schemas.microsoft.com/office/drawing/2010/main" xmlns:a16="http://schemas.microsoft.com/office/drawing/2014/main"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8" grpId="0"/>
      <p:bldP spid="19" grpId="0"/>
      <p:bldP spid="20" grpId="0"/>
      <p:bldP spid="2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8"/>
          <p:cNvSpPr>
            <a:spLocks/>
          </p:cNvSpPr>
          <p:nvPr/>
        </p:nvSpPr>
        <p:spPr bwMode="auto">
          <a:xfrm>
            <a:off x="2571708" y="1339214"/>
            <a:ext cx="1618110" cy="55169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normAutofit fontScale="85000" lnSpcReduction="10000"/>
          </a:bodyPr>
          <a:lstStyle/>
          <a:p>
            <a:pPr marL="0" indent="0" algn="r">
              <a:lnSpc>
                <a:spcPct val="120000"/>
              </a:lnSpc>
              <a:buSzTx/>
              <a:buFontTx/>
              <a:buNone/>
            </a:pPr>
            <a:r>
              <a:rPr lang="zh-CN" altLang="en-US" sz="1100" dirty="0">
                <a:solidFill>
                  <a:srgbClr val="53585F"/>
                </a:solidFill>
                <a:cs typeface="+mn-ea"/>
                <a:sym typeface="+mn-lt"/>
              </a:rPr>
              <a:t>This section is displayed as a text layout placeholder (theme font is recommended)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4353170" y="1223943"/>
            <a:ext cx="1068877" cy="1068876"/>
            <a:chOff x="4353170" y="1223943"/>
            <a:chExt cx="1068877" cy="1068876"/>
          </a:xfrm>
        </p:grpSpPr>
        <p:sp>
          <p:nvSpPr>
            <p:cNvPr id="4" name="Freeform: Shape 2"/>
            <p:cNvSpPr>
              <a:spLocks/>
            </p:cNvSpPr>
            <p:nvPr/>
          </p:nvSpPr>
          <p:spPr bwMode="auto">
            <a:xfrm>
              <a:off x="4353170" y="1223943"/>
              <a:ext cx="1068877" cy="106887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8179"/>
                  </a:moveTo>
                  <a:cubicBezTo>
                    <a:pt x="21599" y="7622"/>
                    <a:pt x="21372" y="7076"/>
                    <a:pt x="20962" y="6638"/>
                  </a:cubicBezTo>
                  <a:cubicBezTo>
                    <a:pt x="20062" y="5676"/>
                    <a:pt x="18556" y="5625"/>
                    <a:pt x="17878" y="6638"/>
                  </a:cubicBezTo>
                  <a:cubicBezTo>
                    <a:pt x="17743" y="6841"/>
                    <a:pt x="17659" y="7083"/>
                    <a:pt x="17459" y="7224"/>
                  </a:cubicBezTo>
                  <a:cubicBezTo>
                    <a:pt x="17008" y="7543"/>
                    <a:pt x="16381" y="7235"/>
                    <a:pt x="16358" y="6683"/>
                  </a:cubicBezTo>
                  <a:lnTo>
                    <a:pt x="16358" y="0"/>
                  </a:lnTo>
                  <a:lnTo>
                    <a:pt x="9675" y="0"/>
                  </a:lnTo>
                  <a:cubicBezTo>
                    <a:pt x="9123" y="23"/>
                    <a:pt x="8814" y="649"/>
                    <a:pt x="9133" y="1100"/>
                  </a:cubicBezTo>
                  <a:cubicBezTo>
                    <a:pt x="9274" y="1300"/>
                    <a:pt x="9517" y="1384"/>
                    <a:pt x="9719" y="1519"/>
                  </a:cubicBezTo>
                  <a:cubicBezTo>
                    <a:pt x="10733" y="2197"/>
                    <a:pt x="10681" y="3704"/>
                    <a:pt x="9719" y="4604"/>
                  </a:cubicBezTo>
                  <a:cubicBezTo>
                    <a:pt x="9282" y="5013"/>
                    <a:pt x="8735" y="5241"/>
                    <a:pt x="8179" y="5241"/>
                  </a:cubicBezTo>
                  <a:cubicBezTo>
                    <a:pt x="7622" y="5241"/>
                    <a:pt x="7076" y="5013"/>
                    <a:pt x="6638" y="4604"/>
                  </a:cubicBezTo>
                  <a:cubicBezTo>
                    <a:pt x="5676" y="3704"/>
                    <a:pt x="5625" y="2198"/>
                    <a:pt x="6638" y="1519"/>
                  </a:cubicBezTo>
                  <a:cubicBezTo>
                    <a:pt x="6840" y="1384"/>
                    <a:pt x="7083" y="1300"/>
                    <a:pt x="7224" y="1100"/>
                  </a:cubicBezTo>
                  <a:cubicBezTo>
                    <a:pt x="7543" y="649"/>
                    <a:pt x="7235" y="23"/>
                    <a:pt x="6683" y="0"/>
                  </a:cubicBezTo>
                  <a:lnTo>
                    <a:pt x="0" y="0"/>
                  </a:lnTo>
                  <a:lnTo>
                    <a:pt x="0" y="6683"/>
                  </a:lnTo>
                  <a:cubicBezTo>
                    <a:pt x="23" y="7235"/>
                    <a:pt x="649" y="7543"/>
                    <a:pt x="1100" y="7224"/>
                  </a:cubicBezTo>
                  <a:cubicBezTo>
                    <a:pt x="1300" y="7083"/>
                    <a:pt x="1384" y="6841"/>
                    <a:pt x="1519" y="6638"/>
                  </a:cubicBezTo>
                  <a:cubicBezTo>
                    <a:pt x="2197" y="5625"/>
                    <a:pt x="3704" y="5676"/>
                    <a:pt x="4604" y="6638"/>
                  </a:cubicBezTo>
                  <a:cubicBezTo>
                    <a:pt x="5013" y="7076"/>
                    <a:pt x="5241" y="7622"/>
                    <a:pt x="5241" y="8179"/>
                  </a:cubicBezTo>
                  <a:cubicBezTo>
                    <a:pt x="5241" y="8735"/>
                    <a:pt x="5013" y="9282"/>
                    <a:pt x="4604" y="9719"/>
                  </a:cubicBezTo>
                  <a:cubicBezTo>
                    <a:pt x="3704" y="10681"/>
                    <a:pt x="2198" y="10732"/>
                    <a:pt x="1519" y="9719"/>
                  </a:cubicBezTo>
                  <a:cubicBezTo>
                    <a:pt x="1384" y="9517"/>
                    <a:pt x="1300" y="9274"/>
                    <a:pt x="1100" y="9133"/>
                  </a:cubicBezTo>
                  <a:cubicBezTo>
                    <a:pt x="649" y="8814"/>
                    <a:pt x="23" y="9123"/>
                    <a:pt x="0" y="9675"/>
                  </a:cubicBezTo>
                  <a:lnTo>
                    <a:pt x="0" y="16358"/>
                  </a:lnTo>
                  <a:lnTo>
                    <a:pt x="6683" y="16358"/>
                  </a:lnTo>
                  <a:cubicBezTo>
                    <a:pt x="7235" y="16381"/>
                    <a:pt x="7543" y="17008"/>
                    <a:pt x="7224" y="17459"/>
                  </a:cubicBezTo>
                  <a:cubicBezTo>
                    <a:pt x="7083" y="17659"/>
                    <a:pt x="6840" y="17743"/>
                    <a:pt x="6638" y="17878"/>
                  </a:cubicBezTo>
                  <a:cubicBezTo>
                    <a:pt x="5625" y="18556"/>
                    <a:pt x="5676" y="20062"/>
                    <a:pt x="6638" y="20962"/>
                  </a:cubicBezTo>
                  <a:cubicBezTo>
                    <a:pt x="7076" y="21372"/>
                    <a:pt x="7622" y="21600"/>
                    <a:pt x="8179" y="21599"/>
                  </a:cubicBezTo>
                  <a:cubicBezTo>
                    <a:pt x="8735" y="21599"/>
                    <a:pt x="9282" y="21372"/>
                    <a:pt x="9719" y="20962"/>
                  </a:cubicBezTo>
                  <a:cubicBezTo>
                    <a:pt x="10681" y="20062"/>
                    <a:pt x="10733" y="18556"/>
                    <a:pt x="9719" y="17878"/>
                  </a:cubicBezTo>
                  <a:cubicBezTo>
                    <a:pt x="9517" y="17743"/>
                    <a:pt x="9274" y="17659"/>
                    <a:pt x="9133" y="17459"/>
                  </a:cubicBezTo>
                  <a:cubicBezTo>
                    <a:pt x="8814" y="17008"/>
                    <a:pt x="9123" y="16381"/>
                    <a:pt x="9675" y="16358"/>
                  </a:cubicBezTo>
                  <a:lnTo>
                    <a:pt x="16358" y="16358"/>
                  </a:lnTo>
                  <a:lnTo>
                    <a:pt x="16358" y="9675"/>
                  </a:lnTo>
                  <a:cubicBezTo>
                    <a:pt x="16381" y="9123"/>
                    <a:pt x="17008" y="8814"/>
                    <a:pt x="17459" y="9133"/>
                  </a:cubicBezTo>
                  <a:cubicBezTo>
                    <a:pt x="17659" y="9274"/>
                    <a:pt x="17743" y="9517"/>
                    <a:pt x="17878" y="9719"/>
                  </a:cubicBezTo>
                  <a:cubicBezTo>
                    <a:pt x="18556" y="10732"/>
                    <a:pt x="20062" y="10681"/>
                    <a:pt x="20962" y="9719"/>
                  </a:cubicBezTo>
                  <a:cubicBezTo>
                    <a:pt x="21372" y="9282"/>
                    <a:pt x="21600" y="8735"/>
                    <a:pt x="21599" y="8179"/>
                  </a:cubicBez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1" name="Freeform: Shape 9"/>
            <p:cNvSpPr>
              <a:spLocks/>
            </p:cNvSpPr>
            <p:nvPr/>
          </p:nvSpPr>
          <p:spPr bwMode="auto">
            <a:xfrm>
              <a:off x="4926443" y="1790435"/>
              <a:ext cx="186776" cy="20095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normAutofit/>
            </a:bodyPr>
            <a:lstStyle/>
            <a:p>
              <a:pPr marL="0" indent="0">
                <a:buSzTx/>
                <a:buFontTx/>
                <a:buNone/>
              </a:pPr>
              <a:r>
                <a:rPr lang="id-ID" sz="1200" b="1" dirty="0">
                  <a:solidFill>
                    <a:srgbClr val="FFFFFF"/>
                  </a:solidFill>
                  <a:cs typeface="+mn-ea"/>
                  <a:sym typeface="+mn-lt"/>
                </a:rPr>
                <a:t>01</a:t>
              </a:r>
            </a:p>
          </p:txBody>
        </p:sp>
      </p:grpSp>
      <p:sp>
        <p:nvSpPr>
          <p:cNvPr id="12" name="Freeform: Shape 10"/>
          <p:cNvSpPr>
            <a:spLocks/>
          </p:cNvSpPr>
          <p:nvPr/>
        </p:nvSpPr>
        <p:spPr bwMode="auto">
          <a:xfrm>
            <a:off x="1684059" y="2149193"/>
            <a:ext cx="1618110" cy="55169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normAutofit fontScale="85000" lnSpcReduction="10000"/>
          </a:bodyPr>
          <a:lstStyle/>
          <a:p>
            <a:pPr marL="0" indent="0" algn="r">
              <a:lnSpc>
                <a:spcPct val="120000"/>
              </a:lnSpc>
              <a:buSzTx/>
              <a:buFontTx/>
              <a:buNone/>
            </a:pPr>
            <a:r>
              <a:rPr lang="zh-CN" altLang="en-US" sz="1100">
                <a:solidFill>
                  <a:srgbClr val="53585F"/>
                </a:solidFill>
                <a:cs typeface="+mn-ea"/>
                <a:sym typeface="+mn-lt"/>
              </a:rPr>
              <a:t>This section is displayed as a text layout placeholder (theme font is recommended)</a:t>
            </a:r>
          </a:p>
        </p:txBody>
      </p:sp>
      <p:sp>
        <p:nvSpPr>
          <p:cNvPr id="13" name="Freeform: Shape 11"/>
          <p:cNvSpPr>
            <a:spLocks/>
          </p:cNvSpPr>
          <p:nvPr/>
        </p:nvSpPr>
        <p:spPr bwMode="auto">
          <a:xfrm>
            <a:off x="953598" y="2958555"/>
            <a:ext cx="1618110" cy="55169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normAutofit fontScale="85000" lnSpcReduction="10000"/>
          </a:bodyPr>
          <a:lstStyle/>
          <a:p>
            <a:pPr marL="0" indent="0" algn="r">
              <a:lnSpc>
                <a:spcPct val="120000"/>
              </a:lnSpc>
              <a:buSzTx/>
              <a:buFontTx/>
              <a:buNone/>
            </a:pPr>
            <a:r>
              <a:rPr lang="zh-CN" altLang="en-US" sz="1100">
                <a:solidFill>
                  <a:srgbClr val="53585F"/>
                </a:solidFill>
                <a:cs typeface="+mn-ea"/>
                <a:sym typeface="+mn-lt"/>
              </a:rPr>
              <a:t>This section is displayed as a text layout placeholder (theme font is recommended)</a:t>
            </a:r>
          </a:p>
        </p:txBody>
      </p:sp>
      <p:sp>
        <p:nvSpPr>
          <p:cNvPr id="14" name="Freeform: Shape 12"/>
          <p:cNvSpPr>
            <a:spLocks/>
          </p:cNvSpPr>
          <p:nvPr/>
        </p:nvSpPr>
        <p:spPr bwMode="auto">
          <a:xfrm>
            <a:off x="6472432" y="1419965"/>
            <a:ext cx="1717970" cy="57142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normAutofit fontScale="85000" lnSpcReduction="10000"/>
          </a:bodyPr>
          <a:lstStyle/>
          <a:p>
            <a:pPr marL="0" indent="0" algn="l">
              <a:lnSpc>
                <a:spcPct val="120000"/>
              </a:lnSpc>
              <a:buSzTx/>
              <a:buFontTx/>
              <a:buNone/>
            </a:pPr>
            <a:r>
              <a:rPr lang="zh-CN" altLang="en-US" sz="1100" dirty="0">
                <a:solidFill>
                  <a:srgbClr val="53585F"/>
                </a:solidFill>
                <a:cs typeface="+mn-ea"/>
                <a:sym typeface="+mn-lt"/>
              </a:rPr>
              <a:t>This section is displayed as a text layout placeholder (theme font is recommended)</a:t>
            </a:r>
          </a:p>
        </p:txBody>
      </p:sp>
      <p:sp>
        <p:nvSpPr>
          <p:cNvPr id="15" name="Freeform: Shape 13"/>
          <p:cNvSpPr>
            <a:spLocks/>
          </p:cNvSpPr>
          <p:nvPr/>
        </p:nvSpPr>
        <p:spPr bwMode="auto">
          <a:xfrm>
            <a:off x="5799298" y="2275559"/>
            <a:ext cx="1717970" cy="57142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normAutofit fontScale="85000" lnSpcReduction="10000"/>
          </a:bodyPr>
          <a:lstStyle/>
          <a:p>
            <a:pPr marL="0" indent="0" algn="l">
              <a:lnSpc>
                <a:spcPct val="120000"/>
              </a:lnSpc>
              <a:buSzTx/>
              <a:buFontTx/>
              <a:buNone/>
            </a:pPr>
            <a:r>
              <a:rPr lang="zh-CN" altLang="en-US" sz="1100">
                <a:solidFill>
                  <a:srgbClr val="53585F"/>
                </a:solidFill>
                <a:cs typeface="+mn-ea"/>
                <a:sym typeface="+mn-lt"/>
              </a:rPr>
              <a:t>This section is displayed as a text layout placeholder (theme font is recommended)</a:t>
            </a:r>
          </a:p>
        </p:txBody>
      </p:sp>
      <p:sp>
        <p:nvSpPr>
          <p:cNvPr id="16" name="Freeform: Shape 14"/>
          <p:cNvSpPr>
            <a:spLocks/>
          </p:cNvSpPr>
          <p:nvPr/>
        </p:nvSpPr>
        <p:spPr bwMode="auto">
          <a:xfrm>
            <a:off x="5020140" y="3097250"/>
            <a:ext cx="1717354" cy="57142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normAutofit fontScale="85000" lnSpcReduction="10000"/>
          </a:bodyPr>
          <a:lstStyle/>
          <a:p>
            <a:pPr marL="0" indent="0" algn="l">
              <a:lnSpc>
                <a:spcPct val="120000"/>
              </a:lnSpc>
              <a:buSzTx/>
              <a:buFontTx/>
              <a:buNone/>
            </a:pPr>
            <a:r>
              <a:rPr lang="zh-CN" altLang="en-US" sz="1100">
                <a:solidFill>
                  <a:srgbClr val="53585F"/>
                </a:solidFill>
                <a:cs typeface="+mn-ea"/>
                <a:sym typeface="+mn-lt"/>
              </a:rPr>
              <a:t>This section is displayed as a text layout placeholder (theme font is recommended)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4353170" y="2037004"/>
            <a:ext cx="1068877" cy="1069493"/>
            <a:chOff x="4353170" y="2037004"/>
            <a:chExt cx="1068877" cy="1069493"/>
          </a:xfrm>
        </p:grpSpPr>
        <p:sp>
          <p:nvSpPr>
            <p:cNvPr id="6" name="Freeform: Shape 4"/>
            <p:cNvSpPr>
              <a:spLocks/>
            </p:cNvSpPr>
            <p:nvPr/>
          </p:nvSpPr>
          <p:spPr bwMode="auto">
            <a:xfrm>
              <a:off x="4353170" y="2037004"/>
              <a:ext cx="1068877" cy="106949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8179"/>
                  </a:moveTo>
                  <a:cubicBezTo>
                    <a:pt x="21599" y="7622"/>
                    <a:pt x="21372" y="7076"/>
                    <a:pt x="20962" y="6638"/>
                  </a:cubicBezTo>
                  <a:cubicBezTo>
                    <a:pt x="20062" y="5676"/>
                    <a:pt x="18556" y="5625"/>
                    <a:pt x="17878" y="6638"/>
                  </a:cubicBezTo>
                  <a:cubicBezTo>
                    <a:pt x="17743" y="6841"/>
                    <a:pt x="17659" y="7083"/>
                    <a:pt x="17459" y="7224"/>
                  </a:cubicBezTo>
                  <a:cubicBezTo>
                    <a:pt x="17008" y="7543"/>
                    <a:pt x="16381" y="7235"/>
                    <a:pt x="16358" y="6683"/>
                  </a:cubicBezTo>
                  <a:lnTo>
                    <a:pt x="16358" y="0"/>
                  </a:lnTo>
                  <a:lnTo>
                    <a:pt x="9675" y="0"/>
                  </a:lnTo>
                  <a:cubicBezTo>
                    <a:pt x="9123" y="23"/>
                    <a:pt x="8814" y="649"/>
                    <a:pt x="9133" y="1100"/>
                  </a:cubicBezTo>
                  <a:cubicBezTo>
                    <a:pt x="9274" y="1300"/>
                    <a:pt x="9517" y="1384"/>
                    <a:pt x="9719" y="1519"/>
                  </a:cubicBezTo>
                  <a:cubicBezTo>
                    <a:pt x="10733" y="2197"/>
                    <a:pt x="10681" y="3704"/>
                    <a:pt x="9719" y="4604"/>
                  </a:cubicBezTo>
                  <a:cubicBezTo>
                    <a:pt x="9282" y="5013"/>
                    <a:pt x="8735" y="5241"/>
                    <a:pt x="8179" y="5241"/>
                  </a:cubicBezTo>
                  <a:cubicBezTo>
                    <a:pt x="7622" y="5241"/>
                    <a:pt x="7076" y="5013"/>
                    <a:pt x="6638" y="4604"/>
                  </a:cubicBezTo>
                  <a:cubicBezTo>
                    <a:pt x="5676" y="3704"/>
                    <a:pt x="5625" y="2198"/>
                    <a:pt x="6638" y="1519"/>
                  </a:cubicBezTo>
                  <a:cubicBezTo>
                    <a:pt x="6840" y="1384"/>
                    <a:pt x="7083" y="1300"/>
                    <a:pt x="7224" y="1100"/>
                  </a:cubicBezTo>
                  <a:cubicBezTo>
                    <a:pt x="7543" y="649"/>
                    <a:pt x="7235" y="23"/>
                    <a:pt x="6683" y="0"/>
                  </a:cubicBezTo>
                  <a:lnTo>
                    <a:pt x="0" y="0"/>
                  </a:lnTo>
                  <a:lnTo>
                    <a:pt x="0" y="6683"/>
                  </a:lnTo>
                  <a:cubicBezTo>
                    <a:pt x="23" y="7235"/>
                    <a:pt x="649" y="7543"/>
                    <a:pt x="1100" y="7224"/>
                  </a:cubicBezTo>
                  <a:cubicBezTo>
                    <a:pt x="1300" y="7083"/>
                    <a:pt x="1384" y="6841"/>
                    <a:pt x="1519" y="6638"/>
                  </a:cubicBezTo>
                  <a:cubicBezTo>
                    <a:pt x="2197" y="5625"/>
                    <a:pt x="3704" y="5676"/>
                    <a:pt x="4604" y="6638"/>
                  </a:cubicBezTo>
                  <a:cubicBezTo>
                    <a:pt x="5013" y="7076"/>
                    <a:pt x="5241" y="7622"/>
                    <a:pt x="5241" y="8179"/>
                  </a:cubicBezTo>
                  <a:cubicBezTo>
                    <a:pt x="5241" y="8735"/>
                    <a:pt x="5013" y="9282"/>
                    <a:pt x="4604" y="9719"/>
                  </a:cubicBezTo>
                  <a:cubicBezTo>
                    <a:pt x="3704" y="10681"/>
                    <a:pt x="2198" y="10732"/>
                    <a:pt x="1519" y="9719"/>
                  </a:cubicBezTo>
                  <a:cubicBezTo>
                    <a:pt x="1384" y="9517"/>
                    <a:pt x="1300" y="9274"/>
                    <a:pt x="1100" y="9133"/>
                  </a:cubicBezTo>
                  <a:cubicBezTo>
                    <a:pt x="649" y="8814"/>
                    <a:pt x="23" y="9123"/>
                    <a:pt x="0" y="9675"/>
                  </a:cubicBezTo>
                  <a:lnTo>
                    <a:pt x="0" y="16358"/>
                  </a:lnTo>
                  <a:lnTo>
                    <a:pt x="6683" y="16358"/>
                  </a:lnTo>
                  <a:cubicBezTo>
                    <a:pt x="7235" y="16381"/>
                    <a:pt x="7543" y="17008"/>
                    <a:pt x="7224" y="17459"/>
                  </a:cubicBezTo>
                  <a:cubicBezTo>
                    <a:pt x="7083" y="17659"/>
                    <a:pt x="6840" y="17743"/>
                    <a:pt x="6638" y="17878"/>
                  </a:cubicBezTo>
                  <a:cubicBezTo>
                    <a:pt x="5625" y="18556"/>
                    <a:pt x="5676" y="20062"/>
                    <a:pt x="6638" y="20962"/>
                  </a:cubicBezTo>
                  <a:cubicBezTo>
                    <a:pt x="7076" y="21372"/>
                    <a:pt x="7622" y="21600"/>
                    <a:pt x="8179" y="21599"/>
                  </a:cubicBezTo>
                  <a:cubicBezTo>
                    <a:pt x="8735" y="21599"/>
                    <a:pt x="9282" y="21372"/>
                    <a:pt x="9719" y="20962"/>
                  </a:cubicBezTo>
                  <a:cubicBezTo>
                    <a:pt x="10681" y="20062"/>
                    <a:pt x="10733" y="18556"/>
                    <a:pt x="9719" y="17878"/>
                  </a:cubicBezTo>
                  <a:cubicBezTo>
                    <a:pt x="9517" y="17743"/>
                    <a:pt x="9274" y="17659"/>
                    <a:pt x="9133" y="17459"/>
                  </a:cubicBezTo>
                  <a:cubicBezTo>
                    <a:pt x="8814" y="17008"/>
                    <a:pt x="9123" y="16381"/>
                    <a:pt x="9675" y="16358"/>
                  </a:cubicBezTo>
                  <a:lnTo>
                    <a:pt x="16358" y="16358"/>
                  </a:lnTo>
                  <a:lnTo>
                    <a:pt x="16358" y="9675"/>
                  </a:lnTo>
                  <a:cubicBezTo>
                    <a:pt x="16381" y="9123"/>
                    <a:pt x="17008" y="8814"/>
                    <a:pt x="17459" y="9133"/>
                  </a:cubicBezTo>
                  <a:cubicBezTo>
                    <a:pt x="17659" y="9274"/>
                    <a:pt x="17743" y="9517"/>
                    <a:pt x="17878" y="9719"/>
                  </a:cubicBezTo>
                  <a:cubicBezTo>
                    <a:pt x="18556" y="10732"/>
                    <a:pt x="20062" y="10681"/>
                    <a:pt x="20962" y="9719"/>
                  </a:cubicBezTo>
                  <a:cubicBezTo>
                    <a:pt x="21372" y="9282"/>
                    <a:pt x="21600" y="8735"/>
                    <a:pt x="21599" y="8179"/>
                  </a:cubicBez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7" name="Freeform: Shape 15"/>
            <p:cNvSpPr>
              <a:spLocks/>
            </p:cNvSpPr>
            <p:nvPr/>
          </p:nvSpPr>
          <p:spPr bwMode="auto">
            <a:xfrm>
              <a:off x="4926443" y="2572058"/>
              <a:ext cx="186776" cy="20033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normAutofit/>
            </a:bodyPr>
            <a:lstStyle/>
            <a:p>
              <a:pPr marL="0" indent="0">
                <a:buSzTx/>
                <a:buFontTx/>
                <a:buNone/>
              </a:pPr>
              <a:r>
                <a:rPr lang="id-ID" sz="1200" b="1" dirty="0">
                  <a:solidFill>
                    <a:srgbClr val="FFFFFF"/>
                  </a:solidFill>
                  <a:cs typeface="+mn-ea"/>
                  <a:sym typeface="+mn-lt"/>
                </a:rPr>
                <a:t>04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3543190" y="2037004"/>
            <a:ext cx="1069493" cy="1069493"/>
            <a:chOff x="3543190" y="2037004"/>
            <a:chExt cx="1069493" cy="1069493"/>
          </a:xfrm>
        </p:grpSpPr>
        <p:sp>
          <p:nvSpPr>
            <p:cNvPr id="7" name="Freeform: Shape 5"/>
            <p:cNvSpPr>
              <a:spLocks/>
            </p:cNvSpPr>
            <p:nvPr/>
          </p:nvSpPr>
          <p:spPr bwMode="auto">
            <a:xfrm>
              <a:off x="3543190" y="2037004"/>
              <a:ext cx="1069493" cy="106949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8179"/>
                  </a:moveTo>
                  <a:cubicBezTo>
                    <a:pt x="21599" y="7622"/>
                    <a:pt x="21372" y="7076"/>
                    <a:pt x="20962" y="6638"/>
                  </a:cubicBezTo>
                  <a:cubicBezTo>
                    <a:pt x="20062" y="5676"/>
                    <a:pt x="18556" y="5625"/>
                    <a:pt x="17878" y="6638"/>
                  </a:cubicBezTo>
                  <a:cubicBezTo>
                    <a:pt x="17743" y="6841"/>
                    <a:pt x="17659" y="7083"/>
                    <a:pt x="17459" y="7224"/>
                  </a:cubicBezTo>
                  <a:cubicBezTo>
                    <a:pt x="17008" y="7543"/>
                    <a:pt x="16381" y="7235"/>
                    <a:pt x="16358" y="6683"/>
                  </a:cubicBezTo>
                  <a:lnTo>
                    <a:pt x="16358" y="0"/>
                  </a:lnTo>
                  <a:lnTo>
                    <a:pt x="9675" y="0"/>
                  </a:lnTo>
                  <a:cubicBezTo>
                    <a:pt x="9123" y="23"/>
                    <a:pt x="8814" y="649"/>
                    <a:pt x="9133" y="1100"/>
                  </a:cubicBezTo>
                  <a:cubicBezTo>
                    <a:pt x="9274" y="1300"/>
                    <a:pt x="9517" y="1384"/>
                    <a:pt x="9719" y="1519"/>
                  </a:cubicBezTo>
                  <a:cubicBezTo>
                    <a:pt x="10733" y="2197"/>
                    <a:pt x="10681" y="3704"/>
                    <a:pt x="9719" y="4604"/>
                  </a:cubicBezTo>
                  <a:cubicBezTo>
                    <a:pt x="9282" y="5013"/>
                    <a:pt x="8735" y="5241"/>
                    <a:pt x="8179" y="5241"/>
                  </a:cubicBezTo>
                  <a:cubicBezTo>
                    <a:pt x="7622" y="5241"/>
                    <a:pt x="7076" y="5013"/>
                    <a:pt x="6638" y="4604"/>
                  </a:cubicBezTo>
                  <a:cubicBezTo>
                    <a:pt x="5676" y="3704"/>
                    <a:pt x="5625" y="2198"/>
                    <a:pt x="6638" y="1519"/>
                  </a:cubicBezTo>
                  <a:cubicBezTo>
                    <a:pt x="6840" y="1384"/>
                    <a:pt x="7083" y="1300"/>
                    <a:pt x="7224" y="1100"/>
                  </a:cubicBezTo>
                  <a:cubicBezTo>
                    <a:pt x="7543" y="649"/>
                    <a:pt x="7235" y="23"/>
                    <a:pt x="6683" y="0"/>
                  </a:cubicBezTo>
                  <a:lnTo>
                    <a:pt x="0" y="0"/>
                  </a:lnTo>
                  <a:lnTo>
                    <a:pt x="0" y="6683"/>
                  </a:lnTo>
                  <a:cubicBezTo>
                    <a:pt x="23" y="7235"/>
                    <a:pt x="649" y="7543"/>
                    <a:pt x="1100" y="7224"/>
                  </a:cubicBezTo>
                  <a:cubicBezTo>
                    <a:pt x="1300" y="7083"/>
                    <a:pt x="1384" y="6841"/>
                    <a:pt x="1519" y="6638"/>
                  </a:cubicBezTo>
                  <a:cubicBezTo>
                    <a:pt x="2197" y="5625"/>
                    <a:pt x="3704" y="5676"/>
                    <a:pt x="4604" y="6638"/>
                  </a:cubicBezTo>
                  <a:cubicBezTo>
                    <a:pt x="5013" y="7076"/>
                    <a:pt x="5241" y="7622"/>
                    <a:pt x="5241" y="8179"/>
                  </a:cubicBezTo>
                  <a:cubicBezTo>
                    <a:pt x="5241" y="8735"/>
                    <a:pt x="5013" y="9282"/>
                    <a:pt x="4604" y="9719"/>
                  </a:cubicBezTo>
                  <a:cubicBezTo>
                    <a:pt x="3704" y="10681"/>
                    <a:pt x="2198" y="10732"/>
                    <a:pt x="1519" y="9719"/>
                  </a:cubicBezTo>
                  <a:cubicBezTo>
                    <a:pt x="1384" y="9517"/>
                    <a:pt x="1300" y="9274"/>
                    <a:pt x="1100" y="9133"/>
                  </a:cubicBezTo>
                  <a:cubicBezTo>
                    <a:pt x="649" y="8814"/>
                    <a:pt x="23" y="9123"/>
                    <a:pt x="0" y="9675"/>
                  </a:cubicBezTo>
                  <a:lnTo>
                    <a:pt x="0" y="16358"/>
                  </a:lnTo>
                  <a:lnTo>
                    <a:pt x="6683" y="16358"/>
                  </a:lnTo>
                  <a:cubicBezTo>
                    <a:pt x="7235" y="16381"/>
                    <a:pt x="7543" y="17008"/>
                    <a:pt x="7224" y="17459"/>
                  </a:cubicBezTo>
                  <a:cubicBezTo>
                    <a:pt x="7083" y="17659"/>
                    <a:pt x="6840" y="17743"/>
                    <a:pt x="6638" y="17878"/>
                  </a:cubicBezTo>
                  <a:cubicBezTo>
                    <a:pt x="5625" y="18556"/>
                    <a:pt x="5676" y="20062"/>
                    <a:pt x="6638" y="20962"/>
                  </a:cubicBezTo>
                  <a:cubicBezTo>
                    <a:pt x="7076" y="21372"/>
                    <a:pt x="7622" y="21600"/>
                    <a:pt x="8179" y="21599"/>
                  </a:cubicBezTo>
                  <a:cubicBezTo>
                    <a:pt x="8735" y="21599"/>
                    <a:pt x="9282" y="21372"/>
                    <a:pt x="9719" y="20962"/>
                  </a:cubicBezTo>
                  <a:cubicBezTo>
                    <a:pt x="10681" y="20062"/>
                    <a:pt x="10733" y="18556"/>
                    <a:pt x="9719" y="17878"/>
                  </a:cubicBezTo>
                  <a:cubicBezTo>
                    <a:pt x="9517" y="17743"/>
                    <a:pt x="9274" y="17659"/>
                    <a:pt x="9133" y="17459"/>
                  </a:cubicBezTo>
                  <a:cubicBezTo>
                    <a:pt x="8814" y="17008"/>
                    <a:pt x="9123" y="16381"/>
                    <a:pt x="9675" y="16358"/>
                  </a:cubicBezTo>
                  <a:lnTo>
                    <a:pt x="16358" y="16358"/>
                  </a:lnTo>
                  <a:lnTo>
                    <a:pt x="16358" y="9675"/>
                  </a:lnTo>
                  <a:cubicBezTo>
                    <a:pt x="16381" y="9123"/>
                    <a:pt x="17008" y="8814"/>
                    <a:pt x="17459" y="9133"/>
                  </a:cubicBezTo>
                  <a:cubicBezTo>
                    <a:pt x="17659" y="9274"/>
                    <a:pt x="17743" y="9517"/>
                    <a:pt x="17878" y="9719"/>
                  </a:cubicBezTo>
                  <a:cubicBezTo>
                    <a:pt x="18556" y="10732"/>
                    <a:pt x="20062" y="10681"/>
                    <a:pt x="20962" y="9719"/>
                  </a:cubicBezTo>
                  <a:cubicBezTo>
                    <a:pt x="21372" y="9282"/>
                    <a:pt x="21600" y="8735"/>
                    <a:pt x="21599" y="8179"/>
                  </a:cubicBez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8" name="Freeform: Shape 16"/>
            <p:cNvSpPr>
              <a:spLocks/>
            </p:cNvSpPr>
            <p:nvPr/>
          </p:nvSpPr>
          <p:spPr bwMode="auto">
            <a:xfrm>
              <a:off x="4129408" y="2572058"/>
              <a:ext cx="187393" cy="20033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normAutofit/>
            </a:bodyPr>
            <a:lstStyle/>
            <a:p>
              <a:pPr marL="0" indent="0">
                <a:buSzTx/>
                <a:buFontTx/>
                <a:buNone/>
              </a:pPr>
              <a:r>
                <a:rPr lang="id-ID" sz="1200" b="1" dirty="0">
                  <a:solidFill>
                    <a:srgbClr val="FFFFFF"/>
                  </a:solidFill>
                  <a:cs typeface="+mn-ea"/>
                  <a:sym typeface="+mn-lt"/>
                </a:rPr>
                <a:t>03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3543190" y="2850681"/>
            <a:ext cx="1069493" cy="1068877"/>
            <a:chOff x="3543190" y="2850681"/>
            <a:chExt cx="1069493" cy="1068877"/>
          </a:xfrm>
        </p:grpSpPr>
        <p:sp>
          <p:nvSpPr>
            <p:cNvPr id="8" name="Freeform: Shape 6"/>
            <p:cNvSpPr>
              <a:spLocks/>
            </p:cNvSpPr>
            <p:nvPr/>
          </p:nvSpPr>
          <p:spPr bwMode="auto">
            <a:xfrm>
              <a:off x="3543190" y="2850681"/>
              <a:ext cx="1069493" cy="106887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8179"/>
                  </a:moveTo>
                  <a:cubicBezTo>
                    <a:pt x="21599" y="7622"/>
                    <a:pt x="21372" y="7076"/>
                    <a:pt x="20962" y="6638"/>
                  </a:cubicBezTo>
                  <a:cubicBezTo>
                    <a:pt x="20062" y="5676"/>
                    <a:pt x="18556" y="5625"/>
                    <a:pt x="17878" y="6638"/>
                  </a:cubicBezTo>
                  <a:cubicBezTo>
                    <a:pt x="17743" y="6841"/>
                    <a:pt x="17659" y="7083"/>
                    <a:pt x="17459" y="7224"/>
                  </a:cubicBezTo>
                  <a:cubicBezTo>
                    <a:pt x="17008" y="7543"/>
                    <a:pt x="16381" y="7235"/>
                    <a:pt x="16358" y="6683"/>
                  </a:cubicBezTo>
                  <a:lnTo>
                    <a:pt x="16358" y="0"/>
                  </a:lnTo>
                  <a:lnTo>
                    <a:pt x="9675" y="0"/>
                  </a:lnTo>
                  <a:cubicBezTo>
                    <a:pt x="9123" y="23"/>
                    <a:pt x="8814" y="649"/>
                    <a:pt x="9133" y="1100"/>
                  </a:cubicBezTo>
                  <a:cubicBezTo>
                    <a:pt x="9274" y="1300"/>
                    <a:pt x="9517" y="1384"/>
                    <a:pt x="9719" y="1519"/>
                  </a:cubicBezTo>
                  <a:cubicBezTo>
                    <a:pt x="10733" y="2197"/>
                    <a:pt x="10681" y="3704"/>
                    <a:pt x="9719" y="4604"/>
                  </a:cubicBezTo>
                  <a:cubicBezTo>
                    <a:pt x="9282" y="5013"/>
                    <a:pt x="8735" y="5241"/>
                    <a:pt x="8179" y="5241"/>
                  </a:cubicBezTo>
                  <a:cubicBezTo>
                    <a:pt x="7622" y="5241"/>
                    <a:pt x="7076" y="5013"/>
                    <a:pt x="6638" y="4604"/>
                  </a:cubicBezTo>
                  <a:cubicBezTo>
                    <a:pt x="5676" y="3704"/>
                    <a:pt x="5625" y="2198"/>
                    <a:pt x="6638" y="1519"/>
                  </a:cubicBezTo>
                  <a:cubicBezTo>
                    <a:pt x="6840" y="1384"/>
                    <a:pt x="7083" y="1300"/>
                    <a:pt x="7224" y="1100"/>
                  </a:cubicBezTo>
                  <a:cubicBezTo>
                    <a:pt x="7543" y="649"/>
                    <a:pt x="7235" y="23"/>
                    <a:pt x="6683" y="0"/>
                  </a:cubicBezTo>
                  <a:lnTo>
                    <a:pt x="0" y="0"/>
                  </a:lnTo>
                  <a:lnTo>
                    <a:pt x="0" y="6683"/>
                  </a:lnTo>
                  <a:cubicBezTo>
                    <a:pt x="23" y="7235"/>
                    <a:pt x="649" y="7543"/>
                    <a:pt x="1100" y="7224"/>
                  </a:cubicBezTo>
                  <a:cubicBezTo>
                    <a:pt x="1300" y="7083"/>
                    <a:pt x="1384" y="6841"/>
                    <a:pt x="1519" y="6638"/>
                  </a:cubicBezTo>
                  <a:cubicBezTo>
                    <a:pt x="2197" y="5625"/>
                    <a:pt x="3704" y="5676"/>
                    <a:pt x="4604" y="6638"/>
                  </a:cubicBezTo>
                  <a:cubicBezTo>
                    <a:pt x="5013" y="7076"/>
                    <a:pt x="5241" y="7622"/>
                    <a:pt x="5241" y="8179"/>
                  </a:cubicBezTo>
                  <a:cubicBezTo>
                    <a:pt x="5241" y="8735"/>
                    <a:pt x="5013" y="9282"/>
                    <a:pt x="4604" y="9719"/>
                  </a:cubicBezTo>
                  <a:cubicBezTo>
                    <a:pt x="3704" y="10681"/>
                    <a:pt x="2198" y="10732"/>
                    <a:pt x="1519" y="9719"/>
                  </a:cubicBezTo>
                  <a:cubicBezTo>
                    <a:pt x="1384" y="9517"/>
                    <a:pt x="1300" y="9274"/>
                    <a:pt x="1100" y="9133"/>
                  </a:cubicBezTo>
                  <a:cubicBezTo>
                    <a:pt x="649" y="8814"/>
                    <a:pt x="23" y="9123"/>
                    <a:pt x="0" y="9675"/>
                  </a:cubicBezTo>
                  <a:lnTo>
                    <a:pt x="0" y="16358"/>
                  </a:lnTo>
                  <a:lnTo>
                    <a:pt x="6683" y="16358"/>
                  </a:lnTo>
                  <a:cubicBezTo>
                    <a:pt x="7235" y="16381"/>
                    <a:pt x="7543" y="17008"/>
                    <a:pt x="7224" y="17459"/>
                  </a:cubicBezTo>
                  <a:cubicBezTo>
                    <a:pt x="7083" y="17659"/>
                    <a:pt x="6840" y="17743"/>
                    <a:pt x="6638" y="17878"/>
                  </a:cubicBezTo>
                  <a:cubicBezTo>
                    <a:pt x="5625" y="18556"/>
                    <a:pt x="5676" y="20062"/>
                    <a:pt x="6638" y="20962"/>
                  </a:cubicBezTo>
                  <a:cubicBezTo>
                    <a:pt x="7076" y="21372"/>
                    <a:pt x="7622" y="21600"/>
                    <a:pt x="8179" y="21599"/>
                  </a:cubicBezTo>
                  <a:cubicBezTo>
                    <a:pt x="8735" y="21599"/>
                    <a:pt x="9282" y="21372"/>
                    <a:pt x="9719" y="20962"/>
                  </a:cubicBezTo>
                  <a:cubicBezTo>
                    <a:pt x="10681" y="20062"/>
                    <a:pt x="10733" y="18556"/>
                    <a:pt x="9719" y="17878"/>
                  </a:cubicBezTo>
                  <a:cubicBezTo>
                    <a:pt x="9517" y="17743"/>
                    <a:pt x="9274" y="17659"/>
                    <a:pt x="9133" y="17459"/>
                  </a:cubicBezTo>
                  <a:cubicBezTo>
                    <a:pt x="8814" y="17008"/>
                    <a:pt x="9123" y="16381"/>
                    <a:pt x="9675" y="16358"/>
                  </a:cubicBezTo>
                  <a:lnTo>
                    <a:pt x="16358" y="16358"/>
                  </a:lnTo>
                  <a:lnTo>
                    <a:pt x="16358" y="9675"/>
                  </a:lnTo>
                  <a:cubicBezTo>
                    <a:pt x="16381" y="9123"/>
                    <a:pt x="17008" y="8814"/>
                    <a:pt x="17459" y="9133"/>
                  </a:cubicBezTo>
                  <a:cubicBezTo>
                    <a:pt x="17659" y="9274"/>
                    <a:pt x="17743" y="9517"/>
                    <a:pt x="17878" y="9719"/>
                  </a:cubicBezTo>
                  <a:cubicBezTo>
                    <a:pt x="18556" y="10732"/>
                    <a:pt x="20062" y="10681"/>
                    <a:pt x="20962" y="9719"/>
                  </a:cubicBezTo>
                  <a:cubicBezTo>
                    <a:pt x="21372" y="9282"/>
                    <a:pt x="21600" y="8735"/>
                    <a:pt x="21599" y="8179"/>
                  </a:cubicBez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9" name="Freeform: Shape 17"/>
            <p:cNvSpPr>
              <a:spLocks/>
            </p:cNvSpPr>
            <p:nvPr/>
          </p:nvSpPr>
          <p:spPr bwMode="auto">
            <a:xfrm>
              <a:off x="4129408" y="3382654"/>
              <a:ext cx="187393" cy="20095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normAutofit/>
            </a:bodyPr>
            <a:lstStyle/>
            <a:p>
              <a:pPr marL="0" indent="0">
                <a:buSzTx/>
                <a:buFontTx/>
                <a:buNone/>
              </a:pPr>
              <a:r>
                <a:rPr lang="id-ID" sz="1200" b="1" dirty="0">
                  <a:solidFill>
                    <a:srgbClr val="FFFFFF"/>
                  </a:solidFill>
                  <a:cs typeface="+mn-ea"/>
                  <a:sym typeface="+mn-lt"/>
                </a:rPr>
                <a:t>06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2733827" y="2850681"/>
            <a:ext cx="1068878" cy="1068877"/>
            <a:chOff x="2733827" y="2850681"/>
            <a:chExt cx="1068878" cy="1068877"/>
          </a:xfrm>
        </p:grpSpPr>
        <p:sp>
          <p:nvSpPr>
            <p:cNvPr id="9" name="Freeform: Shape 7"/>
            <p:cNvSpPr>
              <a:spLocks/>
            </p:cNvSpPr>
            <p:nvPr/>
          </p:nvSpPr>
          <p:spPr bwMode="auto">
            <a:xfrm>
              <a:off x="2733827" y="2850681"/>
              <a:ext cx="1068878" cy="106887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8179"/>
                  </a:moveTo>
                  <a:cubicBezTo>
                    <a:pt x="21599" y="7622"/>
                    <a:pt x="21372" y="7076"/>
                    <a:pt x="20962" y="6638"/>
                  </a:cubicBezTo>
                  <a:cubicBezTo>
                    <a:pt x="20062" y="5676"/>
                    <a:pt x="18556" y="5625"/>
                    <a:pt x="17878" y="6638"/>
                  </a:cubicBezTo>
                  <a:cubicBezTo>
                    <a:pt x="17743" y="6841"/>
                    <a:pt x="17659" y="7083"/>
                    <a:pt x="17459" y="7224"/>
                  </a:cubicBezTo>
                  <a:cubicBezTo>
                    <a:pt x="17008" y="7543"/>
                    <a:pt x="16381" y="7235"/>
                    <a:pt x="16358" y="6683"/>
                  </a:cubicBezTo>
                  <a:lnTo>
                    <a:pt x="16358" y="0"/>
                  </a:lnTo>
                  <a:lnTo>
                    <a:pt x="9675" y="0"/>
                  </a:lnTo>
                  <a:cubicBezTo>
                    <a:pt x="9123" y="23"/>
                    <a:pt x="8814" y="649"/>
                    <a:pt x="9133" y="1100"/>
                  </a:cubicBezTo>
                  <a:cubicBezTo>
                    <a:pt x="9274" y="1300"/>
                    <a:pt x="9517" y="1384"/>
                    <a:pt x="9719" y="1519"/>
                  </a:cubicBezTo>
                  <a:cubicBezTo>
                    <a:pt x="10733" y="2197"/>
                    <a:pt x="10681" y="3704"/>
                    <a:pt x="9719" y="4604"/>
                  </a:cubicBezTo>
                  <a:cubicBezTo>
                    <a:pt x="9282" y="5013"/>
                    <a:pt x="8735" y="5241"/>
                    <a:pt x="8179" y="5241"/>
                  </a:cubicBezTo>
                  <a:cubicBezTo>
                    <a:pt x="7622" y="5241"/>
                    <a:pt x="7076" y="5013"/>
                    <a:pt x="6638" y="4604"/>
                  </a:cubicBezTo>
                  <a:cubicBezTo>
                    <a:pt x="5676" y="3704"/>
                    <a:pt x="5625" y="2198"/>
                    <a:pt x="6638" y="1519"/>
                  </a:cubicBezTo>
                  <a:cubicBezTo>
                    <a:pt x="6840" y="1384"/>
                    <a:pt x="7083" y="1300"/>
                    <a:pt x="7224" y="1100"/>
                  </a:cubicBezTo>
                  <a:cubicBezTo>
                    <a:pt x="7543" y="649"/>
                    <a:pt x="7235" y="23"/>
                    <a:pt x="6683" y="0"/>
                  </a:cubicBezTo>
                  <a:lnTo>
                    <a:pt x="0" y="0"/>
                  </a:lnTo>
                  <a:lnTo>
                    <a:pt x="0" y="6683"/>
                  </a:lnTo>
                  <a:cubicBezTo>
                    <a:pt x="23" y="7235"/>
                    <a:pt x="649" y="7543"/>
                    <a:pt x="1100" y="7224"/>
                  </a:cubicBezTo>
                  <a:cubicBezTo>
                    <a:pt x="1300" y="7083"/>
                    <a:pt x="1384" y="6841"/>
                    <a:pt x="1519" y="6638"/>
                  </a:cubicBezTo>
                  <a:cubicBezTo>
                    <a:pt x="2197" y="5625"/>
                    <a:pt x="3704" y="5676"/>
                    <a:pt x="4604" y="6638"/>
                  </a:cubicBezTo>
                  <a:cubicBezTo>
                    <a:pt x="5013" y="7076"/>
                    <a:pt x="5241" y="7622"/>
                    <a:pt x="5241" y="8179"/>
                  </a:cubicBezTo>
                  <a:cubicBezTo>
                    <a:pt x="5241" y="8735"/>
                    <a:pt x="5013" y="9282"/>
                    <a:pt x="4604" y="9719"/>
                  </a:cubicBezTo>
                  <a:cubicBezTo>
                    <a:pt x="3704" y="10681"/>
                    <a:pt x="2198" y="10732"/>
                    <a:pt x="1519" y="9719"/>
                  </a:cubicBezTo>
                  <a:cubicBezTo>
                    <a:pt x="1384" y="9517"/>
                    <a:pt x="1300" y="9274"/>
                    <a:pt x="1100" y="9133"/>
                  </a:cubicBezTo>
                  <a:cubicBezTo>
                    <a:pt x="649" y="8814"/>
                    <a:pt x="23" y="9123"/>
                    <a:pt x="0" y="9675"/>
                  </a:cubicBezTo>
                  <a:lnTo>
                    <a:pt x="0" y="16358"/>
                  </a:lnTo>
                  <a:lnTo>
                    <a:pt x="6683" y="16358"/>
                  </a:lnTo>
                  <a:cubicBezTo>
                    <a:pt x="7235" y="16381"/>
                    <a:pt x="7543" y="17008"/>
                    <a:pt x="7224" y="17459"/>
                  </a:cubicBezTo>
                  <a:cubicBezTo>
                    <a:pt x="7083" y="17659"/>
                    <a:pt x="6840" y="17743"/>
                    <a:pt x="6638" y="17878"/>
                  </a:cubicBezTo>
                  <a:cubicBezTo>
                    <a:pt x="5625" y="18556"/>
                    <a:pt x="5676" y="20062"/>
                    <a:pt x="6638" y="20962"/>
                  </a:cubicBezTo>
                  <a:cubicBezTo>
                    <a:pt x="7076" y="21372"/>
                    <a:pt x="7622" y="21600"/>
                    <a:pt x="8179" y="21599"/>
                  </a:cubicBezTo>
                  <a:cubicBezTo>
                    <a:pt x="8735" y="21599"/>
                    <a:pt x="9282" y="21372"/>
                    <a:pt x="9719" y="20962"/>
                  </a:cubicBezTo>
                  <a:cubicBezTo>
                    <a:pt x="10681" y="20062"/>
                    <a:pt x="10733" y="18556"/>
                    <a:pt x="9719" y="17878"/>
                  </a:cubicBezTo>
                  <a:cubicBezTo>
                    <a:pt x="9517" y="17743"/>
                    <a:pt x="9274" y="17659"/>
                    <a:pt x="9133" y="17459"/>
                  </a:cubicBezTo>
                  <a:cubicBezTo>
                    <a:pt x="8814" y="17008"/>
                    <a:pt x="9123" y="16381"/>
                    <a:pt x="9675" y="16358"/>
                  </a:cubicBezTo>
                  <a:lnTo>
                    <a:pt x="16358" y="16358"/>
                  </a:lnTo>
                  <a:lnTo>
                    <a:pt x="16358" y="9675"/>
                  </a:lnTo>
                  <a:cubicBezTo>
                    <a:pt x="16381" y="9123"/>
                    <a:pt x="17008" y="8814"/>
                    <a:pt x="17459" y="9133"/>
                  </a:cubicBezTo>
                  <a:cubicBezTo>
                    <a:pt x="17659" y="9274"/>
                    <a:pt x="17743" y="9517"/>
                    <a:pt x="17878" y="9719"/>
                  </a:cubicBezTo>
                  <a:cubicBezTo>
                    <a:pt x="18556" y="10732"/>
                    <a:pt x="20062" y="10681"/>
                    <a:pt x="20962" y="9719"/>
                  </a:cubicBezTo>
                  <a:cubicBezTo>
                    <a:pt x="21372" y="9282"/>
                    <a:pt x="21600" y="8735"/>
                    <a:pt x="21599" y="8179"/>
                  </a:cubicBez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20" name="Freeform: Shape 18"/>
            <p:cNvSpPr>
              <a:spLocks/>
            </p:cNvSpPr>
            <p:nvPr/>
          </p:nvSpPr>
          <p:spPr bwMode="auto">
            <a:xfrm>
              <a:off x="3302169" y="3382654"/>
              <a:ext cx="187393" cy="20095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normAutofit/>
            </a:bodyPr>
            <a:lstStyle/>
            <a:p>
              <a:pPr marL="0" indent="0">
                <a:buSzTx/>
                <a:buFontTx/>
                <a:buNone/>
              </a:pPr>
              <a:r>
                <a:rPr lang="id-ID" sz="1200" b="1" dirty="0">
                  <a:solidFill>
                    <a:srgbClr val="FFFFFF"/>
                  </a:solidFill>
                  <a:cs typeface="+mn-ea"/>
                  <a:sym typeface="+mn-lt"/>
                </a:rPr>
                <a:t>05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5162533" y="1223943"/>
            <a:ext cx="1069494" cy="1068876"/>
            <a:chOff x="5162533" y="1223943"/>
            <a:chExt cx="1069494" cy="1068876"/>
          </a:xfrm>
        </p:grpSpPr>
        <p:sp>
          <p:nvSpPr>
            <p:cNvPr id="5" name="Freeform: Shape 3"/>
            <p:cNvSpPr>
              <a:spLocks/>
            </p:cNvSpPr>
            <p:nvPr/>
          </p:nvSpPr>
          <p:spPr bwMode="auto">
            <a:xfrm>
              <a:off x="5162533" y="1223943"/>
              <a:ext cx="1069494" cy="106887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8179"/>
                  </a:moveTo>
                  <a:cubicBezTo>
                    <a:pt x="21599" y="7622"/>
                    <a:pt x="21372" y="7076"/>
                    <a:pt x="20962" y="6638"/>
                  </a:cubicBezTo>
                  <a:cubicBezTo>
                    <a:pt x="20062" y="5676"/>
                    <a:pt x="18556" y="5625"/>
                    <a:pt x="17878" y="6638"/>
                  </a:cubicBezTo>
                  <a:cubicBezTo>
                    <a:pt x="17743" y="6841"/>
                    <a:pt x="17659" y="7083"/>
                    <a:pt x="17459" y="7224"/>
                  </a:cubicBezTo>
                  <a:cubicBezTo>
                    <a:pt x="17008" y="7543"/>
                    <a:pt x="16381" y="7235"/>
                    <a:pt x="16358" y="6683"/>
                  </a:cubicBezTo>
                  <a:lnTo>
                    <a:pt x="16358" y="0"/>
                  </a:lnTo>
                  <a:lnTo>
                    <a:pt x="9675" y="0"/>
                  </a:lnTo>
                  <a:cubicBezTo>
                    <a:pt x="9123" y="23"/>
                    <a:pt x="8814" y="649"/>
                    <a:pt x="9133" y="1100"/>
                  </a:cubicBezTo>
                  <a:cubicBezTo>
                    <a:pt x="9274" y="1300"/>
                    <a:pt x="9517" y="1384"/>
                    <a:pt x="9719" y="1519"/>
                  </a:cubicBezTo>
                  <a:cubicBezTo>
                    <a:pt x="10733" y="2197"/>
                    <a:pt x="10681" y="3704"/>
                    <a:pt x="9719" y="4604"/>
                  </a:cubicBezTo>
                  <a:cubicBezTo>
                    <a:pt x="9282" y="5013"/>
                    <a:pt x="8735" y="5241"/>
                    <a:pt x="8179" y="5241"/>
                  </a:cubicBezTo>
                  <a:cubicBezTo>
                    <a:pt x="7622" y="5241"/>
                    <a:pt x="7076" y="5013"/>
                    <a:pt x="6638" y="4604"/>
                  </a:cubicBezTo>
                  <a:cubicBezTo>
                    <a:pt x="5676" y="3704"/>
                    <a:pt x="5625" y="2198"/>
                    <a:pt x="6638" y="1519"/>
                  </a:cubicBezTo>
                  <a:cubicBezTo>
                    <a:pt x="6840" y="1384"/>
                    <a:pt x="7083" y="1300"/>
                    <a:pt x="7224" y="1100"/>
                  </a:cubicBezTo>
                  <a:cubicBezTo>
                    <a:pt x="7543" y="649"/>
                    <a:pt x="7235" y="23"/>
                    <a:pt x="6683" y="0"/>
                  </a:cubicBezTo>
                  <a:lnTo>
                    <a:pt x="0" y="0"/>
                  </a:lnTo>
                  <a:lnTo>
                    <a:pt x="0" y="6683"/>
                  </a:lnTo>
                  <a:cubicBezTo>
                    <a:pt x="23" y="7235"/>
                    <a:pt x="649" y="7543"/>
                    <a:pt x="1100" y="7224"/>
                  </a:cubicBezTo>
                  <a:cubicBezTo>
                    <a:pt x="1300" y="7083"/>
                    <a:pt x="1384" y="6841"/>
                    <a:pt x="1519" y="6638"/>
                  </a:cubicBezTo>
                  <a:cubicBezTo>
                    <a:pt x="2197" y="5625"/>
                    <a:pt x="3704" y="5676"/>
                    <a:pt x="4604" y="6638"/>
                  </a:cubicBezTo>
                  <a:cubicBezTo>
                    <a:pt x="5013" y="7076"/>
                    <a:pt x="5241" y="7622"/>
                    <a:pt x="5241" y="8179"/>
                  </a:cubicBezTo>
                  <a:cubicBezTo>
                    <a:pt x="5241" y="8735"/>
                    <a:pt x="5013" y="9282"/>
                    <a:pt x="4604" y="9719"/>
                  </a:cubicBezTo>
                  <a:cubicBezTo>
                    <a:pt x="3704" y="10681"/>
                    <a:pt x="2198" y="10732"/>
                    <a:pt x="1519" y="9719"/>
                  </a:cubicBezTo>
                  <a:cubicBezTo>
                    <a:pt x="1384" y="9517"/>
                    <a:pt x="1300" y="9274"/>
                    <a:pt x="1100" y="9133"/>
                  </a:cubicBezTo>
                  <a:cubicBezTo>
                    <a:pt x="649" y="8814"/>
                    <a:pt x="23" y="9123"/>
                    <a:pt x="0" y="9675"/>
                  </a:cubicBezTo>
                  <a:lnTo>
                    <a:pt x="0" y="16358"/>
                  </a:lnTo>
                  <a:lnTo>
                    <a:pt x="6683" y="16358"/>
                  </a:lnTo>
                  <a:cubicBezTo>
                    <a:pt x="7235" y="16381"/>
                    <a:pt x="7543" y="17008"/>
                    <a:pt x="7224" y="17459"/>
                  </a:cubicBezTo>
                  <a:cubicBezTo>
                    <a:pt x="7083" y="17659"/>
                    <a:pt x="6840" y="17743"/>
                    <a:pt x="6638" y="17878"/>
                  </a:cubicBezTo>
                  <a:cubicBezTo>
                    <a:pt x="5625" y="18556"/>
                    <a:pt x="5676" y="20062"/>
                    <a:pt x="6638" y="20962"/>
                  </a:cubicBezTo>
                  <a:cubicBezTo>
                    <a:pt x="7076" y="21372"/>
                    <a:pt x="7622" y="21600"/>
                    <a:pt x="8179" y="21599"/>
                  </a:cubicBezTo>
                  <a:cubicBezTo>
                    <a:pt x="8735" y="21599"/>
                    <a:pt x="9282" y="21372"/>
                    <a:pt x="9719" y="20962"/>
                  </a:cubicBezTo>
                  <a:cubicBezTo>
                    <a:pt x="10681" y="20062"/>
                    <a:pt x="10733" y="18556"/>
                    <a:pt x="9719" y="17878"/>
                  </a:cubicBezTo>
                  <a:cubicBezTo>
                    <a:pt x="9517" y="17743"/>
                    <a:pt x="9274" y="17659"/>
                    <a:pt x="9133" y="17459"/>
                  </a:cubicBezTo>
                  <a:cubicBezTo>
                    <a:pt x="8814" y="17008"/>
                    <a:pt x="9123" y="16381"/>
                    <a:pt x="9675" y="16358"/>
                  </a:cubicBezTo>
                  <a:lnTo>
                    <a:pt x="16358" y="16358"/>
                  </a:lnTo>
                  <a:lnTo>
                    <a:pt x="16358" y="9675"/>
                  </a:lnTo>
                  <a:cubicBezTo>
                    <a:pt x="16381" y="9123"/>
                    <a:pt x="17008" y="8814"/>
                    <a:pt x="17459" y="9133"/>
                  </a:cubicBezTo>
                  <a:cubicBezTo>
                    <a:pt x="17659" y="9274"/>
                    <a:pt x="17743" y="9517"/>
                    <a:pt x="17878" y="9719"/>
                  </a:cubicBezTo>
                  <a:cubicBezTo>
                    <a:pt x="18556" y="10732"/>
                    <a:pt x="20062" y="10681"/>
                    <a:pt x="20962" y="9719"/>
                  </a:cubicBezTo>
                  <a:cubicBezTo>
                    <a:pt x="21372" y="9282"/>
                    <a:pt x="21600" y="8735"/>
                    <a:pt x="21599" y="8179"/>
                  </a:cubicBez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21" name="Freeform: Shape 19"/>
            <p:cNvSpPr>
              <a:spLocks/>
            </p:cNvSpPr>
            <p:nvPr/>
          </p:nvSpPr>
          <p:spPr bwMode="auto">
            <a:xfrm>
              <a:off x="5738889" y="1790435"/>
              <a:ext cx="187393" cy="20095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normAutofit/>
            </a:bodyPr>
            <a:lstStyle/>
            <a:p>
              <a:pPr marL="0" indent="0">
                <a:buSzTx/>
                <a:buFontTx/>
                <a:buNone/>
              </a:pPr>
              <a:r>
                <a:rPr lang="id-ID" sz="1200" b="1" dirty="0">
                  <a:solidFill>
                    <a:srgbClr val="FFFFFF"/>
                  </a:solidFill>
                  <a:cs typeface="+mn-ea"/>
                  <a:sym typeface="+mn-lt"/>
                </a:rPr>
                <a:t>02</a:t>
              </a:r>
            </a:p>
          </p:txBody>
        </p:sp>
      </p:grpSp>
      <p:sp>
        <p:nvSpPr>
          <p:cNvPr id="29" name="Title 1">
            <a:extLst>
              <a:ext uri="{FF2B5EF4-FFF2-40B4-BE49-F238E27FC236}">
                <a16:creationId xmlns:a16="http://schemas.microsoft.com/office/drawing/2014/main" id="{8850DC94-E005-4BED-B986-B09D8259C894}"/>
              </a:ext>
            </a:extLst>
          </p:cNvPr>
          <p:cNvSpPr txBox="1">
            <a:spLocks/>
          </p:cNvSpPr>
          <p:nvPr/>
        </p:nvSpPr>
        <p:spPr>
          <a:xfrm>
            <a:off x="611560" y="175643"/>
            <a:ext cx="2520280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to enter the title</a:t>
            </a:r>
            <a:endParaRPr lang="en-GB" altLang="zh-CN" sz="1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0619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:a16="http://schemas.microsoft.com/office/drawing/2014/main" xmlns:a14="http://schemas.microsoft.com/office/drawing/2010/main"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9"/>
          <p:cNvCxnSpPr/>
          <p:nvPr/>
        </p:nvCxnSpPr>
        <p:spPr bwMode="auto">
          <a:xfrm flipV="1">
            <a:off x="4349045" y="2348200"/>
            <a:ext cx="392572" cy="159114"/>
          </a:xfrm>
          <a:prstGeom prst="line">
            <a:avLst/>
          </a:prstGeom>
          <a:solidFill>
            <a:schemeClr val="accent1"/>
          </a:solidFill>
          <a:ln w="15875" cap="rnd" cmpd="sng" algn="ctr">
            <a:solidFill>
              <a:schemeClr val="bg1">
                <a:lumMod val="75000"/>
              </a:schemeClr>
            </a:solidFill>
            <a:prstDash val="sysDot"/>
            <a:round/>
            <a:headEnd type="oval" w="sm" len="sm"/>
            <a:tailEnd type="oval" w="sm" len="sm"/>
          </a:ln>
          <a:effectLst/>
        </p:spPr>
      </p:cxnSp>
      <p:grpSp>
        <p:nvGrpSpPr>
          <p:cNvPr id="52" name="组合 51"/>
          <p:cNvGrpSpPr/>
          <p:nvPr/>
        </p:nvGrpSpPr>
        <p:grpSpPr>
          <a:xfrm>
            <a:off x="2187137" y="1691330"/>
            <a:ext cx="2136631" cy="2224481"/>
            <a:chOff x="2187137" y="1691330"/>
            <a:chExt cx="2136631" cy="2224481"/>
          </a:xfrm>
        </p:grpSpPr>
        <p:sp>
          <p:nvSpPr>
            <p:cNvPr id="5" name="Oval 40"/>
            <p:cNvSpPr/>
            <p:nvPr/>
          </p:nvSpPr>
          <p:spPr bwMode="auto">
            <a:xfrm>
              <a:off x="2187137" y="1779179"/>
              <a:ext cx="2136631" cy="2136632"/>
            </a:xfrm>
            <a:prstGeom prst="ellipse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" name="TextBox 41"/>
            <p:cNvSpPr txBox="1"/>
            <p:nvPr/>
          </p:nvSpPr>
          <p:spPr>
            <a:xfrm>
              <a:off x="2519675" y="2569097"/>
              <a:ext cx="1471557" cy="346249"/>
            </a:xfrm>
            <a:prstGeom prst="rect">
              <a:avLst/>
            </a:prstGeom>
            <a:noFill/>
            <a:effectLst/>
          </p:spPr>
          <p:txBody>
            <a:bodyPr wrap="none" anchor="ctr" anchorCtr="1">
              <a:normAutofit/>
            </a:bodyPr>
            <a:lstStyle/>
            <a:p>
              <a:pPr algn="ctr"/>
              <a:r>
                <a:rPr lang="zh-CN" altLang="en-US" sz="2400" b="1" spc="-135" baseline="30000" dirty="0">
                  <a:solidFill>
                    <a:schemeClr val="bg1"/>
                  </a:solidFill>
                  <a:cs typeface="+mn-ea"/>
                  <a:sym typeface="+mn-lt"/>
                </a:rPr>
                <a:t>The title text preset</a:t>
              </a:r>
            </a:p>
          </p:txBody>
        </p:sp>
        <p:sp>
          <p:nvSpPr>
            <p:cNvPr id="7" name="TextBox 42"/>
            <p:cNvSpPr txBox="1"/>
            <p:nvPr/>
          </p:nvSpPr>
          <p:spPr>
            <a:xfrm>
              <a:off x="2187137" y="2845314"/>
              <a:ext cx="2136631" cy="390780"/>
            </a:xfrm>
            <a:prstGeom prst="rect">
              <a:avLst/>
            </a:prstGeom>
            <a:noFill/>
            <a:effectLst/>
          </p:spPr>
          <p:txBody>
            <a:bodyPr wrap="square" lIns="0" tIns="0" rIns="0" bIns="0" anchor="ctr">
              <a:normAutofit fontScale="70000" lnSpcReduction="200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cs typeface="+mn-ea"/>
                  <a:sym typeface="+mn-lt"/>
                </a:rPr>
                <a:t>This section is displayed as a text layout placeholder</a:t>
              </a:r>
              <a:br>
                <a:rPr lang="zh-CN" altLang="en-US" sz="1200" dirty="0">
                  <a:solidFill>
                    <a:schemeClr val="bg1"/>
                  </a:solidFill>
                  <a:cs typeface="+mn-ea"/>
                  <a:sym typeface="+mn-lt"/>
                </a:rPr>
              </a:br>
              <a:r>
                <a:rPr lang="zh-CN" altLang="en-US" sz="1200" dirty="0">
                  <a:solidFill>
                    <a:schemeClr val="bg1"/>
                  </a:solidFill>
                  <a:cs typeface="+mn-ea"/>
                  <a:sym typeface="+mn-lt"/>
                </a:rPr>
                <a:t>(Theme fonts are recommended)</a:t>
              </a:r>
            </a:p>
          </p:txBody>
        </p:sp>
        <p:sp>
          <p:nvSpPr>
            <p:cNvPr id="8" name="Oval 43"/>
            <p:cNvSpPr>
              <a:spLocks noChangeAspect="1"/>
            </p:cNvSpPr>
            <p:nvPr/>
          </p:nvSpPr>
          <p:spPr bwMode="auto">
            <a:xfrm>
              <a:off x="3535763" y="1691330"/>
              <a:ext cx="496124" cy="497429"/>
            </a:xfrm>
            <a:prstGeom prst="ellipse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9" name="Group 44"/>
            <p:cNvGrpSpPr>
              <a:grpSpLocks/>
            </p:cNvGrpSpPr>
            <p:nvPr/>
          </p:nvGrpSpPr>
          <p:grpSpPr bwMode="auto">
            <a:xfrm>
              <a:off x="3627544" y="1781533"/>
              <a:ext cx="309934" cy="309935"/>
              <a:chOff x="0" y="0"/>
              <a:chExt cx="576" cy="576"/>
            </a:xfrm>
            <a:solidFill>
              <a:schemeClr val="bg1"/>
            </a:solidFill>
            <a:effectLst/>
          </p:grpSpPr>
          <p:sp>
            <p:nvSpPr>
              <p:cNvPr id="32" name="Freeform: Shape 45"/>
              <p:cNvSpPr>
                <a:spLocks/>
              </p:cNvSpPr>
              <p:nvPr/>
            </p:nvSpPr>
            <p:spPr bwMode="auto">
              <a:xfrm>
                <a:off x="0" y="0"/>
                <a:ext cx="576" cy="5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w 21600"/>
                  <a:gd name="T29" fmla="*/ 0 h 21600"/>
                  <a:gd name="T30" fmla="*/ 0 w 21600"/>
                  <a:gd name="T31" fmla="*/ 0 h 21600"/>
                  <a:gd name="T32" fmla="*/ 0 w 21600"/>
                  <a:gd name="T33" fmla="*/ 0 h 21600"/>
                  <a:gd name="T34" fmla="*/ 0 w 21600"/>
                  <a:gd name="T35" fmla="*/ 0 h 21600"/>
                  <a:gd name="T36" fmla="*/ 0 w 21600"/>
                  <a:gd name="T37" fmla="*/ 0 h 21600"/>
                  <a:gd name="T38" fmla="*/ 0 w 21600"/>
                  <a:gd name="T39" fmla="*/ 0 h 21600"/>
                  <a:gd name="T40" fmla="*/ 0 w 21600"/>
                  <a:gd name="T41" fmla="*/ 0 h 21600"/>
                  <a:gd name="T42" fmla="*/ 0 w 21600"/>
                  <a:gd name="T43" fmla="*/ 0 h 21600"/>
                  <a:gd name="T44" fmla="*/ 0 w 21600"/>
                  <a:gd name="T45" fmla="*/ 0 h 21600"/>
                  <a:gd name="T46" fmla="*/ 0 w 21600"/>
                  <a:gd name="T47" fmla="*/ 0 h 21600"/>
                  <a:gd name="T48" fmla="*/ 0 w 21600"/>
                  <a:gd name="T49" fmla="*/ 0 h 21600"/>
                  <a:gd name="T50" fmla="*/ 0 w 21600"/>
                  <a:gd name="T51" fmla="*/ 0 h 21600"/>
                  <a:gd name="T52" fmla="*/ 0 w 21600"/>
                  <a:gd name="T53" fmla="*/ 0 h 21600"/>
                  <a:gd name="T54" fmla="*/ 0 w 21600"/>
                  <a:gd name="T55" fmla="*/ 0 h 21600"/>
                  <a:gd name="T56" fmla="*/ 0 w 21600"/>
                  <a:gd name="T57" fmla="*/ 0 h 21600"/>
                  <a:gd name="T58" fmla="*/ 0 w 21600"/>
                  <a:gd name="T59" fmla="*/ 0 h 21600"/>
                  <a:gd name="T60" fmla="*/ 0 w 21600"/>
                  <a:gd name="T61" fmla="*/ 0 h 21600"/>
                  <a:gd name="T62" fmla="*/ 0 w 21600"/>
                  <a:gd name="T63" fmla="*/ 0 h 21600"/>
                  <a:gd name="T64" fmla="*/ 0 w 21600"/>
                  <a:gd name="T65" fmla="*/ 0 h 21600"/>
                  <a:gd name="T66" fmla="*/ 0 w 21600"/>
                  <a:gd name="T67" fmla="*/ 0 h 21600"/>
                  <a:gd name="T68" fmla="*/ 0 w 21600"/>
                  <a:gd name="T69" fmla="*/ 0 h 21600"/>
                  <a:gd name="T70" fmla="*/ 0 w 21600"/>
                  <a:gd name="T71" fmla="*/ 0 h 21600"/>
                  <a:gd name="T72" fmla="*/ 0 w 21600"/>
                  <a:gd name="T73" fmla="*/ 0 h 21600"/>
                  <a:gd name="T74" fmla="*/ 0 w 21600"/>
                  <a:gd name="T75" fmla="*/ 0 h 21600"/>
                  <a:gd name="T76" fmla="*/ 0 w 21600"/>
                  <a:gd name="T77" fmla="*/ 0 h 21600"/>
                  <a:gd name="T78" fmla="*/ 0 w 21600"/>
                  <a:gd name="T79" fmla="*/ 0 h 21600"/>
                  <a:gd name="T80" fmla="*/ 0 w 21600"/>
                  <a:gd name="T81" fmla="*/ 0 h 21600"/>
                  <a:gd name="T82" fmla="*/ 0 w 21600"/>
                  <a:gd name="T83" fmla="*/ 0 h 21600"/>
                  <a:gd name="T84" fmla="*/ 0 w 21600"/>
                  <a:gd name="T85" fmla="*/ 0 h 21600"/>
                  <a:gd name="T86" fmla="*/ 0 w 21600"/>
                  <a:gd name="T87" fmla="*/ 0 h 21600"/>
                  <a:gd name="T88" fmla="*/ 0 w 21600"/>
                  <a:gd name="T89" fmla="*/ 0 h 21600"/>
                  <a:gd name="T90" fmla="*/ 0 w 21600"/>
                  <a:gd name="T91" fmla="*/ 0 h 21600"/>
                  <a:gd name="T92" fmla="*/ 0 w 21600"/>
                  <a:gd name="T93" fmla="*/ 0 h 21600"/>
                  <a:gd name="T94" fmla="*/ 0 w 21600"/>
                  <a:gd name="T95" fmla="*/ 0 h 21600"/>
                  <a:gd name="T96" fmla="*/ 0 w 21600"/>
                  <a:gd name="T97" fmla="*/ 0 h 21600"/>
                  <a:gd name="T98" fmla="*/ 0 w 21600"/>
                  <a:gd name="T99" fmla="*/ 0 h 21600"/>
                  <a:gd name="T100" fmla="*/ 0 w 21600"/>
                  <a:gd name="T101" fmla="*/ 0 h 21600"/>
                  <a:gd name="T102" fmla="*/ 0 w 21600"/>
                  <a:gd name="T103" fmla="*/ 0 h 21600"/>
                  <a:gd name="T104" fmla="*/ 0 w 21600"/>
                  <a:gd name="T105" fmla="*/ 0 h 21600"/>
                  <a:gd name="T106" fmla="*/ 0 w 21600"/>
                  <a:gd name="T107" fmla="*/ 0 h 21600"/>
                  <a:gd name="T108" fmla="*/ 0 w 21600"/>
                  <a:gd name="T109" fmla="*/ 0 h 21600"/>
                  <a:gd name="T110" fmla="*/ 0 w 21600"/>
                  <a:gd name="T111" fmla="*/ 0 h 21600"/>
                  <a:gd name="T112" fmla="*/ 0 w 21600"/>
                  <a:gd name="T113" fmla="*/ 0 h 21600"/>
                  <a:gd name="T114" fmla="*/ 0 w 21600"/>
                  <a:gd name="T115" fmla="*/ 0 h 21600"/>
                  <a:gd name="T116" fmla="*/ 0 w 21600"/>
                  <a:gd name="T117" fmla="*/ 0 h 2160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  <a:moveTo>
                      <a:pt x="17951" y="7646"/>
                    </a:moveTo>
                    <a:cubicBezTo>
                      <a:pt x="18069" y="7639"/>
                      <a:pt x="18121" y="7531"/>
                      <a:pt x="18225" y="7500"/>
                    </a:cubicBezTo>
                    <a:cubicBezTo>
                      <a:pt x="18420" y="7442"/>
                      <a:pt x="18352" y="7564"/>
                      <a:pt x="18447" y="7660"/>
                    </a:cubicBezTo>
                    <a:cubicBezTo>
                      <a:pt x="18529" y="7660"/>
                      <a:pt x="18346" y="7716"/>
                      <a:pt x="18334" y="7716"/>
                    </a:cubicBezTo>
                    <a:cubicBezTo>
                      <a:pt x="18252" y="7747"/>
                      <a:pt x="18257" y="7731"/>
                      <a:pt x="18192" y="7731"/>
                    </a:cubicBezTo>
                    <a:cubicBezTo>
                      <a:pt x="18166" y="7764"/>
                      <a:pt x="18232" y="7915"/>
                      <a:pt x="18248" y="7915"/>
                    </a:cubicBezTo>
                    <a:cubicBezTo>
                      <a:pt x="18307" y="8002"/>
                      <a:pt x="18338" y="7946"/>
                      <a:pt x="18332" y="8076"/>
                    </a:cubicBezTo>
                    <a:cubicBezTo>
                      <a:pt x="18326" y="8193"/>
                      <a:pt x="18422" y="8085"/>
                      <a:pt x="18461" y="8085"/>
                    </a:cubicBezTo>
                    <a:cubicBezTo>
                      <a:pt x="18461" y="8156"/>
                      <a:pt x="18566" y="8214"/>
                      <a:pt x="18574" y="8297"/>
                    </a:cubicBezTo>
                    <a:cubicBezTo>
                      <a:pt x="18528" y="8303"/>
                      <a:pt x="18423" y="8283"/>
                      <a:pt x="18404" y="8297"/>
                    </a:cubicBezTo>
                    <a:cubicBezTo>
                      <a:pt x="18411" y="8380"/>
                      <a:pt x="18461" y="8380"/>
                      <a:pt x="18461" y="8453"/>
                    </a:cubicBezTo>
                    <a:cubicBezTo>
                      <a:pt x="18549" y="8453"/>
                      <a:pt x="18392" y="8680"/>
                      <a:pt x="18546" y="8680"/>
                    </a:cubicBezTo>
                    <a:cubicBezTo>
                      <a:pt x="18510" y="8823"/>
                      <a:pt x="18267" y="8774"/>
                      <a:pt x="18234" y="8638"/>
                    </a:cubicBezTo>
                    <a:cubicBezTo>
                      <a:pt x="17995" y="8584"/>
                      <a:pt x="18122" y="8416"/>
                      <a:pt x="18114" y="8284"/>
                    </a:cubicBezTo>
                    <a:cubicBezTo>
                      <a:pt x="18104" y="8108"/>
                      <a:pt x="17951" y="8050"/>
                      <a:pt x="17951" y="7915"/>
                    </a:cubicBezTo>
                    <a:cubicBezTo>
                      <a:pt x="17826" y="7915"/>
                      <a:pt x="17951" y="7670"/>
                      <a:pt x="17951" y="7646"/>
                    </a:cubicBezTo>
                    <a:close/>
                    <a:moveTo>
                      <a:pt x="17869" y="15860"/>
                    </a:moveTo>
                    <a:cubicBezTo>
                      <a:pt x="17880" y="15711"/>
                      <a:pt x="17855" y="15455"/>
                      <a:pt x="17923" y="15455"/>
                    </a:cubicBezTo>
                    <a:cubicBezTo>
                      <a:pt x="17923" y="15341"/>
                      <a:pt x="17986" y="15185"/>
                      <a:pt x="17994" y="15044"/>
                    </a:cubicBezTo>
                    <a:cubicBezTo>
                      <a:pt x="18017" y="15044"/>
                      <a:pt x="18041" y="15044"/>
                      <a:pt x="18065" y="15044"/>
                    </a:cubicBezTo>
                    <a:cubicBezTo>
                      <a:pt x="18065" y="15015"/>
                      <a:pt x="18058" y="14913"/>
                      <a:pt x="18107" y="14888"/>
                    </a:cubicBezTo>
                    <a:cubicBezTo>
                      <a:pt x="18107" y="14812"/>
                      <a:pt x="18303" y="14778"/>
                      <a:pt x="18192" y="14676"/>
                    </a:cubicBezTo>
                    <a:cubicBezTo>
                      <a:pt x="18145" y="14660"/>
                      <a:pt x="18107" y="14451"/>
                      <a:pt x="18107" y="14378"/>
                    </a:cubicBezTo>
                    <a:cubicBezTo>
                      <a:pt x="18046" y="14439"/>
                      <a:pt x="18138" y="14619"/>
                      <a:pt x="17994" y="14619"/>
                    </a:cubicBezTo>
                    <a:cubicBezTo>
                      <a:pt x="17994" y="14447"/>
                      <a:pt x="17802" y="14718"/>
                      <a:pt x="17966" y="14718"/>
                    </a:cubicBezTo>
                    <a:cubicBezTo>
                      <a:pt x="17966" y="14874"/>
                      <a:pt x="17765" y="14803"/>
                      <a:pt x="17696" y="14761"/>
                    </a:cubicBezTo>
                    <a:cubicBezTo>
                      <a:pt x="17662" y="14847"/>
                      <a:pt x="17637" y="14882"/>
                      <a:pt x="17739" y="14903"/>
                    </a:cubicBezTo>
                    <a:cubicBezTo>
                      <a:pt x="17698" y="15025"/>
                      <a:pt x="17655" y="14946"/>
                      <a:pt x="17597" y="14903"/>
                    </a:cubicBezTo>
                    <a:cubicBezTo>
                      <a:pt x="17540" y="15073"/>
                      <a:pt x="17410" y="16061"/>
                      <a:pt x="17786" y="15978"/>
                    </a:cubicBezTo>
                    <a:cubicBezTo>
                      <a:pt x="16200" y="18114"/>
                      <a:pt x="13659" y="19500"/>
                      <a:pt x="10800" y="19500"/>
                    </a:cubicBezTo>
                    <a:cubicBezTo>
                      <a:pt x="6003" y="19500"/>
                      <a:pt x="2100" y="15597"/>
                      <a:pt x="2100" y="10800"/>
                    </a:cubicBezTo>
                    <a:cubicBezTo>
                      <a:pt x="2100" y="9473"/>
                      <a:pt x="2400" y="8214"/>
                      <a:pt x="2934" y="7088"/>
                    </a:cubicBezTo>
                    <a:cubicBezTo>
                      <a:pt x="2934" y="7089"/>
                      <a:pt x="2936" y="7091"/>
                      <a:pt x="2936" y="7093"/>
                    </a:cubicBezTo>
                    <a:cubicBezTo>
                      <a:pt x="3188" y="7294"/>
                      <a:pt x="3192" y="7631"/>
                      <a:pt x="3192" y="7901"/>
                    </a:cubicBezTo>
                    <a:cubicBezTo>
                      <a:pt x="3158" y="8054"/>
                      <a:pt x="3234" y="8236"/>
                      <a:pt x="3234" y="8383"/>
                    </a:cubicBezTo>
                    <a:cubicBezTo>
                      <a:pt x="3305" y="8418"/>
                      <a:pt x="3432" y="8638"/>
                      <a:pt x="3432" y="8709"/>
                    </a:cubicBezTo>
                    <a:cubicBezTo>
                      <a:pt x="3435" y="8709"/>
                      <a:pt x="3594" y="8932"/>
                      <a:pt x="3603" y="8949"/>
                    </a:cubicBezTo>
                    <a:cubicBezTo>
                      <a:pt x="3792" y="8949"/>
                      <a:pt x="3886" y="9032"/>
                      <a:pt x="3886" y="9205"/>
                    </a:cubicBezTo>
                    <a:cubicBezTo>
                      <a:pt x="3876" y="9205"/>
                      <a:pt x="4000" y="9469"/>
                      <a:pt x="4042" y="9502"/>
                    </a:cubicBezTo>
                    <a:cubicBezTo>
                      <a:pt x="4042" y="9577"/>
                      <a:pt x="4155" y="9849"/>
                      <a:pt x="4226" y="9885"/>
                    </a:cubicBezTo>
                    <a:cubicBezTo>
                      <a:pt x="4226" y="10115"/>
                      <a:pt x="4784" y="10484"/>
                      <a:pt x="4465" y="9943"/>
                    </a:cubicBezTo>
                    <a:cubicBezTo>
                      <a:pt x="4436" y="9894"/>
                      <a:pt x="4289" y="9616"/>
                      <a:pt x="4255" y="9616"/>
                    </a:cubicBezTo>
                    <a:cubicBezTo>
                      <a:pt x="4255" y="9525"/>
                      <a:pt x="4068" y="9420"/>
                      <a:pt x="4090" y="9342"/>
                    </a:cubicBezTo>
                    <a:cubicBezTo>
                      <a:pt x="4124" y="9221"/>
                      <a:pt x="4340" y="9498"/>
                      <a:pt x="4340" y="9559"/>
                    </a:cubicBezTo>
                    <a:cubicBezTo>
                      <a:pt x="4371" y="9559"/>
                      <a:pt x="4453" y="9741"/>
                      <a:pt x="4453" y="9758"/>
                    </a:cubicBezTo>
                    <a:cubicBezTo>
                      <a:pt x="4505" y="9758"/>
                      <a:pt x="4709" y="9909"/>
                      <a:pt x="4709" y="9999"/>
                    </a:cubicBezTo>
                    <a:cubicBezTo>
                      <a:pt x="4856" y="9999"/>
                      <a:pt x="4940" y="10367"/>
                      <a:pt x="4945" y="10471"/>
                    </a:cubicBezTo>
                    <a:cubicBezTo>
                      <a:pt x="4948" y="10558"/>
                      <a:pt x="4996" y="10792"/>
                      <a:pt x="5120" y="10792"/>
                    </a:cubicBezTo>
                    <a:cubicBezTo>
                      <a:pt x="5174" y="10900"/>
                      <a:pt x="5409" y="10861"/>
                      <a:pt x="5460" y="10962"/>
                    </a:cubicBezTo>
                    <a:cubicBezTo>
                      <a:pt x="5611" y="10962"/>
                      <a:pt x="5777" y="11075"/>
                      <a:pt x="5941" y="11075"/>
                    </a:cubicBezTo>
                    <a:cubicBezTo>
                      <a:pt x="6084" y="11075"/>
                      <a:pt x="6113" y="11246"/>
                      <a:pt x="6239" y="11246"/>
                    </a:cubicBezTo>
                    <a:cubicBezTo>
                      <a:pt x="6259" y="11285"/>
                      <a:pt x="6324" y="11271"/>
                      <a:pt x="6324" y="11302"/>
                    </a:cubicBezTo>
                    <a:cubicBezTo>
                      <a:pt x="6448" y="11302"/>
                      <a:pt x="6791" y="11496"/>
                      <a:pt x="6735" y="11642"/>
                    </a:cubicBezTo>
                    <a:cubicBezTo>
                      <a:pt x="6795" y="11672"/>
                      <a:pt x="6964" y="11843"/>
                      <a:pt x="6947" y="11926"/>
                    </a:cubicBezTo>
                    <a:cubicBezTo>
                      <a:pt x="6971" y="12095"/>
                      <a:pt x="7238" y="12086"/>
                      <a:pt x="7345" y="12138"/>
                    </a:cubicBezTo>
                    <a:cubicBezTo>
                      <a:pt x="7444" y="11839"/>
                      <a:pt x="7571" y="12122"/>
                      <a:pt x="7571" y="12266"/>
                    </a:cubicBezTo>
                    <a:cubicBezTo>
                      <a:pt x="7561" y="12313"/>
                      <a:pt x="7571" y="12512"/>
                      <a:pt x="7571" y="12606"/>
                    </a:cubicBezTo>
                    <a:cubicBezTo>
                      <a:pt x="7701" y="12606"/>
                      <a:pt x="7536" y="12818"/>
                      <a:pt x="7501" y="12677"/>
                    </a:cubicBezTo>
                    <a:cubicBezTo>
                      <a:pt x="7451" y="12698"/>
                      <a:pt x="7423" y="12736"/>
                      <a:pt x="7415" y="12790"/>
                    </a:cubicBezTo>
                    <a:cubicBezTo>
                      <a:pt x="7346" y="12790"/>
                      <a:pt x="7186" y="13220"/>
                      <a:pt x="7345" y="13272"/>
                    </a:cubicBezTo>
                    <a:cubicBezTo>
                      <a:pt x="7326" y="13439"/>
                      <a:pt x="7134" y="13582"/>
                      <a:pt x="7316" y="13683"/>
                    </a:cubicBezTo>
                    <a:cubicBezTo>
                      <a:pt x="7316" y="13672"/>
                      <a:pt x="7662" y="14179"/>
                      <a:pt x="7614" y="14179"/>
                    </a:cubicBezTo>
                    <a:cubicBezTo>
                      <a:pt x="7614" y="14259"/>
                      <a:pt x="7665" y="14355"/>
                      <a:pt x="7685" y="14420"/>
                    </a:cubicBezTo>
                    <a:cubicBezTo>
                      <a:pt x="7685" y="14567"/>
                      <a:pt x="7830" y="14902"/>
                      <a:pt x="8039" y="14902"/>
                    </a:cubicBezTo>
                    <a:cubicBezTo>
                      <a:pt x="8037" y="14898"/>
                      <a:pt x="8254" y="15129"/>
                      <a:pt x="8223" y="15129"/>
                    </a:cubicBezTo>
                    <a:cubicBezTo>
                      <a:pt x="8287" y="15511"/>
                      <a:pt x="8195" y="15751"/>
                      <a:pt x="8195" y="16163"/>
                    </a:cubicBezTo>
                    <a:cubicBezTo>
                      <a:pt x="8072" y="16163"/>
                      <a:pt x="8188" y="16989"/>
                      <a:pt x="8025" y="17071"/>
                    </a:cubicBezTo>
                    <a:cubicBezTo>
                      <a:pt x="7995" y="17203"/>
                      <a:pt x="7898" y="17312"/>
                      <a:pt x="7940" y="17396"/>
                    </a:cubicBezTo>
                    <a:cubicBezTo>
                      <a:pt x="7954" y="17531"/>
                      <a:pt x="7940" y="17666"/>
                      <a:pt x="7940" y="17779"/>
                    </a:cubicBezTo>
                    <a:cubicBezTo>
                      <a:pt x="7907" y="17779"/>
                      <a:pt x="7869" y="17962"/>
                      <a:pt x="7869" y="18006"/>
                    </a:cubicBezTo>
                    <a:cubicBezTo>
                      <a:pt x="7775" y="18006"/>
                      <a:pt x="7769" y="18709"/>
                      <a:pt x="7780" y="18957"/>
                    </a:cubicBezTo>
                    <a:cubicBezTo>
                      <a:pt x="8005" y="19041"/>
                      <a:pt x="8236" y="19114"/>
                      <a:pt x="8470" y="19179"/>
                    </a:cubicBezTo>
                    <a:cubicBezTo>
                      <a:pt x="8443" y="19138"/>
                      <a:pt x="8422" y="19094"/>
                      <a:pt x="8422" y="19040"/>
                    </a:cubicBezTo>
                    <a:cubicBezTo>
                      <a:pt x="8327" y="19040"/>
                      <a:pt x="8420" y="18785"/>
                      <a:pt x="8521" y="18785"/>
                    </a:cubicBezTo>
                    <a:cubicBezTo>
                      <a:pt x="8556" y="18663"/>
                      <a:pt x="8618" y="18661"/>
                      <a:pt x="8677" y="18572"/>
                    </a:cubicBezTo>
                    <a:cubicBezTo>
                      <a:pt x="8747" y="18572"/>
                      <a:pt x="8635" y="18459"/>
                      <a:pt x="8635" y="18530"/>
                    </a:cubicBezTo>
                    <a:cubicBezTo>
                      <a:pt x="8618" y="18530"/>
                      <a:pt x="8618" y="18575"/>
                      <a:pt x="8578" y="18586"/>
                    </a:cubicBezTo>
                    <a:cubicBezTo>
                      <a:pt x="8565" y="18552"/>
                      <a:pt x="8582" y="18516"/>
                      <a:pt x="8564" y="18516"/>
                    </a:cubicBezTo>
                    <a:cubicBezTo>
                      <a:pt x="8564" y="18436"/>
                      <a:pt x="8606" y="18359"/>
                      <a:pt x="8606" y="18275"/>
                    </a:cubicBezTo>
                    <a:cubicBezTo>
                      <a:pt x="8633" y="18275"/>
                      <a:pt x="8668" y="18173"/>
                      <a:pt x="8706" y="18147"/>
                    </a:cubicBezTo>
                    <a:cubicBezTo>
                      <a:pt x="8784" y="18056"/>
                      <a:pt x="8862" y="18045"/>
                      <a:pt x="8862" y="17920"/>
                    </a:cubicBezTo>
                    <a:cubicBezTo>
                      <a:pt x="8879" y="17920"/>
                      <a:pt x="8837" y="17779"/>
                      <a:pt x="8805" y="17779"/>
                    </a:cubicBezTo>
                    <a:cubicBezTo>
                      <a:pt x="8888" y="17707"/>
                      <a:pt x="8989" y="17837"/>
                      <a:pt x="8989" y="17693"/>
                    </a:cubicBezTo>
                    <a:cubicBezTo>
                      <a:pt x="9015" y="17693"/>
                      <a:pt x="9032" y="17605"/>
                      <a:pt x="9032" y="17580"/>
                    </a:cubicBezTo>
                    <a:cubicBezTo>
                      <a:pt x="9152" y="17500"/>
                      <a:pt x="9130" y="17481"/>
                      <a:pt x="9315" y="17481"/>
                    </a:cubicBezTo>
                    <a:cubicBezTo>
                      <a:pt x="9338" y="17435"/>
                      <a:pt x="9473" y="17380"/>
                      <a:pt x="9528" y="17382"/>
                    </a:cubicBezTo>
                    <a:cubicBezTo>
                      <a:pt x="9528" y="17362"/>
                      <a:pt x="9545" y="17169"/>
                      <a:pt x="9528" y="17169"/>
                    </a:cubicBezTo>
                    <a:cubicBezTo>
                      <a:pt x="9528" y="17065"/>
                      <a:pt x="9712" y="17054"/>
                      <a:pt x="9712" y="17013"/>
                    </a:cubicBezTo>
                    <a:cubicBezTo>
                      <a:pt x="9812" y="16942"/>
                      <a:pt x="9843" y="16857"/>
                      <a:pt x="9849" y="16740"/>
                    </a:cubicBezTo>
                    <a:cubicBezTo>
                      <a:pt x="9854" y="16645"/>
                      <a:pt x="9994" y="16531"/>
                      <a:pt x="10073" y="16531"/>
                    </a:cubicBezTo>
                    <a:cubicBezTo>
                      <a:pt x="10199" y="16531"/>
                      <a:pt x="10115" y="16475"/>
                      <a:pt x="10194" y="16475"/>
                    </a:cubicBezTo>
                    <a:cubicBezTo>
                      <a:pt x="10171" y="16407"/>
                      <a:pt x="10224" y="16412"/>
                      <a:pt x="10260" y="16368"/>
                    </a:cubicBezTo>
                    <a:cubicBezTo>
                      <a:pt x="10314" y="16301"/>
                      <a:pt x="10296" y="16065"/>
                      <a:pt x="10307" y="15964"/>
                    </a:cubicBezTo>
                    <a:cubicBezTo>
                      <a:pt x="10281" y="15964"/>
                      <a:pt x="10425" y="15828"/>
                      <a:pt x="10435" y="15808"/>
                    </a:cubicBezTo>
                    <a:cubicBezTo>
                      <a:pt x="10502" y="15808"/>
                      <a:pt x="10552" y="15752"/>
                      <a:pt x="10619" y="15752"/>
                    </a:cubicBezTo>
                    <a:cubicBezTo>
                      <a:pt x="10655" y="15681"/>
                      <a:pt x="10888" y="15575"/>
                      <a:pt x="10974" y="15511"/>
                    </a:cubicBezTo>
                    <a:cubicBezTo>
                      <a:pt x="11011" y="15360"/>
                      <a:pt x="11115" y="15330"/>
                      <a:pt x="11115" y="15170"/>
                    </a:cubicBezTo>
                    <a:cubicBezTo>
                      <a:pt x="11157" y="15170"/>
                      <a:pt x="11200" y="14858"/>
                      <a:pt x="11200" y="14802"/>
                    </a:cubicBezTo>
                    <a:cubicBezTo>
                      <a:pt x="11208" y="14802"/>
                      <a:pt x="11215" y="14518"/>
                      <a:pt x="11215" y="14490"/>
                    </a:cubicBezTo>
                    <a:cubicBezTo>
                      <a:pt x="11221" y="14490"/>
                      <a:pt x="11427" y="14261"/>
                      <a:pt x="11427" y="14234"/>
                    </a:cubicBezTo>
                    <a:cubicBezTo>
                      <a:pt x="11617" y="14093"/>
                      <a:pt x="11588" y="13676"/>
                      <a:pt x="11405" y="13514"/>
                    </a:cubicBezTo>
                    <a:cubicBezTo>
                      <a:pt x="11299" y="13420"/>
                      <a:pt x="11232" y="13367"/>
                      <a:pt x="11073" y="13313"/>
                    </a:cubicBezTo>
                    <a:cubicBezTo>
                      <a:pt x="11048" y="13388"/>
                      <a:pt x="10982" y="13340"/>
                      <a:pt x="10915" y="13339"/>
                    </a:cubicBezTo>
                    <a:cubicBezTo>
                      <a:pt x="10800" y="13335"/>
                      <a:pt x="10788" y="13413"/>
                      <a:pt x="10676" y="13413"/>
                    </a:cubicBezTo>
                    <a:cubicBezTo>
                      <a:pt x="10690" y="13345"/>
                      <a:pt x="10725" y="13144"/>
                      <a:pt x="10591" y="13130"/>
                    </a:cubicBezTo>
                    <a:cubicBezTo>
                      <a:pt x="10591" y="13265"/>
                      <a:pt x="10455" y="13200"/>
                      <a:pt x="10492" y="13115"/>
                    </a:cubicBezTo>
                    <a:cubicBezTo>
                      <a:pt x="10428" y="13115"/>
                      <a:pt x="10369" y="13016"/>
                      <a:pt x="10280" y="13002"/>
                    </a:cubicBezTo>
                    <a:cubicBezTo>
                      <a:pt x="10280" y="13147"/>
                      <a:pt x="10062" y="13030"/>
                      <a:pt x="10123" y="13030"/>
                    </a:cubicBezTo>
                    <a:cubicBezTo>
                      <a:pt x="10123" y="13012"/>
                      <a:pt x="10087" y="12817"/>
                      <a:pt x="10138" y="12817"/>
                    </a:cubicBezTo>
                    <a:cubicBezTo>
                      <a:pt x="10121" y="12734"/>
                      <a:pt x="10101" y="12590"/>
                      <a:pt x="10038" y="12548"/>
                    </a:cubicBezTo>
                    <a:cubicBezTo>
                      <a:pt x="9983" y="12431"/>
                      <a:pt x="10070" y="12473"/>
                      <a:pt x="9939" y="12364"/>
                    </a:cubicBezTo>
                    <a:cubicBezTo>
                      <a:pt x="9917" y="12318"/>
                      <a:pt x="9905" y="12353"/>
                      <a:pt x="9883" y="12308"/>
                    </a:cubicBezTo>
                    <a:cubicBezTo>
                      <a:pt x="9839" y="12308"/>
                      <a:pt x="9753" y="12192"/>
                      <a:pt x="9727" y="12293"/>
                    </a:cubicBezTo>
                    <a:cubicBezTo>
                      <a:pt x="9644" y="12287"/>
                      <a:pt x="9572" y="12248"/>
                      <a:pt x="9495" y="12224"/>
                    </a:cubicBezTo>
                    <a:cubicBezTo>
                      <a:pt x="9355" y="12182"/>
                      <a:pt x="9478" y="12169"/>
                      <a:pt x="9386" y="12123"/>
                    </a:cubicBezTo>
                    <a:cubicBezTo>
                      <a:pt x="9386" y="12082"/>
                      <a:pt x="9259" y="12071"/>
                      <a:pt x="9259" y="12010"/>
                    </a:cubicBezTo>
                    <a:cubicBezTo>
                      <a:pt x="9233" y="11942"/>
                      <a:pt x="9182" y="11935"/>
                      <a:pt x="9174" y="11911"/>
                    </a:cubicBezTo>
                    <a:cubicBezTo>
                      <a:pt x="9161" y="11914"/>
                      <a:pt x="9152" y="11909"/>
                      <a:pt x="9145" y="11897"/>
                    </a:cubicBezTo>
                    <a:cubicBezTo>
                      <a:pt x="9117" y="11898"/>
                      <a:pt x="9123" y="11842"/>
                      <a:pt x="9059" y="11842"/>
                    </a:cubicBezTo>
                    <a:cubicBezTo>
                      <a:pt x="9053" y="11822"/>
                      <a:pt x="8992" y="11772"/>
                      <a:pt x="8975" y="11783"/>
                    </a:cubicBezTo>
                    <a:cubicBezTo>
                      <a:pt x="8909" y="11829"/>
                      <a:pt x="8732" y="11807"/>
                      <a:pt x="8655" y="11802"/>
                    </a:cubicBezTo>
                    <a:cubicBezTo>
                      <a:pt x="8463" y="11788"/>
                      <a:pt x="8497" y="11569"/>
                      <a:pt x="8395" y="11556"/>
                    </a:cubicBezTo>
                    <a:cubicBezTo>
                      <a:pt x="8327" y="11603"/>
                      <a:pt x="8249" y="11646"/>
                      <a:pt x="8172" y="11647"/>
                    </a:cubicBezTo>
                    <a:cubicBezTo>
                      <a:pt x="8154" y="11620"/>
                      <a:pt x="8151" y="11627"/>
                      <a:pt x="8111" y="11603"/>
                    </a:cubicBezTo>
                    <a:cubicBezTo>
                      <a:pt x="8101" y="11603"/>
                      <a:pt x="8049" y="11633"/>
                      <a:pt x="8035" y="11643"/>
                    </a:cubicBezTo>
                    <a:cubicBezTo>
                      <a:pt x="7988" y="11672"/>
                      <a:pt x="7943" y="11762"/>
                      <a:pt x="7885" y="11730"/>
                    </a:cubicBezTo>
                    <a:cubicBezTo>
                      <a:pt x="7858" y="11700"/>
                      <a:pt x="7838" y="11708"/>
                      <a:pt x="7827" y="11755"/>
                    </a:cubicBezTo>
                    <a:cubicBezTo>
                      <a:pt x="7708" y="11755"/>
                      <a:pt x="7887" y="12038"/>
                      <a:pt x="7601" y="12038"/>
                    </a:cubicBezTo>
                    <a:cubicBezTo>
                      <a:pt x="7612" y="11938"/>
                      <a:pt x="7602" y="11840"/>
                      <a:pt x="7459" y="11840"/>
                    </a:cubicBezTo>
                    <a:cubicBezTo>
                      <a:pt x="7459" y="11962"/>
                      <a:pt x="7255" y="11938"/>
                      <a:pt x="7161" y="11925"/>
                    </a:cubicBezTo>
                    <a:cubicBezTo>
                      <a:pt x="7185" y="11831"/>
                      <a:pt x="7139" y="11763"/>
                      <a:pt x="7062" y="11712"/>
                    </a:cubicBezTo>
                    <a:cubicBezTo>
                      <a:pt x="7062" y="11639"/>
                      <a:pt x="7006" y="11546"/>
                      <a:pt x="7006" y="11429"/>
                    </a:cubicBezTo>
                    <a:cubicBezTo>
                      <a:pt x="6906" y="11429"/>
                      <a:pt x="7056" y="11117"/>
                      <a:pt x="6892" y="11117"/>
                    </a:cubicBezTo>
                    <a:cubicBezTo>
                      <a:pt x="6902" y="11134"/>
                      <a:pt x="6907" y="11153"/>
                      <a:pt x="6906" y="11174"/>
                    </a:cubicBezTo>
                    <a:cubicBezTo>
                      <a:pt x="6793" y="11174"/>
                      <a:pt x="6679" y="11194"/>
                      <a:pt x="6566" y="11174"/>
                    </a:cubicBezTo>
                    <a:cubicBezTo>
                      <a:pt x="6594" y="11071"/>
                      <a:pt x="6506" y="11060"/>
                      <a:pt x="6533" y="10951"/>
                    </a:cubicBezTo>
                    <a:cubicBezTo>
                      <a:pt x="6554" y="10862"/>
                      <a:pt x="6590" y="10783"/>
                      <a:pt x="6609" y="10692"/>
                    </a:cubicBezTo>
                    <a:cubicBezTo>
                      <a:pt x="6651" y="10692"/>
                      <a:pt x="6645" y="10564"/>
                      <a:pt x="6722" y="10564"/>
                    </a:cubicBezTo>
                    <a:cubicBezTo>
                      <a:pt x="6800" y="10519"/>
                      <a:pt x="6694" y="10393"/>
                      <a:pt x="6694" y="10508"/>
                    </a:cubicBezTo>
                    <a:cubicBezTo>
                      <a:pt x="6694" y="10508"/>
                      <a:pt x="6553" y="10558"/>
                      <a:pt x="6537" y="10564"/>
                    </a:cubicBezTo>
                    <a:cubicBezTo>
                      <a:pt x="6537" y="10573"/>
                      <a:pt x="6396" y="10708"/>
                      <a:pt x="6396" y="10607"/>
                    </a:cubicBezTo>
                    <a:cubicBezTo>
                      <a:pt x="6324" y="10635"/>
                      <a:pt x="6214" y="10778"/>
                      <a:pt x="6325" y="10805"/>
                    </a:cubicBezTo>
                    <a:cubicBezTo>
                      <a:pt x="6313" y="10864"/>
                      <a:pt x="6226" y="10910"/>
                      <a:pt x="6226" y="10919"/>
                    </a:cubicBezTo>
                    <a:cubicBezTo>
                      <a:pt x="6065" y="10920"/>
                      <a:pt x="6123" y="10908"/>
                      <a:pt x="6113" y="10833"/>
                    </a:cubicBezTo>
                    <a:cubicBezTo>
                      <a:pt x="6019" y="10833"/>
                      <a:pt x="5911" y="10621"/>
                      <a:pt x="5815" y="10621"/>
                    </a:cubicBezTo>
                    <a:cubicBezTo>
                      <a:pt x="5815" y="10530"/>
                      <a:pt x="5716" y="10443"/>
                      <a:pt x="5716" y="10323"/>
                    </a:cubicBezTo>
                    <a:cubicBezTo>
                      <a:pt x="5692" y="10323"/>
                      <a:pt x="5692" y="9898"/>
                      <a:pt x="5716" y="9898"/>
                    </a:cubicBezTo>
                    <a:cubicBezTo>
                      <a:pt x="5716" y="9682"/>
                      <a:pt x="5867" y="9502"/>
                      <a:pt x="6084" y="9480"/>
                    </a:cubicBezTo>
                    <a:cubicBezTo>
                      <a:pt x="6220" y="9466"/>
                      <a:pt x="6205" y="9562"/>
                      <a:pt x="6328" y="9580"/>
                    </a:cubicBezTo>
                    <a:cubicBezTo>
                      <a:pt x="6399" y="9590"/>
                      <a:pt x="6440" y="9558"/>
                      <a:pt x="6509" y="9530"/>
                    </a:cubicBezTo>
                    <a:cubicBezTo>
                      <a:pt x="6505" y="9471"/>
                      <a:pt x="6466" y="9455"/>
                      <a:pt x="6453" y="9402"/>
                    </a:cubicBezTo>
                    <a:cubicBezTo>
                      <a:pt x="6537" y="9402"/>
                      <a:pt x="6772" y="9417"/>
                      <a:pt x="6807" y="9487"/>
                    </a:cubicBezTo>
                    <a:cubicBezTo>
                      <a:pt x="6888" y="9521"/>
                      <a:pt x="6992" y="9430"/>
                      <a:pt x="7048" y="9509"/>
                    </a:cubicBezTo>
                    <a:cubicBezTo>
                      <a:pt x="7090" y="9567"/>
                      <a:pt x="7161" y="9754"/>
                      <a:pt x="7161" y="9813"/>
                    </a:cubicBezTo>
                    <a:cubicBezTo>
                      <a:pt x="7144" y="9813"/>
                      <a:pt x="7238" y="9954"/>
                      <a:pt x="7247" y="9969"/>
                    </a:cubicBezTo>
                    <a:cubicBezTo>
                      <a:pt x="7380" y="9967"/>
                      <a:pt x="7347" y="9863"/>
                      <a:pt x="7326" y="9763"/>
                    </a:cubicBezTo>
                    <a:cubicBezTo>
                      <a:pt x="7309" y="9681"/>
                      <a:pt x="7288" y="9431"/>
                      <a:pt x="7232" y="9374"/>
                    </a:cubicBezTo>
                    <a:cubicBezTo>
                      <a:pt x="7232" y="9134"/>
                      <a:pt x="7396" y="9159"/>
                      <a:pt x="7488" y="8977"/>
                    </a:cubicBezTo>
                    <a:cubicBezTo>
                      <a:pt x="7637" y="8977"/>
                      <a:pt x="7669" y="8737"/>
                      <a:pt x="7757" y="8679"/>
                    </a:cubicBezTo>
                    <a:cubicBezTo>
                      <a:pt x="7757" y="8649"/>
                      <a:pt x="7814" y="8459"/>
                      <a:pt x="7827" y="8452"/>
                    </a:cubicBezTo>
                    <a:cubicBezTo>
                      <a:pt x="7847" y="8338"/>
                      <a:pt x="7896" y="8341"/>
                      <a:pt x="7941" y="8268"/>
                    </a:cubicBezTo>
                    <a:cubicBezTo>
                      <a:pt x="7924" y="8268"/>
                      <a:pt x="8125" y="8118"/>
                      <a:pt x="8125" y="8141"/>
                    </a:cubicBezTo>
                    <a:cubicBezTo>
                      <a:pt x="8201" y="8090"/>
                      <a:pt x="8267" y="7931"/>
                      <a:pt x="8295" y="7843"/>
                    </a:cubicBezTo>
                    <a:cubicBezTo>
                      <a:pt x="8334" y="7843"/>
                      <a:pt x="8420" y="7763"/>
                      <a:pt x="8437" y="7730"/>
                    </a:cubicBezTo>
                    <a:cubicBezTo>
                      <a:pt x="8537" y="7730"/>
                      <a:pt x="8597" y="7673"/>
                      <a:pt x="8721" y="7673"/>
                    </a:cubicBezTo>
                    <a:cubicBezTo>
                      <a:pt x="8701" y="7713"/>
                      <a:pt x="8721" y="7704"/>
                      <a:pt x="8735" y="7772"/>
                    </a:cubicBezTo>
                    <a:cubicBezTo>
                      <a:pt x="8739" y="7771"/>
                      <a:pt x="8657" y="7790"/>
                      <a:pt x="8648" y="7769"/>
                    </a:cubicBezTo>
                    <a:cubicBezTo>
                      <a:pt x="8633" y="7825"/>
                      <a:pt x="8520" y="7840"/>
                      <a:pt x="8749" y="7814"/>
                    </a:cubicBezTo>
                    <a:cubicBezTo>
                      <a:pt x="8763" y="7784"/>
                      <a:pt x="8838" y="7757"/>
                      <a:pt x="8877" y="7744"/>
                    </a:cubicBezTo>
                    <a:cubicBezTo>
                      <a:pt x="8877" y="7671"/>
                      <a:pt x="8983" y="7722"/>
                      <a:pt x="9004" y="7658"/>
                    </a:cubicBezTo>
                    <a:cubicBezTo>
                      <a:pt x="8921" y="7654"/>
                      <a:pt x="8856" y="7622"/>
                      <a:pt x="8800" y="7530"/>
                    </a:cubicBezTo>
                    <a:cubicBezTo>
                      <a:pt x="8741" y="7435"/>
                      <a:pt x="8618" y="7304"/>
                      <a:pt x="8820" y="7304"/>
                    </a:cubicBezTo>
                    <a:cubicBezTo>
                      <a:pt x="8820" y="7275"/>
                      <a:pt x="8792" y="7291"/>
                      <a:pt x="8792" y="7262"/>
                    </a:cubicBezTo>
                    <a:cubicBezTo>
                      <a:pt x="8687" y="7291"/>
                      <a:pt x="8665" y="7361"/>
                      <a:pt x="8550" y="7361"/>
                    </a:cubicBezTo>
                    <a:cubicBezTo>
                      <a:pt x="8409" y="7408"/>
                      <a:pt x="8340" y="7547"/>
                      <a:pt x="8181" y="7545"/>
                    </a:cubicBezTo>
                    <a:cubicBezTo>
                      <a:pt x="8195" y="7402"/>
                      <a:pt x="8447" y="7114"/>
                      <a:pt x="8577" y="7072"/>
                    </a:cubicBezTo>
                    <a:cubicBezTo>
                      <a:pt x="8825" y="6993"/>
                      <a:pt x="9234" y="7212"/>
                      <a:pt x="9302" y="6907"/>
                    </a:cubicBezTo>
                    <a:cubicBezTo>
                      <a:pt x="9351" y="6913"/>
                      <a:pt x="9570" y="6991"/>
                      <a:pt x="9570" y="6893"/>
                    </a:cubicBezTo>
                    <a:cubicBezTo>
                      <a:pt x="9623" y="6893"/>
                      <a:pt x="9526" y="6794"/>
                      <a:pt x="9627" y="6794"/>
                    </a:cubicBezTo>
                    <a:cubicBezTo>
                      <a:pt x="9613" y="6724"/>
                      <a:pt x="9497" y="6638"/>
                      <a:pt x="9458" y="6638"/>
                    </a:cubicBezTo>
                    <a:cubicBezTo>
                      <a:pt x="9458" y="6482"/>
                      <a:pt x="9373" y="6652"/>
                      <a:pt x="9329" y="6652"/>
                    </a:cubicBezTo>
                    <a:cubicBezTo>
                      <a:pt x="9329" y="6550"/>
                      <a:pt x="9293" y="6559"/>
                      <a:pt x="9259" y="6524"/>
                    </a:cubicBezTo>
                    <a:cubicBezTo>
                      <a:pt x="9259" y="6449"/>
                      <a:pt x="9097" y="6334"/>
                      <a:pt x="9046" y="6255"/>
                    </a:cubicBezTo>
                    <a:cubicBezTo>
                      <a:pt x="8977" y="6255"/>
                      <a:pt x="8877" y="5906"/>
                      <a:pt x="8819" y="5943"/>
                    </a:cubicBezTo>
                    <a:cubicBezTo>
                      <a:pt x="8819" y="6029"/>
                      <a:pt x="8755" y="6142"/>
                      <a:pt x="8663" y="6142"/>
                    </a:cubicBezTo>
                    <a:cubicBezTo>
                      <a:pt x="8663" y="6199"/>
                      <a:pt x="8520" y="6173"/>
                      <a:pt x="8493" y="6170"/>
                    </a:cubicBezTo>
                    <a:cubicBezTo>
                      <a:pt x="8493" y="6087"/>
                      <a:pt x="8522" y="6159"/>
                      <a:pt x="8522" y="6113"/>
                    </a:cubicBezTo>
                    <a:cubicBezTo>
                      <a:pt x="8474" y="6113"/>
                      <a:pt x="8479" y="6053"/>
                      <a:pt x="8479" y="6043"/>
                    </a:cubicBezTo>
                    <a:cubicBezTo>
                      <a:pt x="8452" y="6043"/>
                      <a:pt x="8238" y="5833"/>
                      <a:pt x="8238" y="5788"/>
                    </a:cubicBezTo>
                    <a:cubicBezTo>
                      <a:pt x="8048" y="5851"/>
                      <a:pt x="8194" y="5771"/>
                      <a:pt x="8011" y="5688"/>
                    </a:cubicBezTo>
                    <a:cubicBezTo>
                      <a:pt x="7947" y="5856"/>
                      <a:pt x="7766" y="5717"/>
                      <a:pt x="7657" y="5717"/>
                    </a:cubicBezTo>
                    <a:cubicBezTo>
                      <a:pt x="7657" y="5740"/>
                      <a:pt x="7564" y="5704"/>
                      <a:pt x="7529" y="5717"/>
                    </a:cubicBezTo>
                    <a:cubicBezTo>
                      <a:pt x="7530" y="5816"/>
                      <a:pt x="7612" y="6029"/>
                      <a:pt x="7501" y="6057"/>
                    </a:cubicBezTo>
                    <a:cubicBezTo>
                      <a:pt x="7522" y="6132"/>
                      <a:pt x="7574" y="6082"/>
                      <a:pt x="7616" y="6132"/>
                    </a:cubicBezTo>
                    <a:cubicBezTo>
                      <a:pt x="7681" y="6210"/>
                      <a:pt x="7655" y="6350"/>
                      <a:pt x="7614" y="6440"/>
                    </a:cubicBezTo>
                    <a:cubicBezTo>
                      <a:pt x="7778" y="6503"/>
                      <a:pt x="7487" y="6634"/>
                      <a:pt x="7487" y="6553"/>
                    </a:cubicBezTo>
                    <a:cubicBezTo>
                      <a:pt x="7397" y="6578"/>
                      <a:pt x="7383" y="6692"/>
                      <a:pt x="7472" y="6751"/>
                    </a:cubicBezTo>
                    <a:cubicBezTo>
                      <a:pt x="7472" y="6809"/>
                      <a:pt x="7443" y="6908"/>
                      <a:pt x="7529" y="6908"/>
                    </a:cubicBezTo>
                    <a:cubicBezTo>
                      <a:pt x="7505" y="7002"/>
                      <a:pt x="7363" y="7012"/>
                      <a:pt x="7274" y="6979"/>
                    </a:cubicBezTo>
                    <a:cubicBezTo>
                      <a:pt x="7265" y="6950"/>
                      <a:pt x="7274" y="6940"/>
                      <a:pt x="7302" y="6950"/>
                    </a:cubicBezTo>
                    <a:cubicBezTo>
                      <a:pt x="7288" y="6896"/>
                      <a:pt x="7220" y="6737"/>
                      <a:pt x="7245" y="6737"/>
                    </a:cubicBezTo>
                    <a:cubicBezTo>
                      <a:pt x="7227" y="6683"/>
                      <a:pt x="7047" y="6397"/>
                      <a:pt x="7047" y="6553"/>
                    </a:cubicBezTo>
                    <a:cubicBezTo>
                      <a:pt x="6945" y="6553"/>
                      <a:pt x="6835" y="6575"/>
                      <a:pt x="6835" y="6453"/>
                    </a:cubicBezTo>
                    <a:cubicBezTo>
                      <a:pt x="6797" y="6441"/>
                      <a:pt x="6737" y="6413"/>
                      <a:pt x="6721" y="6383"/>
                    </a:cubicBezTo>
                    <a:cubicBezTo>
                      <a:pt x="6535" y="6356"/>
                      <a:pt x="6460" y="6335"/>
                      <a:pt x="6253" y="6298"/>
                    </a:cubicBezTo>
                    <a:cubicBezTo>
                      <a:pt x="6262" y="6212"/>
                      <a:pt x="6076" y="6055"/>
                      <a:pt x="5984" y="6000"/>
                    </a:cubicBezTo>
                    <a:cubicBezTo>
                      <a:pt x="5984" y="5789"/>
                      <a:pt x="5924" y="5594"/>
                      <a:pt x="6154" y="5561"/>
                    </a:cubicBezTo>
                    <a:cubicBezTo>
                      <a:pt x="6154" y="5593"/>
                      <a:pt x="6359" y="5498"/>
                      <a:pt x="6381" y="5490"/>
                    </a:cubicBezTo>
                    <a:cubicBezTo>
                      <a:pt x="6439" y="5373"/>
                      <a:pt x="6554" y="5554"/>
                      <a:pt x="6603" y="5380"/>
                    </a:cubicBezTo>
                    <a:cubicBezTo>
                      <a:pt x="6633" y="5275"/>
                      <a:pt x="6758" y="5210"/>
                      <a:pt x="6863" y="5249"/>
                    </a:cubicBezTo>
                    <a:cubicBezTo>
                      <a:pt x="6845" y="5381"/>
                      <a:pt x="6807" y="5518"/>
                      <a:pt x="6693" y="5518"/>
                    </a:cubicBezTo>
                    <a:cubicBezTo>
                      <a:pt x="6775" y="5588"/>
                      <a:pt x="6998" y="5490"/>
                      <a:pt x="7089" y="5490"/>
                    </a:cubicBezTo>
                    <a:cubicBezTo>
                      <a:pt x="7089" y="5499"/>
                      <a:pt x="7235" y="5518"/>
                      <a:pt x="7274" y="5518"/>
                    </a:cubicBezTo>
                    <a:cubicBezTo>
                      <a:pt x="7210" y="5433"/>
                      <a:pt x="6803" y="5361"/>
                      <a:pt x="6990" y="5221"/>
                    </a:cubicBezTo>
                    <a:cubicBezTo>
                      <a:pt x="6990" y="5181"/>
                      <a:pt x="7154" y="5180"/>
                      <a:pt x="7176" y="5093"/>
                    </a:cubicBezTo>
                    <a:cubicBezTo>
                      <a:pt x="7193" y="5025"/>
                      <a:pt x="7212" y="4832"/>
                      <a:pt x="7175" y="4819"/>
                    </a:cubicBezTo>
                    <a:cubicBezTo>
                      <a:pt x="7120" y="4800"/>
                      <a:pt x="7064" y="4827"/>
                      <a:pt x="6976" y="4810"/>
                    </a:cubicBezTo>
                    <a:cubicBezTo>
                      <a:pt x="6976" y="4780"/>
                      <a:pt x="6975" y="4753"/>
                      <a:pt x="6947" y="4753"/>
                    </a:cubicBezTo>
                    <a:cubicBezTo>
                      <a:pt x="6947" y="4841"/>
                      <a:pt x="6868" y="4758"/>
                      <a:pt x="6806" y="4781"/>
                    </a:cubicBezTo>
                    <a:cubicBezTo>
                      <a:pt x="6806" y="4803"/>
                      <a:pt x="6859" y="4867"/>
                      <a:pt x="6820" y="4867"/>
                    </a:cubicBezTo>
                    <a:cubicBezTo>
                      <a:pt x="6820" y="4998"/>
                      <a:pt x="6805" y="5126"/>
                      <a:pt x="6636" y="5150"/>
                    </a:cubicBezTo>
                    <a:cubicBezTo>
                      <a:pt x="6634" y="5058"/>
                      <a:pt x="6587" y="4883"/>
                      <a:pt x="6494" y="4852"/>
                    </a:cubicBezTo>
                    <a:cubicBezTo>
                      <a:pt x="6494" y="5125"/>
                      <a:pt x="6233" y="4739"/>
                      <a:pt x="6182" y="4696"/>
                    </a:cubicBezTo>
                    <a:cubicBezTo>
                      <a:pt x="6162" y="4615"/>
                      <a:pt x="6104" y="4580"/>
                      <a:pt x="6040" y="4555"/>
                    </a:cubicBezTo>
                    <a:cubicBezTo>
                      <a:pt x="5997" y="4665"/>
                      <a:pt x="5921" y="4566"/>
                      <a:pt x="5855" y="4681"/>
                    </a:cubicBezTo>
                    <a:cubicBezTo>
                      <a:pt x="5801" y="4775"/>
                      <a:pt x="5861" y="4763"/>
                      <a:pt x="5799" y="4866"/>
                    </a:cubicBezTo>
                    <a:cubicBezTo>
                      <a:pt x="5719" y="4866"/>
                      <a:pt x="5523" y="4812"/>
                      <a:pt x="5516" y="4895"/>
                    </a:cubicBezTo>
                    <a:cubicBezTo>
                      <a:pt x="5600" y="4897"/>
                      <a:pt x="5635" y="4916"/>
                      <a:pt x="5615" y="4994"/>
                    </a:cubicBezTo>
                    <a:cubicBezTo>
                      <a:pt x="5753" y="4994"/>
                      <a:pt x="5558" y="5081"/>
                      <a:pt x="5558" y="5093"/>
                    </a:cubicBezTo>
                    <a:cubicBezTo>
                      <a:pt x="5479" y="5093"/>
                      <a:pt x="5425" y="5125"/>
                      <a:pt x="5332" y="5110"/>
                    </a:cubicBezTo>
                    <a:cubicBezTo>
                      <a:pt x="5217" y="5092"/>
                      <a:pt x="5097" y="5071"/>
                      <a:pt x="4988" y="5035"/>
                    </a:cubicBezTo>
                    <a:cubicBezTo>
                      <a:pt x="4894" y="5003"/>
                      <a:pt x="4911" y="4952"/>
                      <a:pt x="4878" y="4952"/>
                    </a:cubicBezTo>
                    <a:cubicBezTo>
                      <a:pt x="4752" y="4742"/>
                      <a:pt x="5063" y="4867"/>
                      <a:pt x="5063" y="4881"/>
                    </a:cubicBezTo>
                    <a:cubicBezTo>
                      <a:pt x="5166" y="4881"/>
                      <a:pt x="5288" y="5015"/>
                      <a:pt x="5261" y="4796"/>
                    </a:cubicBezTo>
                    <a:cubicBezTo>
                      <a:pt x="5298" y="4805"/>
                      <a:pt x="5336" y="4810"/>
                      <a:pt x="5374" y="4810"/>
                    </a:cubicBezTo>
                    <a:cubicBezTo>
                      <a:pt x="5350" y="4712"/>
                      <a:pt x="5239" y="4762"/>
                      <a:pt x="5162" y="4767"/>
                    </a:cubicBezTo>
                    <a:cubicBezTo>
                      <a:pt x="5163" y="4707"/>
                      <a:pt x="5079" y="4569"/>
                      <a:pt x="5063" y="4569"/>
                    </a:cubicBezTo>
                    <a:cubicBezTo>
                      <a:pt x="5028" y="4464"/>
                      <a:pt x="5048" y="4459"/>
                      <a:pt x="5048" y="4370"/>
                    </a:cubicBezTo>
                    <a:cubicBezTo>
                      <a:pt x="5024" y="4377"/>
                      <a:pt x="4882" y="4473"/>
                      <a:pt x="4869" y="4443"/>
                    </a:cubicBezTo>
                    <a:cubicBezTo>
                      <a:pt x="6424" y="2990"/>
                      <a:pt x="8510" y="2099"/>
                      <a:pt x="10800" y="2099"/>
                    </a:cubicBezTo>
                    <a:cubicBezTo>
                      <a:pt x="13466" y="2099"/>
                      <a:pt x="15854" y="3307"/>
                      <a:pt x="17450" y="5201"/>
                    </a:cubicBezTo>
                    <a:cubicBezTo>
                      <a:pt x="17399" y="5342"/>
                      <a:pt x="17273" y="5227"/>
                      <a:pt x="17214" y="5335"/>
                    </a:cubicBezTo>
                    <a:cubicBezTo>
                      <a:pt x="17198" y="5335"/>
                      <a:pt x="17155" y="5462"/>
                      <a:pt x="17242" y="5462"/>
                    </a:cubicBezTo>
                    <a:cubicBezTo>
                      <a:pt x="17214" y="5576"/>
                      <a:pt x="17100" y="5560"/>
                      <a:pt x="17100" y="5462"/>
                    </a:cubicBezTo>
                    <a:cubicBezTo>
                      <a:pt x="17021" y="5462"/>
                      <a:pt x="16975" y="5549"/>
                      <a:pt x="16860" y="5547"/>
                    </a:cubicBezTo>
                    <a:cubicBezTo>
                      <a:pt x="16874" y="5475"/>
                      <a:pt x="16729" y="5264"/>
                      <a:pt x="16647" y="5264"/>
                    </a:cubicBezTo>
                    <a:cubicBezTo>
                      <a:pt x="16673" y="5212"/>
                      <a:pt x="16647" y="5259"/>
                      <a:pt x="16647" y="5207"/>
                    </a:cubicBezTo>
                    <a:cubicBezTo>
                      <a:pt x="16883" y="5207"/>
                      <a:pt x="17132" y="5165"/>
                      <a:pt x="17313" y="5165"/>
                    </a:cubicBezTo>
                    <a:cubicBezTo>
                      <a:pt x="17313" y="5035"/>
                      <a:pt x="16928" y="4871"/>
                      <a:pt x="16834" y="4921"/>
                    </a:cubicBezTo>
                    <a:cubicBezTo>
                      <a:pt x="16779" y="4951"/>
                      <a:pt x="16610" y="4867"/>
                      <a:pt x="16534" y="4867"/>
                    </a:cubicBezTo>
                    <a:cubicBezTo>
                      <a:pt x="16534" y="4811"/>
                      <a:pt x="16056" y="4812"/>
                      <a:pt x="15981" y="4810"/>
                    </a:cubicBezTo>
                    <a:cubicBezTo>
                      <a:pt x="15981" y="4715"/>
                      <a:pt x="15220" y="4925"/>
                      <a:pt x="15151" y="4930"/>
                    </a:cubicBezTo>
                    <a:cubicBezTo>
                      <a:pt x="14989" y="4943"/>
                      <a:pt x="14920" y="5039"/>
                      <a:pt x="14790" y="5150"/>
                    </a:cubicBezTo>
                    <a:cubicBezTo>
                      <a:pt x="14790" y="5149"/>
                      <a:pt x="14400" y="5476"/>
                      <a:pt x="14592" y="5476"/>
                    </a:cubicBezTo>
                    <a:cubicBezTo>
                      <a:pt x="14567" y="5700"/>
                      <a:pt x="13982" y="5675"/>
                      <a:pt x="13982" y="5817"/>
                    </a:cubicBezTo>
                    <a:cubicBezTo>
                      <a:pt x="13955" y="5824"/>
                      <a:pt x="13783" y="5780"/>
                      <a:pt x="13868" y="5929"/>
                    </a:cubicBezTo>
                    <a:cubicBezTo>
                      <a:pt x="13854" y="5929"/>
                      <a:pt x="14001" y="6095"/>
                      <a:pt x="14011" y="6114"/>
                    </a:cubicBezTo>
                    <a:cubicBezTo>
                      <a:pt x="14133" y="6114"/>
                      <a:pt x="14238" y="6170"/>
                      <a:pt x="14393" y="6170"/>
                    </a:cubicBezTo>
                    <a:cubicBezTo>
                      <a:pt x="14410" y="6137"/>
                      <a:pt x="14478" y="6120"/>
                      <a:pt x="14521" y="6114"/>
                    </a:cubicBezTo>
                    <a:cubicBezTo>
                      <a:pt x="14528" y="6201"/>
                      <a:pt x="14597" y="6383"/>
                      <a:pt x="14649" y="6383"/>
                    </a:cubicBezTo>
                    <a:cubicBezTo>
                      <a:pt x="14649" y="6464"/>
                      <a:pt x="14690" y="6592"/>
                      <a:pt x="14535" y="6511"/>
                    </a:cubicBezTo>
                    <a:cubicBezTo>
                      <a:pt x="14513" y="6494"/>
                      <a:pt x="14508" y="6379"/>
                      <a:pt x="14502" y="6337"/>
                    </a:cubicBezTo>
                    <a:cubicBezTo>
                      <a:pt x="14486" y="6228"/>
                      <a:pt x="14370" y="6386"/>
                      <a:pt x="14266" y="6369"/>
                    </a:cubicBezTo>
                    <a:cubicBezTo>
                      <a:pt x="14266" y="6449"/>
                      <a:pt x="14250" y="6666"/>
                      <a:pt x="14336" y="6695"/>
                    </a:cubicBezTo>
                    <a:cubicBezTo>
                      <a:pt x="14297" y="6813"/>
                      <a:pt x="14137" y="6732"/>
                      <a:pt x="14068" y="6837"/>
                    </a:cubicBezTo>
                    <a:cubicBezTo>
                      <a:pt x="14009" y="6837"/>
                      <a:pt x="13912" y="7011"/>
                      <a:pt x="13912" y="6893"/>
                    </a:cubicBezTo>
                    <a:cubicBezTo>
                      <a:pt x="13820" y="6954"/>
                      <a:pt x="13920" y="7118"/>
                      <a:pt x="13742" y="7021"/>
                    </a:cubicBezTo>
                    <a:cubicBezTo>
                      <a:pt x="13735" y="7060"/>
                      <a:pt x="13738" y="7113"/>
                      <a:pt x="13727" y="7177"/>
                    </a:cubicBezTo>
                    <a:cubicBezTo>
                      <a:pt x="13840" y="7177"/>
                      <a:pt x="13706" y="7262"/>
                      <a:pt x="13671" y="7262"/>
                    </a:cubicBezTo>
                    <a:cubicBezTo>
                      <a:pt x="13671" y="7386"/>
                      <a:pt x="13544" y="7255"/>
                      <a:pt x="13515" y="7234"/>
                    </a:cubicBezTo>
                    <a:cubicBezTo>
                      <a:pt x="13512" y="7240"/>
                      <a:pt x="13508" y="7245"/>
                      <a:pt x="13500" y="7247"/>
                    </a:cubicBezTo>
                    <a:cubicBezTo>
                      <a:pt x="13607" y="7428"/>
                      <a:pt x="13337" y="7343"/>
                      <a:pt x="13263" y="7302"/>
                    </a:cubicBezTo>
                    <a:cubicBezTo>
                      <a:pt x="13176" y="7253"/>
                      <a:pt x="13299" y="7384"/>
                      <a:pt x="13358" y="7404"/>
                    </a:cubicBezTo>
                    <a:cubicBezTo>
                      <a:pt x="13358" y="7492"/>
                      <a:pt x="13655" y="7652"/>
                      <a:pt x="13486" y="7829"/>
                    </a:cubicBezTo>
                    <a:cubicBezTo>
                      <a:pt x="13486" y="7881"/>
                      <a:pt x="13491" y="7886"/>
                      <a:pt x="13543" y="7886"/>
                    </a:cubicBezTo>
                    <a:cubicBezTo>
                      <a:pt x="13543" y="8010"/>
                      <a:pt x="13390" y="7988"/>
                      <a:pt x="13302" y="7971"/>
                    </a:cubicBezTo>
                    <a:cubicBezTo>
                      <a:pt x="13340" y="7898"/>
                      <a:pt x="13312" y="7860"/>
                      <a:pt x="13217" y="7857"/>
                    </a:cubicBezTo>
                    <a:cubicBezTo>
                      <a:pt x="13217" y="7966"/>
                      <a:pt x="12989" y="7906"/>
                      <a:pt x="12891" y="7942"/>
                    </a:cubicBezTo>
                    <a:cubicBezTo>
                      <a:pt x="12873" y="7906"/>
                      <a:pt x="12866" y="7895"/>
                      <a:pt x="12834" y="7886"/>
                    </a:cubicBezTo>
                    <a:cubicBezTo>
                      <a:pt x="12807" y="7951"/>
                      <a:pt x="12764" y="8396"/>
                      <a:pt x="12778" y="8396"/>
                    </a:cubicBezTo>
                    <a:cubicBezTo>
                      <a:pt x="12778" y="8571"/>
                      <a:pt x="12916" y="8683"/>
                      <a:pt x="13075" y="8736"/>
                    </a:cubicBezTo>
                    <a:cubicBezTo>
                      <a:pt x="13075" y="8692"/>
                      <a:pt x="13445" y="8720"/>
                      <a:pt x="13460" y="8660"/>
                    </a:cubicBezTo>
                    <a:cubicBezTo>
                      <a:pt x="13491" y="8540"/>
                      <a:pt x="13592" y="8537"/>
                      <a:pt x="13614" y="8410"/>
                    </a:cubicBezTo>
                    <a:cubicBezTo>
                      <a:pt x="13624" y="8351"/>
                      <a:pt x="13808" y="7901"/>
                      <a:pt x="13813" y="7900"/>
                    </a:cubicBezTo>
                    <a:cubicBezTo>
                      <a:pt x="13813" y="7883"/>
                      <a:pt x="14150" y="7991"/>
                      <a:pt x="14209" y="7871"/>
                    </a:cubicBezTo>
                    <a:cubicBezTo>
                      <a:pt x="14239" y="7871"/>
                      <a:pt x="14316" y="7844"/>
                      <a:pt x="14336" y="7815"/>
                    </a:cubicBezTo>
                    <a:cubicBezTo>
                      <a:pt x="14446" y="7829"/>
                      <a:pt x="14471" y="8027"/>
                      <a:pt x="14535" y="8027"/>
                    </a:cubicBezTo>
                    <a:cubicBezTo>
                      <a:pt x="14613" y="8144"/>
                      <a:pt x="14798" y="8114"/>
                      <a:pt x="14861" y="8240"/>
                    </a:cubicBezTo>
                    <a:cubicBezTo>
                      <a:pt x="14953" y="8240"/>
                      <a:pt x="14960" y="8478"/>
                      <a:pt x="14960" y="8566"/>
                    </a:cubicBezTo>
                    <a:cubicBezTo>
                      <a:pt x="15066" y="8486"/>
                      <a:pt x="15079" y="8416"/>
                      <a:pt x="15055" y="8335"/>
                    </a:cubicBezTo>
                    <a:cubicBezTo>
                      <a:pt x="15013" y="8194"/>
                      <a:pt x="15167" y="8362"/>
                      <a:pt x="15215" y="8297"/>
                    </a:cubicBezTo>
                    <a:cubicBezTo>
                      <a:pt x="15148" y="8297"/>
                      <a:pt x="15163" y="8166"/>
                      <a:pt x="15031" y="8198"/>
                    </a:cubicBezTo>
                    <a:cubicBezTo>
                      <a:pt x="15022" y="8161"/>
                      <a:pt x="15017" y="8123"/>
                      <a:pt x="15017" y="8084"/>
                    </a:cubicBezTo>
                    <a:cubicBezTo>
                      <a:pt x="14837" y="8114"/>
                      <a:pt x="14852" y="7842"/>
                      <a:pt x="14705" y="7872"/>
                    </a:cubicBezTo>
                    <a:cubicBezTo>
                      <a:pt x="14688" y="7805"/>
                      <a:pt x="14604" y="7784"/>
                      <a:pt x="14650" y="7702"/>
                    </a:cubicBezTo>
                    <a:cubicBezTo>
                      <a:pt x="14722" y="7572"/>
                      <a:pt x="14958" y="7957"/>
                      <a:pt x="15059" y="7957"/>
                    </a:cubicBezTo>
                    <a:cubicBezTo>
                      <a:pt x="15083" y="8004"/>
                      <a:pt x="15243" y="8020"/>
                      <a:pt x="15243" y="8056"/>
                    </a:cubicBezTo>
                    <a:cubicBezTo>
                      <a:pt x="15327" y="8084"/>
                      <a:pt x="15286" y="8221"/>
                      <a:pt x="15286" y="8297"/>
                    </a:cubicBezTo>
                    <a:cubicBezTo>
                      <a:pt x="15365" y="8297"/>
                      <a:pt x="15338" y="8340"/>
                      <a:pt x="15371" y="8396"/>
                    </a:cubicBezTo>
                    <a:cubicBezTo>
                      <a:pt x="15484" y="8453"/>
                      <a:pt x="15420" y="8667"/>
                      <a:pt x="15612" y="8708"/>
                    </a:cubicBezTo>
                    <a:cubicBezTo>
                      <a:pt x="15612" y="8636"/>
                      <a:pt x="15796" y="8495"/>
                      <a:pt x="15683" y="8495"/>
                    </a:cubicBezTo>
                    <a:cubicBezTo>
                      <a:pt x="15692" y="8437"/>
                      <a:pt x="15559" y="8180"/>
                      <a:pt x="15744" y="8216"/>
                    </a:cubicBezTo>
                    <a:cubicBezTo>
                      <a:pt x="15810" y="8229"/>
                      <a:pt x="15917" y="8234"/>
                      <a:pt x="15938" y="8313"/>
                    </a:cubicBezTo>
                    <a:cubicBezTo>
                      <a:pt x="15977" y="8469"/>
                      <a:pt x="15944" y="8555"/>
                      <a:pt x="16066" y="8665"/>
                    </a:cubicBezTo>
                    <a:cubicBezTo>
                      <a:pt x="16142" y="8819"/>
                      <a:pt x="16411" y="8648"/>
                      <a:pt x="16448" y="8722"/>
                    </a:cubicBezTo>
                    <a:cubicBezTo>
                      <a:pt x="16474" y="8722"/>
                      <a:pt x="16646" y="8794"/>
                      <a:pt x="16646" y="8736"/>
                    </a:cubicBezTo>
                    <a:cubicBezTo>
                      <a:pt x="16724" y="8711"/>
                      <a:pt x="16747" y="8694"/>
                      <a:pt x="16845" y="8694"/>
                    </a:cubicBezTo>
                    <a:cubicBezTo>
                      <a:pt x="16845" y="8792"/>
                      <a:pt x="16810" y="8918"/>
                      <a:pt x="16792" y="9001"/>
                    </a:cubicBezTo>
                    <a:cubicBezTo>
                      <a:pt x="16778" y="9068"/>
                      <a:pt x="16710" y="9131"/>
                      <a:pt x="16732" y="9218"/>
                    </a:cubicBezTo>
                    <a:cubicBezTo>
                      <a:pt x="16667" y="9218"/>
                      <a:pt x="16677" y="9303"/>
                      <a:pt x="16746" y="9303"/>
                    </a:cubicBezTo>
                    <a:cubicBezTo>
                      <a:pt x="16746" y="9434"/>
                      <a:pt x="16592" y="9413"/>
                      <a:pt x="16490" y="9402"/>
                    </a:cubicBezTo>
                    <a:cubicBezTo>
                      <a:pt x="16519" y="9500"/>
                      <a:pt x="16689" y="9710"/>
                      <a:pt x="16760" y="9757"/>
                    </a:cubicBezTo>
                    <a:cubicBezTo>
                      <a:pt x="16789" y="9843"/>
                      <a:pt x="16860" y="9994"/>
                      <a:pt x="16930" y="10040"/>
                    </a:cubicBezTo>
                    <a:cubicBezTo>
                      <a:pt x="16941" y="10105"/>
                      <a:pt x="17007" y="10284"/>
                      <a:pt x="17058" y="10309"/>
                    </a:cubicBezTo>
                    <a:cubicBezTo>
                      <a:pt x="17058" y="10407"/>
                      <a:pt x="17393" y="11032"/>
                      <a:pt x="17313" y="11032"/>
                    </a:cubicBezTo>
                    <a:cubicBezTo>
                      <a:pt x="17344" y="11084"/>
                      <a:pt x="17379" y="11107"/>
                      <a:pt x="17369" y="11160"/>
                    </a:cubicBezTo>
                    <a:cubicBezTo>
                      <a:pt x="17496" y="11160"/>
                      <a:pt x="17446" y="11471"/>
                      <a:pt x="17709" y="11471"/>
                    </a:cubicBezTo>
                    <a:cubicBezTo>
                      <a:pt x="17728" y="11433"/>
                      <a:pt x="17941" y="11358"/>
                      <a:pt x="17993" y="11358"/>
                    </a:cubicBezTo>
                    <a:cubicBezTo>
                      <a:pt x="18041" y="11263"/>
                      <a:pt x="18301" y="11188"/>
                      <a:pt x="18375" y="11188"/>
                    </a:cubicBezTo>
                    <a:cubicBezTo>
                      <a:pt x="18350" y="11111"/>
                      <a:pt x="18772" y="10928"/>
                      <a:pt x="18772" y="10890"/>
                    </a:cubicBezTo>
                    <a:cubicBezTo>
                      <a:pt x="18825" y="10871"/>
                      <a:pt x="18871" y="10761"/>
                      <a:pt x="18871" y="10699"/>
                    </a:cubicBezTo>
                    <a:cubicBezTo>
                      <a:pt x="18871" y="10603"/>
                      <a:pt x="18942" y="10596"/>
                      <a:pt x="18942" y="10522"/>
                    </a:cubicBezTo>
                    <a:cubicBezTo>
                      <a:pt x="19056" y="10446"/>
                      <a:pt x="19083" y="10254"/>
                      <a:pt x="18928" y="10210"/>
                    </a:cubicBezTo>
                    <a:cubicBezTo>
                      <a:pt x="18955" y="10373"/>
                      <a:pt x="18814" y="10287"/>
                      <a:pt x="18834" y="10243"/>
                    </a:cubicBezTo>
                    <a:cubicBezTo>
                      <a:pt x="18865" y="10178"/>
                      <a:pt x="18819" y="10152"/>
                      <a:pt x="18772" y="10097"/>
                    </a:cubicBezTo>
                    <a:cubicBezTo>
                      <a:pt x="18718" y="10070"/>
                      <a:pt x="18783" y="10009"/>
                      <a:pt x="18729" y="9969"/>
                    </a:cubicBezTo>
                    <a:cubicBezTo>
                      <a:pt x="18658" y="10146"/>
                      <a:pt x="18520" y="10224"/>
                      <a:pt x="18375" y="10224"/>
                    </a:cubicBezTo>
                    <a:cubicBezTo>
                      <a:pt x="18334" y="10107"/>
                      <a:pt x="18463" y="10258"/>
                      <a:pt x="18358" y="10097"/>
                    </a:cubicBezTo>
                    <a:cubicBezTo>
                      <a:pt x="18327" y="10050"/>
                      <a:pt x="18318" y="9998"/>
                      <a:pt x="18332" y="9941"/>
                    </a:cubicBezTo>
                    <a:cubicBezTo>
                      <a:pt x="18314" y="9941"/>
                      <a:pt x="18317" y="9936"/>
                      <a:pt x="18304" y="9926"/>
                    </a:cubicBezTo>
                    <a:cubicBezTo>
                      <a:pt x="18279" y="10077"/>
                      <a:pt x="18295" y="10097"/>
                      <a:pt x="18190" y="10097"/>
                    </a:cubicBezTo>
                    <a:cubicBezTo>
                      <a:pt x="18172" y="10045"/>
                      <a:pt x="18273" y="10019"/>
                      <a:pt x="18191" y="9939"/>
                    </a:cubicBezTo>
                    <a:cubicBezTo>
                      <a:pt x="18158" y="9908"/>
                      <a:pt x="18134" y="9823"/>
                      <a:pt x="18134" y="9785"/>
                    </a:cubicBezTo>
                    <a:cubicBezTo>
                      <a:pt x="18088" y="9754"/>
                      <a:pt x="17978" y="9575"/>
                      <a:pt x="18005" y="9526"/>
                    </a:cubicBezTo>
                    <a:cubicBezTo>
                      <a:pt x="18105" y="9345"/>
                      <a:pt x="18341" y="9758"/>
                      <a:pt x="18318" y="9827"/>
                    </a:cubicBezTo>
                    <a:cubicBezTo>
                      <a:pt x="18332" y="9822"/>
                      <a:pt x="18336" y="9827"/>
                      <a:pt x="18332" y="9841"/>
                    </a:cubicBezTo>
                    <a:cubicBezTo>
                      <a:pt x="18615" y="9756"/>
                      <a:pt x="18856" y="10026"/>
                      <a:pt x="19140" y="10026"/>
                    </a:cubicBezTo>
                    <a:cubicBezTo>
                      <a:pt x="19191" y="10047"/>
                      <a:pt x="19347" y="10079"/>
                      <a:pt x="19465" y="10072"/>
                    </a:cubicBezTo>
                    <a:cubicBezTo>
                      <a:pt x="19485" y="10312"/>
                      <a:pt x="19498" y="10554"/>
                      <a:pt x="19498" y="10799"/>
                    </a:cubicBezTo>
                    <a:cubicBezTo>
                      <a:pt x="19500" y="12687"/>
                      <a:pt x="18894" y="14433"/>
                      <a:pt x="17869" y="15860"/>
                    </a:cubicBezTo>
                    <a:close/>
                    <a:moveTo>
                      <a:pt x="16109" y="8099"/>
                    </a:moveTo>
                    <a:cubicBezTo>
                      <a:pt x="16087" y="7865"/>
                      <a:pt x="16229" y="7741"/>
                      <a:pt x="16321" y="7532"/>
                    </a:cubicBezTo>
                    <a:cubicBezTo>
                      <a:pt x="16482" y="7516"/>
                      <a:pt x="16539" y="7556"/>
                      <a:pt x="16534" y="7702"/>
                    </a:cubicBezTo>
                    <a:cubicBezTo>
                      <a:pt x="16648" y="7702"/>
                      <a:pt x="16556" y="7834"/>
                      <a:pt x="16708" y="7776"/>
                    </a:cubicBezTo>
                    <a:cubicBezTo>
                      <a:pt x="16745" y="7724"/>
                      <a:pt x="16796" y="7709"/>
                      <a:pt x="16860" y="7731"/>
                    </a:cubicBezTo>
                    <a:cubicBezTo>
                      <a:pt x="16959" y="7731"/>
                      <a:pt x="16986" y="7787"/>
                      <a:pt x="17059" y="7787"/>
                    </a:cubicBezTo>
                    <a:cubicBezTo>
                      <a:pt x="17129" y="7929"/>
                      <a:pt x="17351" y="7886"/>
                      <a:pt x="17342" y="8142"/>
                    </a:cubicBezTo>
                    <a:cubicBezTo>
                      <a:pt x="17504" y="8142"/>
                      <a:pt x="17200" y="8306"/>
                      <a:pt x="17200" y="8269"/>
                    </a:cubicBezTo>
                    <a:cubicBezTo>
                      <a:pt x="17019" y="8321"/>
                      <a:pt x="16979" y="8142"/>
                      <a:pt x="16902" y="8142"/>
                    </a:cubicBezTo>
                    <a:cubicBezTo>
                      <a:pt x="16902" y="8309"/>
                      <a:pt x="16808" y="8113"/>
                      <a:pt x="16789" y="8113"/>
                    </a:cubicBezTo>
                    <a:cubicBezTo>
                      <a:pt x="16789" y="8170"/>
                      <a:pt x="16242" y="8203"/>
                      <a:pt x="16151" y="8198"/>
                    </a:cubicBezTo>
                    <a:cubicBezTo>
                      <a:pt x="16164" y="8130"/>
                      <a:pt x="16176" y="8115"/>
                      <a:pt x="16109" y="8099"/>
                    </a:cubicBezTo>
                    <a:close/>
                    <a:moveTo>
                      <a:pt x="16109" y="8099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3" name="Freeform: Shape 46"/>
              <p:cNvSpPr>
                <a:spLocks/>
              </p:cNvSpPr>
              <p:nvPr/>
            </p:nvSpPr>
            <p:spPr bwMode="auto">
              <a:xfrm>
                <a:off x="304" y="144"/>
                <a:ext cx="22" cy="7"/>
              </a:xfrm>
              <a:custGeom>
                <a:avLst/>
                <a:gdLst>
                  <a:gd name="T0" fmla="*/ 0 w 20542"/>
                  <a:gd name="T1" fmla="*/ 0 h 17263"/>
                  <a:gd name="T2" fmla="*/ 0 w 20542"/>
                  <a:gd name="T3" fmla="*/ 0 h 17263"/>
                  <a:gd name="T4" fmla="*/ 0 w 20542"/>
                  <a:gd name="T5" fmla="*/ 0 h 17263"/>
                  <a:gd name="T6" fmla="*/ 0 w 20542"/>
                  <a:gd name="T7" fmla="*/ 0 h 17263"/>
                  <a:gd name="T8" fmla="*/ 0 w 20542"/>
                  <a:gd name="T9" fmla="*/ 0 h 17263"/>
                  <a:gd name="T10" fmla="*/ 0 w 20542"/>
                  <a:gd name="T11" fmla="*/ 0 h 17263"/>
                  <a:gd name="T12" fmla="*/ 0 w 20542"/>
                  <a:gd name="T13" fmla="*/ 0 h 17263"/>
                  <a:gd name="T14" fmla="*/ 0 w 20542"/>
                  <a:gd name="T15" fmla="*/ 0 h 17263"/>
                  <a:gd name="T16" fmla="*/ 0 w 20542"/>
                  <a:gd name="T17" fmla="*/ 0 h 17263"/>
                  <a:gd name="T18" fmla="*/ 0 w 20542"/>
                  <a:gd name="T19" fmla="*/ 0 h 17263"/>
                  <a:gd name="T20" fmla="*/ 0 w 20542"/>
                  <a:gd name="T21" fmla="*/ 0 h 17263"/>
                  <a:gd name="T22" fmla="*/ 0 w 20542"/>
                  <a:gd name="T23" fmla="*/ 0 h 17263"/>
                  <a:gd name="T24" fmla="*/ 0 w 20542"/>
                  <a:gd name="T25" fmla="*/ 0 h 1726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542" h="17263">
                    <a:moveTo>
                      <a:pt x="19936" y="4186"/>
                    </a:moveTo>
                    <a:cubicBezTo>
                      <a:pt x="18293" y="6058"/>
                      <a:pt x="18766" y="9572"/>
                      <a:pt x="16483" y="7506"/>
                    </a:cubicBezTo>
                    <a:cubicBezTo>
                      <a:pt x="16483" y="-3197"/>
                      <a:pt x="15350" y="3479"/>
                      <a:pt x="11192" y="4910"/>
                    </a:cubicBezTo>
                    <a:cubicBezTo>
                      <a:pt x="10429" y="5139"/>
                      <a:pt x="5153" y="9537"/>
                      <a:pt x="5153" y="7506"/>
                    </a:cubicBezTo>
                    <a:cubicBezTo>
                      <a:pt x="5095" y="7506"/>
                      <a:pt x="5320" y="3196"/>
                      <a:pt x="5153" y="1660"/>
                    </a:cubicBezTo>
                    <a:cubicBezTo>
                      <a:pt x="4048" y="936"/>
                      <a:pt x="4819" y="1660"/>
                      <a:pt x="4819" y="0"/>
                    </a:cubicBezTo>
                    <a:cubicBezTo>
                      <a:pt x="4281" y="0"/>
                      <a:pt x="349" y="4186"/>
                      <a:pt x="349" y="4186"/>
                    </a:cubicBezTo>
                    <a:cubicBezTo>
                      <a:pt x="3714" y="4186"/>
                      <a:pt x="0" y="10915"/>
                      <a:pt x="0" y="13316"/>
                    </a:cubicBezTo>
                    <a:cubicBezTo>
                      <a:pt x="2602" y="14058"/>
                      <a:pt x="4339" y="16655"/>
                      <a:pt x="6519" y="16655"/>
                    </a:cubicBezTo>
                    <a:cubicBezTo>
                      <a:pt x="6519" y="18403"/>
                      <a:pt x="12450" y="15824"/>
                      <a:pt x="13235" y="15824"/>
                    </a:cubicBezTo>
                    <a:cubicBezTo>
                      <a:pt x="15778" y="15824"/>
                      <a:pt x="17406" y="14729"/>
                      <a:pt x="19412" y="11621"/>
                    </a:cubicBezTo>
                    <a:cubicBezTo>
                      <a:pt x="21600" y="8265"/>
                      <a:pt x="19936" y="8530"/>
                      <a:pt x="19936" y="4186"/>
                    </a:cubicBezTo>
                    <a:close/>
                    <a:moveTo>
                      <a:pt x="19936" y="4186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4" name="Freeform: Shape 47"/>
              <p:cNvSpPr>
                <a:spLocks/>
              </p:cNvSpPr>
              <p:nvPr/>
            </p:nvSpPr>
            <p:spPr bwMode="auto">
              <a:xfrm>
                <a:off x="352" y="168"/>
                <a:ext cx="18" cy="23"/>
              </a:xfrm>
              <a:custGeom>
                <a:avLst/>
                <a:gdLst>
                  <a:gd name="T0" fmla="*/ 0 w 20330"/>
                  <a:gd name="T1" fmla="*/ 0 h 21462"/>
                  <a:gd name="T2" fmla="*/ 0 w 20330"/>
                  <a:gd name="T3" fmla="*/ 0 h 21462"/>
                  <a:gd name="T4" fmla="*/ 0 w 20330"/>
                  <a:gd name="T5" fmla="*/ 0 h 21462"/>
                  <a:gd name="T6" fmla="*/ 0 w 20330"/>
                  <a:gd name="T7" fmla="*/ 0 h 21462"/>
                  <a:gd name="T8" fmla="*/ 0 w 20330"/>
                  <a:gd name="T9" fmla="*/ 0 h 21462"/>
                  <a:gd name="T10" fmla="*/ 0 w 20330"/>
                  <a:gd name="T11" fmla="*/ 0 h 21462"/>
                  <a:gd name="T12" fmla="*/ 0 w 20330"/>
                  <a:gd name="T13" fmla="*/ 0 h 21462"/>
                  <a:gd name="T14" fmla="*/ 0 w 20330"/>
                  <a:gd name="T15" fmla="*/ 0 h 21462"/>
                  <a:gd name="T16" fmla="*/ 0 w 20330"/>
                  <a:gd name="T17" fmla="*/ 0 h 21462"/>
                  <a:gd name="T18" fmla="*/ 0 w 20330"/>
                  <a:gd name="T19" fmla="*/ 0 h 21462"/>
                  <a:gd name="T20" fmla="*/ 0 w 20330"/>
                  <a:gd name="T21" fmla="*/ 0 h 21462"/>
                  <a:gd name="T22" fmla="*/ 0 w 20330"/>
                  <a:gd name="T23" fmla="*/ 0 h 21462"/>
                  <a:gd name="T24" fmla="*/ 0 w 20330"/>
                  <a:gd name="T25" fmla="*/ 0 h 21462"/>
                  <a:gd name="T26" fmla="*/ 0 w 20330"/>
                  <a:gd name="T27" fmla="*/ 0 h 21462"/>
                  <a:gd name="T28" fmla="*/ 0 w 20330"/>
                  <a:gd name="T29" fmla="*/ 0 h 21462"/>
                  <a:gd name="T30" fmla="*/ 0 w 20330"/>
                  <a:gd name="T31" fmla="*/ 0 h 21462"/>
                  <a:gd name="T32" fmla="*/ 0 w 20330"/>
                  <a:gd name="T33" fmla="*/ 0 h 2146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0330" h="21462">
                    <a:moveTo>
                      <a:pt x="1685" y="9330"/>
                    </a:moveTo>
                    <a:cubicBezTo>
                      <a:pt x="5927" y="9330"/>
                      <a:pt x="6974" y="10452"/>
                      <a:pt x="7227" y="14183"/>
                    </a:cubicBezTo>
                    <a:cubicBezTo>
                      <a:pt x="12255" y="15539"/>
                      <a:pt x="3833" y="15223"/>
                      <a:pt x="3391" y="15223"/>
                    </a:cubicBezTo>
                    <a:cubicBezTo>
                      <a:pt x="3319" y="16960"/>
                      <a:pt x="268" y="20457"/>
                      <a:pt x="4176" y="19489"/>
                    </a:cubicBezTo>
                    <a:cubicBezTo>
                      <a:pt x="7019" y="18785"/>
                      <a:pt x="7633" y="18947"/>
                      <a:pt x="7651" y="21461"/>
                    </a:cubicBezTo>
                    <a:cubicBezTo>
                      <a:pt x="11424" y="21461"/>
                      <a:pt x="16723" y="21600"/>
                      <a:pt x="18745" y="18346"/>
                    </a:cubicBezTo>
                    <a:cubicBezTo>
                      <a:pt x="20776" y="18346"/>
                      <a:pt x="20938" y="16755"/>
                      <a:pt x="18745" y="16264"/>
                    </a:cubicBezTo>
                    <a:cubicBezTo>
                      <a:pt x="18745" y="18089"/>
                      <a:pt x="18853" y="18001"/>
                      <a:pt x="16605" y="18001"/>
                    </a:cubicBezTo>
                    <a:cubicBezTo>
                      <a:pt x="17427" y="14256"/>
                      <a:pt x="16840" y="11075"/>
                      <a:pt x="12769" y="11075"/>
                    </a:cubicBezTo>
                    <a:cubicBezTo>
                      <a:pt x="13428" y="9477"/>
                      <a:pt x="11731" y="8238"/>
                      <a:pt x="10079" y="7183"/>
                    </a:cubicBezTo>
                    <a:cubicBezTo>
                      <a:pt x="6965" y="5197"/>
                      <a:pt x="10152" y="4742"/>
                      <a:pt x="10639" y="2419"/>
                    </a:cubicBezTo>
                    <a:cubicBezTo>
                      <a:pt x="8337" y="2880"/>
                      <a:pt x="8274" y="4471"/>
                      <a:pt x="5097" y="4500"/>
                    </a:cubicBezTo>
                    <a:cubicBezTo>
                      <a:pt x="5097" y="3951"/>
                      <a:pt x="5783" y="2265"/>
                      <a:pt x="5214" y="2082"/>
                    </a:cubicBezTo>
                    <a:cubicBezTo>
                      <a:pt x="5972" y="2074"/>
                      <a:pt x="8987" y="0"/>
                      <a:pt x="5530" y="0"/>
                    </a:cubicBezTo>
                    <a:cubicBezTo>
                      <a:pt x="4032" y="4486"/>
                      <a:pt x="-662" y="88"/>
                      <a:pt x="78" y="4200"/>
                    </a:cubicBezTo>
                    <a:cubicBezTo>
                      <a:pt x="593" y="6970"/>
                      <a:pt x="1685" y="6780"/>
                      <a:pt x="1685" y="9330"/>
                    </a:cubicBezTo>
                    <a:close/>
                    <a:moveTo>
                      <a:pt x="1685" y="933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5" name="Freeform: Shape 48"/>
              <p:cNvSpPr>
                <a:spLocks/>
              </p:cNvSpPr>
              <p:nvPr/>
            </p:nvSpPr>
            <p:spPr bwMode="auto">
              <a:xfrm>
                <a:off x="336" y="176"/>
                <a:ext cx="9" cy="11"/>
              </a:xfrm>
              <a:custGeom>
                <a:avLst/>
                <a:gdLst>
                  <a:gd name="T0" fmla="*/ 0 w 15938"/>
                  <a:gd name="T1" fmla="*/ 0 h 19489"/>
                  <a:gd name="T2" fmla="*/ 0 w 15938"/>
                  <a:gd name="T3" fmla="*/ 0 h 19489"/>
                  <a:gd name="T4" fmla="*/ 0 w 15938"/>
                  <a:gd name="T5" fmla="*/ 0 h 19489"/>
                  <a:gd name="T6" fmla="*/ 0 w 15938"/>
                  <a:gd name="T7" fmla="*/ 0 h 19489"/>
                  <a:gd name="T8" fmla="*/ 0 w 15938"/>
                  <a:gd name="T9" fmla="*/ 0 h 19489"/>
                  <a:gd name="T10" fmla="*/ 0 w 15938"/>
                  <a:gd name="T11" fmla="*/ 0 h 19489"/>
                  <a:gd name="T12" fmla="*/ 0 w 15938"/>
                  <a:gd name="T13" fmla="*/ 0 h 19489"/>
                  <a:gd name="T14" fmla="*/ 0 w 15938"/>
                  <a:gd name="T15" fmla="*/ 0 h 1948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938" h="19489">
                    <a:moveTo>
                      <a:pt x="1447" y="19489"/>
                    </a:moveTo>
                    <a:cubicBezTo>
                      <a:pt x="10460" y="19334"/>
                      <a:pt x="12771" y="13571"/>
                      <a:pt x="15260" y="5681"/>
                    </a:cubicBezTo>
                    <a:cubicBezTo>
                      <a:pt x="17711" y="-2111"/>
                      <a:pt x="12911" y="1905"/>
                      <a:pt x="10498" y="2201"/>
                    </a:cubicBezTo>
                    <a:cubicBezTo>
                      <a:pt x="8430" y="3342"/>
                      <a:pt x="6949" y="-1688"/>
                      <a:pt x="6043" y="608"/>
                    </a:cubicBezTo>
                    <a:cubicBezTo>
                      <a:pt x="5264" y="2567"/>
                      <a:pt x="6668" y="4864"/>
                      <a:pt x="8673" y="4864"/>
                    </a:cubicBezTo>
                    <a:cubicBezTo>
                      <a:pt x="8149" y="6540"/>
                      <a:pt x="-3889" y="8499"/>
                      <a:pt x="2047" y="10190"/>
                    </a:cubicBezTo>
                    <a:cubicBezTo>
                      <a:pt x="1320" y="14008"/>
                      <a:pt x="-1795" y="15896"/>
                      <a:pt x="1447" y="19489"/>
                    </a:cubicBezTo>
                    <a:close/>
                    <a:moveTo>
                      <a:pt x="1447" y="19489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6" name="Freeform: Shape 49"/>
              <p:cNvSpPr>
                <a:spLocks/>
              </p:cNvSpPr>
              <p:nvPr/>
            </p:nvSpPr>
            <p:spPr bwMode="auto">
              <a:xfrm>
                <a:off x="352" y="192"/>
                <a:ext cx="2" cy="1"/>
              </a:xfrm>
              <a:custGeom>
                <a:avLst/>
                <a:gdLst>
                  <a:gd name="T0" fmla="*/ 0 w 21600"/>
                  <a:gd name="T1" fmla="*/ 0 h 13852"/>
                  <a:gd name="T2" fmla="*/ 0 w 21600"/>
                  <a:gd name="T3" fmla="*/ 0 h 13852"/>
                  <a:gd name="T4" fmla="*/ 0 w 21600"/>
                  <a:gd name="T5" fmla="*/ 0 h 13852"/>
                  <a:gd name="T6" fmla="*/ 0 w 21600"/>
                  <a:gd name="T7" fmla="*/ 0 h 13852"/>
                  <a:gd name="T8" fmla="*/ 0 w 21600"/>
                  <a:gd name="T9" fmla="*/ 0 h 138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600" h="13852">
                    <a:moveTo>
                      <a:pt x="0" y="4834"/>
                    </a:moveTo>
                    <a:cubicBezTo>
                      <a:pt x="3511" y="21600"/>
                      <a:pt x="21600" y="12034"/>
                      <a:pt x="21600" y="0"/>
                    </a:cubicBezTo>
                    <a:cubicBezTo>
                      <a:pt x="15647" y="0"/>
                      <a:pt x="9617" y="0"/>
                      <a:pt x="3511" y="0"/>
                    </a:cubicBezTo>
                    <a:cubicBezTo>
                      <a:pt x="4732" y="4834"/>
                      <a:pt x="3435" y="6480"/>
                      <a:pt x="0" y="4834"/>
                    </a:cubicBezTo>
                    <a:close/>
                    <a:moveTo>
                      <a:pt x="0" y="4834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7" name="Freeform: Shape 50"/>
              <p:cNvSpPr>
                <a:spLocks/>
              </p:cNvSpPr>
              <p:nvPr/>
            </p:nvSpPr>
            <p:spPr bwMode="auto">
              <a:xfrm>
                <a:off x="240" y="200"/>
                <a:ext cx="3" cy="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cubicBezTo>
                      <a:pt x="14954" y="20491"/>
                      <a:pt x="21600" y="16184"/>
                      <a:pt x="21600" y="0"/>
                    </a:cubicBezTo>
                    <a:cubicBezTo>
                      <a:pt x="7849" y="9201"/>
                      <a:pt x="3208" y="6526"/>
                      <a:pt x="0" y="21600"/>
                    </a:cubicBezTo>
                    <a:close/>
                    <a:moveTo>
                      <a:pt x="0" y="2160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8" name="Freeform: Shape 51"/>
              <p:cNvSpPr>
                <a:spLocks/>
              </p:cNvSpPr>
              <p:nvPr/>
            </p:nvSpPr>
            <p:spPr bwMode="auto">
              <a:xfrm>
                <a:off x="376" y="216"/>
                <a:ext cx="3" cy="4"/>
              </a:xfrm>
              <a:custGeom>
                <a:avLst/>
                <a:gdLst>
                  <a:gd name="T0" fmla="*/ 0 w 15151"/>
                  <a:gd name="T1" fmla="*/ 0 h 21600"/>
                  <a:gd name="T2" fmla="*/ 0 w 15151"/>
                  <a:gd name="T3" fmla="*/ 0 h 21600"/>
                  <a:gd name="T4" fmla="*/ 0 w 15151"/>
                  <a:gd name="T5" fmla="*/ 0 h 21600"/>
                  <a:gd name="T6" fmla="*/ 0 w 15151"/>
                  <a:gd name="T7" fmla="*/ 0 h 21600"/>
                  <a:gd name="T8" fmla="*/ 0 w 15151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151" h="21600">
                    <a:moveTo>
                      <a:pt x="10724" y="0"/>
                    </a:moveTo>
                    <a:cubicBezTo>
                      <a:pt x="11899" y="6522"/>
                      <a:pt x="8375" y="7809"/>
                      <a:pt x="0" y="3905"/>
                    </a:cubicBezTo>
                    <a:cubicBezTo>
                      <a:pt x="3373" y="13417"/>
                      <a:pt x="1667" y="15535"/>
                      <a:pt x="7124" y="21600"/>
                    </a:cubicBezTo>
                    <a:cubicBezTo>
                      <a:pt x="9284" y="12503"/>
                      <a:pt x="21600" y="3905"/>
                      <a:pt x="10724" y="0"/>
                    </a:cubicBezTo>
                    <a:close/>
                    <a:moveTo>
                      <a:pt x="10724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9" name="Freeform: Shape 52"/>
              <p:cNvSpPr>
                <a:spLocks/>
              </p:cNvSpPr>
              <p:nvPr/>
            </p:nvSpPr>
            <p:spPr bwMode="auto">
              <a:xfrm>
                <a:off x="376" y="216"/>
                <a:ext cx="3" cy="5"/>
              </a:xfrm>
              <a:custGeom>
                <a:avLst/>
                <a:gdLst>
                  <a:gd name="T0" fmla="*/ 0 w 14680"/>
                  <a:gd name="T1" fmla="*/ 0 h 18108"/>
                  <a:gd name="T2" fmla="*/ 0 w 14680"/>
                  <a:gd name="T3" fmla="*/ 0 h 18108"/>
                  <a:gd name="T4" fmla="*/ 0 w 14680"/>
                  <a:gd name="T5" fmla="*/ 0 h 18108"/>
                  <a:gd name="T6" fmla="*/ 0 w 14680"/>
                  <a:gd name="T7" fmla="*/ 0 h 18108"/>
                  <a:gd name="T8" fmla="*/ 0 w 14680"/>
                  <a:gd name="T9" fmla="*/ 0 h 18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680" h="18108">
                    <a:moveTo>
                      <a:pt x="10298" y="0"/>
                    </a:moveTo>
                    <a:cubicBezTo>
                      <a:pt x="10298" y="7291"/>
                      <a:pt x="8417" y="10676"/>
                      <a:pt x="5725" y="2364"/>
                    </a:cubicBezTo>
                    <a:cubicBezTo>
                      <a:pt x="-3356" y="2364"/>
                      <a:pt x="1087" y="12243"/>
                      <a:pt x="1087" y="17618"/>
                    </a:cubicBezTo>
                    <a:cubicBezTo>
                      <a:pt x="18244" y="21600"/>
                      <a:pt x="16493" y="0"/>
                      <a:pt x="10298" y="0"/>
                    </a:cubicBezTo>
                    <a:close/>
                    <a:moveTo>
                      <a:pt x="10298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0" name="Freeform: Shape 53"/>
              <p:cNvSpPr>
                <a:spLocks/>
              </p:cNvSpPr>
              <p:nvPr/>
            </p:nvSpPr>
            <p:spPr bwMode="auto">
              <a:xfrm>
                <a:off x="392" y="232"/>
                <a:ext cx="7" cy="3"/>
              </a:xfrm>
              <a:custGeom>
                <a:avLst/>
                <a:gdLst>
                  <a:gd name="T0" fmla="*/ 0 w 21600"/>
                  <a:gd name="T1" fmla="*/ 0 h 9393"/>
                  <a:gd name="T2" fmla="*/ 0 w 21600"/>
                  <a:gd name="T3" fmla="*/ 0 h 9393"/>
                  <a:gd name="T4" fmla="*/ 0 w 21600"/>
                  <a:gd name="T5" fmla="*/ 0 h 9393"/>
                  <a:gd name="T6" fmla="*/ 0 w 21600"/>
                  <a:gd name="T7" fmla="*/ 0 h 9393"/>
                  <a:gd name="T8" fmla="*/ 0 w 21600"/>
                  <a:gd name="T9" fmla="*/ 0 h 93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600" h="9393">
                    <a:moveTo>
                      <a:pt x="21600" y="0"/>
                    </a:moveTo>
                    <a:cubicBezTo>
                      <a:pt x="15130" y="2920"/>
                      <a:pt x="18136" y="5863"/>
                      <a:pt x="9453" y="3062"/>
                    </a:cubicBezTo>
                    <a:cubicBezTo>
                      <a:pt x="5701" y="1875"/>
                      <a:pt x="1732" y="-3323"/>
                      <a:pt x="0" y="3371"/>
                    </a:cubicBezTo>
                    <a:cubicBezTo>
                      <a:pt x="11016" y="4439"/>
                      <a:pt x="21600" y="18277"/>
                      <a:pt x="21600" y="0"/>
                    </a:cubicBezTo>
                    <a:close/>
                    <a:moveTo>
                      <a:pt x="2160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1" name="Freeform: Shape 54"/>
              <p:cNvSpPr>
                <a:spLocks/>
              </p:cNvSpPr>
              <p:nvPr/>
            </p:nvSpPr>
            <p:spPr bwMode="auto">
              <a:xfrm>
                <a:off x="320" y="232"/>
                <a:ext cx="166" cy="223"/>
              </a:xfrm>
              <a:custGeom>
                <a:avLst/>
                <a:gdLst>
                  <a:gd name="T0" fmla="*/ 0 w 21517"/>
                  <a:gd name="T1" fmla="*/ 0 h 21336"/>
                  <a:gd name="T2" fmla="*/ 0 w 21517"/>
                  <a:gd name="T3" fmla="*/ 0 h 21336"/>
                  <a:gd name="T4" fmla="*/ 0 w 21517"/>
                  <a:gd name="T5" fmla="*/ 0 h 21336"/>
                  <a:gd name="T6" fmla="*/ 0 w 21517"/>
                  <a:gd name="T7" fmla="*/ 0 h 21336"/>
                  <a:gd name="T8" fmla="*/ 0 w 21517"/>
                  <a:gd name="T9" fmla="*/ 0 h 21336"/>
                  <a:gd name="T10" fmla="*/ 0 w 21517"/>
                  <a:gd name="T11" fmla="*/ 0 h 21336"/>
                  <a:gd name="T12" fmla="*/ 0 w 21517"/>
                  <a:gd name="T13" fmla="*/ 0 h 21336"/>
                  <a:gd name="T14" fmla="*/ 0 w 21517"/>
                  <a:gd name="T15" fmla="*/ 0 h 21336"/>
                  <a:gd name="T16" fmla="*/ 0 w 21517"/>
                  <a:gd name="T17" fmla="*/ 0 h 21336"/>
                  <a:gd name="T18" fmla="*/ 0 w 21517"/>
                  <a:gd name="T19" fmla="*/ 0 h 21336"/>
                  <a:gd name="T20" fmla="*/ 0 w 21517"/>
                  <a:gd name="T21" fmla="*/ 0 h 21336"/>
                  <a:gd name="T22" fmla="*/ 0 w 21517"/>
                  <a:gd name="T23" fmla="*/ 0 h 21336"/>
                  <a:gd name="T24" fmla="*/ 0 w 21517"/>
                  <a:gd name="T25" fmla="*/ 0 h 21336"/>
                  <a:gd name="T26" fmla="*/ 0 w 21517"/>
                  <a:gd name="T27" fmla="*/ 0 h 21336"/>
                  <a:gd name="T28" fmla="*/ 0 w 21517"/>
                  <a:gd name="T29" fmla="*/ 0 h 21336"/>
                  <a:gd name="T30" fmla="*/ 0 w 21517"/>
                  <a:gd name="T31" fmla="*/ 0 h 21336"/>
                  <a:gd name="T32" fmla="*/ 0 w 21517"/>
                  <a:gd name="T33" fmla="*/ 0 h 21336"/>
                  <a:gd name="T34" fmla="*/ 0 w 21517"/>
                  <a:gd name="T35" fmla="*/ 0 h 21336"/>
                  <a:gd name="T36" fmla="*/ 0 w 21517"/>
                  <a:gd name="T37" fmla="*/ 0 h 21336"/>
                  <a:gd name="T38" fmla="*/ 0 w 21517"/>
                  <a:gd name="T39" fmla="*/ 0 h 21336"/>
                  <a:gd name="T40" fmla="*/ 0 w 21517"/>
                  <a:gd name="T41" fmla="*/ 0 h 21336"/>
                  <a:gd name="T42" fmla="*/ 0 w 21517"/>
                  <a:gd name="T43" fmla="*/ 0 h 21336"/>
                  <a:gd name="T44" fmla="*/ 0 w 21517"/>
                  <a:gd name="T45" fmla="*/ 0 h 21336"/>
                  <a:gd name="T46" fmla="*/ 0 w 21517"/>
                  <a:gd name="T47" fmla="*/ 0 h 21336"/>
                  <a:gd name="T48" fmla="*/ 0 w 21517"/>
                  <a:gd name="T49" fmla="*/ 0 h 21336"/>
                  <a:gd name="T50" fmla="*/ 0 w 21517"/>
                  <a:gd name="T51" fmla="*/ 0 h 21336"/>
                  <a:gd name="T52" fmla="*/ 0 w 21517"/>
                  <a:gd name="T53" fmla="*/ 0 h 21336"/>
                  <a:gd name="T54" fmla="*/ 0 w 21517"/>
                  <a:gd name="T55" fmla="*/ 0 h 21336"/>
                  <a:gd name="T56" fmla="*/ 0 w 21517"/>
                  <a:gd name="T57" fmla="*/ 0 h 21336"/>
                  <a:gd name="T58" fmla="*/ 0 w 21517"/>
                  <a:gd name="T59" fmla="*/ 0 h 21336"/>
                  <a:gd name="T60" fmla="*/ 0 w 21517"/>
                  <a:gd name="T61" fmla="*/ 0 h 21336"/>
                  <a:gd name="T62" fmla="*/ 0 w 21517"/>
                  <a:gd name="T63" fmla="*/ 0 h 21336"/>
                  <a:gd name="T64" fmla="*/ 0 w 21517"/>
                  <a:gd name="T65" fmla="*/ 0 h 213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1517" h="21336">
                    <a:moveTo>
                      <a:pt x="19567" y="7931"/>
                    </a:moveTo>
                    <a:cubicBezTo>
                      <a:pt x="19048" y="7904"/>
                      <a:pt x="19448" y="7845"/>
                      <a:pt x="19422" y="7719"/>
                    </a:cubicBezTo>
                    <a:cubicBezTo>
                      <a:pt x="19025" y="7719"/>
                      <a:pt x="18300" y="6676"/>
                      <a:pt x="18300" y="6418"/>
                    </a:cubicBezTo>
                    <a:cubicBezTo>
                      <a:pt x="18154" y="6364"/>
                      <a:pt x="18030" y="5984"/>
                      <a:pt x="18056" y="5984"/>
                    </a:cubicBezTo>
                    <a:cubicBezTo>
                      <a:pt x="17943" y="5729"/>
                      <a:pt x="17483" y="5519"/>
                      <a:pt x="17666" y="5262"/>
                    </a:cubicBezTo>
                    <a:cubicBezTo>
                      <a:pt x="17237" y="5072"/>
                      <a:pt x="16781" y="4416"/>
                      <a:pt x="16643" y="4106"/>
                    </a:cubicBezTo>
                    <a:cubicBezTo>
                      <a:pt x="16386" y="3964"/>
                      <a:pt x="16203" y="3565"/>
                      <a:pt x="16203" y="3348"/>
                    </a:cubicBezTo>
                    <a:cubicBezTo>
                      <a:pt x="15909" y="3348"/>
                      <a:pt x="15513" y="2695"/>
                      <a:pt x="15570" y="2445"/>
                    </a:cubicBezTo>
                    <a:cubicBezTo>
                      <a:pt x="15293" y="2445"/>
                      <a:pt x="15220" y="2082"/>
                      <a:pt x="14935" y="2082"/>
                    </a:cubicBezTo>
                    <a:cubicBezTo>
                      <a:pt x="15075" y="1777"/>
                      <a:pt x="13120" y="1748"/>
                      <a:pt x="12791" y="1721"/>
                    </a:cubicBezTo>
                    <a:cubicBezTo>
                      <a:pt x="12847" y="1475"/>
                      <a:pt x="12591" y="1324"/>
                      <a:pt x="12302" y="1324"/>
                    </a:cubicBezTo>
                    <a:cubicBezTo>
                      <a:pt x="12302" y="1706"/>
                      <a:pt x="11199" y="1748"/>
                      <a:pt x="10824" y="1733"/>
                    </a:cubicBezTo>
                    <a:cubicBezTo>
                      <a:pt x="10554" y="1724"/>
                      <a:pt x="9962" y="1667"/>
                      <a:pt x="9962" y="1432"/>
                    </a:cubicBezTo>
                    <a:cubicBezTo>
                      <a:pt x="9775" y="1397"/>
                      <a:pt x="9512" y="1432"/>
                      <a:pt x="9230" y="1432"/>
                    </a:cubicBezTo>
                    <a:cubicBezTo>
                      <a:pt x="9295" y="1188"/>
                      <a:pt x="8622" y="87"/>
                      <a:pt x="8255" y="22"/>
                    </a:cubicBezTo>
                    <a:cubicBezTo>
                      <a:pt x="8255" y="58"/>
                      <a:pt x="8255" y="96"/>
                      <a:pt x="8255" y="132"/>
                    </a:cubicBezTo>
                    <a:cubicBezTo>
                      <a:pt x="7980" y="165"/>
                      <a:pt x="6254" y="-152"/>
                      <a:pt x="6254" y="96"/>
                    </a:cubicBezTo>
                    <a:cubicBezTo>
                      <a:pt x="6047" y="96"/>
                      <a:pt x="5172" y="326"/>
                      <a:pt x="5035" y="529"/>
                    </a:cubicBezTo>
                    <a:cubicBezTo>
                      <a:pt x="4952" y="529"/>
                      <a:pt x="4156" y="817"/>
                      <a:pt x="4156" y="601"/>
                    </a:cubicBezTo>
                    <a:cubicBezTo>
                      <a:pt x="3956" y="601"/>
                      <a:pt x="3715" y="678"/>
                      <a:pt x="3619" y="817"/>
                    </a:cubicBezTo>
                    <a:cubicBezTo>
                      <a:pt x="3402" y="817"/>
                      <a:pt x="3172" y="1103"/>
                      <a:pt x="3035" y="1215"/>
                    </a:cubicBezTo>
                    <a:cubicBezTo>
                      <a:pt x="2658" y="1182"/>
                      <a:pt x="2928" y="1003"/>
                      <a:pt x="2548" y="1396"/>
                    </a:cubicBezTo>
                    <a:cubicBezTo>
                      <a:pt x="2548" y="1525"/>
                      <a:pt x="2261" y="2081"/>
                      <a:pt x="2207" y="2081"/>
                    </a:cubicBezTo>
                    <a:cubicBezTo>
                      <a:pt x="2328" y="2171"/>
                      <a:pt x="2324" y="2220"/>
                      <a:pt x="2207" y="2335"/>
                    </a:cubicBezTo>
                    <a:cubicBezTo>
                      <a:pt x="1938" y="2494"/>
                      <a:pt x="1785" y="2817"/>
                      <a:pt x="1524" y="2913"/>
                    </a:cubicBezTo>
                    <a:cubicBezTo>
                      <a:pt x="1250" y="3250"/>
                      <a:pt x="1191" y="2890"/>
                      <a:pt x="986" y="3269"/>
                    </a:cubicBezTo>
                    <a:cubicBezTo>
                      <a:pt x="875" y="3480"/>
                      <a:pt x="721" y="3638"/>
                      <a:pt x="602" y="3808"/>
                    </a:cubicBezTo>
                    <a:cubicBezTo>
                      <a:pt x="225" y="4344"/>
                      <a:pt x="207" y="4578"/>
                      <a:pt x="207" y="5081"/>
                    </a:cubicBezTo>
                    <a:cubicBezTo>
                      <a:pt x="207" y="5260"/>
                      <a:pt x="-50" y="5426"/>
                      <a:pt x="9" y="5578"/>
                    </a:cubicBezTo>
                    <a:cubicBezTo>
                      <a:pt x="89" y="5782"/>
                      <a:pt x="253" y="6208"/>
                      <a:pt x="207" y="6345"/>
                    </a:cubicBezTo>
                    <a:cubicBezTo>
                      <a:pt x="20" y="6345"/>
                      <a:pt x="-83" y="6832"/>
                      <a:pt x="258" y="6959"/>
                    </a:cubicBezTo>
                    <a:cubicBezTo>
                      <a:pt x="258" y="7279"/>
                      <a:pt x="886" y="8246"/>
                      <a:pt x="1279" y="8440"/>
                    </a:cubicBezTo>
                    <a:cubicBezTo>
                      <a:pt x="1279" y="8705"/>
                      <a:pt x="1993" y="9271"/>
                      <a:pt x="2352" y="9271"/>
                    </a:cubicBezTo>
                    <a:cubicBezTo>
                      <a:pt x="2491" y="9476"/>
                      <a:pt x="3961" y="9781"/>
                      <a:pt x="3961" y="9524"/>
                    </a:cubicBezTo>
                    <a:cubicBezTo>
                      <a:pt x="4560" y="9524"/>
                      <a:pt x="6671" y="9237"/>
                      <a:pt x="6986" y="9705"/>
                    </a:cubicBezTo>
                    <a:cubicBezTo>
                      <a:pt x="7519" y="9705"/>
                      <a:pt x="7714" y="9638"/>
                      <a:pt x="8206" y="9813"/>
                    </a:cubicBezTo>
                    <a:cubicBezTo>
                      <a:pt x="8271" y="10083"/>
                      <a:pt x="8170" y="10898"/>
                      <a:pt x="7914" y="11114"/>
                    </a:cubicBezTo>
                    <a:cubicBezTo>
                      <a:pt x="7914" y="11477"/>
                      <a:pt x="8059" y="11859"/>
                      <a:pt x="8450" y="12053"/>
                    </a:cubicBezTo>
                    <a:cubicBezTo>
                      <a:pt x="8479" y="12141"/>
                      <a:pt x="8758" y="12486"/>
                      <a:pt x="8841" y="12486"/>
                    </a:cubicBezTo>
                    <a:cubicBezTo>
                      <a:pt x="8993" y="12942"/>
                      <a:pt x="9163" y="13337"/>
                      <a:pt x="9049" y="13983"/>
                    </a:cubicBezTo>
                    <a:cubicBezTo>
                      <a:pt x="8944" y="14571"/>
                      <a:pt x="8694" y="14920"/>
                      <a:pt x="8694" y="15448"/>
                    </a:cubicBezTo>
                    <a:cubicBezTo>
                      <a:pt x="8545" y="15448"/>
                      <a:pt x="8841" y="16459"/>
                      <a:pt x="8986" y="16459"/>
                    </a:cubicBezTo>
                    <a:cubicBezTo>
                      <a:pt x="8986" y="16919"/>
                      <a:pt x="9475" y="17333"/>
                      <a:pt x="9475" y="17832"/>
                    </a:cubicBezTo>
                    <a:cubicBezTo>
                      <a:pt x="9504" y="17832"/>
                      <a:pt x="9670" y="18303"/>
                      <a:pt x="9670" y="18446"/>
                    </a:cubicBezTo>
                    <a:cubicBezTo>
                      <a:pt x="9519" y="18446"/>
                      <a:pt x="10450" y="19829"/>
                      <a:pt x="10450" y="19928"/>
                    </a:cubicBezTo>
                    <a:cubicBezTo>
                      <a:pt x="10616" y="19928"/>
                      <a:pt x="10640" y="20397"/>
                      <a:pt x="10790" y="20397"/>
                    </a:cubicBezTo>
                    <a:cubicBezTo>
                      <a:pt x="10816" y="20709"/>
                      <a:pt x="10985" y="20998"/>
                      <a:pt x="10985" y="21228"/>
                    </a:cubicBezTo>
                    <a:cubicBezTo>
                      <a:pt x="11180" y="21448"/>
                      <a:pt x="11986" y="21264"/>
                      <a:pt x="12301" y="21264"/>
                    </a:cubicBezTo>
                    <a:cubicBezTo>
                      <a:pt x="12301" y="21180"/>
                      <a:pt x="13771" y="20975"/>
                      <a:pt x="13958" y="20975"/>
                    </a:cubicBezTo>
                    <a:cubicBezTo>
                      <a:pt x="14057" y="20878"/>
                      <a:pt x="14690" y="20216"/>
                      <a:pt x="14690" y="20216"/>
                    </a:cubicBezTo>
                    <a:cubicBezTo>
                      <a:pt x="14690" y="19882"/>
                      <a:pt x="15601" y="19238"/>
                      <a:pt x="15959" y="19059"/>
                    </a:cubicBezTo>
                    <a:cubicBezTo>
                      <a:pt x="15959" y="19006"/>
                      <a:pt x="16404" y="18192"/>
                      <a:pt x="16349" y="18192"/>
                    </a:cubicBezTo>
                    <a:cubicBezTo>
                      <a:pt x="16349" y="17624"/>
                      <a:pt x="16544" y="17250"/>
                      <a:pt x="16544" y="16748"/>
                    </a:cubicBezTo>
                    <a:cubicBezTo>
                      <a:pt x="16688" y="16748"/>
                      <a:pt x="16830" y="16278"/>
                      <a:pt x="17128" y="16278"/>
                    </a:cubicBezTo>
                    <a:cubicBezTo>
                      <a:pt x="17212" y="16155"/>
                      <a:pt x="17450" y="16107"/>
                      <a:pt x="17616" y="16024"/>
                    </a:cubicBezTo>
                    <a:cubicBezTo>
                      <a:pt x="17616" y="15713"/>
                      <a:pt x="17957" y="15476"/>
                      <a:pt x="17957" y="15087"/>
                    </a:cubicBezTo>
                    <a:cubicBezTo>
                      <a:pt x="18179" y="15087"/>
                      <a:pt x="17812" y="13876"/>
                      <a:pt x="17812" y="13749"/>
                    </a:cubicBezTo>
                    <a:cubicBezTo>
                      <a:pt x="17382" y="13749"/>
                      <a:pt x="17713" y="12307"/>
                      <a:pt x="17713" y="12124"/>
                    </a:cubicBezTo>
                    <a:cubicBezTo>
                      <a:pt x="17437" y="12124"/>
                      <a:pt x="18620" y="11148"/>
                      <a:pt x="18598" y="11208"/>
                    </a:cubicBezTo>
                    <a:cubicBezTo>
                      <a:pt x="18681" y="10953"/>
                      <a:pt x="19316" y="10604"/>
                      <a:pt x="19526" y="10404"/>
                    </a:cubicBezTo>
                    <a:cubicBezTo>
                      <a:pt x="19713" y="10224"/>
                      <a:pt x="20347" y="9878"/>
                      <a:pt x="20347" y="9667"/>
                    </a:cubicBezTo>
                    <a:cubicBezTo>
                      <a:pt x="20620" y="9565"/>
                      <a:pt x="20654" y="9375"/>
                      <a:pt x="20882" y="9269"/>
                    </a:cubicBezTo>
                    <a:cubicBezTo>
                      <a:pt x="20882" y="9177"/>
                      <a:pt x="20727" y="8909"/>
                      <a:pt x="21077" y="8909"/>
                    </a:cubicBezTo>
                    <a:cubicBezTo>
                      <a:pt x="20989" y="8446"/>
                      <a:pt x="21517" y="8183"/>
                      <a:pt x="21517" y="7716"/>
                    </a:cubicBezTo>
                    <a:cubicBezTo>
                      <a:pt x="21101" y="7817"/>
                      <a:pt x="20526" y="7861"/>
                      <a:pt x="20102" y="7861"/>
                    </a:cubicBezTo>
                    <a:cubicBezTo>
                      <a:pt x="20104" y="7926"/>
                      <a:pt x="19637" y="7935"/>
                      <a:pt x="19567" y="7931"/>
                    </a:cubicBezTo>
                    <a:close/>
                    <a:moveTo>
                      <a:pt x="19567" y="7931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2" name="Freeform: Shape 55"/>
              <p:cNvSpPr>
                <a:spLocks/>
              </p:cNvSpPr>
              <p:nvPr/>
            </p:nvSpPr>
            <p:spPr bwMode="auto">
              <a:xfrm>
                <a:off x="184" y="272"/>
                <a:ext cx="3" cy="2"/>
              </a:xfrm>
              <a:custGeom>
                <a:avLst/>
                <a:gdLst>
                  <a:gd name="T0" fmla="*/ 0 w 16989"/>
                  <a:gd name="T1" fmla="*/ 0 h 15334"/>
                  <a:gd name="T2" fmla="*/ 0 w 16989"/>
                  <a:gd name="T3" fmla="*/ 0 h 15334"/>
                  <a:gd name="T4" fmla="*/ 0 w 16989"/>
                  <a:gd name="T5" fmla="*/ 0 h 15334"/>
                  <a:gd name="T6" fmla="*/ 0 w 16989"/>
                  <a:gd name="T7" fmla="*/ 0 h 15334"/>
                  <a:gd name="T8" fmla="*/ 0 w 16989"/>
                  <a:gd name="T9" fmla="*/ 0 h 153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989" h="15334">
                    <a:moveTo>
                      <a:pt x="5730" y="2266"/>
                    </a:moveTo>
                    <a:cubicBezTo>
                      <a:pt x="4165" y="1591"/>
                      <a:pt x="2498" y="771"/>
                      <a:pt x="900" y="0"/>
                    </a:cubicBezTo>
                    <a:cubicBezTo>
                      <a:pt x="-4611" y="21600"/>
                      <a:pt x="16989" y="17743"/>
                      <a:pt x="16989" y="4629"/>
                    </a:cubicBezTo>
                    <a:cubicBezTo>
                      <a:pt x="12159" y="7955"/>
                      <a:pt x="7839" y="13596"/>
                      <a:pt x="5730" y="2266"/>
                    </a:cubicBezTo>
                    <a:close/>
                    <a:moveTo>
                      <a:pt x="5730" y="2266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3" name="Freeform: Shape 56"/>
              <p:cNvSpPr>
                <a:spLocks/>
              </p:cNvSpPr>
              <p:nvPr/>
            </p:nvSpPr>
            <p:spPr bwMode="auto">
              <a:xfrm>
                <a:off x="192" y="272"/>
                <a:ext cx="16" cy="8"/>
              </a:xfrm>
              <a:custGeom>
                <a:avLst/>
                <a:gdLst>
                  <a:gd name="T0" fmla="*/ 0 w 18999"/>
                  <a:gd name="T1" fmla="*/ 0 h 20934"/>
                  <a:gd name="T2" fmla="*/ 0 w 18999"/>
                  <a:gd name="T3" fmla="*/ 0 h 20934"/>
                  <a:gd name="T4" fmla="*/ 0 w 18999"/>
                  <a:gd name="T5" fmla="*/ 0 h 20934"/>
                  <a:gd name="T6" fmla="*/ 0 w 18999"/>
                  <a:gd name="T7" fmla="*/ 0 h 20934"/>
                  <a:gd name="T8" fmla="*/ 0 w 18999"/>
                  <a:gd name="T9" fmla="*/ 0 h 20934"/>
                  <a:gd name="T10" fmla="*/ 0 w 18999"/>
                  <a:gd name="T11" fmla="*/ 0 h 20934"/>
                  <a:gd name="T12" fmla="*/ 0 w 18999"/>
                  <a:gd name="T13" fmla="*/ 0 h 209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999" h="20934">
                    <a:moveTo>
                      <a:pt x="5636" y="0"/>
                    </a:moveTo>
                    <a:cubicBezTo>
                      <a:pt x="4287" y="4948"/>
                      <a:pt x="2148" y="3040"/>
                      <a:pt x="0" y="2842"/>
                    </a:cubicBezTo>
                    <a:cubicBezTo>
                      <a:pt x="1313" y="7114"/>
                      <a:pt x="5600" y="11307"/>
                      <a:pt x="7812" y="11307"/>
                    </a:cubicBezTo>
                    <a:cubicBezTo>
                      <a:pt x="9253" y="17507"/>
                      <a:pt x="13604" y="21600"/>
                      <a:pt x="17047" y="20845"/>
                    </a:cubicBezTo>
                    <a:cubicBezTo>
                      <a:pt x="21600" y="19871"/>
                      <a:pt x="16872" y="12618"/>
                      <a:pt x="16055" y="9439"/>
                    </a:cubicBezTo>
                    <a:cubicBezTo>
                      <a:pt x="11622" y="9439"/>
                      <a:pt x="11135" y="1212"/>
                      <a:pt x="5636" y="0"/>
                    </a:cubicBezTo>
                    <a:close/>
                    <a:moveTo>
                      <a:pt x="5636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4" name="Freeform: Shape 57"/>
              <p:cNvSpPr>
                <a:spLocks/>
              </p:cNvSpPr>
              <p:nvPr/>
            </p:nvSpPr>
            <p:spPr bwMode="auto">
              <a:xfrm>
                <a:off x="208" y="288"/>
                <a:ext cx="15" cy="4"/>
              </a:xfrm>
              <a:custGeom>
                <a:avLst/>
                <a:gdLst>
                  <a:gd name="T0" fmla="*/ 0 w 21600"/>
                  <a:gd name="T1" fmla="*/ 0 h 19826"/>
                  <a:gd name="T2" fmla="*/ 0 w 21600"/>
                  <a:gd name="T3" fmla="*/ 0 h 19826"/>
                  <a:gd name="T4" fmla="*/ 0 w 21600"/>
                  <a:gd name="T5" fmla="*/ 0 h 19826"/>
                  <a:gd name="T6" fmla="*/ 0 w 21600"/>
                  <a:gd name="T7" fmla="*/ 0 h 19826"/>
                  <a:gd name="T8" fmla="*/ 0 w 21600"/>
                  <a:gd name="T9" fmla="*/ 0 h 19826"/>
                  <a:gd name="T10" fmla="*/ 0 w 21600"/>
                  <a:gd name="T11" fmla="*/ 0 h 19826"/>
                  <a:gd name="T12" fmla="*/ 0 w 21600"/>
                  <a:gd name="T13" fmla="*/ 0 h 19826"/>
                  <a:gd name="T14" fmla="*/ 0 w 21600"/>
                  <a:gd name="T15" fmla="*/ 0 h 19826"/>
                  <a:gd name="T16" fmla="*/ 0 w 21600"/>
                  <a:gd name="T17" fmla="*/ 0 h 1982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600" h="19826">
                    <a:moveTo>
                      <a:pt x="15657" y="0"/>
                    </a:moveTo>
                    <a:cubicBezTo>
                      <a:pt x="14560" y="9831"/>
                      <a:pt x="15657" y="658"/>
                      <a:pt x="15657" y="8204"/>
                    </a:cubicBezTo>
                    <a:cubicBezTo>
                      <a:pt x="11646" y="8446"/>
                      <a:pt x="8331" y="1662"/>
                      <a:pt x="5406" y="1662"/>
                    </a:cubicBezTo>
                    <a:cubicBezTo>
                      <a:pt x="6331" y="6612"/>
                      <a:pt x="7554" y="10212"/>
                      <a:pt x="7554" y="14712"/>
                    </a:cubicBezTo>
                    <a:cubicBezTo>
                      <a:pt x="4789" y="18069"/>
                      <a:pt x="2686" y="14712"/>
                      <a:pt x="0" y="14712"/>
                    </a:cubicBezTo>
                    <a:cubicBezTo>
                      <a:pt x="1006" y="20735"/>
                      <a:pt x="8309" y="21600"/>
                      <a:pt x="9189" y="16442"/>
                    </a:cubicBezTo>
                    <a:cubicBezTo>
                      <a:pt x="15417" y="16442"/>
                      <a:pt x="15680" y="16027"/>
                      <a:pt x="21600" y="18000"/>
                    </a:cubicBezTo>
                    <a:cubicBezTo>
                      <a:pt x="21406" y="13015"/>
                      <a:pt x="17349" y="1315"/>
                      <a:pt x="15657" y="0"/>
                    </a:cubicBezTo>
                    <a:close/>
                    <a:moveTo>
                      <a:pt x="15657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5" name="Freeform: Shape 58"/>
              <p:cNvSpPr>
                <a:spLocks/>
              </p:cNvSpPr>
              <p:nvPr/>
            </p:nvSpPr>
            <p:spPr bwMode="auto">
              <a:xfrm>
                <a:off x="200" y="288"/>
                <a:ext cx="2" cy="2"/>
              </a:xfrm>
              <a:custGeom>
                <a:avLst/>
                <a:gdLst>
                  <a:gd name="T0" fmla="*/ 0 w 16604"/>
                  <a:gd name="T1" fmla="*/ 0 h 17442"/>
                  <a:gd name="T2" fmla="*/ 0 w 16604"/>
                  <a:gd name="T3" fmla="*/ 0 h 17442"/>
                  <a:gd name="T4" fmla="*/ 0 w 16604"/>
                  <a:gd name="T5" fmla="*/ 0 h 17442"/>
                  <a:gd name="T6" fmla="*/ 0 w 16604"/>
                  <a:gd name="T7" fmla="*/ 0 h 1744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604" h="17442">
                    <a:moveTo>
                      <a:pt x="1543" y="0"/>
                    </a:moveTo>
                    <a:cubicBezTo>
                      <a:pt x="-4492" y="21600"/>
                      <a:pt x="8577" y="17040"/>
                      <a:pt x="16563" y="17040"/>
                    </a:cubicBezTo>
                    <a:cubicBezTo>
                      <a:pt x="17108" y="7620"/>
                      <a:pt x="12116" y="1920"/>
                      <a:pt x="1543" y="0"/>
                    </a:cubicBezTo>
                    <a:close/>
                    <a:moveTo>
                      <a:pt x="1543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6" name="Freeform: Shape 59"/>
              <p:cNvSpPr>
                <a:spLocks/>
              </p:cNvSpPr>
              <p:nvPr/>
            </p:nvSpPr>
            <p:spPr bwMode="auto">
              <a:xfrm>
                <a:off x="200" y="288"/>
                <a:ext cx="2" cy="2"/>
              </a:xfrm>
              <a:custGeom>
                <a:avLst/>
                <a:gdLst>
                  <a:gd name="T0" fmla="*/ 0 w 21600"/>
                  <a:gd name="T1" fmla="*/ 0 h 12742"/>
                  <a:gd name="T2" fmla="*/ 0 w 21600"/>
                  <a:gd name="T3" fmla="*/ 0 h 12742"/>
                  <a:gd name="T4" fmla="*/ 0 w 21600"/>
                  <a:gd name="T5" fmla="*/ 0 h 12742"/>
                  <a:gd name="T6" fmla="*/ 0 w 21600"/>
                  <a:gd name="T7" fmla="*/ 0 h 1274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12742">
                    <a:moveTo>
                      <a:pt x="0" y="12742"/>
                    </a:moveTo>
                    <a:cubicBezTo>
                      <a:pt x="7251" y="11994"/>
                      <a:pt x="14425" y="11339"/>
                      <a:pt x="21600" y="10545"/>
                    </a:cubicBezTo>
                    <a:cubicBezTo>
                      <a:pt x="17860" y="-8858"/>
                      <a:pt x="2137" y="2550"/>
                      <a:pt x="0" y="12742"/>
                    </a:cubicBezTo>
                    <a:close/>
                    <a:moveTo>
                      <a:pt x="0" y="12742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7" name="Freeform: Shape 60"/>
              <p:cNvSpPr>
                <a:spLocks/>
              </p:cNvSpPr>
              <p:nvPr/>
            </p:nvSpPr>
            <p:spPr bwMode="auto">
              <a:xfrm>
                <a:off x="232" y="288"/>
                <a:ext cx="2" cy="1"/>
              </a:xfrm>
              <a:custGeom>
                <a:avLst/>
                <a:gdLst>
                  <a:gd name="T0" fmla="*/ 0 w 17161"/>
                  <a:gd name="T1" fmla="*/ 0 h 13638"/>
                  <a:gd name="T2" fmla="*/ 0 w 17161"/>
                  <a:gd name="T3" fmla="*/ 0 h 13638"/>
                  <a:gd name="T4" fmla="*/ 0 w 17161"/>
                  <a:gd name="T5" fmla="*/ 0 h 13638"/>
                  <a:gd name="T6" fmla="*/ 0 w 17161"/>
                  <a:gd name="T7" fmla="*/ 0 h 1363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7161" h="13638">
                    <a:moveTo>
                      <a:pt x="1582" y="0"/>
                    </a:moveTo>
                    <a:cubicBezTo>
                      <a:pt x="-4374" y="21600"/>
                      <a:pt x="7735" y="11073"/>
                      <a:pt x="17161" y="11073"/>
                    </a:cubicBezTo>
                    <a:cubicBezTo>
                      <a:pt x="17226" y="3353"/>
                      <a:pt x="8782" y="0"/>
                      <a:pt x="1582" y="0"/>
                    </a:cubicBezTo>
                    <a:close/>
                    <a:moveTo>
                      <a:pt x="1582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8" name="Freeform: Shape 61"/>
              <p:cNvSpPr>
                <a:spLocks/>
              </p:cNvSpPr>
              <p:nvPr/>
            </p:nvSpPr>
            <p:spPr bwMode="auto">
              <a:xfrm>
                <a:off x="224" y="288"/>
                <a:ext cx="1" cy="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cubicBezTo>
                      <a:pt x="0" y="7500"/>
                      <a:pt x="0" y="14250"/>
                      <a:pt x="0" y="21600"/>
                    </a:cubicBezTo>
                    <a:cubicBezTo>
                      <a:pt x="8975" y="18750"/>
                      <a:pt x="12777" y="14250"/>
                      <a:pt x="21600" y="14250"/>
                    </a:cubicBezTo>
                    <a:cubicBezTo>
                      <a:pt x="21600" y="5100"/>
                      <a:pt x="9279" y="0"/>
                      <a:pt x="0" y="0"/>
                    </a:cubicBez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9" name="Freeform: Shape 62"/>
              <p:cNvSpPr>
                <a:spLocks/>
              </p:cNvSpPr>
              <p:nvPr/>
            </p:nvSpPr>
            <p:spPr bwMode="auto">
              <a:xfrm>
                <a:off x="216" y="304"/>
                <a:ext cx="1" cy="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cubicBezTo>
                      <a:pt x="17923" y="21600"/>
                      <a:pt x="17234" y="20571"/>
                      <a:pt x="21600" y="5371"/>
                    </a:cubicBezTo>
                    <a:cubicBezTo>
                      <a:pt x="16200" y="3429"/>
                      <a:pt x="10915" y="1714"/>
                      <a:pt x="5285" y="0"/>
                    </a:cubicBezTo>
                    <a:cubicBezTo>
                      <a:pt x="3447" y="7200"/>
                      <a:pt x="1838" y="14400"/>
                      <a:pt x="0" y="21600"/>
                    </a:cubicBezTo>
                    <a:close/>
                    <a:moveTo>
                      <a:pt x="0" y="2160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0" name="Freeform: Shape 63"/>
              <p:cNvSpPr>
                <a:spLocks/>
              </p:cNvSpPr>
              <p:nvPr/>
            </p:nvSpPr>
            <p:spPr bwMode="auto">
              <a:xfrm>
                <a:off x="480" y="384"/>
                <a:ext cx="1" cy="2"/>
              </a:xfrm>
              <a:custGeom>
                <a:avLst/>
                <a:gdLst>
                  <a:gd name="T0" fmla="*/ 0 w 16557"/>
                  <a:gd name="T1" fmla="*/ 0 h 18344"/>
                  <a:gd name="T2" fmla="*/ 0 w 16557"/>
                  <a:gd name="T3" fmla="*/ 0 h 18344"/>
                  <a:gd name="T4" fmla="*/ 0 w 16557"/>
                  <a:gd name="T5" fmla="*/ 0 h 18344"/>
                  <a:gd name="T6" fmla="*/ 0 w 16557"/>
                  <a:gd name="T7" fmla="*/ 0 h 1834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557" h="18344">
                    <a:moveTo>
                      <a:pt x="0" y="16234"/>
                    </a:moveTo>
                    <a:cubicBezTo>
                      <a:pt x="21600" y="21600"/>
                      <a:pt x="17408" y="16922"/>
                      <a:pt x="13033" y="0"/>
                    </a:cubicBezTo>
                    <a:cubicBezTo>
                      <a:pt x="2734" y="5916"/>
                      <a:pt x="0" y="4471"/>
                      <a:pt x="0" y="16234"/>
                    </a:cubicBezTo>
                    <a:close/>
                    <a:moveTo>
                      <a:pt x="0" y="16234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4" name="组合 53"/>
          <p:cNvGrpSpPr/>
          <p:nvPr/>
        </p:nvGrpSpPr>
        <p:grpSpPr>
          <a:xfrm>
            <a:off x="6790196" y="2798607"/>
            <a:ext cx="1479449" cy="1528338"/>
            <a:chOff x="6790196" y="2798607"/>
            <a:chExt cx="1479449" cy="1528338"/>
          </a:xfrm>
        </p:grpSpPr>
        <p:sp>
          <p:nvSpPr>
            <p:cNvPr id="10" name="Oval 65"/>
            <p:cNvSpPr/>
            <p:nvPr/>
          </p:nvSpPr>
          <p:spPr bwMode="auto">
            <a:xfrm>
              <a:off x="6790196" y="2847496"/>
              <a:ext cx="1479449" cy="1479449"/>
            </a:xfrm>
            <a:prstGeom prst="ellipse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" name="TextBox 66"/>
            <p:cNvSpPr txBox="1"/>
            <p:nvPr/>
          </p:nvSpPr>
          <p:spPr>
            <a:xfrm>
              <a:off x="6948297" y="3314943"/>
              <a:ext cx="1244764" cy="300083"/>
            </a:xfrm>
            <a:prstGeom prst="rect">
              <a:avLst/>
            </a:prstGeom>
            <a:noFill/>
            <a:effectLst/>
          </p:spPr>
          <p:txBody>
            <a:bodyPr wrap="none" anchor="ctr" anchorCtr="1">
              <a:normAutofit/>
            </a:bodyPr>
            <a:lstStyle/>
            <a:p>
              <a:pPr algn="ctr"/>
              <a:r>
                <a:rPr lang="zh-CN" altLang="en-US" sz="1200" b="1" spc="-83" dirty="0">
                  <a:solidFill>
                    <a:schemeClr val="bg1"/>
                  </a:solidFill>
                  <a:cs typeface="+mn-ea"/>
                  <a:sym typeface="+mn-lt"/>
                </a:rPr>
                <a:t>The title text preset</a:t>
              </a:r>
            </a:p>
          </p:txBody>
        </p:sp>
        <p:sp>
          <p:nvSpPr>
            <p:cNvPr id="13" name="Oval 68"/>
            <p:cNvSpPr>
              <a:spLocks noChangeAspect="1"/>
            </p:cNvSpPr>
            <p:nvPr/>
          </p:nvSpPr>
          <p:spPr bwMode="auto">
            <a:xfrm>
              <a:off x="7771112" y="2798607"/>
              <a:ext cx="496124" cy="496124"/>
            </a:xfrm>
            <a:prstGeom prst="ellipse">
              <a:avLst/>
            </a:prstGeom>
            <a:solidFill>
              <a:schemeClr val="accent5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14" name="Group 69"/>
            <p:cNvGrpSpPr>
              <a:grpSpLocks/>
            </p:cNvGrpSpPr>
            <p:nvPr/>
          </p:nvGrpSpPr>
          <p:grpSpPr bwMode="auto">
            <a:xfrm>
              <a:off x="7863817" y="2914544"/>
              <a:ext cx="283859" cy="252320"/>
              <a:chOff x="0" y="0"/>
              <a:chExt cx="576" cy="515"/>
            </a:xfrm>
            <a:solidFill>
              <a:schemeClr val="bg1"/>
            </a:solidFill>
            <a:effectLst/>
          </p:grpSpPr>
          <p:sp>
            <p:nvSpPr>
              <p:cNvPr id="30" name="Freeform: Shape 70"/>
              <p:cNvSpPr>
                <a:spLocks/>
              </p:cNvSpPr>
              <p:nvPr/>
            </p:nvSpPr>
            <p:spPr bwMode="auto">
              <a:xfrm>
                <a:off x="0" y="0"/>
                <a:ext cx="576" cy="51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w 21600"/>
                  <a:gd name="T29" fmla="*/ 0 h 21600"/>
                  <a:gd name="T30" fmla="*/ 0 w 21600"/>
                  <a:gd name="T31" fmla="*/ 0 h 21600"/>
                  <a:gd name="T32" fmla="*/ 0 w 21600"/>
                  <a:gd name="T33" fmla="*/ 0 h 21600"/>
                  <a:gd name="T34" fmla="*/ 0 w 21600"/>
                  <a:gd name="T35" fmla="*/ 0 h 21600"/>
                  <a:gd name="T36" fmla="*/ 0 w 21600"/>
                  <a:gd name="T37" fmla="*/ 0 h 2160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1600" h="21600">
                    <a:moveTo>
                      <a:pt x="11936" y="0"/>
                    </a:moveTo>
                    <a:cubicBezTo>
                      <a:pt x="6599" y="0"/>
                      <a:pt x="2272" y="4836"/>
                      <a:pt x="2272" y="10800"/>
                    </a:cubicBezTo>
                    <a:cubicBezTo>
                      <a:pt x="2272" y="10815"/>
                      <a:pt x="2273" y="10840"/>
                      <a:pt x="2273" y="10861"/>
                    </a:cubicBezTo>
                    <a:lnTo>
                      <a:pt x="0" y="10861"/>
                    </a:lnTo>
                    <a:lnTo>
                      <a:pt x="3616" y="14894"/>
                    </a:lnTo>
                    <a:lnTo>
                      <a:pt x="7238" y="10861"/>
                    </a:lnTo>
                    <a:lnTo>
                      <a:pt x="4958" y="10861"/>
                    </a:lnTo>
                    <a:cubicBezTo>
                      <a:pt x="4958" y="10860"/>
                      <a:pt x="4958" y="10859"/>
                      <a:pt x="4958" y="10858"/>
                    </a:cubicBezTo>
                    <a:cubicBezTo>
                      <a:pt x="4958" y="10838"/>
                      <a:pt x="4957" y="10814"/>
                      <a:pt x="4957" y="10800"/>
                    </a:cubicBezTo>
                    <a:cubicBezTo>
                      <a:pt x="4957" y="6499"/>
                      <a:pt x="8088" y="3000"/>
                      <a:pt x="11936" y="3000"/>
                    </a:cubicBezTo>
                    <a:cubicBezTo>
                      <a:pt x="15785" y="3000"/>
                      <a:pt x="18916" y="6499"/>
                      <a:pt x="18916" y="10800"/>
                    </a:cubicBezTo>
                    <a:cubicBezTo>
                      <a:pt x="18916" y="15101"/>
                      <a:pt x="15785" y="18600"/>
                      <a:pt x="11936" y="18600"/>
                    </a:cubicBezTo>
                    <a:cubicBezTo>
                      <a:pt x="9601" y="18600"/>
                      <a:pt x="7530" y="17309"/>
                      <a:pt x="6263" y="15335"/>
                    </a:cubicBezTo>
                    <a:lnTo>
                      <a:pt x="5132" y="16594"/>
                    </a:lnTo>
                    <a:lnTo>
                      <a:pt x="4341" y="17474"/>
                    </a:lnTo>
                    <a:cubicBezTo>
                      <a:pt x="6111" y="19986"/>
                      <a:pt x="8854" y="21600"/>
                      <a:pt x="11936" y="21600"/>
                    </a:cubicBezTo>
                    <a:cubicBezTo>
                      <a:pt x="17274" y="21600"/>
                      <a:pt x="21600" y="16765"/>
                      <a:pt x="21600" y="10800"/>
                    </a:cubicBezTo>
                    <a:cubicBezTo>
                      <a:pt x="21600" y="4836"/>
                      <a:pt x="17273" y="0"/>
                      <a:pt x="11936" y="0"/>
                    </a:cubicBezTo>
                    <a:close/>
                    <a:moveTo>
                      <a:pt x="11936" y="0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1" name="Freeform: Shape 71"/>
              <p:cNvSpPr>
                <a:spLocks/>
              </p:cNvSpPr>
              <p:nvPr/>
            </p:nvSpPr>
            <p:spPr bwMode="auto">
              <a:xfrm>
                <a:off x="304" y="128"/>
                <a:ext cx="134" cy="21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0" y="14168"/>
                    </a:lnTo>
                    <a:lnTo>
                      <a:pt x="32" y="14168"/>
                    </a:lnTo>
                    <a:lnTo>
                      <a:pt x="18924" y="21600"/>
                    </a:lnTo>
                    <a:lnTo>
                      <a:pt x="21600" y="18903"/>
                    </a:lnTo>
                    <a:lnTo>
                      <a:pt x="5054" y="12394"/>
                    </a:lnTo>
                    <a:lnTo>
                      <a:pt x="5054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cxnSp>
        <p:nvCxnSpPr>
          <p:cNvPr id="19" name="Straight Connector 77"/>
          <p:cNvCxnSpPr/>
          <p:nvPr/>
        </p:nvCxnSpPr>
        <p:spPr bwMode="auto">
          <a:xfrm>
            <a:off x="2078009" y="2197704"/>
            <a:ext cx="205618" cy="71509"/>
          </a:xfrm>
          <a:prstGeom prst="line">
            <a:avLst/>
          </a:prstGeom>
          <a:solidFill>
            <a:schemeClr val="accent1"/>
          </a:solidFill>
          <a:ln w="15875" cap="rnd" cmpd="sng" algn="ctr">
            <a:solidFill>
              <a:schemeClr val="bg1">
                <a:lumMod val="75000"/>
              </a:schemeClr>
            </a:solidFill>
            <a:prstDash val="sysDot"/>
            <a:round/>
            <a:headEnd type="oval" w="sm" len="sm"/>
            <a:tailEnd type="oval" w="sm" len="sm"/>
          </a:ln>
          <a:effectLst/>
        </p:spPr>
      </p:cxnSp>
      <p:grpSp>
        <p:nvGrpSpPr>
          <p:cNvPr id="51" name="组合 50"/>
          <p:cNvGrpSpPr/>
          <p:nvPr/>
        </p:nvGrpSpPr>
        <p:grpSpPr>
          <a:xfrm>
            <a:off x="791872" y="1005576"/>
            <a:ext cx="1312106" cy="1527037"/>
            <a:chOff x="791872" y="1005576"/>
            <a:chExt cx="1312106" cy="1527037"/>
          </a:xfrm>
        </p:grpSpPr>
        <p:sp>
          <p:nvSpPr>
            <p:cNvPr id="15" name="Oval 73"/>
            <p:cNvSpPr/>
            <p:nvPr/>
          </p:nvSpPr>
          <p:spPr bwMode="auto">
            <a:xfrm>
              <a:off x="791872" y="1243646"/>
              <a:ext cx="1288968" cy="1288967"/>
            </a:xfrm>
            <a:prstGeom prst="ellipse">
              <a:avLst/>
            </a:pr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" name="TextBox 74"/>
            <p:cNvSpPr txBox="1"/>
            <p:nvPr/>
          </p:nvSpPr>
          <p:spPr>
            <a:xfrm>
              <a:off x="791872" y="1666052"/>
              <a:ext cx="1291658" cy="300083"/>
            </a:xfrm>
            <a:prstGeom prst="rect">
              <a:avLst/>
            </a:prstGeom>
            <a:noFill/>
            <a:effectLst/>
          </p:spPr>
          <p:txBody>
            <a:bodyPr wrap="none" anchor="ctr" anchorCtr="1">
              <a:normAutofit/>
            </a:bodyPr>
            <a:lstStyle/>
            <a:p>
              <a:pPr algn="ctr"/>
              <a:r>
                <a:rPr lang="zh-CN" altLang="en-US" b="1" spc="-83" baseline="30000" dirty="0">
                  <a:solidFill>
                    <a:schemeClr val="bg1"/>
                  </a:solidFill>
                  <a:cs typeface="+mn-ea"/>
                  <a:sym typeface="+mn-lt"/>
                </a:rPr>
                <a:t>The title text</a:t>
              </a:r>
            </a:p>
          </p:txBody>
        </p:sp>
        <p:sp>
          <p:nvSpPr>
            <p:cNvPr id="17" name="TextBox 75"/>
            <p:cNvSpPr txBox="1"/>
            <p:nvPr/>
          </p:nvSpPr>
          <p:spPr>
            <a:xfrm>
              <a:off x="812320" y="1916660"/>
              <a:ext cx="1291658" cy="260552"/>
            </a:xfrm>
            <a:prstGeom prst="rect">
              <a:avLst/>
            </a:prstGeom>
            <a:noFill/>
            <a:effectLst/>
          </p:spPr>
          <p:txBody>
            <a:bodyPr wrap="square" lIns="0" tIns="0" rIns="0" bIns="0" anchor="ctr">
              <a:normAutofit fontScale="62500" lnSpcReduction="200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800" dirty="0">
                  <a:solidFill>
                    <a:schemeClr val="bg1"/>
                  </a:solidFill>
                  <a:cs typeface="+mn-ea"/>
                  <a:sym typeface="+mn-lt"/>
                </a:rPr>
                <a:t>This section is displayed as a text layout placeholder</a:t>
              </a:r>
              <a:br>
                <a:rPr lang="zh-CN" altLang="en-US" sz="800" dirty="0">
                  <a:solidFill>
                    <a:schemeClr val="bg1"/>
                  </a:solidFill>
                  <a:cs typeface="+mn-ea"/>
                  <a:sym typeface="+mn-lt"/>
                </a:rPr>
              </a:br>
              <a:r>
                <a:rPr lang="zh-CN" altLang="en-US" sz="800" dirty="0">
                  <a:solidFill>
                    <a:schemeClr val="bg1"/>
                  </a:solidFill>
                  <a:cs typeface="+mn-ea"/>
                  <a:sym typeface="+mn-lt"/>
                </a:rPr>
                <a:t>(Theme fonts are recommended)</a:t>
              </a:r>
            </a:p>
          </p:txBody>
        </p:sp>
        <p:sp>
          <p:nvSpPr>
            <p:cNvPr id="18" name="Oval 76"/>
            <p:cNvSpPr>
              <a:spLocks noChangeAspect="1"/>
            </p:cNvSpPr>
            <p:nvPr/>
          </p:nvSpPr>
          <p:spPr bwMode="auto">
            <a:xfrm>
              <a:off x="877021" y="1005576"/>
              <a:ext cx="496124" cy="496124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" name="Freeform: Shape 78"/>
            <p:cNvSpPr>
              <a:spLocks/>
            </p:cNvSpPr>
            <p:nvPr/>
          </p:nvSpPr>
          <p:spPr bwMode="auto">
            <a:xfrm>
              <a:off x="1056932" y="1119913"/>
              <a:ext cx="129983" cy="256144"/>
            </a:xfrm>
            <a:custGeom>
              <a:avLst/>
              <a:gdLst>
                <a:gd name="T0" fmla="*/ 7876052 w 21600"/>
                <a:gd name="T1" fmla="*/ 185358510 h 21600"/>
                <a:gd name="T2" fmla="*/ 8461236 w 21600"/>
                <a:gd name="T3" fmla="*/ 100252083 h 21600"/>
                <a:gd name="T4" fmla="*/ 13475014 w 21600"/>
                <a:gd name="T5" fmla="*/ 51005792 h 21600"/>
                <a:gd name="T6" fmla="*/ 6737509 w 21600"/>
                <a:gd name="T7" fmla="*/ 0 h 21600"/>
                <a:gd name="T8" fmla="*/ 0 w 21600"/>
                <a:gd name="T9" fmla="*/ 51005792 h 21600"/>
                <a:gd name="T10" fmla="*/ 4941496 w 21600"/>
                <a:gd name="T11" fmla="*/ 100110670 h 21600"/>
                <a:gd name="T12" fmla="*/ 5527805 w 21600"/>
                <a:gd name="T13" fmla="*/ 185387119 h 21600"/>
                <a:gd name="T14" fmla="*/ 1748080 w 21600"/>
                <a:gd name="T15" fmla="*/ 194154876 h 21600"/>
                <a:gd name="T16" fmla="*/ 6733136 w 21600"/>
                <a:gd name="T17" fmla="*/ 203194979 h 21600"/>
                <a:gd name="T18" fmla="*/ 11718967 w 21600"/>
                <a:gd name="T19" fmla="*/ 194154876 h 21600"/>
                <a:gd name="T20" fmla="*/ 7876052 w 21600"/>
                <a:gd name="T21" fmla="*/ 185358510 h 21600"/>
                <a:gd name="T22" fmla="*/ 5811038 w 21600"/>
                <a:gd name="T23" fmla="*/ 39764005 h 21600"/>
                <a:gd name="T24" fmla="*/ 3381794 w 21600"/>
                <a:gd name="T25" fmla="*/ 49678959 h 21600"/>
                <a:gd name="T26" fmla="*/ 2388689 w 21600"/>
                <a:gd name="T27" fmla="*/ 30187155 h 21600"/>
                <a:gd name="T28" fmla="*/ 4817314 w 21600"/>
                <a:gd name="T29" fmla="*/ 20272200 h 21600"/>
                <a:gd name="T30" fmla="*/ 5811038 w 21600"/>
                <a:gd name="T31" fmla="*/ 39764005 h 21600"/>
                <a:gd name="T32" fmla="*/ 5811038 w 21600"/>
                <a:gd name="T33" fmla="*/ 39764005 h 216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1600" h="21600">
                  <a:moveTo>
                    <a:pt x="12625" y="19704"/>
                  </a:moveTo>
                  <a:lnTo>
                    <a:pt x="13563" y="10657"/>
                  </a:lnTo>
                  <a:cubicBezTo>
                    <a:pt x="18187" y="10044"/>
                    <a:pt x="21600" y="7936"/>
                    <a:pt x="21600" y="5422"/>
                  </a:cubicBezTo>
                  <a:cubicBezTo>
                    <a:pt x="21600" y="2427"/>
                    <a:pt x="16765" y="0"/>
                    <a:pt x="10800" y="0"/>
                  </a:cubicBezTo>
                  <a:cubicBezTo>
                    <a:pt x="4835" y="0"/>
                    <a:pt x="0" y="2427"/>
                    <a:pt x="0" y="5422"/>
                  </a:cubicBezTo>
                  <a:cubicBezTo>
                    <a:pt x="0" y="7915"/>
                    <a:pt x="3356" y="10009"/>
                    <a:pt x="7921" y="10642"/>
                  </a:cubicBezTo>
                  <a:lnTo>
                    <a:pt x="8861" y="19707"/>
                  </a:lnTo>
                  <a:cubicBezTo>
                    <a:pt x="5382" y="19811"/>
                    <a:pt x="2802" y="20188"/>
                    <a:pt x="2802" y="20639"/>
                  </a:cubicBezTo>
                  <a:cubicBezTo>
                    <a:pt x="2802" y="21170"/>
                    <a:pt x="6379" y="21600"/>
                    <a:pt x="10793" y="21600"/>
                  </a:cubicBezTo>
                  <a:cubicBezTo>
                    <a:pt x="15206" y="21600"/>
                    <a:pt x="18785" y="21169"/>
                    <a:pt x="18785" y="20639"/>
                  </a:cubicBezTo>
                  <a:cubicBezTo>
                    <a:pt x="18785" y="20184"/>
                    <a:pt x="16154" y="19803"/>
                    <a:pt x="12625" y="19704"/>
                  </a:cubicBezTo>
                  <a:close/>
                  <a:moveTo>
                    <a:pt x="9315" y="4227"/>
                  </a:moveTo>
                  <a:cubicBezTo>
                    <a:pt x="8680" y="5090"/>
                    <a:pt x="6937" y="5562"/>
                    <a:pt x="5421" y="5281"/>
                  </a:cubicBezTo>
                  <a:cubicBezTo>
                    <a:pt x="3906" y="5000"/>
                    <a:pt x="3193" y="4072"/>
                    <a:pt x="3829" y="3209"/>
                  </a:cubicBezTo>
                  <a:cubicBezTo>
                    <a:pt x="4464" y="2346"/>
                    <a:pt x="6207" y="1874"/>
                    <a:pt x="7722" y="2155"/>
                  </a:cubicBezTo>
                  <a:cubicBezTo>
                    <a:pt x="9238" y="2436"/>
                    <a:pt x="9951" y="3363"/>
                    <a:pt x="9315" y="4227"/>
                  </a:cubicBezTo>
                  <a:close/>
                  <a:moveTo>
                    <a:pt x="9315" y="4227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cxnSp>
        <p:nvCxnSpPr>
          <p:cNvPr id="25" name="Straight Connector 84"/>
          <p:cNvCxnSpPr/>
          <p:nvPr/>
        </p:nvCxnSpPr>
        <p:spPr bwMode="auto">
          <a:xfrm>
            <a:off x="6296699" y="2585379"/>
            <a:ext cx="611902" cy="499205"/>
          </a:xfrm>
          <a:prstGeom prst="line">
            <a:avLst/>
          </a:prstGeom>
          <a:solidFill>
            <a:schemeClr val="accent1"/>
          </a:solidFill>
          <a:ln w="15875" cap="rnd" cmpd="sng" algn="ctr">
            <a:solidFill>
              <a:schemeClr val="bg1">
                <a:lumMod val="75000"/>
              </a:schemeClr>
            </a:solidFill>
            <a:prstDash val="sysDot"/>
            <a:round/>
            <a:headEnd type="oval" w="sm" len="sm"/>
            <a:tailEnd type="oval" w="sm" len="sm"/>
          </a:ln>
          <a:effectLst/>
        </p:spPr>
      </p:cxnSp>
      <p:grpSp>
        <p:nvGrpSpPr>
          <p:cNvPr id="55" name="组合 54"/>
          <p:cNvGrpSpPr/>
          <p:nvPr/>
        </p:nvGrpSpPr>
        <p:grpSpPr>
          <a:xfrm>
            <a:off x="4583897" y="1019507"/>
            <a:ext cx="2060803" cy="1827990"/>
            <a:chOff x="4583897" y="1019507"/>
            <a:chExt cx="2060803" cy="1827990"/>
          </a:xfrm>
        </p:grpSpPr>
        <p:grpSp>
          <p:nvGrpSpPr>
            <p:cNvPr id="53" name="组合 52"/>
            <p:cNvGrpSpPr/>
            <p:nvPr/>
          </p:nvGrpSpPr>
          <p:grpSpPr>
            <a:xfrm>
              <a:off x="4741617" y="1019507"/>
              <a:ext cx="1705356" cy="1827990"/>
              <a:chOff x="4741617" y="1019507"/>
              <a:chExt cx="1705356" cy="1827990"/>
            </a:xfrm>
          </p:grpSpPr>
          <p:sp>
            <p:nvSpPr>
              <p:cNvPr id="21" name="Oval 80"/>
              <p:cNvSpPr/>
              <p:nvPr/>
            </p:nvSpPr>
            <p:spPr bwMode="auto">
              <a:xfrm>
                <a:off x="4741617" y="1142142"/>
                <a:ext cx="1705356" cy="1705355"/>
              </a:xfrm>
              <a:prstGeom prst="ellipse">
                <a:avLst/>
              </a:prstGeom>
              <a:blipFill dpi="0"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22" name="TextBox 81"/>
              <p:cNvSpPr txBox="1"/>
              <p:nvPr/>
            </p:nvSpPr>
            <p:spPr>
              <a:xfrm>
                <a:off x="4935326" y="1653648"/>
                <a:ext cx="1292662" cy="300083"/>
              </a:xfrm>
              <a:prstGeom prst="rect">
                <a:avLst/>
              </a:prstGeom>
              <a:noFill/>
              <a:effectLst/>
            </p:spPr>
            <p:txBody>
              <a:bodyPr wrap="none" anchor="ctr" anchorCtr="1">
                <a:noAutofit/>
              </a:bodyPr>
              <a:lstStyle/>
              <a:p>
                <a:pPr algn="ctr"/>
                <a:r>
                  <a:rPr lang="zh-CN" altLang="en-US" sz="1400" b="1" dirty="0">
                    <a:solidFill>
                      <a:srgbClr val="FFFFFF"/>
                    </a:solidFill>
                    <a:cs typeface="+mn-ea"/>
                    <a:sym typeface="+mn-lt"/>
                  </a:rPr>
                  <a:t>The title text</a:t>
                </a:r>
              </a:p>
            </p:txBody>
          </p:sp>
          <p:sp>
            <p:nvSpPr>
              <p:cNvPr id="24" name="Freeform: Shape 83"/>
              <p:cNvSpPr>
                <a:spLocks/>
              </p:cNvSpPr>
              <p:nvPr/>
            </p:nvSpPr>
            <p:spPr bwMode="auto">
              <a:xfrm>
                <a:off x="5774152" y="1019507"/>
                <a:ext cx="600563" cy="600563"/>
              </a:xfrm>
              <a:custGeom>
                <a:avLst/>
                <a:gdLst>
                  <a:gd name="T0" fmla="*/ 0 w 3223"/>
                  <a:gd name="T1" fmla="*/ 1612 h 3223"/>
                  <a:gd name="T2" fmla="*/ 0 w 3223"/>
                  <a:gd name="T3" fmla="*/ 1612 h 3223"/>
                  <a:gd name="T4" fmla="*/ 1611 w 3223"/>
                  <a:gd name="T5" fmla="*/ 0 h 3223"/>
                  <a:gd name="T6" fmla="*/ 3223 w 3223"/>
                  <a:gd name="T7" fmla="*/ 1612 h 3223"/>
                  <a:gd name="T8" fmla="*/ 1611 w 3223"/>
                  <a:gd name="T9" fmla="*/ 3223 h 3223"/>
                  <a:gd name="T10" fmla="*/ 0 w 3223"/>
                  <a:gd name="T11" fmla="*/ 1612 h 3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23" h="3223">
                    <a:moveTo>
                      <a:pt x="0" y="1612"/>
                    </a:moveTo>
                    <a:lnTo>
                      <a:pt x="0" y="1612"/>
                    </a:lnTo>
                    <a:cubicBezTo>
                      <a:pt x="0" y="722"/>
                      <a:pt x="721" y="0"/>
                      <a:pt x="1611" y="0"/>
                    </a:cubicBezTo>
                    <a:cubicBezTo>
                      <a:pt x="2501" y="0"/>
                      <a:pt x="3223" y="722"/>
                      <a:pt x="3223" y="1612"/>
                    </a:cubicBezTo>
                    <a:cubicBezTo>
                      <a:pt x="3223" y="2502"/>
                      <a:pt x="2501" y="3223"/>
                      <a:pt x="1611" y="3223"/>
                    </a:cubicBezTo>
                    <a:cubicBezTo>
                      <a:pt x="721" y="3223"/>
                      <a:pt x="0" y="2502"/>
                      <a:pt x="0" y="1612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grpSp>
            <p:nvGrpSpPr>
              <p:cNvPr id="26" name="Group 85"/>
              <p:cNvGrpSpPr>
                <a:grpSpLocks/>
              </p:cNvGrpSpPr>
              <p:nvPr/>
            </p:nvGrpSpPr>
            <p:grpSpPr bwMode="auto">
              <a:xfrm>
                <a:off x="5965565" y="1157132"/>
                <a:ext cx="283861" cy="250217"/>
                <a:chOff x="52" y="-52"/>
                <a:chExt cx="578" cy="508"/>
              </a:xfrm>
              <a:solidFill>
                <a:schemeClr val="bg1"/>
              </a:solidFill>
              <a:effectLst/>
            </p:grpSpPr>
            <p:sp>
              <p:nvSpPr>
                <p:cNvPr id="27" name="Freeform: Shape 86"/>
                <p:cNvSpPr>
                  <a:spLocks/>
                </p:cNvSpPr>
                <p:nvPr/>
              </p:nvSpPr>
              <p:spPr bwMode="auto">
                <a:xfrm>
                  <a:off x="52" y="44"/>
                  <a:ext cx="412" cy="41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w 21600"/>
                    <a:gd name="T17" fmla="*/ 0 h 21600"/>
                    <a:gd name="T18" fmla="*/ 0 w 21600"/>
                    <a:gd name="T19" fmla="*/ 0 h 21600"/>
                    <a:gd name="T20" fmla="*/ 0 w 21600"/>
                    <a:gd name="T21" fmla="*/ 0 h 21600"/>
                    <a:gd name="T22" fmla="*/ 0 w 21600"/>
                    <a:gd name="T23" fmla="*/ 0 h 21600"/>
                    <a:gd name="T24" fmla="*/ 0 w 21600"/>
                    <a:gd name="T25" fmla="*/ 0 h 21600"/>
                    <a:gd name="T26" fmla="*/ 0 w 21600"/>
                    <a:gd name="T27" fmla="*/ 0 h 21600"/>
                    <a:gd name="T28" fmla="*/ 0 w 21600"/>
                    <a:gd name="T29" fmla="*/ 0 h 21600"/>
                    <a:gd name="T30" fmla="*/ 0 w 21600"/>
                    <a:gd name="T31" fmla="*/ 0 h 21600"/>
                    <a:gd name="T32" fmla="*/ 0 w 21600"/>
                    <a:gd name="T33" fmla="*/ 0 h 21600"/>
                    <a:gd name="T34" fmla="*/ 0 w 21600"/>
                    <a:gd name="T35" fmla="*/ 0 h 21600"/>
                    <a:gd name="T36" fmla="*/ 0 w 21600"/>
                    <a:gd name="T37" fmla="*/ 0 h 21600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21600" h="21600">
                      <a:moveTo>
                        <a:pt x="18899" y="18001"/>
                      </a:moveTo>
                      <a:cubicBezTo>
                        <a:pt x="18899" y="18497"/>
                        <a:pt x="18495" y="18900"/>
                        <a:pt x="17998" y="18900"/>
                      </a:cubicBezTo>
                      <a:lnTo>
                        <a:pt x="3601" y="18900"/>
                      </a:lnTo>
                      <a:cubicBezTo>
                        <a:pt x="3105" y="18900"/>
                        <a:pt x="2701" y="18497"/>
                        <a:pt x="2701" y="18001"/>
                      </a:cubicBezTo>
                      <a:lnTo>
                        <a:pt x="2701" y="3598"/>
                      </a:lnTo>
                      <a:cubicBezTo>
                        <a:pt x="2701" y="3102"/>
                        <a:pt x="3105" y="2698"/>
                        <a:pt x="3601" y="2698"/>
                      </a:cubicBezTo>
                      <a:lnTo>
                        <a:pt x="16077" y="2698"/>
                      </a:lnTo>
                      <a:lnTo>
                        <a:pt x="18707" y="70"/>
                      </a:lnTo>
                      <a:cubicBezTo>
                        <a:pt x="18478" y="25"/>
                        <a:pt x="18241" y="0"/>
                        <a:pt x="17998" y="0"/>
                      </a:cubicBezTo>
                      <a:lnTo>
                        <a:pt x="3601" y="0"/>
                      </a:lnTo>
                      <a:cubicBezTo>
                        <a:pt x="1612" y="0"/>
                        <a:pt x="0" y="1611"/>
                        <a:pt x="0" y="3598"/>
                      </a:cubicBezTo>
                      <a:lnTo>
                        <a:pt x="0" y="18001"/>
                      </a:lnTo>
                      <a:cubicBezTo>
                        <a:pt x="0" y="19989"/>
                        <a:pt x="1612" y="21600"/>
                        <a:pt x="3601" y="21600"/>
                      </a:cubicBezTo>
                      <a:lnTo>
                        <a:pt x="17998" y="21600"/>
                      </a:lnTo>
                      <a:cubicBezTo>
                        <a:pt x="19987" y="21600"/>
                        <a:pt x="21600" y="19989"/>
                        <a:pt x="21600" y="18001"/>
                      </a:cubicBezTo>
                      <a:lnTo>
                        <a:pt x="21600" y="10014"/>
                      </a:lnTo>
                      <a:lnTo>
                        <a:pt x="18899" y="12712"/>
                      </a:lnTo>
                      <a:lnTo>
                        <a:pt x="18899" y="18001"/>
                      </a:lnTo>
                      <a:close/>
                      <a:moveTo>
                        <a:pt x="18899" y="18001"/>
                      </a:move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8" name="Freeform: Shape 87"/>
                <p:cNvSpPr>
                  <a:spLocks/>
                </p:cNvSpPr>
                <p:nvPr/>
              </p:nvSpPr>
              <p:spPr bwMode="auto">
                <a:xfrm>
                  <a:off x="228" y="28"/>
                  <a:ext cx="331" cy="33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w 21600"/>
                    <a:gd name="T17" fmla="*/ 0 h 21600"/>
                    <a:gd name="T18" fmla="*/ 0 w 21600"/>
                    <a:gd name="T19" fmla="*/ 0 h 21600"/>
                    <a:gd name="T20" fmla="*/ 0 w 21600"/>
                    <a:gd name="T21" fmla="*/ 0 h 21600"/>
                    <a:gd name="T22" fmla="*/ 0 w 21600"/>
                    <a:gd name="T23" fmla="*/ 0 h 21600"/>
                    <a:gd name="T24" fmla="*/ 0 w 21600"/>
                    <a:gd name="T25" fmla="*/ 0 h 21600"/>
                    <a:gd name="T26" fmla="*/ 0 w 21600"/>
                    <a:gd name="T27" fmla="*/ 0 h 21600"/>
                    <a:gd name="T28" fmla="*/ 0 w 21600"/>
                    <a:gd name="T29" fmla="*/ 0 h 21600"/>
                    <a:gd name="T30" fmla="*/ 0 w 21600"/>
                    <a:gd name="T31" fmla="*/ 0 h 21600"/>
                    <a:gd name="T32" fmla="*/ 0 w 21600"/>
                    <a:gd name="T33" fmla="*/ 0 h 21600"/>
                    <a:gd name="T34" fmla="*/ 0 w 21600"/>
                    <a:gd name="T35" fmla="*/ 0 h 2160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21600" h="21600">
                      <a:moveTo>
                        <a:pt x="21600" y="4818"/>
                      </a:moveTo>
                      <a:lnTo>
                        <a:pt x="16780" y="0"/>
                      </a:lnTo>
                      <a:lnTo>
                        <a:pt x="2322" y="14460"/>
                      </a:lnTo>
                      <a:lnTo>
                        <a:pt x="2320" y="14460"/>
                      </a:lnTo>
                      <a:lnTo>
                        <a:pt x="2320" y="14462"/>
                      </a:lnTo>
                      <a:lnTo>
                        <a:pt x="2319" y="14462"/>
                      </a:lnTo>
                      <a:lnTo>
                        <a:pt x="2320" y="14462"/>
                      </a:lnTo>
                      <a:lnTo>
                        <a:pt x="0" y="21600"/>
                      </a:lnTo>
                      <a:lnTo>
                        <a:pt x="7138" y="19281"/>
                      </a:lnTo>
                      <a:lnTo>
                        <a:pt x="7140" y="19281"/>
                      </a:lnTo>
                      <a:lnTo>
                        <a:pt x="7140" y="19279"/>
                      </a:lnTo>
                      <a:lnTo>
                        <a:pt x="21600" y="4818"/>
                      </a:lnTo>
                      <a:close/>
                      <a:moveTo>
                        <a:pt x="5635" y="15238"/>
                      </a:moveTo>
                      <a:lnTo>
                        <a:pt x="4840" y="14443"/>
                      </a:lnTo>
                      <a:lnTo>
                        <a:pt x="16793" y="2490"/>
                      </a:lnTo>
                      <a:lnTo>
                        <a:pt x="17587" y="3283"/>
                      </a:lnTo>
                      <a:lnTo>
                        <a:pt x="5635" y="15238"/>
                      </a:lnTo>
                      <a:close/>
                      <a:moveTo>
                        <a:pt x="5635" y="15238"/>
                      </a:move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9" name="Freeform: Shape 88"/>
                <p:cNvSpPr>
                  <a:spLocks/>
                </p:cNvSpPr>
                <p:nvPr/>
              </p:nvSpPr>
              <p:spPr bwMode="auto">
                <a:xfrm>
                  <a:off x="508" y="-52"/>
                  <a:ext cx="122" cy="12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1600" h="21600">
                      <a:moveTo>
                        <a:pt x="13026" y="21600"/>
                      </a:moveTo>
                      <a:lnTo>
                        <a:pt x="0" y="8574"/>
                      </a:lnTo>
                      <a:lnTo>
                        <a:pt x="8574" y="0"/>
                      </a:lnTo>
                      <a:lnTo>
                        <a:pt x="21600" y="13026"/>
                      </a:lnTo>
                      <a:lnTo>
                        <a:pt x="13026" y="21600"/>
                      </a:lnTo>
                      <a:close/>
                      <a:moveTo>
                        <a:pt x="13026" y="21600"/>
                      </a:move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23" name="TextBox 82"/>
            <p:cNvSpPr txBox="1"/>
            <p:nvPr/>
          </p:nvSpPr>
          <p:spPr>
            <a:xfrm>
              <a:off x="4583897" y="1998101"/>
              <a:ext cx="2060803" cy="358223"/>
            </a:xfrm>
            <a:prstGeom prst="rect">
              <a:avLst/>
            </a:prstGeom>
            <a:noFill/>
            <a:effectLst/>
          </p:spPr>
          <p:txBody>
            <a:bodyPr wrap="square" lIns="0" tIns="0" rIns="0" bIns="0" anchor="ctr">
              <a:normAutofit fontScale="62500" lnSpcReduction="200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bg1"/>
                  </a:solidFill>
                  <a:cs typeface="+mn-ea"/>
                  <a:sym typeface="+mn-lt"/>
                </a:rPr>
                <a:t>This section is displayed as a text layout placeholder</a:t>
              </a:r>
              <a:br>
                <a:rPr lang="zh-CN" altLang="en-US" sz="1100" dirty="0">
                  <a:solidFill>
                    <a:schemeClr val="bg1"/>
                  </a:solidFill>
                  <a:cs typeface="+mn-ea"/>
                  <a:sym typeface="+mn-lt"/>
                </a:rPr>
              </a:br>
              <a:r>
                <a:rPr lang="zh-CN" altLang="en-US" sz="1100" dirty="0">
                  <a:solidFill>
                    <a:schemeClr val="bg1"/>
                  </a:solidFill>
                  <a:cs typeface="+mn-ea"/>
                  <a:sym typeface="+mn-lt"/>
                </a:rPr>
                <a:t>(Theme fonts are recommended)</a:t>
              </a:r>
            </a:p>
          </p:txBody>
        </p:sp>
      </p:grpSp>
      <p:sp>
        <p:nvSpPr>
          <p:cNvPr id="57" name="Title 1">
            <a:extLst>
              <a:ext uri="{FF2B5EF4-FFF2-40B4-BE49-F238E27FC236}">
                <a16:creationId xmlns:a16="http://schemas.microsoft.com/office/drawing/2014/main" id="{FB4D0E74-9C7F-4F21-A0AB-4AAB37F708B9}"/>
              </a:ext>
            </a:extLst>
          </p:cNvPr>
          <p:cNvSpPr txBox="1">
            <a:spLocks/>
          </p:cNvSpPr>
          <p:nvPr/>
        </p:nvSpPr>
        <p:spPr>
          <a:xfrm>
            <a:off x="611559" y="175643"/>
            <a:ext cx="2924203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to enter the title</a:t>
            </a:r>
            <a:endParaRPr lang="en-GB" altLang="zh-CN" sz="1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TextBox 67"/>
          <p:cNvSpPr txBox="1"/>
          <p:nvPr/>
        </p:nvSpPr>
        <p:spPr>
          <a:xfrm>
            <a:off x="7073802" y="3572109"/>
            <a:ext cx="1073874" cy="610068"/>
          </a:xfrm>
          <a:prstGeom prst="rect">
            <a:avLst/>
          </a:prstGeom>
          <a:noFill/>
          <a:effectLst/>
        </p:spPr>
        <p:txBody>
          <a:bodyPr wrap="square" lIns="0" tIns="0" rIns="0" bIns="0" anchor="ctr">
            <a:normAutofit fontScale="77500" lnSpcReduction="200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000" dirty="0">
                <a:solidFill>
                  <a:schemeClr val="bg1"/>
                </a:solidFill>
                <a:cs typeface="+mn-ea"/>
                <a:sym typeface="+mn-lt"/>
              </a:rPr>
              <a:t>This section is displayed as a text layout placeholder</a:t>
            </a:r>
            <a:br>
              <a:rPr lang="zh-CN" altLang="en-US" sz="1000" dirty="0">
                <a:solidFill>
                  <a:schemeClr val="bg1"/>
                </a:solidFill>
                <a:cs typeface="+mn-ea"/>
                <a:sym typeface="+mn-lt"/>
              </a:rPr>
            </a:br>
            <a:r>
              <a:rPr lang="zh-CN" altLang="en-US" sz="1000" dirty="0">
                <a:solidFill>
                  <a:schemeClr val="bg1"/>
                </a:solidFill>
                <a:cs typeface="+mn-ea"/>
                <a:sym typeface="+mn-lt"/>
              </a:rPr>
              <a:t>(Theme fonts are recommended)</a:t>
            </a:r>
          </a:p>
        </p:txBody>
      </p:sp>
    </p:spTree>
    <p:extLst>
      <p:ext uri="{BB962C8B-B14F-4D97-AF65-F5344CB8AC3E}">
        <p14:creationId xmlns:p14="http://schemas.microsoft.com/office/powerpoint/2010/main" val="293085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:a16="http://schemas.microsoft.com/office/drawing/2014/main" xmlns:a14="http://schemas.microsoft.com/office/drawing/2010/main"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7"/>
          <p:cNvSpPr txBox="1"/>
          <p:nvPr/>
        </p:nvSpPr>
        <p:spPr>
          <a:xfrm>
            <a:off x="6001926" y="1694149"/>
            <a:ext cx="1972437" cy="296438"/>
          </a:xfrm>
          <a:prstGeom prst="rect">
            <a:avLst/>
          </a:prstGeom>
          <a:noFill/>
        </p:spPr>
        <p:txBody>
          <a:bodyPr wrap="square" lIns="72000" tIns="0" rIns="72000" bIns="0" anchor="ctr" anchorCtr="0">
            <a:noAutofit/>
          </a:bodyPr>
          <a:lstStyle/>
          <a:p>
            <a:pPr defTabSz="914378">
              <a:lnSpc>
                <a:spcPct val="120000"/>
              </a:lnSpc>
              <a:defRPr/>
            </a:pPr>
            <a:r>
              <a:rPr lang="zh-CN" altLang="en-US" sz="800" dirty="0">
                <a:cs typeface="+mn-ea"/>
                <a:sym typeface="+mn-lt"/>
              </a:rPr>
              <a:t>This section is displayed as a text layout placeholder</a:t>
            </a:r>
            <a:br>
              <a:rPr lang="zh-CN" altLang="en-US" sz="800" dirty="0">
                <a:cs typeface="+mn-ea"/>
                <a:sym typeface="+mn-lt"/>
              </a:rPr>
            </a:br>
            <a:r>
              <a:rPr lang="zh-CN" altLang="en-US" sz="800" dirty="0">
                <a:cs typeface="+mn-ea"/>
                <a:sym typeface="+mn-lt"/>
              </a:rPr>
              <a:t>(Theme fonts are recommended)</a:t>
            </a:r>
          </a:p>
        </p:txBody>
      </p:sp>
      <p:sp>
        <p:nvSpPr>
          <p:cNvPr id="16" name="矩形 15"/>
          <p:cNvSpPr/>
          <p:nvPr/>
        </p:nvSpPr>
        <p:spPr>
          <a:xfrm>
            <a:off x="5971273" y="1425159"/>
            <a:ext cx="1422491" cy="152098"/>
          </a:xfrm>
          <a:prstGeom prst="rect">
            <a:avLst/>
          </a:prstGeom>
        </p:spPr>
        <p:txBody>
          <a:bodyPr wrap="none" lIns="72000" tIns="0" rIns="72000" bIns="0">
            <a:normAutofit fontScale="77500" lnSpcReduction="20000"/>
          </a:bodyPr>
          <a:lstStyle/>
          <a:p>
            <a:pPr lvl="0" defTabSz="914378">
              <a:defRPr/>
            </a:pPr>
            <a:r>
              <a:rPr lang="zh-CN" altLang="en-US" sz="1600" b="1">
                <a:solidFill>
                  <a:schemeClr val="accent2"/>
                </a:solidFill>
                <a:cs typeface="+mn-ea"/>
                <a:sym typeface="+mn-lt"/>
              </a:rPr>
              <a:t>The title text preset</a:t>
            </a:r>
          </a:p>
        </p:txBody>
      </p:sp>
      <p:sp>
        <p:nvSpPr>
          <p:cNvPr id="17" name="文本框 25"/>
          <p:cNvSpPr txBox="1"/>
          <p:nvPr/>
        </p:nvSpPr>
        <p:spPr>
          <a:xfrm>
            <a:off x="5969832" y="3556818"/>
            <a:ext cx="2128138" cy="296438"/>
          </a:xfrm>
          <a:prstGeom prst="rect">
            <a:avLst/>
          </a:prstGeom>
          <a:noFill/>
        </p:spPr>
        <p:txBody>
          <a:bodyPr wrap="square" lIns="72000" tIns="0" rIns="72000" bIns="0" anchor="ctr" anchorCtr="0">
            <a:noAutofit/>
          </a:bodyPr>
          <a:lstStyle/>
          <a:p>
            <a:pPr defTabSz="914378">
              <a:lnSpc>
                <a:spcPct val="120000"/>
              </a:lnSpc>
              <a:defRPr/>
            </a:pPr>
            <a:r>
              <a:rPr lang="zh-CN" altLang="en-US" sz="800">
                <a:cs typeface="+mn-ea"/>
                <a:sym typeface="+mn-lt"/>
              </a:rPr>
              <a:t>This section is displayed as a text layout placeholder</a:t>
            </a:r>
            <a:br>
              <a:rPr lang="zh-CN" altLang="en-US" sz="800">
                <a:cs typeface="+mn-ea"/>
                <a:sym typeface="+mn-lt"/>
              </a:rPr>
            </a:br>
            <a:r>
              <a:rPr lang="zh-CN" altLang="en-US" sz="800">
                <a:cs typeface="+mn-ea"/>
                <a:sym typeface="+mn-lt"/>
              </a:rPr>
              <a:t>(Theme fonts are recommended)</a:t>
            </a:r>
          </a:p>
        </p:txBody>
      </p:sp>
      <p:sp>
        <p:nvSpPr>
          <p:cNvPr id="18" name="矩形 17"/>
          <p:cNvSpPr/>
          <p:nvPr/>
        </p:nvSpPr>
        <p:spPr>
          <a:xfrm>
            <a:off x="5971273" y="3287828"/>
            <a:ext cx="1422491" cy="152098"/>
          </a:xfrm>
          <a:prstGeom prst="rect">
            <a:avLst/>
          </a:prstGeom>
        </p:spPr>
        <p:txBody>
          <a:bodyPr wrap="none" lIns="72000" tIns="0" rIns="72000" bIns="0">
            <a:normAutofit fontScale="77500" lnSpcReduction="20000"/>
          </a:bodyPr>
          <a:lstStyle/>
          <a:p>
            <a:pPr lvl="0" defTabSz="914378">
              <a:defRPr/>
            </a:pPr>
            <a:r>
              <a:rPr lang="zh-CN" altLang="en-US" sz="1600" b="1" dirty="0">
                <a:solidFill>
                  <a:srgbClr val="4E796E"/>
                </a:solidFill>
                <a:cs typeface="+mn-ea"/>
                <a:sym typeface="+mn-lt"/>
              </a:rPr>
              <a:t>The title text preset</a:t>
            </a:r>
          </a:p>
        </p:txBody>
      </p:sp>
      <p:sp>
        <p:nvSpPr>
          <p:cNvPr id="19" name="文本框 27"/>
          <p:cNvSpPr txBox="1"/>
          <p:nvPr/>
        </p:nvSpPr>
        <p:spPr>
          <a:xfrm>
            <a:off x="860982" y="3556818"/>
            <a:ext cx="2283340" cy="296438"/>
          </a:xfrm>
          <a:prstGeom prst="rect">
            <a:avLst/>
          </a:prstGeom>
          <a:noFill/>
        </p:spPr>
        <p:txBody>
          <a:bodyPr wrap="square" lIns="72000" tIns="0" rIns="72000" bIns="0" anchor="ctr" anchorCtr="0">
            <a:noAutofit/>
          </a:bodyPr>
          <a:lstStyle/>
          <a:p>
            <a:pPr algn="r" defTabSz="914378">
              <a:lnSpc>
                <a:spcPct val="120000"/>
              </a:lnSpc>
              <a:defRPr/>
            </a:pPr>
            <a:r>
              <a:rPr lang="zh-CN" altLang="en-US" sz="800" dirty="0">
                <a:cs typeface="+mn-ea"/>
                <a:sym typeface="+mn-lt"/>
              </a:rPr>
              <a:t>This section is displayed as a text layout placeholder</a:t>
            </a:r>
            <a:br>
              <a:rPr lang="zh-CN" altLang="en-US" sz="800" dirty="0">
                <a:cs typeface="+mn-ea"/>
                <a:sym typeface="+mn-lt"/>
              </a:rPr>
            </a:br>
            <a:r>
              <a:rPr lang="zh-CN" altLang="en-US" sz="800" dirty="0">
                <a:cs typeface="+mn-ea"/>
                <a:sym typeface="+mn-lt"/>
              </a:rPr>
              <a:t>(Theme fonts are recommended)</a:t>
            </a:r>
          </a:p>
        </p:txBody>
      </p:sp>
      <p:sp>
        <p:nvSpPr>
          <p:cNvPr id="20" name="矩形 19"/>
          <p:cNvSpPr/>
          <p:nvPr/>
        </p:nvSpPr>
        <p:spPr>
          <a:xfrm>
            <a:off x="1721831" y="3297243"/>
            <a:ext cx="1422491" cy="152098"/>
          </a:xfrm>
          <a:prstGeom prst="rect">
            <a:avLst/>
          </a:prstGeom>
        </p:spPr>
        <p:txBody>
          <a:bodyPr wrap="none" lIns="72000" tIns="0" rIns="72000" bIns="0">
            <a:normAutofit fontScale="77500" lnSpcReduction="20000"/>
          </a:bodyPr>
          <a:lstStyle/>
          <a:p>
            <a:pPr lvl="0" algn="r" defTabSz="914378">
              <a:defRPr/>
            </a:pPr>
            <a:r>
              <a:rPr lang="zh-CN" altLang="en-US" sz="1600" b="1">
                <a:solidFill>
                  <a:schemeClr val="accent6"/>
                </a:solidFill>
                <a:cs typeface="+mn-ea"/>
                <a:sym typeface="+mn-lt"/>
              </a:rPr>
              <a:t>The title text preset</a:t>
            </a:r>
          </a:p>
        </p:txBody>
      </p:sp>
      <p:sp>
        <p:nvSpPr>
          <p:cNvPr id="21" name="文本框 29"/>
          <p:cNvSpPr txBox="1"/>
          <p:nvPr/>
        </p:nvSpPr>
        <p:spPr>
          <a:xfrm>
            <a:off x="1187625" y="1670198"/>
            <a:ext cx="1956696" cy="296438"/>
          </a:xfrm>
          <a:prstGeom prst="rect">
            <a:avLst/>
          </a:prstGeom>
          <a:noFill/>
        </p:spPr>
        <p:txBody>
          <a:bodyPr wrap="square" lIns="72000" tIns="0" rIns="72000" bIns="0" anchor="ctr" anchorCtr="0">
            <a:noAutofit/>
          </a:bodyPr>
          <a:lstStyle/>
          <a:p>
            <a:pPr algn="r" defTabSz="914378">
              <a:lnSpc>
                <a:spcPct val="120000"/>
              </a:lnSpc>
              <a:defRPr/>
            </a:pPr>
            <a:r>
              <a:rPr lang="zh-CN" altLang="en-US" sz="800" dirty="0">
                <a:cs typeface="+mn-ea"/>
                <a:sym typeface="+mn-lt"/>
              </a:rPr>
              <a:t>This section is displayed as a text layout placeholder</a:t>
            </a:r>
            <a:br>
              <a:rPr lang="zh-CN" altLang="en-US" sz="800" dirty="0">
                <a:cs typeface="+mn-ea"/>
                <a:sym typeface="+mn-lt"/>
              </a:rPr>
            </a:br>
            <a:r>
              <a:rPr lang="zh-CN" altLang="en-US" sz="800" dirty="0">
                <a:cs typeface="+mn-ea"/>
                <a:sym typeface="+mn-lt"/>
              </a:rPr>
              <a:t>(Theme fonts are recommended)</a:t>
            </a:r>
          </a:p>
        </p:txBody>
      </p:sp>
      <p:sp>
        <p:nvSpPr>
          <p:cNvPr id="22" name="矩形 21"/>
          <p:cNvSpPr/>
          <p:nvPr/>
        </p:nvSpPr>
        <p:spPr>
          <a:xfrm>
            <a:off x="1721831" y="1410622"/>
            <a:ext cx="1422491" cy="152098"/>
          </a:xfrm>
          <a:prstGeom prst="rect">
            <a:avLst/>
          </a:prstGeom>
        </p:spPr>
        <p:txBody>
          <a:bodyPr wrap="none" lIns="72000" tIns="0" rIns="72000" bIns="0">
            <a:normAutofit fontScale="77500" lnSpcReduction="20000"/>
          </a:bodyPr>
          <a:lstStyle/>
          <a:p>
            <a:pPr lvl="0" algn="r" defTabSz="914378">
              <a:defRPr/>
            </a:pPr>
            <a:r>
              <a:rPr lang="zh-CN" altLang="en-US" sz="1600" b="1" dirty="0">
                <a:solidFill>
                  <a:srgbClr val="4E796E"/>
                </a:solidFill>
                <a:cs typeface="+mn-ea"/>
                <a:sym typeface="+mn-lt"/>
              </a:rPr>
              <a:t>The title text preset</a:t>
            </a:r>
          </a:p>
        </p:txBody>
      </p:sp>
      <p:grpSp>
        <p:nvGrpSpPr>
          <p:cNvPr id="32" name="组合 31"/>
          <p:cNvGrpSpPr/>
          <p:nvPr/>
        </p:nvGrpSpPr>
        <p:grpSpPr>
          <a:xfrm>
            <a:off x="3180551" y="1618595"/>
            <a:ext cx="2761103" cy="2232635"/>
            <a:chOff x="3180551" y="1618595"/>
            <a:chExt cx="2761103" cy="2232635"/>
          </a:xfrm>
        </p:grpSpPr>
        <p:sp>
          <p:nvSpPr>
            <p:cNvPr id="8" name="椭圆 7"/>
            <p:cNvSpPr/>
            <p:nvPr/>
          </p:nvSpPr>
          <p:spPr>
            <a:xfrm>
              <a:off x="3940529" y="2105946"/>
              <a:ext cx="1257932" cy="1257932"/>
            </a:xfrm>
            <a:prstGeom prst="ellipse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5193927" y="1618595"/>
              <a:ext cx="600454" cy="827147"/>
              <a:chOff x="7106847" y="1621875"/>
              <a:chExt cx="972030" cy="1339009"/>
            </a:xfrm>
          </p:grpSpPr>
          <p:sp>
            <p:nvSpPr>
              <p:cNvPr id="30" name="梯形 29"/>
              <p:cNvSpPr/>
              <p:nvPr/>
            </p:nvSpPr>
            <p:spPr>
              <a:xfrm rot="13500000">
                <a:off x="7528982" y="1860283"/>
                <a:ext cx="788304" cy="311487"/>
              </a:xfrm>
              <a:prstGeom prst="trapezoid">
                <a:avLst>
                  <a:gd name="adj" fmla="val 39970"/>
                </a:avLst>
              </a:prstGeom>
              <a:solidFill>
                <a:schemeClr val="accent2">
                  <a:lumMod val="7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1" name="箭头: 右 30"/>
              <p:cNvSpPr/>
              <p:nvPr/>
            </p:nvSpPr>
            <p:spPr>
              <a:xfrm rot="8100000">
                <a:off x="7106847" y="1876426"/>
                <a:ext cx="827318" cy="1084458"/>
              </a:xfrm>
              <a:prstGeom prst="rightArrow">
                <a:avLst>
                  <a:gd name="adj1" fmla="val 50000"/>
                  <a:gd name="adj2" fmla="val 53750"/>
                </a:avLst>
              </a:prstGeom>
              <a:solidFill>
                <a:schemeClr val="accent2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10" name="梯形 9"/>
            <p:cNvSpPr/>
            <p:nvPr/>
          </p:nvSpPr>
          <p:spPr>
            <a:xfrm rot="8100000" flipH="1">
              <a:off x="3180551" y="1765868"/>
              <a:ext cx="486960" cy="192415"/>
            </a:xfrm>
            <a:prstGeom prst="trapezoid">
              <a:avLst>
                <a:gd name="adj" fmla="val 39970"/>
              </a:avLst>
            </a:prstGeom>
            <a:solidFill>
              <a:schemeClr val="accent1">
                <a:lumMod val="7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" name="箭头: 右 10"/>
            <p:cNvSpPr/>
            <p:nvPr/>
          </p:nvSpPr>
          <p:spPr>
            <a:xfrm rot="13500000" flipH="1">
              <a:off x="3417217" y="1775840"/>
              <a:ext cx="511060" cy="669903"/>
            </a:xfrm>
            <a:prstGeom prst="rightArrow">
              <a:avLst>
                <a:gd name="adj1" fmla="val 50000"/>
                <a:gd name="adj2" fmla="val 53750"/>
              </a:avLst>
            </a:prstGeom>
            <a:solidFill>
              <a:schemeClr val="accent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5114506" y="3103504"/>
              <a:ext cx="827148" cy="600454"/>
              <a:chOff x="6978277" y="4025687"/>
              <a:chExt cx="1339009" cy="972032"/>
            </a:xfrm>
          </p:grpSpPr>
          <p:sp>
            <p:nvSpPr>
              <p:cNvPr id="28" name="梯形 27"/>
              <p:cNvSpPr/>
              <p:nvPr/>
            </p:nvSpPr>
            <p:spPr>
              <a:xfrm rot="8100000" flipV="1">
                <a:off x="7528982" y="4686232"/>
                <a:ext cx="788304" cy="311487"/>
              </a:xfrm>
              <a:prstGeom prst="trapezoid">
                <a:avLst>
                  <a:gd name="adj" fmla="val 39970"/>
                </a:avLst>
              </a:prstGeom>
              <a:solidFill>
                <a:srgbClr val="4E796E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9" name="箭头: 右 28"/>
              <p:cNvSpPr/>
              <p:nvPr/>
            </p:nvSpPr>
            <p:spPr>
              <a:xfrm rot="13500000" flipV="1">
                <a:off x="7106847" y="3897117"/>
                <a:ext cx="827318" cy="1084458"/>
              </a:xfrm>
              <a:prstGeom prst="rightArrow">
                <a:avLst>
                  <a:gd name="adj1" fmla="val 50000"/>
                  <a:gd name="adj2" fmla="val 53750"/>
                </a:avLst>
              </a:prstGeom>
              <a:solidFill>
                <a:srgbClr val="6A9F92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13" name="梯形 12"/>
            <p:cNvSpPr/>
            <p:nvPr/>
          </p:nvSpPr>
          <p:spPr>
            <a:xfrm rot="13500000" flipH="1" flipV="1">
              <a:off x="3180551" y="3511542"/>
              <a:ext cx="486960" cy="192415"/>
            </a:xfrm>
            <a:prstGeom prst="trapezoid">
              <a:avLst>
                <a:gd name="adj" fmla="val 39970"/>
              </a:avLst>
            </a:prstGeom>
            <a:solidFill>
              <a:schemeClr val="accent6">
                <a:lumMod val="7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" name="箭头: 右 13"/>
            <p:cNvSpPr/>
            <p:nvPr/>
          </p:nvSpPr>
          <p:spPr>
            <a:xfrm rot="8100000" flipH="1" flipV="1">
              <a:off x="3417217" y="3024081"/>
              <a:ext cx="511060" cy="669903"/>
            </a:xfrm>
            <a:prstGeom prst="rightArrow">
              <a:avLst>
                <a:gd name="adj1" fmla="val 50000"/>
                <a:gd name="adj2" fmla="val 53750"/>
              </a:avLst>
            </a:prstGeom>
            <a:solidFill>
              <a:schemeClr val="accent6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3508105" y="1966636"/>
              <a:ext cx="245501" cy="300082"/>
            </a:xfrm>
            <a:prstGeom prst="rect">
              <a:avLst/>
            </a:prstGeom>
          </p:spPr>
          <p:txBody>
            <a:bodyPr wrap="none">
              <a:normAutofit fontScale="85000" lnSpcReduction="20000"/>
            </a:bodyPr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cs typeface="+mn-ea"/>
                  <a:sym typeface="+mn-lt"/>
                </a:rPr>
                <a:t>1</a:t>
              </a:r>
            </a:p>
          </p:txBody>
        </p:sp>
        <p:sp>
          <p:nvSpPr>
            <p:cNvPr id="24" name="矩形 23"/>
            <p:cNvSpPr/>
            <p:nvPr/>
          </p:nvSpPr>
          <p:spPr>
            <a:xfrm>
              <a:off x="5306120" y="1966636"/>
              <a:ext cx="245501" cy="300082"/>
            </a:xfrm>
            <a:prstGeom prst="rect">
              <a:avLst/>
            </a:prstGeom>
          </p:spPr>
          <p:txBody>
            <a:bodyPr wrap="none">
              <a:normAutofit fontScale="85000" lnSpcReduction="20000"/>
            </a:bodyPr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cs typeface="+mn-ea"/>
                  <a:sym typeface="+mn-lt"/>
                </a:rPr>
                <a:t>2</a:t>
              </a:r>
            </a:p>
          </p:txBody>
        </p:sp>
        <p:sp>
          <p:nvSpPr>
            <p:cNvPr id="25" name="矩形 24"/>
            <p:cNvSpPr/>
            <p:nvPr/>
          </p:nvSpPr>
          <p:spPr>
            <a:xfrm>
              <a:off x="3508105" y="3203172"/>
              <a:ext cx="245501" cy="300082"/>
            </a:xfrm>
            <a:prstGeom prst="rect">
              <a:avLst/>
            </a:prstGeom>
          </p:spPr>
          <p:txBody>
            <a:bodyPr wrap="none">
              <a:normAutofit fontScale="85000" lnSpcReduction="20000"/>
            </a:bodyPr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cs typeface="+mn-ea"/>
                  <a:sym typeface="+mn-lt"/>
                </a:rPr>
                <a:t>4</a:t>
              </a:r>
            </a:p>
          </p:txBody>
        </p:sp>
        <p:sp>
          <p:nvSpPr>
            <p:cNvPr id="26" name="矩形 25"/>
            <p:cNvSpPr/>
            <p:nvPr/>
          </p:nvSpPr>
          <p:spPr>
            <a:xfrm>
              <a:off x="5306120" y="3203172"/>
              <a:ext cx="245501" cy="300082"/>
            </a:xfrm>
            <a:prstGeom prst="rect">
              <a:avLst/>
            </a:prstGeom>
          </p:spPr>
          <p:txBody>
            <a:bodyPr wrap="none">
              <a:normAutofit fontScale="85000" lnSpcReduction="20000"/>
            </a:bodyPr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cs typeface="+mn-ea"/>
                  <a:sym typeface="+mn-lt"/>
                </a:rPr>
                <a:t>3</a:t>
              </a:r>
            </a:p>
          </p:txBody>
        </p:sp>
        <p:sp>
          <p:nvSpPr>
            <p:cNvPr id="27" name="任意多边形: 形状 26"/>
            <p:cNvSpPr>
              <a:spLocks/>
            </p:cNvSpPr>
            <p:nvPr/>
          </p:nvSpPr>
          <p:spPr bwMode="auto">
            <a:xfrm>
              <a:off x="4257291" y="2429639"/>
              <a:ext cx="607624" cy="610546"/>
            </a:xfrm>
            <a:custGeom>
              <a:avLst/>
              <a:gdLst>
                <a:gd name="connsiteX0" fmla="*/ 88447 w 330200"/>
                <a:gd name="connsiteY0" fmla="*/ 273050 h 331788"/>
                <a:gd name="connsiteX1" fmla="*/ 80963 w 330200"/>
                <a:gd name="connsiteY1" fmla="*/ 278423 h 331788"/>
                <a:gd name="connsiteX2" fmla="*/ 98426 w 330200"/>
                <a:gd name="connsiteY2" fmla="*/ 290513 h 331788"/>
                <a:gd name="connsiteX3" fmla="*/ 88447 w 330200"/>
                <a:gd name="connsiteY3" fmla="*/ 273050 h 331788"/>
                <a:gd name="connsiteX4" fmla="*/ 130856 w 330200"/>
                <a:gd name="connsiteY4" fmla="*/ 257175 h 331788"/>
                <a:gd name="connsiteX5" fmla="*/ 104775 w 330200"/>
                <a:gd name="connsiteY5" fmla="*/ 264898 h 331788"/>
                <a:gd name="connsiteX6" fmla="*/ 141288 w 330200"/>
                <a:gd name="connsiteY6" fmla="*/ 304800 h 331788"/>
                <a:gd name="connsiteX7" fmla="*/ 130856 w 330200"/>
                <a:gd name="connsiteY7" fmla="*/ 257175 h 331788"/>
                <a:gd name="connsiteX8" fmla="*/ 239255 w 330200"/>
                <a:gd name="connsiteY8" fmla="*/ 180975 h 331788"/>
                <a:gd name="connsiteX9" fmla="*/ 239255 w 330200"/>
                <a:gd name="connsiteY9" fmla="*/ 196465 h 331788"/>
                <a:gd name="connsiteX10" fmla="*/ 210842 w 330200"/>
                <a:gd name="connsiteY10" fmla="*/ 227443 h 331788"/>
                <a:gd name="connsiteX11" fmla="*/ 241838 w 330200"/>
                <a:gd name="connsiteY11" fmla="*/ 258422 h 331788"/>
                <a:gd name="connsiteX12" fmla="*/ 259920 w 330200"/>
                <a:gd name="connsiteY12" fmla="*/ 272620 h 331788"/>
                <a:gd name="connsiteX13" fmla="*/ 243130 w 330200"/>
                <a:gd name="connsiteY13" fmla="*/ 282947 h 331788"/>
                <a:gd name="connsiteX14" fmla="*/ 214716 w 330200"/>
                <a:gd name="connsiteY14" fmla="*/ 275202 h 331788"/>
                <a:gd name="connsiteX15" fmla="*/ 209550 w 330200"/>
                <a:gd name="connsiteY15" fmla="*/ 295854 h 331788"/>
                <a:gd name="connsiteX16" fmla="*/ 239255 w 330200"/>
                <a:gd name="connsiteY16" fmla="*/ 302308 h 331788"/>
                <a:gd name="connsiteX17" fmla="*/ 239255 w 330200"/>
                <a:gd name="connsiteY17" fmla="*/ 319088 h 331788"/>
                <a:gd name="connsiteX18" fmla="*/ 254754 w 330200"/>
                <a:gd name="connsiteY18" fmla="*/ 319088 h 331788"/>
                <a:gd name="connsiteX19" fmla="*/ 254754 w 330200"/>
                <a:gd name="connsiteY19" fmla="*/ 301017 h 331788"/>
                <a:gd name="connsiteX20" fmla="*/ 285750 w 330200"/>
                <a:gd name="connsiteY20" fmla="*/ 270039 h 331788"/>
                <a:gd name="connsiteX21" fmla="*/ 257337 w 330200"/>
                <a:gd name="connsiteY21" fmla="*/ 239060 h 331788"/>
                <a:gd name="connsiteX22" fmla="*/ 236672 w 330200"/>
                <a:gd name="connsiteY22" fmla="*/ 224862 h 331788"/>
                <a:gd name="connsiteX23" fmla="*/ 250879 w 330200"/>
                <a:gd name="connsiteY23" fmla="*/ 214535 h 331788"/>
                <a:gd name="connsiteX24" fmla="*/ 275418 w 330200"/>
                <a:gd name="connsiteY24" fmla="*/ 220989 h 331788"/>
                <a:gd name="connsiteX25" fmla="*/ 280584 w 330200"/>
                <a:gd name="connsiteY25" fmla="*/ 201628 h 331788"/>
                <a:gd name="connsiteX26" fmla="*/ 256045 w 330200"/>
                <a:gd name="connsiteY26" fmla="*/ 196465 h 331788"/>
                <a:gd name="connsiteX27" fmla="*/ 256045 w 330200"/>
                <a:gd name="connsiteY27" fmla="*/ 180975 h 331788"/>
                <a:gd name="connsiteX28" fmla="*/ 239255 w 330200"/>
                <a:gd name="connsiteY28" fmla="*/ 180975 h 331788"/>
                <a:gd name="connsiteX29" fmla="*/ 82550 w 330200"/>
                <a:gd name="connsiteY29" fmla="*/ 177800 h 331788"/>
                <a:gd name="connsiteX30" fmla="*/ 97896 w 330200"/>
                <a:gd name="connsiteY30" fmla="*/ 249238 h 331788"/>
                <a:gd name="connsiteX31" fmla="*/ 128588 w 330200"/>
                <a:gd name="connsiteY31" fmla="*/ 237548 h 331788"/>
                <a:gd name="connsiteX32" fmla="*/ 124751 w 330200"/>
                <a:gd name="connsiteY32" fmla="*/ 177800 h 331788"/>
                <a:gd name="connsiteX33" fmla="*/ 82550 w 330200"/>
                <a:gd name="connsiteY33" fmla="*/ 177800 h 331788"/>
                <a:gd name="connsiteX34" fmla="*/ 23813 w 330200"/>
                <a:gd name="connsiteY34" fmla="*/ 177800 h 331788"/>
                <a:gd name="connsiteX35" fmla="*/ 66675 w 330200"/>
                <a:gd name="connsiteY35" fmla="*/ 266700 h 331788"/>
                <a:gd name="connsiteX36" fmla="*/ 80963 w 330200"/>
                <a:gd name="connsiteY36" fmla="*/ 256393 h 331788"/>
                <a:gd name="connsiteX37" fmla="*/ 64078 w 330200"/>
                <a:gd name="connsiteY37" fmla="*/ 177800 h 331788"/>
                <a:gd name="connsiteX38" fmla="*/ 23813 w 330200"/>
                <a:gd name="connsiteY38" fmla="*/ 177800 h 331788"/>
                <a:gd name="connsiteX39" fmla="*/ 247650 w 330200"/>
                <a:gd name="connsiteY39" fmla="*/ 166687 h 331788"/>
                <a:gd name="connsiteX40" fmla="*/ 330200 w 330200"/>
                <a:gd name="connsiteY40" fmla="*/ 249237 h 331788"/>
                <a:gd name="connsiteX41" fmla="*/ 247650 w 330200"/>
                <a:gd name="connsiteY41" fmla="*/ 331787 h 331788"/>
                <a:gd name="connsiteX42" fmla="*/ 165100 w 330200"/>
                <a:gd name="connsiteY42" fmla="*/ 249237 h 331788"/>
                <a:gd name="connsiteX43" fmla="*/ 247650 w 330200"/>
                <a:gd name="connsiteY43" fmla="*/ 166687 h 331788"/>
                <a:gd name="connsiteX44" fmla="*/ 146797 w 330200"/>
                <a:gd name="connsiteY44" fmla="*/ 96837 h 331788"/>
                <a:gd name="connsiteX45" fmla="*/ 142875 w 330200"/>
                <a:gd name="connsiteY45" fmla="*/ 152400 h 331788"/>
                <a:gd name="connsiteX46" fmla="*/ 187325 w 330200"/>
                <a:gd name="connsiteY46" fmla="*/ 152400 h 331788"/>
                <a:gd name="connsiteX47" fmla="*/ 183403 w 330200"/>
                <a:gd name="connsiteY47" fmla="*/ 96837 h 331788"/>
                <a:gd name="connsiteX48" fmla="*/ 165100 w 330200"/>
                <a:gd name="connsiteY48" fmla="*/ 98129 h 331788"/>
                <a:gd name="connsiteX49" fmla="*/ 146797 w 330200"/>
                <a:gd name="connsiteY49" fmla="*/ 96837 h 331788"/>
                <a:gd name="connsiteX50" fmla="*/ 97896 w 330200"/>
                <a:gd name="connsiteY50" fmla="*/ 82550 h 331788"/>
                <a:gd name="connsiteX51" fmla="*/ 82550 w 330200"/>
                <a:gd name="connsiteY51" fmla="*/ 152400 h 331788"/>
                <a:gd name="connsiteX52" fmla="*/ 124751 w 330200"/>
                <a:gd name="connsiteY52" fmla="*/ 152400 h 331788"/>
                <a:gd name="connsiteX53" fmla="*/ 128588 w 330200"/>
                <a:gd name="connsiteY53" fmla="*/ 94191 h 331788"/>
                <a:gd name="connsiteX54" fmla="*/ 97896 w 330200"/>
                <a:gd name="connsiteY54" fmla="*/ 82550 h 331788"/>
                <a:gd name="connsiteX55" fmla="*/ 66675 w 330200"/>
                <a:gd name="connsiteY55" fmla="*/ 65087 h 331788"/>
                <a:gd name="connsiteX56" fmla="*/ 23813 w 330200"/>
                <a:gd name="connsiteY56" fmla="*/ 152400 h 331788"/>
                <a:gd name="connsiteX57" fmla="*/ 64078 w 330200"/>
                <a:gd name="connsiteY57" fmla="*/ 152400 h 331788"/>
                <a:gd name="connsiteX58" fmla="*/ 80963 w 330200"/>
                <a:gd name="connsiteY58" fmla="*/ 74075 h 331788"/>
                <a:gd name="connsiteX59" fmla="*/ 66675 w 330200"/>
                <a:gd name="connsiteY59" fmla="*/ 65087 h 331788"/>
                <a:gd name="connsiteX60" fmla="*/ 231775 w 330200"/>
                <a:gd name="connsiteY60" fmla="*/ 41275 h 331788"/>
                <a:gd name="connsiteX61" fmla="*/ 241754 w 330200"/>
                <a:gd name="connsiteY61" fmla="*/ 58738 h 331788"/>
                <a:gd name="connsiteX62" fmla="*/ 249238 w 330200"/>
                <a:gd name="connsiteY62" fmla="*/ 53748 h 331788"/>
                <a:gd name="connsiteX63" fmla="*/ 231775 w 330200"/>
                <a:gd name="connsiteY63" fmla="*/ 41275 h 331788"/>
                <a:gd name="connsiteX64" fmla="*/ 98426 w 330200"/>
                <a:gd name="connsiteY64" fmla="*/ 41275 h 331788"/>
                <a:gd name="connsiteX65" fmla="*/ 80963 w 330200"/>
                <a:gd name="connsiteY65" fmla="*/ 53748 h 331788"/>
                <a:gd name="connsiteX66" fmla="*/ 88447 w 330200"/>
                <a:gd name="connsiteY66" fmla="*/ 58738 h 331788"/>
                <a:gd name="connsiteX67" fmla="*/ 98426 w 330200"/>
                <a:gd name="connsiteY67" fmla="*/ 41275 h 331788"/>
                <a:gd name="connsiteX68" fmla="*/ 188913 w 330200"/>
                <a:gd name="connsiteY68" fmla="*/ 26987 h 331788"/>
                <a:gd name="connsiteX69" fmla="*/ 198891 w 330200"/>
                <a:gd name="connsiteY69" fmla="*/ 76200 h 331788"/>
                <a:gd name="connsiteX70" fmla="*/ 223838 w 330200"/>
                <a:gd name="connsiteY70" fmla="*/ 66889 h 331788"/>
                <a:gd name="connsiteX71" fmla="*/ 188913 w 330200"/>
                <a:gd name="connsiteY71" fmla="*/ 26987 h 331788"/>
                <a:gd name="connsiteX72" fmla="*/ 141288 w 330200"/>
                <a:gd name="connsiteY72" fmla="*/ 26987 h 331788"/>
                <a:gd name="connsiteX73" fmla="*/ 104775 w 330200"/>
                <a:gd name="connsiteY73" fmla="*/ 68219 h 331788"/>
                <a:gd name="connsiteX74" fmla="*/ 130856 w 330200"/>
                <a:gd name="connsiteY74" fmla="*/ 76200 h 331788"/>
                <a:gd name="connsiteX75" fmla="*/ 141288 w 330200"/>
                <a:gd name="connsiteY75" fmla="*/ 26987 h 331788"/>
                <a:gd name="connsiteX76" fmla="*/ 163777 w 330200"/>
                <a:gd name="connsiteY76" fmla="*/ 25400 h 331788"/>
                <a:gd name="connsiteX77" fmla="*/ 149225 w 330200"/>
                <a:gd name="connsiteY77" fmla="*/ 79671 h 331788"/>
                <a:gd name="connsiteX78" fmla="*/ 165100 w 330200"/>
                <a:gd name="connsiteY78" fmla="*/ 80963 h 331788"/>
                <a:gd name="connsiteX79" fmla="*/ 180975 w 330200"/>
                <a:gd name="connsiteY79" fmla="*/ 79671 h 331788"/>
                <a:gd name="connsiteX80" fmla="*/ 166423 w 330200"/>
                <a:gd name="connsiteY80" fmla="*/ 25400 h 331788"/>
                <a:gd name="connsiteX81" fmla="*/ 165100 w 330200"/>
                <a:gd name="connsiteY81" fmla="*/ 25400 h 331788"/>
                <a:gd name="connsiteX82" fmla="*/ 163777 w 330200"/>
                <a:gd name="connsiteY82" fmla="*/ 25400 h 331788"/>
                <a:gd name="connsiteX83" fmla="*/ 165100 w 330200"/>
                <a:gd name="connsiteY83" fmla="*/ 0 h 331788"/>
                <a:gd name="connsiteX84" fmla="*/ 330200 w 330200"/>
                <a:gd name="connsiteY84" fmla="*/ 165894 h 331788"/>
                <a:gd name="connsiteX85" fmla="*/ 328910 w 330200"/>
                <a:gd name="connsiteY85" fmla="*/ 184039 h 331788"/>
                <a:gd name="connsiteX86" fmla="*/ 290215 w 330200"/>
                <a:gd name="connsiteY86" fmla="*/ 152933 h 331788"/>
                <a:gd name="connsiteX87" fmla="*/ 305693 w 330200"/>
                <a:gd name="connsiteY87" fmla="*/ 152933 h 331788"/>
                <a:gd name="connsiteX88" fmla="*/ 263128 w 330200"/>
                <a:gd name="connsiteY88" fmla="*/ 64802 h 331788"/>
                <a:gd name="connsiteX89" fmla="*/ 248940 w 330200"/>
                <a:gd name="connsiteY89" fmla="*/ 73874 h 331788"/>
                <a:gd name="connsiteX90" fmla="*/ 264418 w 330200"/>
                <a:gd name="connsiteY90" fmla="*/ 146453 h 331788"/>
                <a:gd name="connsiteX91" fmla="*/ 247650 w 330200"/>
                <a:gd name="connsiteY91" fmla="*/ 143861 h 331788"/>
                <a:gd name="connsiteX92" fmla="*/ 246360 w 330200"/>
                <a:gd name="connsiteY92" fmla="*/ 143861 h 331788"/>
                <a:gd name="connsiteX93" fmla="*/ 232172 w 330200"/>
                <a:gd name="connsiteY93" fmla="*/ 82947 h 331788"/>
                <a:gd name="connsiteX94" fmla="*/ 201215 w 330200"/>
                <a:gd name="connsiteY94" fmla="*/ 94611 h 331788"/>
                <a:gd name="connsiteX95" fmla="*/ 205085 w 330200"/>
                <a:gd name="connsiteY95" fmla="*/ 152933 h 331788"/>
                <a:gd name="connsiteX96" fmla="*/ 170259 w 330200"/>
                <a:gd name="connsiteY96" fmla="*/ 177558 h 331788"/>
                <a:gd name="connsiteX97" fmla="*/ 143173 w 330200"/>
                <a:gd name="connsiteY97" fmla="*/ 177558 h 331788"/>
                <a:gd name="connsiteX98" fmla="*/ 145752 w 330200"/>
                <a:gd name="connsiteY98" fmla="*/ 222920 h 331788"/>
                <a:gd name="connsiteX99" fmla="*/ 141883 w 330200"/>
                <a:gd name="connsiteY99" fmla="*/ 248841 h 331788"/>
                <a:gd name="connsiteX100" fmla="*/ 180578 w 330200"/>
                <a:gd name="connsiteY100" fmla="*/ 330492 h 331788"/>
                <a:gd name="connsiteX101" fmla="*/ 165100 w 330200"/>
                <a:gd name="connsiteY101" fmla="*/ 331788 h 331788"/>
                <a:gd name="connsiteX102" fmla="*/ 0 w 330200"/>
                <a:gd name="connsiteY102" fmla="*/ 165894 h 331788"/>
                <a:gd name="connsiteX103" fmla="*/ 165100 w 330200"/>
                <a:gd name="connsiteY103" fmla="*/ 0 h 331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330200" h="331788">
                  <a:moveTo>
                    <a:pt x="88447" y="273050"/>
                  </a:moveTo>
                  <a:cubicBezTo>
                    <a:pt x="85952" y="275737"/>
                    <a:pt x="83458" y="277080"/>
                    <a:pt x="80963" y="278423"/>
                  </a:cubicBezTo>
                  <a:cubicBezTo>
                    <a:pt x="87200" y="283797"/>
                    <a:pt x="92189" y="287827"/>
                    <a:pt x="98426" y="290513"/>
                  </a:cubicBezTo>
                  <a:cubicBezTo>
                    <a:pt x="94684" y="285140"/>
                    <a:pt x="92189" y="279767"/>
                    <a:pt x="88447" y="273050"/>
                  </a:cubicBezTo>
                  <a:close/>
                  <a:moveTo>
                    <a:pt x="130856" y="257175"/>
                  </a:moveTo>
                  <a:cubicBezTo>
                    <a:pt x="121727" y="258462"/>
                    <a:pt x="112599" y="262324"/>
                    <a:pt x="104775" y="264898"/>
                  </a:cubicBezTo>
                  <a:cubicBezTo>
                    <a:pt x="115207" y="282918"/>
                    <a:pt x="126943" y="297077"/>
                    <a:pt x="141288" y="304800"/>
                  </a:cubicBezTo>
                  <a:cubicBezTo>
                    <a:pt x="136072" y="290641"/>
                    <a:pt x="133464" y="273908"/>
                    <a:pt x="130856" y="257175"/>
                  </a:cubicBezTo>
                  <a:close/>
                  <a:moveTo>
                    <a:pt x="239255" y="180975"/>
                  </a:moveTo>
                  <a:cubicBezTo>
                    <a:pt x="239255" y="180975"/>
                    <a:pt x="239255" y="180975"/>
                    <a:pt x="239255" y="196465"/>
                  </a:cubicBezTo>
                  <a:cubicBezTo>
                    <a:pt x="221174" y="200337"/>
                    <a:pt x="210842" y="211954"/>
                    <a:pt x="210842" y="227443"/>
                  </a:cubicBezTo>
                  <a:cubicBezTo>
                    <a:pt x="210842" y="242932"/>
                    <a:pt x="223757" y="251968"/>
                    <a:pt x="241838" y="258422"/>
                  </a:cubicBezTo>
                  <a:cubicBezTo>
                    <a:pt x="253462" y="262294"/>
                    <a:pt x="259920" y="266166"/>
                    <a:pt x="259920" y="272620"/>
                  </a:cubicBezTo>
                  <a:cubicBezTo>
                    <a:pt x="259920" y="279074"/>
                    <a:pt x="252170" y="282947"/>
                    <a:pt x="243130" y="282947"/>
                  </a:cubicBezTo>
                  <a:cubicBezTo>
                    <a:pt x="232798" y="282947"/>
                    <a:pt x="222465" y="279074"/>
                    <a:pt x="214716" y="275202"/>
                  </a:cubicBezTo>
                  <a:cubicBezTo>
                    <a:pt x="214716" y="275202"/>
                    <a:pt x="214716" y="275202"/>
                    <a:pt x="209550" y="295854"/>
                  </a:cubicBezTo>
                  <a:cubicBezTo>
                    <a:pt x="216008" y="299727"/>
                    <a:pt x="227631" y="302308"/>
                    <a:pt x="239255" y="302308"/>
                  </a:cubicBezTo>
                  <a:cubicBezTo>
                    <a:pt x="239255" y="302308"/>
                    <a:pt x="239255" y="302308"/>
                    <a:pt x="239255" y="319088"/>
                  </a:cubicBezTo>
                  <a:cubicBezTo>
                    <a:pt x="239255" y="319088"/>
                    <a:pt x="239255" y="319088"/>
                    <a:pt x="254754" y="319088"/>
                  </a:cubicBezTo>
                  <a:cubicBezTo>
                    <a:pt x="254754" y="319088"/>
                    <a:pt x="254754" y="319088"/>
                    <a:pt x="254754" y="301017"/>
                  </a:cubicBezTo>
                  <a:cubicBezTo>
                    <a:pt x="274126" y="298436"/>
                    <a:pt x="285750" y="285528"/>
                    <a:pt x="285750" y="270039"/>
                  </a:cubicBezTo>
                  <a:cubicBezTo>
                    <a:pt x="285750" y="254549"/>
                    <a:pt x="276709" y="245514"/>
                    <a:pt x="257337" y="239060"/>
                  </a:cubicBezTo>
                  <a:cubicBezTo>
                    <a:pt x="243130" y="233897"/>
                    <a:pt x="236672" y="230025"/>
                    <a:pt x="236672" y="224862"/>
                  </a:cubicBezTo>
                  <a:cubicBezTo>
                    <a:pt x="236672" y="219699"/>
                    <a:pt x="240547" y="214535"/>
                    <a:pt x="250879" y="214535"/>
                  </a:cubicBezTo>
                  <a:cubicBezTo>
                    <a:pt x="263794" y="214535"/>
                    <a:pt x="271543" y="218408"/>
                    <a:pt x="275418" y="220989"/>
                  </a:cubicBezTo>
                  <a:cubicBezTo>
                    <a:pt x="275418" y="220989"/>
                    <a:pt x="275418" y="220989"/>
                    <a:pt x="280584" y="201628"/>
                  </a:cubicBezTo>
                  <a:cubicBezTo>
                    <a:pt x="275418" y="199046"/>
                    <a:pt x="267669" y="196465"/>
                    <a:pt x="256045" y="196465"/>
                  </a:cubicBezTo>
                  <a:cubicBezTo>
                    <a:pt x="256045" y="196465"/>
                    <a:pt x="256045" y="196465"/>
                    <a:pt x="256045" y="180975"/>
                  </a:cubicBezTo>
                  <a:cubicBezTo>
                    <a:pt x="256045" y="180975"/>
                    <a:pt x="256045" y="180975"/>
                    <a:pt x="239255" y="180975"/>
                  </a:cubicBezTo>
                  <a:close/>
                  <a:moveTo>
                    <a:pt x="82550" y="177800"/>
                  </a:moveTo>
                  <a:cubicBezTo>
                    <a:pt x="83829" y="203778"/>
                    <a:pt x="88944" y="228456"/>
                    <a:pt x="97896" y="249238"/>
                  </a:cubicBezTo>
                  <a:cubicBezTo>
                    <a:pt x="108127" y="244043"/>
                    <a:pt x="118357" y="240146"/>
                    <a:pt x="128588" y="237548"/>
                  </a:cubicBezTo>
                  <a:cubicBezTo>
                    <a:pt x="126030" y="214169"/>
                    <a:pt x="126030" y="192088"/>
                    <a:pt x="124751" y="177800"/>
                  </a:cubicBezTo>
                  <a:cubicBezTo>
                    <a:pt x="124751" y="177800"/>
                    <a:pt x="124751" y="177800"/>
                    <a:pt x="82550" y="177800"/>
                  </a:cubicBezTo>
                  <a:close/>
                  <a:moveTo>
                    <a:pt x="23813" y="177800"/>
                  </a:moveTo>
                  <a:cubicBezTo>
                    <a:pt x="27709" y="212587"/>
                    <a:pt x="43296" y="243509"/>
                    <a:pt x="66675" y="266700"/>
                  </a:cubicBezTo>
                  <a:cubicBezTo>
                    <a:pt x="71871" y="262835"/>
                    <a:pt x="75767" y="260258"/>
                    <a:pt x="80963" y="256393"/>
                  </a:cubicBezTo>
                  <a:cubicBezTo>
                    <a:pt x="71871" y="234490"/>
                    <a:pt x="65377" y="207434"/>
                    <a:pt x="64078" y="177800"/>
                  </a:cubicBezTo>
                  <a:cubicBezTo>
                    <a:pt x="64078" y="177800"/>
                    <a:pt x="64078" y="177800"/>
                    <a:pt x="23813" y="177800"/>
                  </a:cubicBezTo>
                  <a:close/>
                  <a:moveTo>
                    <a:pt x="247650" y="166687"/>
                  </a:moveTo>
                  <a:cubicBezTo>
                    <a:pt x="293241" y="166687"/>
                    <a:pt x="330200" y="203646"/>
                    <a:pt x="330200" y="249237"/>
                  </a:cubicBezTo>
                  <a:cubicBezTo>
                    <a:pt x="330200" y="294828"/>
                    <a:pt x="293241" y="331787"/>
                    <a:pt x="247650" y="331787"/>
                  </a:cubicBezTo>
                  <a:cubicBezTo>
                    <a:pt x="202059" y="331787"/>
                    <a:pt x="165100" y="294828"/>
                    <a:pt x="165100" y="249237"/>
                  </a:cubicBezTo>
                  <a:cubicBezTo>
                    <a:pt x="165100" y="203646"/>
                    <a:pt x="202059" y="166687"/>
                    <a:pt x="247650" y="166687"/>
                  </a:cubicBezTo>
                  <a:close/>
                  <a:moveTo>
                    <a:pt x="146797" y="96837"/>
                  </a:moveTo>
                  <a:cubicBezTo>
                    <a:pt x="145490" y="113635"/>
                    <a:pt x="144182" y="131725"/>
                    <a:pt x="142875" y="152400"/>
                  </a:cubicBezTo>
                  <a:cubicBezTo>
                    <a:pt x="142875" y="152400"/>
                    <a:pt x="142875" y="152400"/>
                    <a:pt x="187325" y="152400"/>
                  </a:cubicBezTo>
                  <a:cubicBezTo>
                    <a:pt x="186018" y="131725"/>
                    <a:pt x="184710" y="113635"/>
                    <a:pt x="183403" y="96837"/>
                  </a:cubicBezTo>
                  <a:cubicBezTo>
                    <a:pt x="176866" y="96837"/>
                    <a:pt x="171637" y="98129"/>
                    <a:pt x="165100" y="98129"/>
                  </a:cubicBezTo>
                  <a:cubicBezTo>
                    <a:pt x="158563" y="98129"/>
                    <a:pt x="153334" y="96837"/>
                    <a:pt x="146797" y="96837"/>
                  </a:cubicBezTo>
                  <a:close/>
                  <a:moveTo>
                    <a:pt x="97896" y="82550"/>
                  </a:moveTo>
                  <a:cubicBezTo>
                    <a:pt x="88944" y="103246"/>
                    <a:pt x="83829" y="127823"/>
                    <a:pt x="82550" y="152400"/>
                  </a:cubicBezTo>
                  <a:cubicBezTo>
                    <a:pt x="82550" y="152400"/>
                    <a:pt x="82550" y="152400"/>
                    <a:pt x="124751" y="152400"/>
                  </a:cubicBezTo>
                  <a:cubicBezTo>
                    <a:pt x="126030" y="139465"/>
                    <a:pt x="126030" y="117475"/>
                    <a:pt x="128588" y="94191"/>
                  </a:cubicBezTo>
                  <a:cubicBezTo>
                    <a:pt x="118357" y="91604"/>
                    <a:pt x="108127" y="87724"/>
                    <a:pt x="97896" y="82550"/>
                  </a:cubicBezTo>
                  <a:close/>
                  <a:moveTo>
                    <a:pt x="66675" y="65087"/>
                  </a:moveTo>
                  <a:cubicBezTo>
                    <a:pt x="43296" y="88199"/>
                    <a:pt x="27709" y="119015"/>
                    <a:pt x="23813" y="152400"/>
                  </a:cubicBezTo>
                  <a:cubicBezTo>
                    <a:pt x="23813" y="152400"/>
                    <a:pt x="23813" y="152400"/>
                    <a:pt x="64078" y="152400"/>
                  </a:cubicBezTo>
                  <a:cubicBezTo>
                    <a:pt x="65377" y="124151"/>
                    <a:pt x="71871" y="97187"/>
                    <a:pt x="80963" y="74075"/>
                  </a:cubicBezTo>
                  <a:cubicBezTo>
                    <a:pt x="75767" y="71507"/>
                    <a:pt x="71871" y="68939"/>
                    <a:pt x="66675" y="65087"/>
                  </a:cubicBezTo>
                  <a:close/>
                  <a:moveTo>
                    <a:pt x="231775" y="41275"/>
                  </a:moveTo>
                  <a:cubicBezTo>
                    <a:pt x="235517" y="47512"/>
                    <a:pt x="238012" y="52501"/>
                    <a:pt x="241754" y="58738"/>
                  </a:cubicBezTo>
                  <a:cubicBezTo>
                    <a:pt x="244249" y="56243"/>
                    <a:pt x="246743" y="54996"/>
                    <a:pt x="249238" y="53748"/>
                  </a:cubicBezTo>
                  <a:cubicBezTo>
                    <a:pt x="243001" y="48759"/>
                    <a:pt x="238012" y="45017"/>
                    <a:pt x="231775" y="41275"/>
                  </a:cubicBezTo>
                  <a:close/>
                  <a:moveTo>
                    <a:pt x="98426" y="41275"/>
                  </a:moveTo>
                  <a:cubicBezTo>
                    <a:pt x="92189" y="45017"/>
                    <a:pt x="87200" y="48759"/>
                    <a:pt x="80963" y="53748"/>
                  </a:cubicBezTo>
                  <a:cubicBezTo>
                    <a:pt x="83458" y="54996"/>
                    <a:pt x="85952" y="56243"/>
                    <a:pt x="88447" y="58738"/>
                  </a:cubicBezTo>
                  <a:cubicBezTo>
                    <a:pt x="92189" y="52501"/>
                    <a:pt x="94684" y="47512"/>
                    <a:pt x="98426" y="41275"/>
                  </a:cubicBezTo>
                  <a:close/>
                  <a:moveTo>
                    <a:pt x="188913" y="26987"/>
                  </a:moveTo>
                  <a:cubicBezTo>
                    <a:pt x="193902" y="40288"/>
                    <a:pt x="196397" y="58909"/>
                    <a:pt x="198891" y="76200"/>
                  </a:cubicBezTo>
                  <a:cubicBezTo>
                    <a:pt x="207623" y="74870"/>
                    <a:pt x="216354" y="70879"/>
                    <a:pt x="223838" y="66889"/>
                  </a:cubicBezTo>
                  <a:cubicBezTo>
                    <a:pt x="215107" y="48268"/>
                    <a:pt x="202633" y="34967"/>
                    <a:pt x="188913" y="26987"/>
                  </a:cubicBezTo>
                  <a:close/>
                  <a:moveTo>
                    <a:pt x="141288" y="26987"/>
                  </a:moveTo>
                  <a:cubicBezTo>
                    <a:pt x="126943" y="34967"/>
                    <a:pt x="115207" y="49598"/>
                    <a:pt x="104775" y="68219"/>
                  </a:cubicBezTo>
                  <a:cubicBezTo>
                    <a:pt x="112599" y="70879"/>
                    <a:pt x="121727" y="74870"/>
                    <a:pt x="130856" y="76200"/>
                  </a:cubicBezTo>
                  <a:cubicBezTo>
                    <a:pt x="133464" y="58909"/>
                    <a:pt x="136072" y="40288"/>
                    <a:pt x="141288" y="26987"/>
                  </a:cubicBezTo>
                  <a:close/>
                  <a:moveTo>
                    <a:pt x="163777" y="25400"/>
                  </a:moveTo>
                  <a:cubicBezTo>
                    <a:pt x="158485" y="33153"/>
                    <a:pt x="153194" y="51243"/>
                    <a:pt x="149225" y="79671"/>
                  </a:cubicBezTo>
                  <a:cubicBezTo>
                    <a:pt x="154517" y="79671"/>
                    <a:pt x="159808" y="80963"/>
                    <a:pt x="165100" y="80963"/>
                  </a:cubicBezTo>
                  <a:cubicBezTo>
                    <a:pt x="170392" y="80963"/>
                    <a:pt x="175683" y="79671"/>
                    <a:pt x="180975" y="79671"/>
                  </a:cubicBezTo>
                  <a:cubicBezTo>
                    <a:pt x="177006" y="51243"/>
                    <a:pt x="171714" y="33153"/>
                    <a:pt x="166423" y="25400"/>
                  </a:cubicBezTo>
                  <a:cubicBezTo>
                    <a:pt x="166423" y="25400"/>
                    <a:pt x="165100" y="25400"/>
                    <a:pt x="165100" y="25400"/>
                  </a:cubicBezTo>
                  <a:cubicBezTo>
                    <a:pt x="165100" y="25400"/>
                    <a:pt x="163777" y="25400"/>
                    <a:pt x="163777" y="25400"/>
                  </a:cubicBezTo>
                  <a:close/>
                  <a:moveTo>
                    <a:pt x="165100" y="0"/>
                  </a:moveTo>
                  <a:cubicBezTo>
                    <a:pt x="256679" y="0"/>
                    <a:pt x="330200" y="73874"/>
                    <a:pt x="330200" y="165894"/>
                  </a:cubicBezTo>
                  <a:cubicBezTo>
                    <a:pt x="330200" y="172374"/>
                    <a:pt x="330200" y="177558"/>
                    <a:pt x="328910" y="184039"/>
                  </a:cubicBezTo>
                  <a:cubicBezTo>
                    <a:pt x="318592" y="171078"/>
                    <a:pt x="305693" y="160710"/>
                    <a:pt x="290215" y="152933"/>
                  </a:cubicBezTo>
                  <a:cubicBezTo>
                    <a:pt x="290215" y="152933"/>
                    <a:pt x="290215" y="152933"/>
                    <a:pt x="305693" y="152933"/>
                  </a:cubicBezTo>
                  <a:cubicBezTo>
                    <a:pt x="301824" y="119236"/>
                    <a:pt x="286345" y="88131"/>
                    <a:pt x="263128" y="64802"/>
                  </a:cubicBezTo>
                  <a:cubicBezTo>
                    <a:pt x="257969" y="68690"/>
                    <a:pt x="254099" y="71282"/>
                    <a:pt x="248940" y="73874"/>
                  </a:cubicBezTo>
                  <a:cubicBezTo>
                    <a:pt x="257969" y="94611"/>
                    <a:pt x="263128" y="119236"/>
                    <a:pt x="264418" y="146453"/>
                  </a:cubicBezTo>
                  <a:cubicBezTo>
                    <a:pt x="259259" y="145157"/>
                    <a:pt x="252810" y="143861"/>
                    <a:pt x="247650" y="143861"/>
                  </a:cubicBezTo>
                  <a:cubicBezTo>
                    <a:pt x="246360" y="143861"/>
                    <a:pt x="246360" y="143861"/>
                    <a:pt x="246360" y="143861"/>
                  </a:cubicBezTo>
                  <a:cubicBezTo>
                    <a:pt x="245070" y="121828"/>
                    <a:pt x="239911" y="101091"/>
                    <a:pt x="232172" y="82947"/>
                  </a:cubicBezTo>
                  <a:cubicBezTo>
                    <a:pt x="223143" y="88131"/>
                    <a:pt x="211535" y="92019"/>
                    <a:pt x="201215" y="94611"/>
                  </a:cubicBezTo>
                  <a:cubicBezTo>
                    <a:pt x="203795" y="116644"/>
                    <a:pt x="203795" y="139973"/>
                    <a:pt x="205085" y="152933"/>
                  </a:cubicBezTo>
                  <a:cubicBezTo>
                    <a:pt x="192187" y="159414"/>
                    <a:pt x="180578" y="167190"/>
                    <a:pt x="170259" y="177558"/>
                  </a:cubicBezTo>
                  <a:cubicBezTo>
                    <a:pt x="170259" y="177558"/>
                    <a:pt x="170259" y="177558"/>
                    <a:pt x="143173" y="177558"/>
                  </a:cubicBezTo>
                  <a:cubicBezTo>
                    <a:pt x="144462" y="194407"/>
                    <a:pt x="144462" y="209960"/>
                    <a:pt x="145752" y="222920"/>
                  </a:cubicBezTo>
                  <a:cubicBezTo>
                    <a:pt x="143173" y="231993"/>
                    <a:pt x="141883" y="239769"/>
                    <a:pt x="141883" y="248841"/>
                  </a:cubicBezTo>
                  <a:cubicBezTo>
                    <a:pt x="141883" y="282538"/>
                    <a:pt x="157361" y="311051"/>
                    <a:pt x="180578" y="330492"/>
                  </a:cubicBezTo>
                  <a:cubicBezTo>
                    <a:pt x="175419" y="331788"/>
                    <a:pt x="170259" y="331788"/>
                    <a:pt x="165100" y="331788"/>
                  </a:cubicBezTo>
                  <a:cubicBezTo>
                    <a:pt x="73521" y="331788"/>
                    <a:pt x="0" y="257914"/>
                    <a:pt x="0" y="165894"/>
                  </a:cubicBezTo>
                  <a:cubicBezTo>
                    <a:pt x="0" y="73874"/>
                    <a:pt x="73521" y="0"/>
                    <a:pt x="165100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34" name="Title 1">
            <a:extLst>
              <a:ext uri="{FF2B5EF4-FFF2-40B4-BE49-F238E27FC236}">
                <a16:creationId xmlns:a16="http://schemas.microsoft.com/office/drawing/2014/main" id="{AC977299-4177-4EB1-BB30-1CA22FCBFC3C}"/>
              </a:ext>
            </a:extLst>
          </p:cNvPr>
          <p:cNvSpPr txBox="1">
            <a:spLocks/>
          </p:cNvSpPr>
          <p:nvPr/>
        </p:nvSpPr>
        <p:spPr>
          <a:xfrm>
            <a:off x="611559" y="175643"/>
            <a:ext cx="2643653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to enter the title</a:t>
            </a:r>
            <a:endParaRPr lang="en-GB" altLang="zh-CN" sz="1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2575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:a16="http://schemas.microsoft.com/office/drawing/2014/main" xmlns:a14="http://schemas.microsoft.com/office/drawing/2010/main"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1277634" y="2004681"/>
            <a:ext cx="6352105" cy="1370116"/>
            <a:chOff x="1277634" y="2004681"/>
            <a:chExt cx="6352105" cy="1370116"/>
          </a:xfrm>
        </p:grpSpPr>
        <p:sp>
          <p:nvSpPr>
            <p:cNvPr id="4" name="Freeform: Shape 2"/>
            <p:cNvSpPr>
              <a:spLocks/>
            </p:cNvSpPr>
            <p:nvPr/>
          </p:nvSpPr>
          <p:spPr bwMode="auto">
            <a:xfrm>
              <a:off x="1277634" y="2004681"/>
              <a:ext cx="1426013" cy="1367249"/>
            </a:xfrm>
            <a:custGeom>
              <a:avLst/>
              <a:gdLst>
                <a:gd name="T0" fmla="*/ 812 w 995"/>
                <a:gd name="T1" fmla="*/ 708 h 954"/>
                <a:gd name="T2" fmla="*/ 760 w 995"/>
                <a:gd name="T3" fmla="*/ 701 h 954"/>
                <a:gd name="T4" fmla="*/ 717 w 995"/>
                <a:gd name="T5" fmla="*/ 685 h 954"/>
                <a:gd name="T6" fmla="*/ 685 w 995"/>
                <a:gd name="T7" fmla="*/ 662 h 954"/>
                <a:gd name="T8" fmla="*/ 641 w 995"/>
                <a:gd name="T9" fmla="*/ 607 h 954"/>
                <a:gd name="T10" fmla="*/ 622 w 995"/>
                <a:gd name="T11" fmla="*/ 550 h 954"/>
                <a:gd name="T12" fmla="*/ 617 w 995"/>
                <a:gd name="T13" fmla="*/ 503 h 954"/>
                <a:gd name="T14" fmla="*/ 610 w 995"/>
                <a:gd name="T15" fmla="*/ 409 h 954"/>
                <a:gd name="T16" fmla="*/ 583 w 995"/>
                <a:gd name="T17" fmla="*/ 292 h 954"/>
                <a:gd name="T18" fmla="*/ 539 w 995"/>
                <a:gd name="T19" fmla="*/ 198 h 954"/>
                <a:gd name="T20" fmla="*/ 482 w 995"/>
                <a:gd name="T21" fmla="*/ 128 h 954"/>
                <a:gd name="T22" fmla="*/ 419 w 995"/>
                <a:gd name="T23" fmla="*/ 76 h 954"/>
                <a:gd name="T24" fmla="*/ 352 w 995"/>
                <a:gd name="T25" fmla="*/ 41 h 954"/>
                <a:gd name="T26" fmla="*/ 286 w 995"/>
                <a:gd name="T27" fmla="*/ 18 h 954"/>
                <a:gd name="T28" fmla="*/ 180 w 995"/>
                <a:gd name="T29" fmla="*/ 0 h 954"/>
                <a:gd name="T30" fmla="*/ 136 w 995"/>
                <a:gd name="T31" fmla="*/ 0 h 954"/>
                <a:gd name="T32" fmla="*/ 96 w 995"/>
                <a:gd name="T33" fmla="*/ 6 h 954"/>
                <a:gd name="T34" fmla="*/ 60 w 995"/>
                <a:gd name="T35" fmla="*/ 23 h 954"/>
                <a:gd name="T36" fmla="*/ 31 w 995"/>
                <a:gd name="T37" fmla="*/ 49 h 954"/>
                <a:gd name="T38" fmla="*/ 11 w 995"/>
                <a:gd name="T39" fmla="*/ 83 h 954"/>
                <a:gd name="T40" fmla="*/ 2 w 995"/>
                <a:gd name="T41" fmla="*/ 122 h 954"/>
                <a:gd name="T42" fmla="*/ 2 w 995"/>
                <a:gd name="T43" fmla="*/ 149 h 954"/>
                <a:gd name="T44" fmla="*/ 11 w 995"/>
                <a:gd name="T45" fmla="*/ 188 h 954"/>
                <a:gd name="T46" fmla="*/ 31 w 995"/>
                <a:gd name="T47" fmla="*/ 221 h 954"/>
                <a:gd name="T48" fmla="*/ 60 w 995"/>
                <a:gd name="T49" fmla="*/ 248 h 954"/>
                <a:gd name="T50" fmla="*/ 96 w 995"/>
                <a:gd name="T51" fmla="*/ 265 h 954"/>
                <a:gd name="T52" fmla="*/ 136 w 995"/>
                <a:gd name="T53" fmla="*/ 271 h 954"/>
                <a:gd name="T54" fmla="*/ 172 w 995"/>
                <a:gd name="T55" fmla="*/ 271 h 954"/>
                <a:gd name="T56" fmla="*/ 221 w 995"/>
                <a:gd name="T57" fmla="*/ 281 h 954"/>
                <a:gd name="T58" fmla="*/ 260 w 995"/>
                <a:gd name="T59" fmla="*/ 299 h 954"/>
                <a:gd name="T60" fmla="*/ 299 w 995"/>
                <a:gd name="T61" fmla="*/ 333 h 954"/>
                <a:gd name="T62" fmla="*/ 336 w 995"/>
                <a:gd name="T63" fmla="*/ 393 h 954"/>
                <a:gd name="T64" fmla="*/ 352 w 995"/>
                <a:gd name="T65" fmla="*/ 448 h 954"/>
                <a:gd name="T66" fmla="*/ 359 w 995"/>
                <a:gd name="T67" fmla="*/ 484 h 954"/>
                <a:gd name="T68" fmla="*/ 372 w 995"/>
                <a:gd name="T69" fmla="*/ 628 h 954"/>
                <a:gd name="T70" fmla="*/ 390 w 995"/>
                <a:gd name="T71" fmla="*/ 695 h 954"/>
                <a:gd name="T72" fmla="*/ 433 w 995"/>
                <a:gd name="T73" fmla="*/ 777 h 954"/>
                <a:gd name="T74" fmla="*/ 489 w 995"/>
                <a:gd name="T75" fmla="*/ 841 h 954"/>
                <a:gd name="T76" fmla="*/ 555 w 995"/>
                <a:gd name="T77" fmla="*/ 888 h 954"/>
                <a:gd name="T78" fmla="*/ 625 w 995"/>
                <a:gd name="T79" fmla="*/ 919 h 954"/>
                <a:gd name="T80" fmla="*/ 696 w 995"/>
                <a:gd name="T81" fmla="*/ 940 h 954"/>
                <a:gd name="T82" fmla="*/ 807 w 995"/>
                <a:gd name="T83" fmla="*/ 953 h 954"/>
                <a:gd name="T84" fmla="*/ 898 w 995"/>
                <a:gd name="T85" fmla="*/ 953 h 954"/>
                <a:gd name="T86" fmla="*/ 958 w 995"/>
                <a:gd name="T87" fmla="*/ 946 h 954"/>
                <a:gd name="T88" fmla="*/ 912 w 995"/>
                <a:gd name="T89" fmla="*/ 698 h 954"/>
                <a:gd name="T90" fmla="*/ 855 w 995"/>
                <a:gd name="T91" fmla="*/ 708 h 954"/>
                <a:gd name="T92" fmla="*/ 831 w 995"/>
                <a:gd name="T93" fmla="*/ 709 h 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95" h="954">
                  <a:moveTo>
                    <a:pt x="831" y="709"/>
                  </a:moveTo>
                  <a:lnTo>
                    <a:pt x="831" y="709"/>
                  </a:lnTo>
                  <a:lnTo>
                    <a:pt x="812" y="708"/>
                  </a:lnTo>
                  <a:lnTo>
                    <a:pt x="792" y="706"/>
                  </a:lnTo>
                  <a:lnTo>
                    <a:pt x="774" y="704"/>
                  </a:lnTo>
                  <a:lnTo>
                    <a:pt x="760" y="701"/>
                  </a:lnTo>
                  <a:lnTo>
                    <a:pt x="743" y="696"/>
                  </a:lnTo>
                  <a:lnTo>
                    <a:pt x="730" y="690"/>
                  </a:lnTo>
                  <a:lnTo>
                    <a:pt x="717" y="685"/>
                  </a:lnTo>
                  <a:lnTo>
                    <a:pt x="704" y="677"/>
                  </a:lnTo>
                  <a:lnTo>
                    <a:pt x="695" y="670"/>
                  </a:lnTo>
                  <a:lnTo>
                    <a:pt x="685" y="662"/>
                  </a:lnTo>
                  <a:lnTo>
                    <a:pt x="667" y="644"/>
                  </a:lnTo>
                  <a:lnTo>
                    <a:pt x="652" y="627"/>
                  </a:lnTo>
                  <a:lnTo>
                    <a:pt x="641" y="607"/>
                  </a:lnTo>
                  <a:lnTo>
                    <a:pt x="633" y="588"/>
                  </a:lnTo>
                  <a:lnTo>
                    <a:pt x="627" y="568"/>
                  </a:lnTo>
                  <a:lnTo>
                    <a:pt x="622" y="550"/>
                  </a:lnTo>
                  <a:lnTo>
                    <a:pt x="618" y="536"/>
                  </a:lnTo>
                  <a:lnTo>
                    <a:pt x="617" y="511"/>
                  </a:lnTo>
                  <a:lnTo>
                    <a:pt x="617" y="503"/>
                  </a:lnTo>
                  <a:lnTo>
                    <a:pt x="617" y="503"/>
                  </a:lnTo>
                  <a:lnTo>
                    <a:pt x="614" y="454"/>
                  </a:lnTo>
                  <a:lnTo>
                    <a:pt x="610" y="409"/>
                  </a:lnTo>
                  <a:lnTo>
                    <a:pt x="604" y="367"/>
                  </a:lnTo>
                  <a:lnTo>
                    <a:pt x="594" y="328"/>
                  </a:lnTo>
                  <a:lnTo>
                    <a:pt x="583" y="292"/>
                  </a:lnTo>
                  <a:lnTo>
                    <a:pt x="570" y="258"/>
                  </a:lnTo>
                  <a:lnTo>
                    <a:pt x="555" y="227"/>
                  </a:lnTo>
                  <a:lnTo>
                    <a:pt x="539" y="198"/>
                  </a:lnTo>
                  <a:lnTo>
                    <a:pt x="521" y="174"/>
                  </a:lnTo>
                  <a:lnTo>
                    <a:pt x="503" y="149"/>
                  </a:lnTo>
                  <a:lnTo>
                    <a:pt x="482" y="128"/>
                  </a:lnTo>
                  <a:lnTo>
                    <a:pt x="463" y="109"/>
                  </a:lnTo>
                  <a:lnTo>
                    <a:pt x="440" y="91"/>
                  </a:lnTo>
                  <a:lnTo>
                    <a:pt x="419" y="76"/>
                  </a:lnTo>
                  <a:lnTo>
                    <a:pt x="396" y="63"/>
                  </a:lnTo>
                  <a:lnTo>
                    <a:pt x="373" y="50"/>
                  </a:lnTo>
                  <a:lnTo>
                    <a:pt x="352" y="41"/>
                  </a:lnTo>
                  <a:lnTo>
                    <a:pt x="329" y="32"/>
                  </a:lnTo>
                  <a:lnTo>
                    <a:pt x="308" y="24"/>
                  </a:lnTo>
                  <a:lnTo>
                    <a:pt x="286" y="18"/>
                  </a:lnTo>
                  <a:lnTo>
                    <a:pt x="247" y="8"/>
                  </a:lnTo>
                  <a:lnTo>
                    <a:pt x="209" y="3"/>
                  </a:lnTo>
                  <a:lnTo>
                    <a:pt x="180" y="0"/>
                  </a:lnTo>
                  <a:lnTo>
                    <a:pt x="156" y="0"/>
                  </a:lnTo>
                  <a:lnTo>
                    <a:pt x="136" y="0"/>
                  </a:lnTo>
                  <a:lnTo>
                    <a:pt x="136" y="0"/>
                  </a:lnTo>
                  <a:lnTo>
                    <a:pt x="122" y="0"/>
                  </a:lnTo>
                  <a:lnTo>
                    <a:pt x="109" y="3"/>
                  </a:lnTo>
                  <a:lnTo>
                    <a:pt x="96" y="6"/>
                  </a:lnTo>
                  <a:lnTo>
                    <a:pt x="83" y="10"/>
                  </a:lnTo>
                  <a:lnTo>
                    <a:pt x="71" y="16"/>
                  </a:lnTo>
                  <a:lnTo>
                    <a:pt x="60" y="23"/>
                  </a:lnTo>
                  <a:lnTo>
                    <a:pt x="49" y="31"/>
                  </a:lnTo>
                  <a:lnTo>
                    <a:pt x="41" y="39"/>
                  </a:lnTo>
                  <a:lnTo>
                    <a:pt x="31" y="49"/>
                  </a:lnTo>
                  <a:lnTo>
                    <a:pt x="23" y="60"/>
                  </a:lnTo>
                  <a:lnTo>
                    <a:pt x="16" y="71"/>
                  </a:lnTo>
                  <a:lnTo>
                    <a:pt x="11" y="83"/>
                  </a:lnTo>
                  <a:lnTo>
                    <a:pt x="6" y="96"/>
                  </a:lnTo>
                  <a:lnTo>
                    <a:pt x="3" y="109"/>
                  </a:lnTo>
                  <a:lnTo>
                    <a:pt x="2" y="122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2" y="149"/>
                  </a:lnTo>
                  <a:lnTo>
                    <a:pt x="3" y="162"/>
                  </a:lnTo>
                  <a:lnTo>
                    <a:pt x="6" y="175"/>
                  </a:lnTo>
                  <a:lnTo>
                    <a:pt x="11" y="188"/>
                  </a:lnTo>
                  <a:lnTo>
                    <a:pt x="16" y="200"/>
                  </a:lnTo>
                  <a:lnTo>
                    <a:pt x="23" y="211"/>
                  </a:lnTo>
                  <a:lnTo>
                    <a:pt x="31" y="221"/>
                  </a:lnTo>
                  <a:lnTo>
                    <a:pt x="41" y="230"/>
                  </a:lnTo>
                  <a:lnTo>
                    <a:pt x="49" y="240"/>
                  </a:lnTo>
                  <a:lnTo>
                    <a:pt x="60" y="248"/>
                  </a:lnTo>
                  <a:lnTo>
                    <a:pt x="71" y="255"/>
                  </a:lnTo>
                  <a:lnTo>
                    <a:pt x="83" y="260"/>
                  </a:lnTo>
                  <a:lnTo>
                    <a:pt x="96" y="265"/>
                  </a:lnTo>
                  <a:lnTo>
                    <a:pt x="109" y="268"/>
                  </a:lnTo>
                  <a:lnTo>
                    <a:pt x="122" y="269"/>
                  </a:lnTo>
                  <a:lnTo>
                    <a:pt x="136" y="271"/>
                  </a:lnTo>
                  <a:lnTo>
                    <a:pt x="136" y="271"/>
                  </a:lnTo>
                  <a:lnTo>
                    <a:pt x="154" y="271"/>
                  </a:lnTo>
                  <a:lnTo>
                    <a:pt x="172" y="271"/>
                  </a:lnTo>
                  <a:lnTo>
                    <a:pt x="190" y="273"/>
                  </a:lnTo>
                  <a:lnTo>
                    <a:pt x="206" y="276"/>
                  </a:lnTo>
                  <a:lnTo>
                    <a:pt x="221" y="281"/>
                  </a:lnTo>
                  <a:lnTo>
                    <a:pt x="234" y="286"/>
                  </a:lnTo>
                  <a:lnTo>
                    <a:pt x="247" y="292"/>
                  </a:lnTo>
                  <a:lnTo>
                    <a:pt x="260" y="299"/>
                  </a:lnTo>
                  <a:lnTo>
                    <a:pt x="269" y="307"/>
                  </a:lnTo>
                  <a:lnTo>
                    <a:pt x="281" y="315"/>
                  </a:lnTo>
                  <a:lnTo>
                    <a:pt x="299" y="333"/>
                  </a:lnTo>
                  <a:lnTo>
                    <a:pt x="313" y="352"/>
                  </a:lnTo>
                  <a:lnTo>
                    <a:pt x="326" y="373"/>
                  </a:lnTo>
                  <a:lnTo>
                    <a:pt x="336" y="393"/>
                  </a:lnTo>
                  <a:lnTo>
                    <a:pt x="342" y="412"/>
                  </a:lnTo>
                  <a:lnTo>
                    <a:pt x="349" y="432"/>
                  </a:lnTo>
                  <a:lnTo>
                    <a:pt x="352" y="448"/>
                  </a:lnTo>
                  <a:lnTo>
                    <a:pt x="357" y="474"/>
                  </a:lnTo>
                  <a:lnTo>
                    <a:pt x="359" y="484"/>
                  </a:lnTo>
                  <a:lnTo>
                    <a:pt x="359" y="484"/>
                  </a:lnTo>
                  <a:lnTo>
                    <a:pt x="362" y="542"/>
                  </a:lnTo>
                  <a:lnTo>
                    <a:pt x="367" y="588"/>
                  </a:lnTo>
                  <a:lnTo>
                    <a:pt x="372" y="628"/>
                  </a:lnTo>
                  <a:lnTo>
                    <a:pt x="372" y="628"/>
                  </a:lnTo>
                  <a:lnTo>
                    <a:pt x="380" y="662"/>
                  </a:lnTo>
                  <a:lnTo>
                    <a:pt x="390" y="695"/>
                  </a:lnTo>
                  <a:lnTo>
                    <a:pt x="403" y="726"/>
                  </a:lnTo>
                  <a:lnTo>
                    <a:pt x="417" y="753"/>
                  </a:lnTo>
                  <a:lnTo>
                    <a:pt x="433" y="777"/>
                  </a:lnTo>
                  <a:lnTo>
                    <a:pt x="450" y="800"/>
                  </a:lnTo>
                  <a:lnTo>
                    <a:pt x="469" y="821"/>
                  </a:lnTo>
                  <a:lnTo>
                    <a:pt x="489" y="841"/>
                  </a:lnTo>
                  <a:lnTo>
                    <a:pt x="510" y="859"/>
                  </a:lnTo>
                  <a:lnTo>
                    <a:pt x="532" y="873"/>
                  </a:lnTo>
                  <a:lnTo>
                    <a:pt x="555" y="888"/>
                  </a:lnTo>
                  <a:lnTo>
                    <a:pt x="578" y="899"/>
                  </a:lnTo>
                  <a:lnTo>
                    <a:pt x="602" y="911"/>
                  </a:lnTo>
                  <a:lnTo>
                    <a:pt x="625" y="919"/>
                  </a:lnTo>
                  <a:lnTo>
                    <a:pt x="649" y="927"/>
                  </a:lnTo>
                  <a:lnTo>
                    <a:pt x="674" y="933"/>
                  </a:lnTo>
                  <a:lnTo>
                    <a:pt x="696" y="940"/>
                  </a:lnTo>
                  <a:lnTo>
                    <a:pt x="721" y="943"/>
                  </a:lnTo>
                  <a:lnTo>
                    <a:pt x="764" y="950"/>
                  </a:lnTo>
                  <a:lnTo>
                    <a:pt x="807" y="953"/>
                  </a:lnTo>
                  <a:lnTo>
                    <a:pt x="842" y="954"/>
                  </a:lnTo>
                  <a:lnTo>
                    <a:pt x="873" y="953"/>
                  </a:lnTo>
                  <a:lnTo>
                    <a:pt x="898" y="953"/>
                  </a:lnTo>
                  <a:lnTo>
                    <a:pt x="917" y="950"/>
                  </a:lnTo>
                  <a:lnTo>
                    <a:pt x="917" y="950"/>
                  </a:lnTo>
                  <a:lnTo>
                    <a:pt x="958" y="946"/>
                  </a:lnTo>
                  <a:lnTo>
                    <a:pt x="995" y="941"/>
                  </a:lnTo>
                  <a:lnTo>
                    <a:pt x="912" y="698"/>
                  </a:lnTo>
                  <a:lnTo>
                    <a:pt x="912" y="698"/>
                  </a:lnTo>
                  <a:lnTo>
                    <a:pt x="896" y="703"/>
                  </a:lnTo>
                  <a:lnTo>
                    <a:pt x="881" y="704"/>
                  </a:lnTo>
                  <a:lnTo>
                    <a:pt x="855" y="708"/>
                  </a:lnTo>
                  <a:lnTo>
                    <a:pt x="838" y="709"/>
                  </a:lnTo>
                  <a:lnTo>
                    <a:pt x="831" y="709"/>
                  </a:lnTo>
                  <a:lnTo>
                    <a:pt x="831" y="709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5" name="Freeform: Shape 3"/>
            <p:cNvSpPr>
              <a:spLocks/>
            </p:cNvSpPr>
            <p:nvPr/>
          </p:nvSpPr>
          <p:spPr bwMode="auto">
            <a:xfrm>
              <a:off x="2584693" y="2026180"/>
              <a:ext cx="1123612" cy="1327121"/>
            </a:xfrm>
            <a:custGeom>
              <a:avLst/>
              <a:gdLst>
                <a:gd name="T0" fmla="*/ 606 w 784"/>
                <a:gd name="T1" fmla="*/ 0 h 926"/>
                <a:gd name="T2" fmla="*/ 516 w 784"/>
                <a:gd name="T3" fmla="*/ 4 h 926"/>
                <a:gd name="T4" fmla="*/ 438 w 784"/>
                <a:gd name="T5" fmla="*/ 17 h 926"/>
                <a:gd name="T6" fmla="*/ 373 w 784"/>
                <a:gd name="T7" fmla="*/ 42 h 926"/>
                <a:gd name="T8" fmla="*/ 318 w 784"/>
                <a:gd name="T9" fmla="*/ 71 h 926"/>
                <a:gd name="T10" fmla="*/ 271 w 784"/>
                <a:gd name="T11" fmla="*/ 107 h 926"/>
                <a:gd name="T12" fmla="*/ 236 w 784"/>
                <a:gd name="T13" fmla="*/ 146 h 926"/>
                <a:gd name="T14" fmla="*/ 206 w 784"/>
                <a:gd name="T15" fmla="*/ 188 h 926"/>
                <a:gd name="T16" fmla="*/ 184 w 784"/>
                <a:gd name="T17" fmla="*/ 232 h 926"/>
                <a:gd name="T18" fmla="*/ 167 w 784"/>
                <a:gd name="T19" fmla="*/ 276 h 926"/>
                <a:gd name="T20" fmla="*/ 156 w 784"/>
                <a:gd name="T21" fmla="*/ 318 h 926"/>
                <a:gd name="T22" fmla="*/ 146 w 784"/>
                <a:gd name="T23" fmla="*/ 392 h 926"/>
                <a:gd name="T24" fmla="*/ 145 w 784"/>
                <a:gd name="T25" fmla="*/ 446 h 926"/>
                <a:gd name="T26" fmla="*/ 146 w 784"/>
                <a:gd name="T27" fmla="*/ 467 h 926"/>
                <a:gd name="T28" fmla="*/ 143 w 784"/>
                <a:gd name="T29" fmla="*/ 516 h 926"/>
                <a:gd name="T30" fmla="*/ 133 w 784"/>
                <a:gd name="T31" fmla="*/ 558 h 926"/>
                <a:gd name="T32" fmla="*/ 119 w 784"/>
                <a:gd name="T33" fmla="*/ 594 h 926"/>
                <a:gd name="T34" fmla="*/ 99 w 784"/>
                <a:gd name="T35" fmla="*/ 621 h 926"/>
                <a:gd name="T36" fmla="*/ 76 w 784"/>
                <a:gd name="T37" fmla="*/ 644 h 926"/>
                <a:gd name="T38" fmla="*/ 52 w 784"/>
                <a:gd name="T39" fmla="*/ 660 h 926"/>
                <a:gd name="T40" fmla="*/ 26 w 784"/>
                <a:gd name="T41" fmla="*/ 673 h 926"/>
                <a:gd name="T42" fmla="*/ 83 w 784"/>
                <a:gd name="T43" fmla="*/ 926 h 926"/>
                <a:gd name="T44" fmla="*/ 112 w 784"/>
                <a:gd name="T45" fmla="*/ 918 h 926"/>
                <a:gd name="T46" fmla="*/ 164 w 784"/>
                <a:gd name="T47" fmla="*/ 900 h 926"/>
                <a:gd name="T48" fmla="*/ 210 w 784"/>
                <a:gd name="T49" fmla="*/ 878 h 926"/>
                <a:gd name="T50" fmla="*/ 249 w 784"/>
                <a:gd name="T51" fmla="*/ 848 h 926"/>
                <a:gd name="T52" fmla="*/ 281 w 784"/>
                <a:gd name="T53" fmla="*/ 818 h 926"/>
                <a:gd name="T54" fmla="*/ 309 w 784"/>
                <a:gd name="T55" fmla="*/ 784 h 926"/>
                <a:gd name="T56" fmla="*/ 330 w 784"/>
                <a:gd name="T57" fmla="*/ 749 h 926"/>
                <a:gd name="T58" fmla="*/ 354 w 784"/>
                <a:gd name="T59" fmla="*/ 696 h 926"/>
                <a:gd name="T60" fmla="*/ 375 w 784"/>
                <a:gd name="T61" fmla="*/ 626 h 926"/>
                <a:gd name="T62" fmla="*/ 383 w 784"/>
                <a:gd name="T63" fmla="*/ 568 h 926"/>
                <a:gd name="T64" fmla="*/ 385 w 784"/>
                <a:gd name="T65" fmla="*/ 529 h 926"/>
                <a:gd name="T66" fmla="*/ 385 w 784"/>
                <a:gd name="T67" fmla="*/ 513 h 926"/>
                <a:gd name="T68" fmla="*/ 385 w 784"/>
                <a:gd name="T69" fmla="*/ 465 h 926"/>
                <a:gd name="T70" fmla="*/ 390 w 784"/>
                <a:gd name="T71" fmla="*/ 425 h 926"/>
                <a:gd name="T72" fmla="*/ 399 w 784"/>
                <a:gd name="T73" fmla="*/ 389 h 926"/>
                <a:gd name="T74" fmla="*/ 412 w 784"/>
                <a:gd name="T75" fmla="*/ 358 h 926"/>
                <a:gd name="T76" fmla="*/ 430 w 784"/>
                <a:gd name="T77" fmla="*/ 332 h 926"/>
                <a:gd name="T78" fmla="*/ 450 w 784"/>
                <a:gd name="T79" fmla="*/ 311 h 926"/>
                <a:gd name="T80" fmla="*/ 492 w 784"/>
                <a:gd name="T81" fmla="*/ 279 h 926"/>
                <a:gd name="T82" fmla="*/ 536 w 784"/>
                <a:gd name="T83" fmla="*/ 259 h 926"/>
                <a:gd name="T84" fmla="*/ 575 w 784"/>
                <a:gd name="T85" fmla="*/ 250 h 926"/>
                <a:gd name="T86" fmla="*/ 614 w 784"/>
                <a:gd name="T87" fmla="*/ 245 h 926"/>
                <a:gd name="T88" fmla="*/ 630 w 784"/>
                <a:gd name="T89" fmla="*/ 243 h 926"/>
                <a:gd name="T90" fmla="*/ 659 w 784"/>
                <a:gd name="T91" fmla="*/ 245 h 926"/>
                <a:gd name="T92" fmla="*/ 685 w 784"/>
                <a:gd name="T93" fmla="*/ 250 h 926"/>
                <a:gd name="T94" fmla="*/ 719 w 784"/>
                <a:gd name="T95" fmla="*/ 264 h 926"/>
                <a:gd name="T96" fmla="*/ 784 w 784"/>
                <a:gd name="T97" fmla="*/ 24 h 926"/>
                <a:gd name="T98" fmla="*/ 716 w 784"/>
                <a:gd name="T99" fmla="*/ 8 h 926"/>
                <a:gd name="T100" fmla="*/ 659 w 784"/>
                <a:gd name="T101" fmla="*/ 1 h 926"/>
                <a:gd name="T102" fmla="*/ 606 w 784"/>
                <a:gd name="T103" fmla="*/ 0 h 9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84" h="926">
                  <a:moveTo>
                    <a:pt x="606" y="0"/>
                  </a:moveTo>
                  <a:lnTo>
                    <a:pt x="606" y="0"/>
                  </a:lnTo>
                  <a:lnTo>
                    <a:pt x="560" y="0"/>
                  </a:lnTo>
                  <a:lnTo>
                    <a:pt x="516" y="4"/>
                  </a:lnTo>
                  <a:lnTo>
                    <a:pt x="476" y="9"/>
                  </a:lnTo>
                  <a:lnTo>
                    <a:pt x="438" y="17"/>
                  </a:lnTo>
                  <a:lnTo>
                    <a:pt x="404" y="29"/>
                  </a:lnTo>
                  <a:lnTo>
                    <a:pt x="373" y="42"/>
                  </a:lnTo>
                  <a:lnTo>
                    <a:pt x="344" y="55"/>
                  </a:lnTo>
                  <a:lnTo>
                    <a:pt x="318" y="71"/>
                  </a:lnTo>
                  <a:lnTo>
                    <a:pt x="294" y="87"/>
                  </a:lnTo>
                  <a:lnTo>
                    <a:pt x="271" y="107"/>
                  </a:lnTo>
                  <a:lnTo>
                    <a:pt x="252" y="125"/>
                  </a:lnTo>
                  <a:lnTo>
                    <a:pt x="236" y="146"/>
                  </a:lnTo>
                  <a:lnTo>
                    <a:pt x="219" y="167"/>
                  </a:lnTo>
                  <a:lnTo>
                    <a:pt x="206" y="188"/>
                  </a:lnTo>
                  <a:lnTo>
                    <a:pt x="193" y="209"/>
                  </a:lnTo>
                  <a:lnTo>
                    <a:pt x="184" y="232"/>
                  </a:lnTo>
                  <a:lnTo>
                    <a:pt x="175" y="253"/>
                  </a:lnTo>
                  <a:lnTo>
                    <a:pt x="167" y="276"/>
                  </a:lnTo>
                  <a:lnTo>
                    <a:pt x="161" y="297"/>
                  </a:lnTo>
                  <a:lnTo>
                    <a:pt x="156" y="318"/>
                  </a:lnTo>
                  <a:lnTo>
                    <a:pt x="149" y="357"/>
                  </a:lnTo>
                  <a:lnTo>
                    <a:pt x="146" y="392"/>
                  </a:lnTo>
                  <a:lnTo>
                    <a:pt x="145" y="423"/>
                  </a:lnTo>
                  <a:lnTo>
                    <a:pt x="145" y="446"/>
                  </a:lnTo>
                  <a:lnTo>
                    <a:pt x="146" y="467"/>
                  </a:lnTo>
                  <a:lnTo>
                    <a:pt x="146" y="467"/>
                  </a:lnTo>
                  <a:lnTo>
                    <a:pt x="146" y="493"/>
                  </a:lnTo>
                  <a:lnTo>
                    <a:pt x="143" y="516"/>
                  </a:lnTo>
                  <a:lnTo>
                    <a:pt x="140" y="538"/>
                  </a:lnTo>
                  <a:lnTo>
                    <a:pt x="133" y="558"/>
                  </a:lnTo>
                  <a:lnTo>
                    <a:pt x="127" y="576"/>
                  </a:lnTo>
                  <a:lnTo>
                    <a:pt x="119" y="594"/>
                  </a:lnTo>
                  <a:lnTo>
                    <a:pt x="109" y="608"/>
                  </a:lnTo>
                  <a:lnTo>
                    <a:pt x="99" y="621"/>
                  </a:lnTo>
                  <a:lnTo>
                    <a:pt x="88" y="633"/>
                  </a:lnTo>
                  <a:lnTo>
                    <a:pt x="76" y="644"/>
                  </a:lnTo>
                  <a:lnTo>
                    <a:pt x="63" y="654"/>
                  </a:lnTo>
                  <a:lnTo>
                    <a:pt x="52" y="660"/>
                  </a:lnTo>
                  <a:lnTo>
                    <a:pt x="39" y="668"/>
                  </a:lnTo>
                  <a:lnTo>
                    <a:pt x="26" y="673"/>
                  </a:lnTo>
                  <a:lnTo>
                    <a:pt x="0" y="683"/>
                  </a:lnTo>
                  <a:lnTo>
                    <a:pt x="83" y="926"/>
                  </a:lnTo>
                  <a:lnTo>
                    <a:pt x="83" y="926"/>
                  </a:lnTo>
                  <a:lnTo>
                    <a:pt x="112" y="918"/>
                  </a:lnTo>
                  <a:lnTo>
                    <a:pt x="138" y="910"/>
                  </a:lnTo>
                  <a:lnTo>
                    <a:pt x="164" y="900"/>
                  </a:lnTo>
                  <a:lnTo>
                    <a:pt x="188" y="889"/>
                  </a:lnTo>
                  <a:lnTo>
                    <a:pt x="210" y="878"/>
                  </a:lnTo>
                  <a:lnTo>
                    <a:pt x="231" y="863"/>
                  </a:lnTo>
                  <a:lnTo>
                    <a:pt x="249" y="848"/>
                  </a:lnTo>
                  <a:lnTo>
                    <a:pt x="266" y="834"/>
                  </a:lnTo>
                  <a:lnTo>
                    <a:pt x="281" y="818"/>
                  </a:lnTo>
                  <a:lnTo>
                    <a:pt x="296" y="801"/>
                  </a:lnTo>
                  <a:lnTo>
                    <a:pt x="309" y="784"/>
                  </a:lnTo>
                  <a:lnTo>
                    <a:pt x="320" y="767"/>
                  </a:lnTo>
                  <a:lnTo>
                    <a:pt x="330" y="749"/>
                  </a:lnTo>
                  <a:lnTo>
                    <a:pt x="339" y="732"/>
                  </a:lnTo>
                  <a:lnTo>
                    <a:pt x="354" y="696"/>
                  </a:lnTo>
                  <a:lnTo>
                    <a:pt x="365" y="660"/>
                  </a:lnTo>
                  <a:lnTo>
                    <a:pt x="375" y="626"/>
                  </a:lnTo>
                  <a:lnTo>
                    <a:pt x="380" y="595"/>
                  </a:lnTo>
                  <a:lnTo>
                    <a:pt x="383" y="568"/>
                  </a:lnTo>
                  <a:lnTo>
                    <a:pt x="385" y="545"/>
                  </a:lnTo>
                  <a:lnTo>
                    <a:pt x="385" y="529"/>
                  </a:lnTo>
                  <a:lnTo>
                    <a:pt x="385" y="513"/>
                  </a:lnTo>
                  <a:lnTo>
                    <a:pt x="385" y="513"/>
                  </a:lnTo>
                  <a:lnTo>
                    <a:pt x="385" y="488"/>
                  </a:lnTo>
                  <a:lnTo>
                    <a:pt x="385" y="465"/>
                  </a:lnTo>
                  <a:lnTo>
                    <a:pt x="386" y="444"/>
                  </a:lnTo>
                  <a:lnTo>
                    <a:pt x="390" y="425"/>
                  </a:lnTo>
                  <a:lnTo>
                    <a:pt x="395" y="407"/>
                  </a:lnTo>
                  <a:lnTo>
                    <a:pt x="399" y="389"/>
                  </a:lnTo>
                  <a:lnTo>
                    <a:pt x="406" y="373"/>
                  </a:lnTo>
                  <a:lnTo>
                    <a:pt x="412" y="358"/>
                  </a:lnTo>
                  <a:lnTo>
                    <a:pt x="421" y="345"/>
                  </a:lnTo>
                  <a:lnTo>
                    <a:pt x="430" y="332"/>
                  </a:lnTo>
                  <a:lnTo>
                    <a:pt x="440" y="321"/>
                  </a:lnTo>
                  <a:lnTo>
                    <a:pt x="450" y="311"/>
                  </a:lnTo>
                  <a:lnTo>
                    <a:pt x="471" y="293"/>
                  </a:lnTo>
                  <a:lnTo>
                    <a:pt x="492" y="279"/>
                  </a:lnTo>
                  <a:lnTo>
                    <a:pt x="515" y="267"/>
                  </a:lnTo>
                  <a:lnTo>
                    <a:pt x="536" y="259"/>
                  </a:lnTo>
                  <a:lnTo>
                    <a:pt x="557" y="253"/>
                  </a:lnTo>
                  <a:lnTo>
                    <a:pt x="575" y="250"/>
                  </a:lnTo>
                  <a:lnTo>
                    <a:pt x="602" y="245"/>
                  </a:lnTo>
                  <a:lnTo>
                    <a:pt x="614" y="245"/>
                  </a:lnTo>
                  <a:lnTo>
                    <a:pt x="614" y="245"/>
                  </a:lnTo>
                  <a:lnTo>
                    <a:pt x="630" y="243"/>
                  </a:lnTo>
                  <a:lnTo>
                    <a:pt x="645" y="243"/>
                  </a:lnTo>
                  <a:lnTo>
                    <a:pt x="659" y="245"/>
                  </a:lnTo>
                  <a:lnTo>
                    <a:pt x="672" y="246"/>
                  </a:lnTo>
                  <a:lnTo>
                    <a:pt x="685" y="250"/>
                  </a:lnTo>
                  <a:lnTo>
                    <a:pt x="696" y="254"/>
                  </a:lnTo>
                  <a:lnTo>
                    <a:pt x="719" y="264"/>
                  </a:lnTo>
                  <a:lnTo>
                    <a:pt x="784" y="24"/>
                  </a:lnTo>
                  <a:lnTo>
                    <a:pt x="784" y="24"/>
                  </a:lnTo>
                  <a:lnTo>
                    <a:pt x="748" y="16"/>
                  </a:lnTo>
                  <a:lnTo>
                    <a:pt x="716" y="8"/>
                  </a:lnTo>
                  <a:lnTo>
                    <a:pt x="685" y="3"/>
                  </a:lnTo>
                  <a:lnTo>
                    <a:pt x="659" y="1"/>
                  </a:lnTo>
                  <a:lnTo>
                    <a:pt x="620" y="0"/>
                  </a:lnTo>
                  <a:lnTo>
                    <a:pt x="606" y="0"/>
                  </a:lnTo>
                  <a:lnTo>
                    <a:pt x="606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" name="Freeform: Shape 4"/>
            <p:cNvSpPr>
              <a:spLocks/>
            </p:cNvSpPr>
            <p:nvPr/>
          </p:nvSpPr>
          <p:spPr bwMode="auto">
            <a:xfrm>
              <a:off x="3606678" y="2060575"/>
              <a:ext cx="1473308" cy="1314222"/>
            </a:xfrm>
            <a:custGeom>
              <a:avLst/>
              <a:gdLst>
                <a:gd name="T0" fmla="*/ 591 w 1028"/>
                <a:gd name="T1" fmla="*/ 670 h 917"/>
                <a:gd name="T2" fmla="*/ 550 w 1028"/>
                <a:gd name="T3" fmla="*/ 669 h 917"/>
                <a:gd name="T4" fmla="*/ 515 w 1028"/>
                <a:gd name="T5" fmla="*/ 664 h 917"/>
                <a:gd name="T6" fmla="*/ 484 w 1028"/>
                <a:gd name="T7" fmla="*/ 656 h 917"/>
                <a:gd name="T8" fmla="*/ 458 w 1028"/>
                <a:gd name="T9" fmla="*/ 644 h 917"/>
                <a:gd name="T10" fmla="*/ 435 w 1028"/>
                <a:gd name="T11" fmla="*/ 630 h 917"/>
                <a:gd name="T12" fmla="*/ 401 w 1028"/>
                <a:gd name="T13" fmla="*/ 596 h 917"/>
                <a:gd name="T14" fmla="*/ 378 w 1028"/>
                <a:gd name="T15" fmla="*/ 560 h 917"/>
                <a:gd name="T16" fmla="*/ 367 w 1028"/>
                <a:gd name="T17" fmla="*/ 523 h 917"/>
                <a:gd name="T18" fmla="*/ 361 w 1028"/>
                <a:gd name="T19" fmla="*/ 477 h 917"/>
                <a:gd name="T20" fmla="*/ 361 w 1028"/>
                <a:gd name="T21" fmla="*/ 461 h 917"/>
                <a:gd name="T22" fmla="*/ 356 w 1028"/>
                <a:gd name="T23" fmla="*/ 393 h 917"/>
                <a:gd name="T24" fmla="*/ 351 w 1028"/>
                <a:gd name="T25" fmla="*/ 346 h 917"/>
                <a:gd name="T26" fmla="*/ 336 w 1028"/>
                <a:gd name="T27" fmla="*/ 271 h 917"/>
                <a:gd name="T28" fmla="*/ 312 w 1028"/>
                <a:gd name="T29" fmla="*/ 206 h 917"/>
                <a:gd name="T30" fmla="*/ 281 w 1028"/>
                <a:gd name="T31" fmla="*/ 151 h 917"/>
                <a:gd name="T32" fmla="*/ 244 w 1028"/>
                <a:gd name="T33" fmla="*/ 105 h 917"/>
                <a:gd name="T34" fmla="*/ 201 w 1028"/>
                <a:gd name="T35" fmla="*/ 70 h 917"/>
                <a:gd name="T36" fmla="*/ 156 w 1028"/>
                <a:gd name="T37" fmla="*/ 41 h 917"/>
                <a:gd name="T38" fmla="*/ 111 w 1028"/>
                <a:gd name="T39" fmla="*/ 18 h 917"/>
                <a:gd name="T40" fmla="*/ 65 w 1028"/>
                <a:gd name="T41" fmla="*/ 0 h 917"/>
                <a:gd name="T42" fmla="*/ 0 w 1028"/>
                <a:gd name="T43" fmla="*/ 240 h 917"/>
                <a:gd name="T44" fmla="*/ 23 w 1028"/>
                <a:gd name="T45" fmla="*/ 255 h 917"/>
                <a:gd name="T46" fmla="*/ 41 w 1028"/>
                <a:gd name="T47" fmla="*/ 271 h 917"/>
                <a:gd name="T48" fmla="*/ 72 w 1028"/>
                <a:gd name="T49" fmla="*/ 313 h 917"/>
                <a:gd name="T50" fmla="*/ 93 w 1028"/>
                <a:gd name="T51" fmla="*/ 360 h 917"/>
                <a:gd name="T52" fmla="*/ 106 w 1028"/>
                <a:gd name="T53" fmla="*/ 407 h 917"/>
                <a:gd name="T54" fmla="*/ 114 w 1028"/>
                <a:gd name="T55" fmla="*/ 451 h 917"/>
                <a:gd name="T56" fmla="*/ 117 w 1028"/>
                <a:gd name="T57" fmla="*/ 514 h 917"/>
                <a:gd name="T58" fmla="*/ 117 w 1028"/>
                <a:gd name="T59" fmla="*/ 524 h 917"/>
                <a:gd name="T60" fmla="*/ 127 w 1028"/>
                <a:gd name="T61" fmla="*/ 599 h 917"/>
                <a:gd name="T62" fmla="*/ 145 w 1028"/>
                <a:gd name="T63" fmla="*/ 662 h 917"/>
                <a:gd name="T64" fmla="*/ 171 w 1028"/>
                <a:gd name="T65" fmla="*/ 719 h 917"/>
                <a:gd name="T66" fmla="*/ 201 w 1028"/>
                <a:gd name="T67" fmla="*/ 764 h 917"/>
                <a:gd name="T68" fmla="*/ 239 w 1028"/>
                <a:gd name="T69" fmla="*/ 803 h 917"/>
                <a:gd name="T70" fmla="*/ 278 w 1028"/>
                <a:gd name="T71" fmla="*/ 836 h 917"/>
                <a:gd name="T72" fmla="*/ 320 w 1028"/>
                <a:gd name="T73" fmla="*/ 860 h 917"/>
                <a:gd name="T74" fmla="*/ 364 w 1028"/>
                <a:gd name="T75" fmla="*/ 880 h 917"/>
                <a:gd name="T76" fmla="*/ 406 w 1028"/>
                <a:gd name="T77" fmla="*/ 894 h 917"/>
                <a:gd name="T78" fmla="*/ 487 w 1028"/>
                <a:gd name="T79" fmla="*/ 911 h 917"/>
                <a:gd name="T80" fmla="*/ 550 w 1028"/>
                <a:gd name="T81" fmla="*/ 917 h 917"/>
                <a:gd name="T82" fmla="*/ 591 w 1028"/>
                <a:gd name="T83" fmla="*/ 917 h 917"/>
                <a:gd name="T84" fmla="*/ 606 w 1028"/>
                <a:gd name="T85" fmla="*/ 917 h 917"/>
                <a:gd name="T86" fmla="*/ 669 w 1028"/>
                <a:gd name="T87" fmla="*/ 914 h 917"/>
                <a:gd name="T88" fmla="*/ 732 w 1028"/>
                <a:gd name="T89" fmla="*/ 906 h 917"/>
                <a:gd name="T90" fmla="*/ 802 w 1028"/>
                <a:gd name="T91" fmla="*/ 886 h 917"/>
                <a:gd name="T92" fmla="*/ 857 w 1028"/>
                <a:gd name="T93" fmla="*/ 863 h 917"/>
                <a:gd name="T94" fmla="*/ 895 w 1028"/>
                <a:gd name="T95" fmla="*/ 842 h 917"/>
                <a:gd name="T96" fmla="*/ 929 w 1028"/>
                <a:gd name="T97" fmla="*/ 818 h 917"/>
                <a:gd name="T98" fmla="*/ 961 w 1028"/>
                <a:gd name="T99" fmla="*/ 787 h 917"/>
                <a:gd name="T100" fmla="*/ 990 w 1028"/>
                <a:gd name="T101" fmla="*/ 753 h 917"/>
                <a:gd name="T102" fmla="*/ 1016 w 1028"/>
                <a:gd name="T103" fmla="*/ 711 h 917"/>
                <a:gd name="T104" fmla="*/ 810 w 1028"/>
                <a:gd name="T105" fmla="*/ 544 h 917"/>
                <a:gd name="T106" fmla="*/ 800 w 1028"/>
                <a:gd name="T107" fmla="*/ 566 h 917"/>
                <a:gd name="T108" fmla="*/ 787 w 1028"/>
                <a:gd name="T109" fmla="*/ 589 h 917"/>
                <a:gd name="T110" fmla="*/ 770 w 1028"/>
                <a:gd name="T111" fmla="*/ 612 h 917"/>
                <a:gd name="T112" fmla="*/ 745 w 1028"/>
                <a:gd name="T113" fmla="*/ 631 h 917"/>
                <a:gd name="T114" fmla="*/ 718 w 1028"/>
                <a:gd name="T115" fmla="*/ 648 h 917"/>
                <a:gd name="T116" fmla="*/ 682 w 1028"/>
                <a:gd name="T117" fmla="*/ 661 h 917"/>
                <a:gd name="T118" fmla="*/ 641 w 1028"/>
                <a:gd name="T119" fmla="*/ 669 h 917"/>
                <a:gd name="T120" fmla="*/ 591 w 1028"/>
                <a:gd name="T121" fmla="*/ 670 h 9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28" h="917">
                  <a:moveTo>
                    <a:pt x="591" y="670"/>
                  </a:moveTo>
                  <a:lnTo>
                    <a:pt x="591" y="670"/>
                  </a:lnTo>
                  <a:lnTo>
                    <a:pt x="570" y="670"/>
                  </a:lnTo>
                  <a:lnTo>
                    <a:pt x="550" y="669"/>
                  </a:lnTo>
                  <a:lnTo>
                    <a:pt x="533" y="667"/>
                  </a:lnTo>
                  <a:lnTo>
                    <a:pt x="515" y="664"/>
                  </a:lnTo>
                  <a:lnTo>
                    <a:pt x="498" y="661"/>
                  </a:lnTo>
                  <a:lnTo>
                    <a:pt x="484" y="656"/>
                  </a:lnTo>
                  <a:lnTo>
                    <a:pt x="471" y="649"/>
                  </a:lnTo>
                  <a:lnTo>
                    <a:pt x="458" y="644"/>
                  </a:lnTo>
                  <a:lnTo>
                    <a:pt x="447" y="638"/>
                  </a:lnTo>
                  <a:lnTo>
                    <a:pt x="435" y="630"/>
                  </a:lnTo>
                  <a:lnTo>
                    <a:pt x="416" y="613"/>
                  </a:lnTo>
                  <a:lnTo>
                    <a:pt x="401" y="596"/>
                  </a:lnTo>
                  <a:lnTo>
                    <a:pt x="388" y="578"/>
                  </a:lnTo>
                  <a:lnTo>
                    <a:pt x="378" y="560"/>
                  </a:lnTo>
                  <a:lnTo>
                    <a:pt x="372" y="540"/>
                  </a:lnTo>
                  <a:lnTo>
                    <a:pt x="367" y="523"/>
                  </a:lnTo>
                  <a:lnTo>
                    <a:pt x="362" y="506"/>
                  </a:lnTo>
                  <a:lnTo>
                    <a:pt x="361" y="477"/>
                  </a:lnTo>
                  <a:lnTo>
                    <a:pt x="361" y="461"/>
                  </a:lnTo>
                  <a:lnTo>
                    <a:pt x="361" y="461"/>
                  </a:lnTo>
                  <a:lnTo>
                    <a:pt x="359" y="432"/>
                  </a:lnTo>
                  <a:lnTo>
                    <a:pt x="356" y="393"/>
                  </a:lnTo>
                  <a:lnTo>
                    <a:pt x="351" y="346"/>
                  </a:lnTo>
                  <a:lnTo>
                    <a:pt x="351" y="346"/>
                  </a:lnTo>
                  <a:lnTo>
                    <a:pt x="344" y="307"/>
                  </a:lnTo>
                  <a:lnTo>
                    <a:pt x="336" y="271"/>
                  </a:lnTo>
                  <a:lnTo>
                    <a:pt x="325" y="237"/>
                  </a:lnTo>
                  <a:lnTo>
                    <a:pt x="312" y="206"/>
                  </a:lnTo>
                  <a:lnTo>
                    <a:pt x="297" y="177"/>
                  </a:lnTo>
                  <a:lnTo>
                    <a:pt x="281" y="151"/>
                  </a:lnTo>
                  <a:lnTo>
                    <a:pt x="263" y="127"/>
                  </a:lnTo>
                  <a:lnTo>
                    <a:pt x="244" y="105"/>
                  </a:lnTo>
                  <a:lnTo>
                    <a:pt x="223" y="86"/>
                  </a:lnTo>
                  <a:lnTo>
                    <a:pt x="201" y="70"/>
                  </a:lnTo>
                  <a:lnTo>
                    <a:pt x="179" y="54"/>
                  </a:lnTo>
                  <a:lnTo>
                    <a:pt x="156" y="41"/>
                  </a:lnTo>
                  <a:lnTo>
                    <a:pt x="133" y="28"/>
                  </a:lnTo>
                  <a:lnTo>
                    <a:pt x="111" y="18"/>
                  </a:lnTo>
                  <a:lnTo>
                    <a:pt x="88" y="8"/>
                  </a:lnTo>
                  <a:lnTo>
                    <a:pt x="65" y="0"/>
                  </a:lnTo>
                  <a:lnTo>
                    <a:pt x="0" y="240"/>
                  </a:lnTo>
                  <a:lnTo>
                    <a:pt x="0" y="240"/>
                  </a:lnTo>
                  <a:lnTo>
                    <a:pt x="12" y="247"/>
                  </a:lnTo>
                  <a:lnTo>
                    <a:pt x="23" y="255"/>
                  </a:lnTo>
                  <a:lnTo>
                    <a:pt x="33" y="263"/>
                  </a:lnTo>
                  <a:lnTo>
                    <a:pt x="41" y="271"/>
                  </a:lnTo>
                  <a:lnTo>
                    <a:pt x="57" y="290"/>
                  </a:lnTo>
                  <a:lnTo>
                    <a:pt x="72" y="313"/>
                  </a:lnTo>
                  <a:lnTo>
                    <a:pt x="83" y="336"/>
                  </a:lnTo>
                  <a:lnTo>
                    <a:pt x="93" y="360"/>
                  </a:lnTo>
                  <a:lnTo>
                    <a:pt x="99" y="383"/>
                  </a:lnTo>
                  <a:lnTo>
                    <a:pt x="106" y="407"/>
                  </a:lnTo>
                  <a:lnTo>
                    <a:pt x="111" y="430"/>
                  </a:lnTo>
                  <a:lnTo>
                    <a:pt x="114" y="451"/>
                  </a:lnTo>
                  <a:lnTo>
                    <a:pt x="117" y="489"/>
                  </a:lnTo>
                  <a:lnTo>
                    <a:pt x="117" y="514"/>
                  </a:lnTo>
                  <a:lnTo>
                    <a:pt x="117" y="524"/>
                  </a:lnTo>
                  <a:lnTo>
                    <a:pt x="117" y="524"/>
                  </a:lnTo>
                  <a:lnTo>
                    <a:pt x="120" y="562"/>
                  </a:lnTo>
                  <a:lnTo>
                    <a:pt x="127" y="599"/>
                  </a:lnTo>
                  <a:lnTo>
                    <a:pt x="135" y="631"/>
                  </a:lnTo>
                  <a:lnTo>
                    <a:pt x="145" y="662"/>
                  </a:lnTo>
                  <a:lnTo>
                    <a:pt x="156" y="691"/>
                  </a:lnTo>
                  <a:lnTo>
                    <a:pt x="171" y="719"/>
                  </a:lnTo>
                  <a:lnTo>
                    <a:pt x="185" y="743"/>
                  </a:lnTo>
                  <a:lnTo>
                    <a:pt x="201" y="764"/>
                  </a:lnTo>
                  <a:lnTo>
                    <a:pt x="219" y="786"/>
                  </a:lnTo>
                  <a:lnTo>
                    <a:pt x="239" y="803"/>
                  </a:lnTo>
                  <a:lnTo>
                    <a:pt x="258" y="820"/>
                  </a:lnTo>
                  <a:lnTo>
                    <a:pt x="278" y="836"/>
                  </a:lnTo>
                  <a:lnTo>
                    <a:pt x="299" y="849"/>
                  </a:lnTo>
                  <a:lnTo>
                    <a:pt x="320" y="860"/>
                  </a:lnTo>
                  <a:lnTo>
                    <a:pt x="343" y="872"/>
                  </a:lnTo>
                  <a:lnTo>
                    <a:pt x="364" y="880"/>
                  </a:lnTo>
                  <a:lnTo>
                    <a:pt x="385" y="888"/>
                  </a:lnTo>
                  <a:lnTo>
                    <a:pt x="406" y="894"/>
                  </a:lnTo>
                  <a:lnTo>
                    <a:pt x="448" y="904"/>
                  </a:lnTo>
                  <a:lnTo>
                    <a:pt x="487" y="911"/>
                  </a:lnTo>
                  <a:lnTo>
                    <a:pt x="521" y="915"/>
                  </a:lnTo>
                  <a:lnTo>
                    <a:pt x="550" y="917"/>
                  </a:lnTo>
                  <a:lnTo>
                    <a:pt x="572" y="917"/>
                  </a:lnTo>
                  <a:lnTo>
                    <a:pt x="591" y="917"/>
                  </a:lnTo>
                  <a:lnTo>
                    <a:pt x="591" y="917"/>
                  </a:lnTo>
                  <a:lnTo>
                    <a:pt x="606" y="917"/>
                  </a:lnTo>
                  <a:lnTo>
                    <a:pt x="643" y="917"/>
                  </a:lnTo>
                  <a:lnTo>
                    <a:pt x="669" y="914"/>
                  </a:lnTo>
                  <a:lnTo>
                    <a:pt x="700" y="911"/>
                  </a:lnTo>
                  <a:lnTo>
                    <a:pt x="732" y="906"/>
                  </a:lnTo>
                  <a:lnTo>
                    <a:pt x="766" y="898"/>
                  </a:lnTo>
                  <a:lnTo>
                    <a:pt x="802" y="886"/>
                  </a:lnTo>
                  <a:lnTo>
                    <a:pt x="839" y="872"/>
                  </a:lnTo>
                  <a:lnTo>
                    <a:pt x="857" y="863"/>
                  </a:lnTo>
                  <a:lnTo>
                    <a:pt x="875" y="854"/>
                  </a:lnTo>
                  <a:lnTo>
                    <a:pt x="895" y="842"/>
                  </a:lnTo>
                  <a:lnTo>
                    <a:pt x="911" y="831"/>
                  </a:lnTo>
                  <a:lnTo>
                    <a:pt x="929" y="818"/>
                  </a:lnTo>
                  <a:lnTo>
                    <a:pt x="945" y="803"/>
                  </a:lnTo>
                  <a:lnTo>
                    <a:pt x="961" y="787"/>
                  </a:lnTo>
                  <a:lnTo>
                    <a:pt x="976" y="771"/>
                  </a:lnTo>
                  <a:lnTo>
                    <a:pt x="990" y="753"/>
                  </a:lnTo>
                  <a:lnTo>
                    <a:pt x="1003" y="732"/>
                  </a:lnTo>
                  <a:lnTo>
                    <a:pt x="1016" y="711"/>
                  </a:lnTo>
                  <a:lnTo>
                    <a:pt x="1028" y="688"/>
                  </a:lnTo>
                  <a:lnTo>
                    <a:pt x="810" y="544"/>
                  </a:lnTo>
                  <a:lnTo>
                    <a:pt x="810" y="544"/>
                  </a:lnTo>
                  <a:lnTo>
                    <a:pt x="800" y="566"/>
                  </a:lnTo>
                  <a:lnTo>
                    <a:pt x="794" y="578"/>
                  </a:lnTo>
                  <a:lnTo>
                    <a:pt x="787" y="589"/>
                  </a:lnTo>
                  <a:lnTo>
                    <a:pt x="778" y="600"/>
                  </a:lnTo>
                  <a:lnTo>
                    <a:pt x="770" y="612"/>
                  </a:lnTo>
                  <a:lnTo>
                    <a:pt x="758" y="622"/>
                  </a:lnTo>
                  <a:lnTo>
                    <a:pt x="745" y="631"/>
                  </a:lnTo>
                  <a:lnTo>
                    <a:pt x="732" y="639"/>
                  </a:lnTo>
                  <a:lnTo>
                    <a:pt x="718" y="648"/>
                  </a:lnTo>
                  <a:lnTo>
                    <a:pt x="701" y="654"/>
                  </a:lnTo>
                  <a:lnTo>
                    <a:pt x="682" y="661"/>
                  </a:lnTo>
                  <a:lnTo>
                    <a:pt x="662" y="665"/>
                  </a:lnTo>
                  <a:lnTo>
                    <a:pt x="641" y="669"/>
                  </a:lnTo>
                  <a:lnTo>
                    <a:pt x="617" y="670"/>
                  </a:lnTo>
                  <a:lnTo>
                    <a:pt x="591" y="670"/>
                  </a:lnTo>
                  <a:lnTo>
                    <a:pt x="591" y="670"/>
                  </a:lnTo>
                  <a:close/>
                </a:path>
              </a:pathLst>
            </a:cu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" name="Freeform: Shape 5"/>
            <p:cNvSpPr>
              <a:spLocks/>
            </p:cNvSpPr>
            <p:nvPr/>
          </p:nvSpPr>
          <p:spPr bwMode="auto">
            <a:xfrm>
              <a:off x="4767553" y="2026180"/>
              <a:ext cx="1589396" cy="1329986"/>
            </a:xfrm>
            <a:custGeom>
              <a:avLst/>
              <a:gdLst>
                <a:gd name="T0" fmla="*/ 946 w 1109"/>
                <a:gd name="T1" fmla="*/ 446 h 928"/>
                <a:gd name="T2" fmla="*/ 942 w 1109"/>
                <a:gd name="T3" fmla="*/ 357 h 928"/>
                <a:gd name="T4" fmla="*/ 924 w 1109"/>
                <a:gd name="T5" fmla="*/ 276 h 928"/>
                <a:gd name="T6" fmla="*/ 898 w 1109"/>
                <a:gd name="T7" fmla="*/ 209 h 928"/>
                <a:gd name="T8" fmla="*/ 857 w 1109"/>
                <a:gd name="T9" fmla="*/ 146 h 928"/>
                <a:gd name="T10" fmla="*/ 799 w 1109"/>
                <a:gd name="T11" fmla="*/ 87 h 928"/>
                <a:gd name="T12" fmla="*/ 719 w 1109"/>
                <a:gd name="T13" fmla="*/ 42 h 928"/>
                <a:gd name="T14" fmla="*/ 615 w 1109"/>
                <a:gd name="T15" fmla="*/ 9 h 928"/>
                <a:gd name="T16" fmla="*/ 485 w 1109"/>
                <a:gd name="T17" fmla="*/ 0 h 928"/>
                <a:gd name="T18" fmla="*/ 446 w 1109"/>
                <a:gd name="T19" fmla="*/ 0 h 928"/>
                <a:gd name="T20" fmla="*/ 351 w 1109"/>
                <a:gd name="T21" fmla="*/ 13 h 928"/>
                <a:gd name="T22" fmla="*/ 250 w 1109"/>
                <a:gd name="T23" fmla="*/ 47 h 928"/>
                <a:gd name="T24" fmla="*/ 188 w 1109"/>
                <a:gd name="T25" fmla="*/ 81 h 928"/>
                <a:gd name="T26" fmla="*/ 132 w 1109"/>
                <a:gd name="T27" fmla="*/ 128 h 928"/>
                <a:gd name="T28" fmla="*/ 81 w 1109"/>
                <a:gd name="T29" fmla="*/ 191 h 928"/>
                <a:gd name="T30" fmla="*/ 44 w 1109"/>
                <a:gd name="T31" fmla="*/ 271 h 928"/>
                <a:gd name="T32" fmla="*/ 21 w 1109"/>
                <a:gd name="T33" fmla="*/ 370 h 928"/>
                <a:gd name="T34" fmla="*/ 13 w 1109"/>
                <a:gd name="T35" fmla="*/ 456 h 928"/>
                <a:gd name="T36" fmla="*/ 13 w 1109"/>
                <a:gd name="T37" fmla="*/ 496 h 928"/>
                <a:gd name="T38" fmla="*/ 0 w 1109"/>
                <a:gd name="T39" fmla="*/ 568 h 928"/>
                <a:gd name="T40" fmla="*/ 231 w 1109"/>
                <a:gd name="T41" fmla="*/ 676 h 928"/>
                <a:gd name="T42" fmla="*/ 247 w 1109"/>
                <a:gd name="T43" fmla="*/ 616 h 928"/>
                <a:gd name="T44" fmla="*/ 255 w 1109"/>
                <a:gd name="T45" fmla="*/ 548 h 928"/>
                <a:gd name="T46" fmla="*/ 257 w 1109"/>
                <a:gd name="T47" fmla="*/ 498 h 928"/>
                <a:gd name="T48" fmla="*/ 271 w 1109"/>
                <a:gd name="T49" fmla="*/ 417 h 928"/>
                <a:gd name="T50" fmla="*/ 305 w 1109"/>
                <a:gd name="T51" fmla="*/ 331 h 928"/>
                <a:gd name="T52" fmla="*/ 333 w 1109"/>
                <a:gd name="T53" fmla="*/ 293 h 928"/>
                <a:gd name="T54" fmla="*/ 370 w 1109"/>
                <a:gd name="T55" fmla="*/ 264 h 928"/>
                <a:gd name="T56" fmla="*/ 419 w 1109"/>
                <a:gd name="T57" fmla="*/ 248 h 928"/>
                <a:gd name="T58" fmla="*/ 479 w 1109"/>
                <a:gd name="T59" fmla="*/ 245 h 928"/>
                <a:gd name="T60" fmla="*/ 516 w 1109"/>
                <a:gd name="T61" fmla="*/ 250 h 928"/>
                <a:gd name="T62" fmla="*/ 576 w 1109"/>
                <a:gd name="T63" fmla="*/ 267 h 928"/>
                <a:gd name="T64" fmla="*/ 643 w 1109"/>
                <a:gd name="T65" fmla="*/ 311 h 928"/>
                <a:gd name="T66" fmla="*/ 670 w 1109"/>
                <a:gd name="T67" fmla="*/ 345 h 928"/>
                <a:gd name="T68" fmla="*/ 692 w 1109"/>
                <a:gd name="T69" fmla="*/ 389 h 928"/>
                <a:gd name="T70" fmla="*/ 705 w 1109"/>
                <a:gd name="T71" fmla="*/ 444 h 928"/>
                <a:gd name="T72" fmla="*/ 706 w 1109"/>
                <a:gd name="T73" fmla="*/ 513 h 928"/>
                <a:gd name="T74" fmla="*/ 706 w 1109"/>
                <a:gd name="T75" fmla="*/ 547 h 928"/>
                <a:gd name="T76" fmla="*/ 718 w 1109"/>
                <a:gd name="T77" fmla="*/ 629 h 928"/>
                <a:gd name="T78" fmla="*/ 747 w 1109"/>
                <a:gd name="T79" fmla="*/ 717 h 928"/>
                <a:gd name="T80" fmla="*/ 776 w 1109"/>
                <a:gd name="T81" fmla="*/ 772 h 928"/>
                <a:gd name="T82" fmla="*/ 817 w 1109"/>
                <a:gd name="T83" fmla="*/ 824 h 928"/>
                <a:gd name="T84" fmla="*/ 870 w 1109"/>
                <a:gd name="T85" fmla="*/ 870 h 928"/>
                <a:gd name="T86" fmla="*/ 938 w 1109"/>
                <a:gd name="T87" fmla="*/ 905 h 928"/>
                <a:gd name="T88" fmla="*/ 1024 w 1109"/>
                <a:gd name="T89" fmla="*/ 928 h 928"/>
                <a:gd name="T90" fmla="*/ 1081 w 1109"/>
                <a:gd name="T91" fmla="*/ 680 h 928"/>
                <a:gd name="T92" fmla="*/ 1039 w 1109"/>
                <a:gd name="T93" fmla="*/ 660 h 928"/>
                <a:gd name="T94" fmla="*/ 1000 w 1109"/>
                <a:gd name="T95" fmla="*/ 629 h 928"/>
                <a:gd name="T96" fmla="*/ 969 w 1109"/>
                <a:gd name="T97" fmla="*/ 584 h 928"/>
                <a:gd name="T98" fmla="*/ 950 w 1109"/>
                <a:gd name="T99" fmla="*/ 521 h 928"/>
                <a:gd name="T100" fmla="*/ 946 w 1109"/>
                <a:gd name="T101" fmla="*/ 467 h 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09" h="928">
                  <a:moveTo>
                    <a:pt x="946" y="467"/>
                  </a:moveTo>
                  <a:lnTo>
                    <a:pt x="946" y="467"/>
                  </a:lnTo>
                  <a:lnTo>
                    <a:pt x="946" y="446"/>
                  </a:lnTo>
                  <a:lnTo>
                    <a:pt x="946" y="423"/>
                  </a:lnTo>
                  <a:lnTo>
                    <a:pt x="946" y="392"/>
                  </a:lnTo>
                  <a:lnTo>
                    <a:pt x="942" y="357"/>
                  </a:lnTo>
                  <a:lnTo>
                    <a:pt x="935" y="318"/>
                  </a:lnTo>
                  <a:lnTo>
                    <a:pt x="930" y="297"/>
                  </a:lnTo>
                  <a:lnTo>
                    <a:pt x="924" y="276"/>
                  </a:lnTo>
                  <a:lnTo>
                    <a:pt x="917" y="253"/>
                  </a:lnTo>
                  <a:lnTo>
                    <a:pt x="907" y="232"/>
                  </a:lnTo>
                  <a:lnTo>
                    <a:pt x="898" y="209"/>
                  </a:lnTo>
                  <a:lnTo>
                    <a:pt x="886" y="188"/>
                  </a:lnTo>
                  <a:lnTo>
                    <a:pt x="872" y="167"/>
                  </a:lnTo>
                  <a:lnTo>
                    <a:pt x="857" y="146"/>
                  </a:lnTo>
                  <a:lnTo>
                    <a:pt x="839" y="125"/>
                  </a:lnTo>
                  <a:lnTo>
                    <a:pt x="820" y="107"/>
                  </a:lnTo>
                  <a:lnTo>
                    <a:pt x="799" y="87"/>
                  </a:lnTo>
                  <a:lnTo>
                    <a:pt x="774" y="71"/>
                  </a:lnTo>
                  <a:lnTo>
                    <a:pt x="748" y="55"/>
                  </a:lnTo>
                  <a:lnTo>
                    <a:pt x="719" y="42"/>
                  </a:lnTo>
                  <a:lnTo>
                    <a:pt x="687" y="29"/>
                  </a:lnTo>
                  <a:lnTo>
                    <a:pt x="653" y="17"/>
                  </a:lnTo>
                  <a:lnTo>
                    <a:pt x="615" y="9"/>
                  </a:lnTo>
                  <a:lnTo>
                    <a:pt x="575" y="4"/>
                  </a:lnTo>
                  <a:lnTo>
                    <a:pt x="532" y="0"/>
                  </a:lnTo>
                  <a:lnTo>
                    <a:pt x="485" y="0"/>
                  </a:lnTo>
                  <a:lnTo>
                    <a:pt x="485" y="0"/>
                  </a:lnTo>
                  <a:lnTo>
                    <a:pt x="468" y="0"/>
                  </a:lnTo>
                  <a:lnTo>
                    <a:pt x="446" y="0"/>
                  </a:lnTo>
                  <a:lnTo>
                    <a:pt x="419" y="1"/>
                  </a:lnTo>
                  <a:lnTo>
                    <a:pt x="388" y="6"/>
                  </a:lnTo>
                  <a:lnTo>
                    <a:pt x="351" y="13"/>
                  </a:lnTo>
                  <a:lnTo>
                    <a:pt x="312" y="24"/>
                  </a:lnTo>
                  <a:lnTo>
                    <a:pt x="271" y="39"/>
                  </a:lnTo>
                  <a:lnTo>
                    <a:pt x="250" y="47"/>
                  </a:lnTo>
                  <a:lnTo>
                    <a:pt x="229" y="56"/>
                  </a:lnTo>
                  <a:lnTo>
                    <a:pt x="208" y="68"/>
                  </a:lnTo>
                  <a:lnTo>
                    <a:pt x="188" y="81"/>
                  </a:lnTo>
                  <a:lnTo>
                    <a:pt x="169" y="95"/>
                  </a:lnTo>
                  <a:lnTo>
                    <a:pt x="149" y="110"/>
                  </a:lnTo>
                  <a:lnTo>
                    <a:pt x="132" y="128"/>
                  </a:lnTo>
                  <a:lnTo>
                    <a:pt x="114" y="147"/>
                  </a:lnTo>
                  <a:lnTo>
                    <a:pt x="96" y="168"/>
                  </a:lnTo>
                  <a:lnTo>
                    <a:pt x="81" y="191"/>
                  </a:lnTo>
                  <a:lnTo>
                    <a:pt x="67" y="215"/>
                  </a:lnTo>
                  <a:lnTo>
                    <a:pt x="55" y="241"/>
                  </a:lnTo>
                  <a:lnTo>
                    <a:pt x="44" y="271"/>
                  </a:lnTo>
                  <a:lnTo>
                    <a:pt x="34" y="302"/>
                  </a:lnTo>
                  <a:lnTo>
                    <a:pt x="26" y="334"/>
                  </a:lnTo>
                  <a:lnTo>
                    <a:pt x="21" y="370"/>
                  </a:lnTo>
                  <a:lnTo>
                    <a:pt x="21" y="370"/>
                  </a:lnTo>
                  <a:lnTo>
                    <a:pt x="16" y="417"/>
                  </a:lnTo>
                  <a:lnTo>
                    <a:pt x="13" y="456"/>
                  </a:lnTo>
                  <a:lnTo>
                    <a:pt x="13" y="485"/>
                  </a:lnTo>
                  <a:lnTo>
                    <a:pt x="13" y="485"/>
                  </a:lnTo>
                  <a:lnTo>
                    <a:pt x="13" y="496"/>
                  </a:lnTo>
                  <a:lnTo>
                    <a:pt x="11" y="516"/>
                  </a:lnTo>
                  <a:lnTo>
                    <a:pt x="8" y="540"/>
                  </a:lnTo>
                  <a:lnTo>
                    <a:pt x="0" y="568"/>
                  </a:lnTo>
                  <a:lnTo>
                    <a:pt x="218" y="712"/>
                  </a:lnTo>
                  <a:lnTo>
                    <a:pt x="218" y="712"/>
                  </a:lnTo>
                  <a:lnTo>
                    <a:pt x="231" y="676"/>
                  </a:lnTo>
                  <a:lnTo>
                    <a:pt x="237" y="657"/>
                  </a:lnTo>
                  <a:lnTo>
                    <a:pt x="242" y="637"/>
                  </a:lnTo>
                  <a:lnTo>
                    <a:pt x="247" y="616"/>
                  </a:lnTo>
                  <a:lnTo>
                    <a:pt x="250" y="595"/>
                  </a:lnTo>
                  <a:lnTo>
                    <a:pt x="253" y="571"/>
                  </a:lnTo>
                  <a:lnTo>
                    <a:pt x="255" y="548"/>
                  </a:lnTo>
                  <a:lnTo>
                    <a:pt x="255" y="548"/>
                  </a:lnTo>
                  <a:lnTo>
                    <a:pt x="255" y="534"/>
                  </a:lnTo>
                  <a:lnTo>
                    <a:pt x="257" y="498"/>
                  </a:lnTo>
                  <a:lnTo>
                    <a:pt x="260" y="474"/>
                  </a:lnTo>
                  <a:lnTo>
                    <a:pt x="265" y="446"/>
                  </a:lnTo>
                  <a:lnTo>
                    <a:pt x="271" y="417"/>
                  </a:lnTo>
                  <a:lnTo>
                    <a:pt x="279" y="388"/>
                  </a:lnTo>
                  <a:lnTo>
                    <a:pt x="291" y="358"/>
                  </a:lnTo>
                  <a:lnTo>
                    <a:pt x="305" y="331"/>
                  </a:lnTo>
                  <a:lnTo>
                    <a:pt x="313" y="318"/>
                  </a:lnTo>
                  <a:lnTo>
                    <a:pt x="323" y="305"/>
                  </a:lnTo>
                  <a:lnTo>
                    <a:pt x="333" y="293"/>
                  </a:lnTo>
                  <a:lnTo>
                    <a:pt x="344" y="284"/>
                  </a:lnTo>
                  <a:lnTo>
                    <a:pt x="357" y="274"/>
                  </a:lnTo>
                  <a:lnTo>
                    <a:pt x="370" y="264"/>
                  </a:lnTo>
                  <a:lnTo>
                    <a:pt x="385" y="258"/>
                  </a:lnTo>
                  <a:lnTo>
                    <a:pt x="401" y="251"/>
                  </a:lnTo>
                  <a:lnTo>
                    <a:pt x="419" y="248"/>
                  </a:lnTo>
                  <a:lnTo>
                    <a:pt x="437" y="245"/>
                  </a:lnTo>
                  <a:lnTo>
                    <a:pt x="456" y="243"/>
                  </a:lnTo>
                  <a:lnTo>
                    <a:pt x="479" y="245"/>
                  </a:lnTo>
                  <a:lnTo>
                    <a:pt x="479" y="245"/>
                  </a:lnTo>
                  <a:lnTo>
                    <a:pt x="489" y="245"/>
                  </a:lnTo>
                  <a:lnTo>
                    <a:pt x="516" y="250"/>
                  </a:lnTo>
                  <a:lnTo>
                    <a:pt x="534" y="253"/>
                  </a:lnTo>
                  <a:lnTo>
                    <a:pt x="555" y="259"/>
                  </a:lnTo>
                  <a:lnTo>
                    <a:pt x="576" y="267"/>
                  </a:lnTo>
                  <a:lnTo>
                    <a:pt x="599" y="279"/>
                  </a:lnTo>
                  <a:lnTo>
                    <a:pt x="622" y="293"/>
                  </a:lnTo>
                  <a:lnTo>
                    <a:pt x="643" y="311"/>
                  </a:lnTo>
                  <a:lnTo>
                    <a:pt x="653" y="321"/>
                  </a:lnTo>
                  <a:lnTo>
                    <a:pt x="662" y="332"/>
                  </a:lnTo>
                  <a:lnTo>
                    <a:pt x="670" y="345"/>
                  </a:lnTo>
                  <a:lnTo>
                    <a:pt x="679" y="358"/>
                  </a:lnTo>
                  <a:lnTo>
                    <a:pt x="685" y="373"/>
                  </a:lnTo>
                  <a:lnTo>
                    <a:pt x="692" y="389"/>
                  </a:lnTo>
                  <a:lnTo>
                    <a:pt x="698" y="407"/>
                  </a:lnTo>
                  <a:lnTo>
                    <a:pt x="701" y="425"/>
                  </a:lnTo>
                  <a:lnTo>
                    <a:pt x="705" y="444"/>
                  </a:lnTo>
                  <a:lnTo>
                    <a:pt x="706" y="465"/>
                  </a:lnTo>
                  <a:lnTo>
                    <a:pt x="708" y="488"/>
                  </a:lnTo>
                  <a:lnTo>
                    <a:pt x="706" y="513"/>
                  </a:lnTo>
                  <a:lnTo>
                    <a:pt x="706" y="513"/>
                  </a:lnTo>
                  <a:lnTo>
                    <a:pt x="706" y="529"/>
                  </a:lnTo>
                  <a:lnTo>
                    <a:pt x="706" y="547"/>
                  </a:lnTo>
                  <a:lnTo>
                    <a:pt x="709" y="569"/>
                  </a:lnTo>
                  <a:lnTo>
                    <a:pt x="713" y="599"/>
                  </a:lnTo>
                  <a:lnTo>
                    <a:pt x="718" y="629"/>
                  </a:lnTo>
                  <a:lnTo>
                    <a:pt x="727" y="663"/>
                  </a:lnTo>
                  <a:lnTo>
                    <a:pt x="739" y="699"/>
                  </a:lnTo>
                  <a:lnTo>
                    <a:pt x="747" y="717"/>
                  </a:lnTo>
                  <a:lnTo>
                    <a:pt x="755" y="736"/>
                  </a:lnTo>
                  <a:lnTo>
                    <a:pt x="765" y="754"/>
                  </a:lnTo>
                  <a:lnTo>
                    <a:pt x="776" y="772"/>
                  </a:lnTo>
                  <a:lnTo>
                    <a:pt x="787" y="790"/>
                  </a:lnTo>
                  <a:lnTo>
                    <a:pt x="800" y="808"/>
                  </a:lnTo>
                  <a:lnTo>
                    <a:pt x="817" y="824"/>
                  </a:lnTo>
                  <a:lnTo>
                    <a:pt x="833" y="840"/>
                  </a:lnTo>
                  <a:lnTo>
                    <a:pt x="851" y="855"/>
                  </a:lnTo>
                  <a:lnTo>
                    <a:pt x="870" y="870"/>
                  </a:lnTo>
                  <a:lnTo>
                    <a:pt x="891" y="883"/>
                  </a:lnTo>
                  <a:lnTo>
                    <a:pt x="914" y="894"/>
                  </a:lnTo>
                  <a:lnTo>
                    <a:pt x="938" y="905"/>
                  </a:lnTo>
                  <a:lnTo>
                    <a:pt x="966" y="915"/>
                  </a:lnTo>
                  <a:lnTo>
                    <a:pt x="993" y="922"/>
                  </a:lnTo>
                  <a:lnTo>
                    <a:pt x="1024" y="928"/>
                  </a:lnTo>
                  <a:lnTo>
                    <a:pt x="1109" y="688"/>
                  </a:lnTo>
                  <a:lnTo>
                    <a:pt x="1109" y="688"/>
                  </a:lnTo>
                  <a:lnTo>
                    <a:pt x="1081" y="680"/>
                  </a:lnTo>
                  <a:lnTo>
                    <a:pt x="1068" y="675"/>
                  </a:lnTo>
                  <a:lnTo>
                    <a:pt x="1053" y="668"/>
                  </a:lnTo>
                  <a:lnTo>
                    <a:pt x="1039" y="660"/>
                  </a:lnTo>
                  <a:lnTo>
                    <a:pt x="1026" y="652"/>
                  </a:lnTo>
                  <a:lnTo>
                    <a:pt x="1013" y="642"/>
                  </a:lnTo>
                  <a:lnTo>
                    <a:pt x="1000" y="629"/>
                  </a:lnTo>
                  <a:lnTo>
                    <a:pt x="989" y="616"/>
                  </a:lnTo>
                  <a:lnTo>
                    <a:pt x="977" y="602"/>
                  </a:lnTo>
                  <a:lnTo>
                    <a:pt x="969" y="584"/>
                  </a:lnTo>
                  <a:lnTo>
                    <a:pt x="961" y="564"/>
                  </a:lnTo>
                  <a:lnTo>
                    <a:pt x="954" y="543"/>
                  </a:lnTo>
                  <a:lnTo>
                    <a:pt x="950" y="521"/>
                  </a:lnTo>
                  <a:lnTo>
                    <a:pt x="946" y="495"/>
                  </a:lnTo>
                  <a:lnTo>
                    <a:pt x="946" y="467"/>
                  </a:lnTo>
                  <a:lnTo>
                    <a:pt x="946" y="467"/>
                  </a:lnTo>
                  <a:close/>
                </a:path>
              </a:pathLst>
            </a:custGeom>
            <a:blipFill dpi="0"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" name="Freeform: Shape 6"/>
            <p:cNvSpPr>
              <a:spLocks/>
            </p:cNvSpPr>
            <p:nvPr/>
          </p:nvSpPr>
          <p:spPr bwMode="auto">
            <a:xfrm>
              <a:off x="6226657" y="2004681"/>
              <a:ext cx="1403082" cy="1367249"/>
            </a:xfrm>
            <a:custGeom>
              <a:avLst/>
              <a:gdLst>
                <a:gd name="T0" fmla="*/ 823 w 979"/>
                <a:gd name="T1" fmla="*/ 0 h 954"/>
                <a:gd name="T2" fmla="*/ 734 w 979"/>
                <a:gd name="T3" fmla="*/ 8 h 954"/>
                <a:gd name="T4" fmla="*/ 650 w 979"/>
                <a:gd name="T5" fmla="*/ 32 h 954"/>
                <a:gd name="T6" fmla="*/ 583 w 979"/>
                <a:gd name="T7" fmla="*/ 63 h 954"/>
                <a:gd name="T8" fmla="*/ 518 w 979"/>
                <a:gd name="T9" fmla="*/ 109 h 954"/>
                <a:gd name="T10" fmla="*/ 458 w 979"/>
                <a:gd name="T11" fmla="*/ 174 h 954"/>
                <a:gd name="T12" fmla="*/ 409 w 979"/>
                <a:gd name="T13" fmla="*/ 258 h 954"/>
                <a:gd name="T14" fmla="*/ 377 w 979"/>
                <a:gd name="T15" fmla="*/ 367 h 954"/>
                <a:gd name="T16" fmla="*/ 364 w 979"/>
                <a:gd name="T17" fmla="*/ 503 h 954"/>
                <a:gd name="T18" fmla="*/ 361 w 979"/>
                <a:gd name="T19" fmla="*/ 536 h 954"/>
                <a:gd name="T20" fmla="*/ 348 w 979"/>
                <a:gd name="T21" fmla="*/ 588 h 954"/>
                <a:gd name="T22" fmla="*/ 314 w 979"/>
                <a:gd name="T23" fmla="*/ 644 h 954"/>
                <a:gd name="T24" fmla="*/ 275 w 979"/>
                <a:gd name="T25" fmla="*/ 677 h 954"/>
                <a:gd name="T26" fmla="*/ 236 w 979"/>
                <a:gd name="T27" fmla="*/ 696 h 954"/>
                <a:gd name="T28" fmla="*/ 187 w 979"/>
                <a:gd name="T29" fmla="*/ 706 h 954"/>
                <a:gd name="T30" fmla="*/ 150 w 979"/>
                <a:gd name="T31" fmla="*/ 709 h 954"/>
                <a:gd name="T32" fmla="*/ 85 w 979"/>
                <a:gd name="T33" fmla="*/ 703 h 954"/>
                <a:gd name="T34" fmla="*/ 31 w 979"/>
                <a:gd name="T35" fmla="*/ 948 h 954"/>
                <a:gd name="T36" fmla="*/ 83 w 979"/>
                <a:gd name="T37" fmla="*/ 953 h 954"/>
                <a:gd name="T38" fmla="*/ 174 w 979"/>
                <a:gd name="T39" fmla="*/ 953 h 954"/>
                <a:gd name="T40" fmla="*/ 283 w 979"/>
                <a:gd name="T41" fmla="*/ 940 h 954"/>
                <a:gd name="T42" fmla="*/ 354 w 979"/>
                <a:gd name="T43" fmla="*/ 919 h 954"/>
                <a:gd name="T44" fmla="*/ 426 w 979"/>
                <a:gd name="T45" fmla="*/ 888 h 954"/>
                <a:gd name="T46" fmla="*/ 490 w 979"/>
                <a:gd name="T47" fmla="*/ 841 h 954"/>
                <a:gd name="T48" fmla="*/ 547 w 979"/>
                <a:gd name="T49" fmla="*/ 777 h 954"/>
                <a:gd name="T50" fmla="*/ 589 w 979"/>
                <a:gd name="T51" fmla="*/ 695 h 954"/>
                <a:gd name="T52" fmla="*/ 609 w 979"/>
                <a:gd name="T53" fmla="*/ 628 h 954"/>
                <a:gd name="T54" fmla="*/ 622 w 979"/>
                <a:gd name="T55" fmla="*/ 484 h 954"/>
                <a:gd name="T56" fmla="*/ 627 w 979"/>
                <a:gd name="T57" fmla="*/ 448 h 954"/>
                <a:gd name="T58" fmla="*/ 645 w 979"/>
                <a:gd name="T59" fmla="*/ 393 h 954"/>
                <a:gd name="T60" fmla="*/ 682 w 979"/>
                <a:gd name="T61" fmla="*/ 333 h 954"/>
                <a:gd name="T62" fmla="*/ 721 w 979"/>
                <a:gd name="T63" fmla="*/ 299 h 954"/>
                <a:gd name="T64" fmla="*/ 760 w 979"/>
                <a:gd name="T65" fmla="*/ 281 h 954"/>
                <a:gd name="T66" fmla="*/ 807 w 979"/>
                <a:gd name="T67" fmla="*/ 271 h 954"/>
                <a:gd name="T68" fmla="*/ 844 w 979"/>
                <a:gd name="T69" fmla="*/ 271 h 954"/>
                <a:gd name="T70" fmla="*/ 885 w 979"/>
                <a:gd name="T71" fmla="*/ 265 h 954"/>
                <a:gd name="T72" fmla="*/ 921 w 979"/>
                <a:gd name="T73" fmla="*/ 248 h 954"/>
                <a:gd name="T74" fmla="*/ 948 w 979"/>
                <a:gd name="T75" fmla="*/ 221 h 954"/>
                <a:gd name="T76" fmla="*/ 969 w 979"/>
                <a:gd name="T77" fmla="*/ 188 h 954"/>
                <a:gd name="T78" fmla="*/ 979 w 979"/>
                <a:gd name="T79" fmla="*/ 149 h 954"/>
                <a:gd name="T80" fmla="*/ 979 w 979"/>
                <a:gd name="T81" fmla="*/ 122 h 954"/>
                <a:gd name="T82" fmla="*/ 969 w 979"/>
                <a:gd name="T83" fmla="*/ 83 h 954"/>
                <a:gd name="T84" fmla="*/ 948 w 979"/>
                <a:gd name="T85" fmla="*/ 49 h 954"/>
                <a:gd name="T86" fmla="*/ 921 w 979"/>
                <a:gd name="T87" fmla="*/ 23 h 954"/>
                <a:gd name="T88" fmla="*/ 885 w 979"/>
                <a:gd name="T89" fmla="*/ 6 h 954"/>
                <a:gd name="T90" fmla="*/ 844 w 979"/>
                <a:gd name="T91" fmla="*/ 0 h 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79" h="954">
                  <a:moveTo>
                    <a:pt x="844" y="0"/>
                  </a:moveTo>
                  <a:lnTo>
                    <a:pt x="844" y="0"/>
                  </a:lnTo>
                  <a:lnTo>
                    <a:pt x="823" y="0"/>
                  </a:lnTo>
                  <a:lnTo>
                    <a:pt x="800" y="0"/>
                  </a:lnTo>
                  <a:lnTo>
                    <a:pt x="770" y="3"/>
                  </a:lnTo>
                  <a:lnTo>
                    <a:pt x="734" y="8"/>
                  </a:lnTo>
                  <a:lnTo>
                    <a:pt x="693" y="18"/>
                  </a:lnTo>
                  <a:lnTo>
                    <a:pt x="672" y="24"/>
                  </a:lnTo>
                  <a:lnTo>
                    <a:pt x="650" y="32"/>
                  </a:lnTo>
                  <a:lnTo>
                    <a:pt x="628" y="41"/>
                  </a:lnTo>
                  <a:lnTo>
                    <a:pt x="606" y="50"/>
                  </a:lnTo>
                  <a:lnTo>
                    <a:pt x="583" y="63"/>
                  </a:lnTo>
                  <a:lnTo>
                    <a:pt x="560" y="76"/>
                  </a:lnTo>
                  <a:lnTo>
                    <a:pt x="539" y="91"/>
                  </a:lnTo>
                  <a:lnTo>
                    <a:pt x="518" y="109"/>
                  </a:lnTo>
                  <a:lnTo>
                    <a:pt x="497" y="128"/>
                  </a:lnTo>
                  <a:lnTo>
                    <a:pt x="477" y="149"/>
                  </a:lnTo>
                  <a:lnTo>
                    <a:pt x="458" y="174"/>
                  </a:lnTo>
                  <a:lnTo>
                    <a:pt x="440" y="198"/>
                  </a:lnTo>
                  <a:lnTo>
                    <a:pt x="424" y="227"/>
                  </a:lnTo>
                  <a:lnTo>
                    <a:pt x="409" y="258"/>
                  </a:lnTo>
                  <a:lnTo>
                    <a:pt x="396" y="292"/>
                  </a:lnTo>
                  <a:lnTo>
                    <a:pt x="385" y="328"/>
                  </a:lnTo>
                  <a:lnTo>
                    <a:pt x="377" y="367"/>
                  </a:lnTo>
                  <a:lnTo>
                    <a:pt x="370" y="409"/>
                  </a:lnTo>
                  <a:lnTo>
                    <a:pt x="365" y="454"/>
                  </a:lnTo>
                  <a:lnTo>
                    <a:pt x="364" y="503"/>
                  </a:lnTo>
                  <a:lnTo>
                    <a:pt x="364" y="503"/>
                  </a:lnTo>
                  <a:lnTo>
                    <a:pt x="364" y="511"/>
                  </a:lnTo>
                  <a:lnTo>
                    <a:pt x="361" y="536"/>
                  </a:lnTo>
                  <a:lnTo>
                    <a:pt x="357" y="550"/>
                  </a:lnTo>
                  <a:lnTo>
                    <a:pt x="354" y="568"/>
                  </a:lnTo>
                  <a:lnTo>
                    <a:pt x="348" y="588"/>
                  </a:lnTo>
                  <a:lnTo>
                    <a:pt x="338" y="607"/>
                  </a:lnTo>
                  <a:lnTo>
                    <a:pt x="327" y="627"/>
                  </a:lnTo>
                  <a:lnTo>
                    <a:pt x="314" y="644"/>
                  </a:lnTo>
                  <a:lnTo>
                    <a:pt x="296" y="662"/>
                  </a:lnTo>
                  <a:lnTo>
                    <a:pt x="286" y="670"/>
                  </a:lnTo>
                  <a:lnTo>
                    <a:pt x="275" y="677"/>
                  </a:lnTo>
                  <a:lnTo>
                    <a:pt x="263" y="685"/>
                  </a:lnTo>
                  <a:lnTo>
                    <a:pt x="250" y="690"/>
                  </a:lnTo>
                  <a:lnTo>
                    <a:pt x="236" y="696"/>
                  </a:lnTo>
                  <a:lnTo>
                    <a:pt x="221" y="701"/>
                  </a:lnTo>
                  <a:lnTo>
                    <a:pt x="205" y="704"/>
                  </a:lnTo>
                  <a:lnTo>
                    <a:pt x="187" y="706"/>
                  </a:lnTo>
                  <a:lnTo>
                    <a:pt x="169" y="708"/>
                  </a:lnTo>
                  <a:lnTo>
                    <a:pt x="150" y="709"/>
                  </a:lnTo>
                  <a:lnTo>
                    <a:pt x="150" y="709"/>
                  </a:lnTo>
                  <a:lnTo>
                    <a:pt x="130" y="709"/>
                  </a:lnTo>
                  <a:lnTo>
                    <a:pt x="109" y="706"/>
                  </a:lnTo>
                  <a:lnTo>
                    <a:pt x="85" y="703"/>
                  </a:lnTo>
                  <a:lnTo>
                    <a:pt x="0" y="943"/>
                  </a:lnTo>
                  <a:lnTo>
                    <a:pt x="0" y="943"/>
                  </a:lnTo>
                  <a:lnTo>
                    <a:pt x="31" y="948"/>
                  </a:lnTo>
                  <a:lnTo>
                    <a:pt x="62" y="950"/>
                  </a:lnTo>
                  <a:lnTo>
                    <a:pt x="62" y="950"/>
                  </a:lnTo>
                  <a:lnTo>
                    <a:pt x="83" y="953"/>
                  </a:lnTo>
                  <a:lnTo>
                    <a:pt x="106" y="953"/>
                  </a:lnTo>
                  <a:lnTo>
                    <a:pt x="137" y="954"/>
                  </a:lnTo>
                  <a:lnTo>
                    <a:pt x="174" y="953"/>
                  </a:lnTo>
                  <a:lnTo>
                    <a:pt x="215" y="950"/>
                  </a:lnTo>
                  <a:lnTo>
                    <a:pt x="260" y="943"/>
                  </a:lnTo>
                  <a:lnTo>
                    <a:pt x="283" y="940"/>
                  </a:lnTo>
                  <a:lnTo>
                    <a:pt x="307" y="933"/>
                  </a:lnTo>
                  <a:lnTo>
                    <a:pt x="330" y="927"/>
                  </a:lnTo>
                  <a:lnTo>
                    <a:pt x="354" y="919"/>
                  </a:lnTo>
                  <a:lnTo>
                    <a:pt x="378" y="911"/>
                  </a:lnTo>
                  <a:lnTo>
                    <a:pt x="401" y="899"/>
                  </a:lnTo>
                  <a:lnTo>
                    <a:pt x="426" y="888"/>
                  </a:lnTo>
                  <a:lnTo>
                    <a:pt x="448" y="873"/>
                  </a:lnTo>
                  <a:lnTo>
                    <a:pt x="469" y="859"/>
                  </a:lnTo>
                  <a:lnTo>
                    <a:pt x="490" y="841"/>
                  </a:lnTo>
                  <a:lnTo>
                    <a:pt x="510" y="821"/>
                  </a:lnTo>
                  <a:lnTo>
                    <a:pt x="529" y="800"/>
                  </a:lnTo>
                  <a:lnTo>
                    <a:pt x="547" y="777"/>
                  </a:lnTo>
                  <a:lnTo>
                    <a:pt x="563" y="753"/>
                  </a:lnTo>
                  <a:lnTo>
                    <a:pt x="576" y="726"/>
                  </a:lnTo>
                  <a:lnTo>
                    <a:pt x="589" y="695"/>
                  </a:lnTo>
                  <a:lnTo>
                    <a:pt x="601" y="662"/>
                  </a:lnTo>
                  <a:lnTo>
                    <a:pt x="609" y="628"/>
                  </a:lnTo>
                  <a:lnTo>
                    <a:pt x="609" y="628"/>
                  </a:lnTo>
                  <a:lnTo>
                    <a:pt x="614" y="588"/>
                  </a:lnTo>
                  <a:lnTo>
                    <a:pt x="617" y="542"/>
                  </a:lnTo>
                  <a:lnTo>
                    <a:pt x="622" y="484"/>
                  </a:lnTo>
                  <a:lnTo>
                    <a:pt x="622" y="484"/>
                  </a:lnTo>
                  <a:lnTo>
                    <a:pt x="622" y="474"/>
                  </a:lnTo>
                  <a:lnTo>
                    <a:pt x="627" y="448"/>
                  </a:lnTo>
                  <a:lnTo>
                    <a:pt x="632" y="432"/>
                  </a:lnTo>
                  <a:lnTo>
                    <a:pt x="637" y="412"/>
                  </a:lnTo>
                  <a:lnTo>
                    <a:pt x="645" y="393"/>
                  </a:lnTo>
                  <a:lnTo>
                    <a:pt x="654" y="373"/>
                  </a:lnTo>
                  <a:lnTo>
                    <a:pt x="666" y="352"/>
                  </a:lnTo>
                  <a:lnTo>
                    <a:pt x="682" y="333"/>
                  </a:lnTo>
                  <a:lnTo>
                    <a:pt x="700" y="315"/>
                  </a:lnTo>
                  <a:lnTo>
                    <a:pt x="710" y="307"/>
                  </a:lnTo>
                  <a:lnTo>
                    <a:pt x="721" y="299"/>
                  </a:lnTo>
                  <a:lnTo>
                    <a:pt x="732" y="292"/>
                  </a:lnTo>
                  <a:lnTo>
                    <a:pt x="745" y="286"/>
                  </a:lnTo>
                  <a:lnTo>
                    <a:pt x="760" y="281"/>
                  </a:lnTo>
                  <a:lnTo>
                    <a:pt x="774" y="276"/>
                  </a:lnTo>
                  <a:lnTo>
                    <a:pt x="789" y="273"/>
                  </a:lnTo>
                  <a:lnTo>
                    <a:pt x="807" y="271"/>
                  </a:lnTo>
                  <a:lnTo>
                    <a:pt x="825" y="271"/>
                  </a:lnTo>
                  <a:lnTo>
                    <a:pt x="844" y="271"/>
                  </a:lnTo>
                  <a:lnTo>
                    <a:pt x="844" y="271"/>
                  </a:lnTo>
                  <a:lnTo>
                    <a:pt x="857" y="269"/>
                  </a:lnTo>
                  <a:lnTo>
                    <a:pt x="872" y="268"/>
                  </a:lnTo>
                  <a:lnTo>
                    <a:pt x="885" y="265"/>
                  </a:lnTo>
                  <a:lnTo>
                    <a:pt x="896" y="260"/>
                  </a:lnTo>
                  <a:lnTo>
                    <a:pt x="909" y="255"/>
                  </a:lnTo>
                  <a:lnTo>
                    <a:pt x="921" y="248"/>
                  </a:lnTo>
                  <a:lnTo>
                    <a:pt x="930" y="240"/>
                  </a:lnTo>
                  <a:lnTo>
                    <a:pt x="940" y="230"/>
                  </a:lnTo>
                  <a:lnTo>
                    <a:pt x="948" y="221"/>
                  </a:lnTo>
                  <a:lnTo>
                    <a:pt x="956" y="211"/>
                  </a:lnTo>
                  <a:lnTo>
                    <a:pt x="963" y="200"/>
                  </a:lnTo>
                  <a:lnTo>
                    <a:pt x="969" y="188"/>
                  </a:lnTo>
                  <a:lnTo>
                    <a:pt x="974" y="175"/>
                  </a:lnTo>
                  <a:lnTo>
                    <a:pt x="977" y="162"/>
                  </a:lnTo>
                  <a:lnTo>
                    <a:pt x="979" y="149"/>
                  </a:lnTo>
                  <a:lnTo>
                    <a:pt x="979" y="135"/>
                  </a:lnTo>
                  <a:lnTo>
                    <a:pt x="979" y="135"/>
                  </a:lnTo>
                  <a:lnTo>
                    <a:pt x="979" y="122"/>
                  </a:lnTo>
                  <a:lnTo>
                    <a:pt x="977" y="109"/>
                  </a:lnTo>
                  <a:lnTo>
                    <a:pt x="974" y="96"/>
                  </a:lnTo>
                  <a:lnTo>
                    <a:pt x="969" y="83"/>
                  </a:lnTo>
                  <a:lnTo>
                    <a:pt x="963" y="71"/>
                  </a:lnTo>
                  <a:lnTo>
                    <a:pt x="956" y="60"/>
                  </a:lnTo>
                  <a:lnTo>
                    <a:pt x="948" y="49"/>
                  </a:lnTo>
                  <a:lnTo>
                    <a:pt x="940" y="39"/>
                  </a:lnTo>
                  <a:lnTo>
                    <a:pt x="930" y="31"/>
                  </a:lnTo>
                  <a:lnTo>
                    <a:pt x="921" y="23"/>
                  </a:lnTo>
                  <a:lnTo>
                    <a:pt x="909" y="16"/>
                  </a:lnTo>
                  <a:lnTo>
                    <a:pt x="896" y="10"/>
                  </a:lnTo>
                  <a:lnTo>
                    <a:pt x="885" y="6"/>
                  </a:lnTo>
                  <a:lnTo>
                    <a:pt x="872" y="3"/>
                  </a:lnTo>
                  <a:lnTo>
                    <a:pt x="857" y="0"/>
                  </a:lnTo>
                  <a:lnTo>
                    <a:pt x="844" y="0"/>
                  </a:lnTo>
                  <a:lnTo>
                    <a:pt x="844" y="0"/>
                  </a:lnTo>
                  <a:close/>
                </a:path>
              </a:pathLst>
            </a:custGeom>
            <a:blipFill dpi="0"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cxnSp>
        <p:nvCxnSpPr>
          <p:cNvPr id="9" name="Straight Arrow Connector 8"/>
          <p:cNvCxnSpPr/>
          <p:nvPr/>
        </p:nvCxnSpPr>
        <p:spPr>
          <a:xfrm flipV="1">
            <a:off x="3146498" y="1422782"/>
            <a:ext cx="0" cy="897956"/>
          </a:xfrm>
          <a:prstGeom prst="straightConnector1">
            <a:avLst/>
          </a:prstGeom>
          <a:ln>
            <a:solidFill>
              <a:schemeClr val="accent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13"/>
          <p:cNvCxnSpPr/>
          <p:nvPr/>
        </p:nvCxnSpPr>
        <p:spPr>
          <a:xfrm>
            <a:off x="1942148" y="2505111"/>
            <a:ext cx="0" cy="1232686"/>
          </a:xfrm>
          <a:prstGeom prst="straightConnector1">
            <a:avLst/>
          </a:prstGeom>
          <a:ln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8"/>
          <p:cNvCxnSpPr/>
          <p:nvPr/>
        </p:nvCxnSpPr>
        <p:spPr>
          <a:xfrm flipV="1">
            <a:off x="5226180" y="1422781"/>
            <a:ext cx="0" cy="897956"/>
          </a:xfrm>
          <a:prstGeom prst="straightConnector1">
            <a:avLst/>
          </a:prstGeom>
          <a:ln>
            <a:solidFill>
              <a:schemeClr val="accent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23"/>
          <p:cNvCxnSpPr/>
          <p:nvPr/>
        </p:nvCxnSpPr>
        <p:spPr>
          <a:xfrm>
            <a:off x="4164833" y="3017161"/>
            <a:ext cx="0" cy="720637"/>
          </a:xfrm>
          <a:prstGeom prst="straightConnector1">
            <a:avLst/>
          </a:prstGeom>
          <a:ln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28"/>
          <p:cNvCxnSpPr/>
          <p:nvPr/>
        </p:nvCxnSpPr>
        <p:spPr>
          <a:xfrm>
            <a:off x="6469071" y="3273828"/>
            <a:ext cx="0" cy="463969"/>
          </a:xfrm>
          <a:prstGeom prst="straightConnector1">
            <a:avLst/>
          </a:prstGeom>
          <a:ln>
            <a:solidFill>
              <a:schemeClr val="accent5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22"/>
          <p:cNvGrpSpPr/>
          <p:nvPr/>
        </p:nvGrpSpPr>
        <p:grpSpPr>
          <a:xfrm>
            <a:off x="5226181" y="1230806"/>
            <a:ext cx="1884102" cy="755243"/>
            <a:chOff x="1197898" y="2503545"/>
            <a:chExt cx="2198693" cy="1006991"/>
          </a:xfrm>
        </p:grpSpPr>
        <p:sp>
          <p:nvSpPr>
            <p:cNvPr id="27" name="TextBox 24"/>
            <p:cNvSpPr txBox="1"/>
            <p:nvPr/>
          </p:nvSpPr>
          <p:spPr>
            <a:xfrm>
              <a:off x="1197898" y="2503545"/>
              <a:ext cx="2198693" cy="388226"/>
            </a:xfrm>
            <a:prstGeom prst="rect">
              <a:avLst/>
            </a:prstGeom>
            <a:noFill/>
          </p:spPr>
          <p:txBody>
            <a:bodyPr wrap="none" lIns="144000" tIns="0" rIns="0" bIns="0" anchor="b" anchorCtr="0">
              <a:normAutofit/>
            </a:bodyPr>
            <a:lstStyle/>
            <a:p>
              <a:r>
                <a:rPr lang="zh-CN" altLang="en-US" sz="1600" b="1">
                  <a:solidFill>
                    <a:schemeClr val="accent4">
                      <a:lumMod val="100000"/>
                    </a:schemeClr>
                  </a:solidFill>
                  <a:cs typeface="+mn-ea"/>
                  <a:sym typeface="+mn-lt"/>
                </a:rPr>
                <a:t>The title text preset</a:t>
              </a:r>
            </a:p>
          </p:txBody>
        </p:sp>
        <p:sp>
          <p:nvSpPr>
            <p:cNvPr id="28" name="TextBox 25"/>
            <p:cNvSpPr txBox="1">
              <a:spLocks/>
            </p:cNvSpPr>
            <p:nvPr/>
          </p:nvSpPr>
          <p:spPr>
            <a:xfrm>
              <a:off x="1197898" y="2891770"/>
              <a:ext cx="2198693" cy="618766"/>
            </a:xfrm>
            <a:prstGeom prst="rect">
              <a:avLst/>
            </a:prstGeom>
          </p:spPr>
          <p:txBody>
            <a:bodyPr vert="horz" wrap="square" lIns="144000" tIns="0" rIns="0" bIns="0" anchor="ctr" anchorCtr="0">
              <a:normAutofit fontScale="92500" lnSpcReduction="20000"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This section is displayed as a text layout placeholder </a:t>
              </a:r>
              <a:b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endParaRPr lang="zh-CN" altLang="en-US" sz="105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5" name="Group 30"/>
          <p:cNvGrpSpPr/>
          <p:nvPr/>
        </p:nvGrpSpPr>
        <p:grpSpPr>
          <a:xfrm>
            <a:off x="3146498" y="1230806"/>
            <a:ext cx="1884102" cy="755243"/>
            <a:chOff x="1197898" y="2503545"/>
            <a:chExt cx="2198693" cy="1006991"/>
          </a:xfrm>
        </p:grpSpPr>
        <p:sp>
          <p:nvSpPr>
            <p:cNvPr id="25" name="TextBox 31"/>
            <p:cNvSpPr txBox="1"/>
            <p:nvPr/>
          </p:nvSpPr>
          <p:spPr>
            <a:xfrm>
              <a:off x="1197898" y="2503545"/>
              <a:ext cx="2198693" cy="388226"/>
            </a:xfrm>
            <a:prstGeom prst="rect">
              <a:avLst/>
            </a:prstGeom>
            <a:noFill/>
          </p:spPr>
          <p:txBody>
            <a:bodyPr wrap="none" lIns="144000" tIns="0" rIns="0" bIns="0" anchor="b" anchorCtr="0">
              <a:normAutofit/>
            </a:bodyPr>
            <a:lstStyle/>
            <a:p>
              <a:r>
                <a:rPr lang="zh-CN" altLang="en-US" sz="1600" b="1">
                  <a:solidFill>
                    <a:schemeClr val="accent2">
                      <a:lumMod val="100000"/>
                    </a:schemeClr>
                  </a:solidFill>
                  <a:cs typeface="+mn-ea"/>
                  <a:sym typeface="+mn-lt"/>
                </a:rPr>
                <a:t>The title text preset</a:t>
              </a:r>
            </a:p>
          </p:txBody>
        </p:sp>
        <p:sp>
          <p:nvSpPr>
            <p:cNvPr id="26" name="TextBox 32"/>
            <p:cNvSpPr txBox="1">
              <a:spLocks/>
            </p:cNvSpPr>
            <p:nvPr/>
          </p:nvSpPr>
          <p:spPr>
            <a:xfrm>
              <a:off x="1197898" y="2891770"/>
              <a:ext cx="2198693" cy="618766"/>
            </a:xfrm>
            <a:prstGeom prst="rect">
              <a:avLst/>
            </a:prstGeom>
          </p:spPr>
          <p:txBody>
            <a:bodyPr vert="horz" wrap="square" lIns="144000" tIns="0" rIns="0" bIns="0" anchor="ctr" anchorCtr="0">
              <a:normAutofit fontScale="92500" lnSpcReduction="20000"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This section is displayed as a text layout placeholder </a:t>
              </a:r>
              <a:b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endParaRPr lang="zh-CN" altLang="en-US" sz="105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6" name="Group 33"/>
          <p:cNvGrpSpPr/>
          <p:nvPr/>
        </p:nvGrpSpPr>
        <p:grpSpPr>
          <a:xfrm>
            <a:off x="6469071" y="3517696"/>
            <a:ext cx="1884102" cy="755243"/>
            <a:chOff x="1197898" y="2503545"/>
            <a:chExt cx="2198693" cy="1006991"/>
          </a:xfrm>
        </p:grpSpPr>
        <p:sp>
          <p:nvSpPr>
            <p:cNvPr id="23" name="TextBox 34"/>
            <p:cNvSpPr txBox="1"/>
            <p:nvPr/>
          </p:nvSpPr>
          <p:spPr>
            <a:xfrm>
              <a:off x="1197898" y="2503545"/>
              <a:ext cx="2198693" cy="388226"/>
            </a:xfrm>
            <a:prstGeom prst="rect">
              <a:avLst/>
            </a:prstGeom>
            <a:noFill/>
          </p:spPr>
          <p:txBody>
            <a:bodyPr wrap="none" lIns="144000" tIns="0" rIns="0" bIns="0" anchor="b" anchorCtr="0">
              <a:normAutofit/>
            </a:bodyPr>
            <a:lstStyle/>
            <a:p>
              <a:r>
                <a:rPr lang="zh-CN" altLang="en-US" sz="1600" b="1" dirty="0">
                  <a:solidFill>
                    <a:srgbClr val="6A6354"/>
                  </a:solidFill>
                  <a:cs typeface="+mn-ea"/>
                  <a:sym typeface="+mn-lt"/>
                </a:rPr>
                <a:t>The title text preset</a:t>
              </a:r>
            </a:p>
          </p:txBody>
        </p:sp>
        <p:sp>
          <p:nvSpPr>
            <p:cNvPr id="24" name="TextBox 35"/>
            <p:cNvSpPr txBox="1">
              <a:spLocks/>
            </p:cNvSpPr>
            <p:nvPr/>
          </p:nvSpPr>
          <p:spPr>
            <a:xfrm>
              <a:off x="1197898" y="2891770"/>
              <a:ext cx="2198693" cy="618766"/>
            </a:xfrm>
            <a:prstGeom prst="rect">
              <a:avLst/>
            </a:prstGeom>
          </p:spPr>
          <p:txBody>
            <a:bodyPr vert="horz" wrap="square" lIns="144000" tIns="0" rIns="0" bIns="0" anchor="ctr" anchorCtr="0">
              <a:normAutofit fontScale="77500" lnSpcReduction="20000"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This section is displayed as a text layout placeholder </a:t>
              </a:r>
              <a:br>
                <a:rPr lang="zh-CN" altLang="en-US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(Theme fonts are recommended)</a:t>
              </a:r>
            </a:p>
          </p:txBody>
        </p:sp>
      </p:grpSp>
      <p:grpSp>
        <p:nvGrpSpPr>
          <p:cNvPr id="17" name="Group 37"/>
          <p:cNvGrpSpPr/>
          <p:nvPr/>
        </p:nvGrpSpPr>
        <p:grpSpPr>
          <a:xfrm>
            <a:off x="4165028" y="3517696"/>
            <a:ext cx="1884102" cy="755243"/>
            <a:chOff x="1197898" y="2503545"/>
            <a:chExt cx="2198693" cy="1006991"/>
          </a:xfrm>
        </p:grpSpPr>
        <p:sp>
          <p:nvSpPr>
            <p:cNvPr id="21" name="TextBox 46"/>
            <p:cNvSpPr txBox="1"/>
            <p:nvPr/>
          </p:nvSpPr>
          <p:spPr>
            <a:xfrm>
              <a:off x="1197898" y="2503545"/>
              <a:ext cx="2198693" cy="388226"/>
            </a:xfrm>
            <a:prstGeom prst="rect">
              <a:avLst/>
            </a:prstGeom>
            <a:noFill/>
          </p:spPr>
          <p:txBody>
            <a:bodyPr wrap="none" lIns="144000" tIns="0" rIns="0" bIns="0" anchor="b" anchorCtr="0">
              <a:normAutofit/>
            </a:bodyPr>
            <a:lstStyle/>
            <a:p>
              <a:r>
                <a:rPr lang="zh-CN" altLang="en-US" sz="1600" b="1" dirty="0">
                  <a:solidFill>
                    <a:srgbClr val="6A6354"/>
                  </a:solidFill>
                  <a:cs typeface="+mn-ea"/>
                  <a:sym typeface="+mn-lt"/>
                </a:rPr>
                <a:t>The title text preset</a:t>
              </a:r>
            </a:p>
          </p:txBody>
        </p:sp>
        <p:sp>
          <p:nvSpPr>
            <p:cNvPr id="22" name="TextBox 47"/>
            <p:cNvSpPr txBox="1">
              <a:spLocks/>
            </p:cNvSpPr>
            <p:nvPr/>
          </p:nvSpPr>
          <p:spPr>
            <a:xfrm>
              <a:off x="1197898" y="2891770"/>
              <a:ext cx="2198693" cy="618766"/>
            </a:xfrm>
            <a:prstGeom prst="rect">
              <a:avLst/>
            </a:prstGeom>
          </p:spPr>
          <p:txBody>
            <a:bodyPr vert="horz" wrap="square" lIns="144000" tIns="0" rIns="0" bIns="0" anchor="ctr" anchorCtr="0">
              <a:normAutofit fontScale="77500" lnSpcReduction="20000"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This section is displayed as a text layout placeholder </a:t>
              </a:r>
              <a:br>
                <a:rPr lang="zh-CN" altLang="en-US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(Theme fonts are recommended)</a:t>
              </a:r>
            </a:p>
          </p:txBody>
        </p:sp>
      </p:grpSp>
      <p:grpSp>
        <p:nvGrpSpPr>
          <p:cNvPr id="18" name="Group 48"/>
          <p:cNvGrpSpPr/>
          <p:nvPr/>
        </p:nvGrpSpPr>
        <p:grpSpPr>
          <a:xfrm>
            <a:off x="1944542" y="3517696"/>
            <a:ext cx="1884102" cy="755243"/>
            <a:chOff x="1197898" y="2503545"/>
            <a:chExt cx="2198693" cy="1006991"/>
          </a:xfrm>
        </p:grpSpPr>
        <p:sp>
          <p:nvSpPr>
            <p:cNvPr id="19" name="TextBox 49"/>
            <p:cNvSpPr txBox="1"/>
            <p:nvPr/>
          </p:nvSpPr>
          <p:spPr>
            <a:xfrm>
              <a:off x="1197898" y="2503545"/>
              <a:ext cx="2198693" cy="388226"/>
            </a:xfrm>
            <a:prstGeom prst="rect">
              <a:avLst/>
            </a:prstGeom>
            <a:noFill/>
          </p:spPr>
          <p:txBody>
            <a:bodyPr wrap="none" lIns="144000" tIns="0" rIns="0" bIns="0" anchor="b" anchorCtr="0">
              <a:normAutofit/>
            </a:bodyPr>
            <a:lstStyle/>
            <a:p>
              <a:r>
                <a:rPr lang="zh-CN" altLang="en-US" sz="1600" b="1" dirty="0">
                  <a:solidFill>
                    <a:srgbClr val="6A6354"/>
                  </a:solidFill>
                  <a:cs typeface="+mn-ea"/>
                  <a:sym typeface="+mn-lt"/>
                </a:rPr>
                <a:t>The title text preset</a:t>
              </a:r>
            </a:p>
          </p:txBody>
        </p:sp>
        <p:sp>
          <p:nvSpPr>
            <p:cNvPr id="20" name="TextBox 52"/>
            <p:cNvSpPr txBox="1">
              <a:spLocks/>
            </p:cNvSpPr>
            <p:nvPr/>
          </p:nvSpPr>
          <p:spPr>
            <a:xfrm>
              <a:off x="1197898" y="2891770"/>
              <a:ext cx="2198693" cy="618766"/>
            </a:xfrm>
            <a:prstGeom prst="rect">
              <a:avLst/>
            </a:prstGeom>
          </p:spPr>
          <p:txBody>
            <a:bodyPr vert="horz" wrap="square" lIns="144000" tIns="0" rIns="0" bIns="0" anchor="ctr" anchorCtr="0">
              <a:normAutofit fontScale="77500" lnSpcReduction="20000"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This section is displayed as a text layout placeholder </a:t>
              </a:r>
              <a:br>
                <a:rPr lang="zh-CN" altLang="en-US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(Theme fonts are recommended)</a:t>
              </a:r>
            </a:p>
          </p:txBody>
        </p:sp>
      </p:grpSp>
      <p:sp>
        <p:nvSpPr>
          <p:cNvPr id="31" name="Title 1">
            <a:extLst>
              <a:ext uri="{FF2B5EF4-FFF2-40B4-BE49-F238E27FC236}">
                <a16:creationId xmlns:a16="http://schemas.microsoft.com/office/drawing/2014/main" id="{EDB39C4C-25BF-4705-8DD0-641F6D581BE2}"/>
              </a:ext>
            </a:extLst>
          </p:cNvPr>
          <p:cNvSpPr txBox="1">
            <a:spLocks/>
          </p:cNvSpPr>
          <p:nvPr/>
        </p:nvSpPr>
        <p:spPr>
          <a:xfrm>
            <a:off x="611559" y="175643"/>
            <a:ext cx="2592283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to enter the title</a:t>
            </a:r>
            <a:endParaRPr lang="en-GB" altLang="zh-CN" sz="1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0354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:a16="http://schemas.microsoft.com/office/drawing/2014/main" xmlns:a14="http://schemas.microsoft.com/office/drawing/2010/main"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矩形 47">
            <a:extLst>
              <a:ext uri="{FF2B5EF4-FFF2-40B4-BE49-F238E27FC236}">
                <a16:creationId xmlns:a16="http://schemas.microsoft.com/office/drawing/2014/main" id="{22672697-4896-4007-A321-FD4C78E8CD1B}"/>
              </a:ext>
            </a:extLst>
          </p:cNvPr>
          <p:cNvSpPr/>
          <p:nvPr/>
        </p:nvSpPr>
        <p:spPr>
          <a:xfrm>
            <a:off x="2966810" y="1035779"/>
            <a:ext cx="3071942" cy="30719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286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12BBE53F-E1E9-450F-9D61-AA04DD51D45D}"/>
              </a:ext>
            </a:extLst>
          </p:cNvPr>
          <p:cNvSpPr/>
          <p:nvPr/>
        </p:nvSpPr>
        <p:spPr>
          <a:xfrm>
            <a:off x="2987824" y="2643758"/>
            <a:ext cx="29733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spc="300" dirty="0">
                <a:cs typeface="+mn-ea"/>
                <a:sym typeface="+mn-lt"/>
              </a:rPr>
              <a:t>The title text</a:t>
            </a:r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id="{9D4CB26E-7AFD-457C-A865-18E5FA8D780D}"/>
              </a:ext>
            </a:extLst>
          </p:cNvPr>
          <p:cNvSpPr/>
          <p:nvPr/>
        </p:nvSpPr>
        <p:spPr>
          <a:xfrm>
            <a:off x="3137211" y="1206180"/>
            <a:ext cx="2731140" cy="2731140"/>
          </a:xfrm>
          <a:prstGeom prst="rect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B8FD7742-F374-4A2E-9AD7-3C990B7B229A}"/>
              </a:ext>
            </a:extLst>
          </p:cNvPr>
          <p:cNvSpPr/>
          <p:nvPr/>
        </p:nvSpPr>
        <p:spPr>
          <a:xfrm>
            <a:off x="3758182" y="1275606"/>
            <a:ext cx="15338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7200" spc="300" dirty="0">
                <a:cs typeface="+mn-ea"/>
                <a:sym typeface="+mn-lt"/>
              </a:rPr>
              <a:t>03</a:t>
            </a:r>
            <a:endParaRPr lang="zh-CN" altLang="en-US" sz="7200" spc="300" dirty="0">
              <a:cs typeface="+mn-ea"/>
              <a:sym typeface="+mn-l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BC77209C-AA60-4669-8BE0-D37165BEAC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ghtScreen gridSize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476" y="535078"/>
            <a:ext cx="5122546" cy="51435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66860789-24DF-4140-A745-23D67EB0A8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 flipV="1">
            <a:off x="6823890" y="-241348"/>
            <a:ext cx="2830707" cy="44069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6C26A649-5AF8-42AE-89C6-9B9FCE5DBFC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LightScreen gridSize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5316" y="-1041001"/>
            <a:ext cx="5122546" cy="51435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E9143FA9-0BFA-4E00-89EB-A4CE89B3E8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540568" y="1035779"/>
            <a:ext cx="2830707" cy="440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39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:a14="http://schemas.microsoft.com/office/drawing/2010/main" xmlns:a16="http://schemas.microsoft.com/office/drawing/2014/main"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/>
      <p:bldP spid="50" grpId="0" animBg="1"/>
      <p:bldP spid="5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/>
          <p:cNvSpPr/>
          <p:nvPr/>
        </p:nvSpPr>
        <p:spPr>
          <a:xfrm>
            <a:off x="5452204" y="1853614"/>
            <a:ext cx="2792879" cy="427514"/>
          </a:xfrm>
          <a:prstGeom prst="roundRect">
            <a:avLst>
              <a:gd name="adj" fmla="val 50000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The title text</a:t>
            </a:r>
          </a:p>
        </p:txBody>
      </p:sp>
      <p:sp>
        <p:nvSpPr>
          <p:cNvPr id="5" name="Rectangle: Rounded Corners 74"/>
          <p:cNvSpPr/>
          <p:nvPr/>
        </p:nvSpPr>
        <p:spPr>
          <a:xfrm>
            <a:off x="5495503" y="2281127"/>
            <a:ext cx="2429777" cy="427514"/>
          </a:xfrm>
          <a:prstGeom prst="roundRect">
            <a:avLst>
              <a:gd name="adj" fmla="val 50000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The title text</a:t>
            </a:r>
          </a:p>
        </p:txBody>
      </p:sp>
      <p:sp>
        <p:nvSpPr>
          <p:cNvPr id="6" name="Rectangle: Rounded Corners 75"/>
          <p:cNvSpPr/>
          <p:nvPr/>
        </p:nvSpPr>
        <p:spPr>
          <a:xfrm>
            <a:off x="5538806" y="2708642"/>
            <a:ext cx="2066669" cy="427514"/>
          </a:xfrm>
          <a:prstGeom prst="roundRect">
            <a:avLst>
              <a:gd name="adj" fmla="val 50000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Title</a:t>
            </a:r>
          </a:p>
        </p:txBody>
      </p:sp>
      <p:sp>
        <p:nvSpPr>
          <p:cNvPr id="8" name="Oval 4"/>
          <p:cNvSpPr/>
          <p:nvPr/>
        </p:nvSpPr>
        <p:spPr>
          <a:xfrm>
            <a:off x="7847535" y="1882931"/>
            <a:ext cx="368884" cy="3688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 fontScale="92500" lnSpcReduction="20000"/>
          </a:bodyPr>
          <a:lstStyle/>
          <a:p>
            <a:pPr algn="ctr"/>
            <a:r>
              <a:rPr lang="ar-SA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</a:t>
            </a:r>
          </a:p>
        </p:txBody>
      </p:sp>
      <p:sp>
        <p:nvSpPr>
          <p:cNvPr id="9" name="Oval 76"/>
          <p:cNvSpPr/>
          <p:nvPr/>
        </p:nvSpPr>
        <p:spPr>
          <a:xfrm>
            <a:off x="7531857" y="2315731"/>
            <a:ext cx="368884" cy="3688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 fontScale="92500" lnSpcReduction="20000"/>
          </a:bodyPr>
          <a:lstStyle/>
          <a:p>
            <a:pPr algn="ctr"/>
            <a:r>
              <a:rPr lang="ar-SA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</a:t>
            </a:r>
          </a:p>
        </p:txBody>
      </p:sp>
      <p:sp>
        <p:nvSpPr>
          <p:cNvPr id="10" name="Oval 77"/>
          <p:cNvSpPr/>
          <p:nvPr/>
        </p:nvSpPr>
        <p:spPr>
          <a:xfrm>
            <a:off x="7212055" y="2742178"/>
            <a:ext cx="368884" cy="3688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 fontScale="92500" lnSpcReduction="20000"/>
          </a:bodyPr>
          <a:lstStyle/>
          <a:p>
            <a:pPr algn="ctr"/>
            <a:r>
              <a:rPr lang="ar-SA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3</a:t>
            </a:r>
          </a:p>
        </p:txBody>
      </p:sp>
      <p:grpSp>
        <p:nvGrpSpPr>
          <p:cNvPr id="11" name="Group 81"/>
          <p:cNvGrpSpPr/>
          <p:nvPr/>
        </p:nvGrpSpPr>
        <p:grpSpPr>
          <a:xfrm flipH="1">
            <a:off x="2974530" y="1580486"/>
            <a:ext cx="1576985" cy="356495"/>
            <a:chOff x="5170018" y="1564582"/>
            <a:chExt cx="2006989" cy="555110"/>
          </a:xfrm>
        </p:grpSpPr>
        <p:cxnSp>
          <p:nvCxnSpPr>
            <p:cNvPr id="20" name="Straight Connector 82"/>
            <p:cNvCxnSpPr/>
            <p:nvPr/>
          </p:nvCxnSpPr>
          <p:spPr>
            <a:xfrm flipV="1">
              <a:off x="5170018" y="1564582"/>
              <a:ext cx="542842" cy="55511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83"/>
            <p:cNvCxnSpPr/>
            <p:nvPr/>
          </p:nvCxnSpPr>
          <p:spPr>
            <a:xfrm>
              <a:off x="5704923" y="1566961"/>
              <a:ext cx="1472084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Straight Connector 86"/>
          <p:cNvCxnSpPr/>
          <p:nvPr/>
        </p:nvCxnSpPr>
        <p:spPr>
          <a:xfrm flipH="1">
            <a:off x="3122774" y="2586319"/>
            <a:ext cx="1151289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88"/>
          <p:cNvGrpSpPr/>
          <p:nvPr/>
        </p:nvGrpSpPr>
        <p:grpSpPr>
          <a:xfrm flipH="1" flipV="1">
            <a:off x="2994296" y="3274535"/>
            <a:ext cx="1576985" cy="356495"/>
            <a:chOff x="5170018" y="1564582"/>
            <a:chExt cx="2006989" cy="555110"/>
          </a:xfrm>
        </p:grpSpPr>
        <p:cxnSp>
          <p:nvCxnSpPr>
            <p:cNvPr id="18" name="Straight Connector 89"/>
            <p:cNvCxnSpPr/>
            <p:nvPr/>
          </p:nvCxnSpPr>
          <p:spPr>
            <a:xfrm flipV="1">
              <a:off x="5170018" y="1564582"/>
              <a:ext cx="542842" cy="55511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90"/>
            <p:cNvCxnSpPr/>
            <p:nvPr/>
          </p:nvCxnSpPr>
          <p:spPr>
            <a:xfrm>
              <a:off x="5704923" y="1566961"/>
              <a:ext cx="1472084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32"/>
          <p:cNvSpPr txBox="1">
            <a:spLocks/>
          </p:cNvSpPr>
          <p:nvPr/>
        </p:nvSpPr>
        <p:spPr bwMode="auto">
          <a:xfrm>
            <a:off x="539353" y="1353630"/>
            <a:ext cx="2435179" cy="451759"/>
          </a:xfrm>
          <a:prstGeom prst="rect">
            <a:avLst/>
          </a:prstGeom>
          <a:noFill/>
        </p:spPr>
        <p:txBody>
          <a:bodyPr wrap="square" lIns="90000" tIns="46800" rIns="540000" bIns="46800">
            <a:normAutofit fontScale="62500" lnSpcReduction="20000"/>
          </a:bodyPr>
          <a:lstStyle/>
          <a:p>
            <a:pPr algn="r" latinLnBrk="0">
              <a:lnSpc>
                <a:spcPct val="120000"/>
              </a:lnSpc>
            </a:pPr>
            <a:r>
              <a:rPr lang="zh-CN" altLang="en-US" sz="11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+mn-ea"/>
                <a:sym typeface="+mn-lt"/>
              </a:rPr>
              <a:t>This section is displayed as a text layout placeholder </a:t>
            </a:r>
            <a:br>
              <a:rPr lang="zh-CN" altLang="en-US" sz="11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+mn-ea"/>
                <a:sym typeface="+mn-lt"/>
              </a:rPr>
            </a:br>
            <a:r>
              <a:rPr lang="zh-CN" altLang="en-US" sz="11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+mn-ea"/>
                <a:sym typeface="+mn-lt"/>
              </a:rPr>
              <a:t>(Theme fonts are recommended)</a:t>
            </a:r>
          </a:p>
        </p:txBody>
      </p:sp>
      <p:sp>
        <p:nvSpPr>
          <p:cNvPr id="15" name="TextBox 35"/>
          <p:cNvSpPr txBox="1">
            <a:spLocks/>
          </p:cNvSpPr>
          <p:nvPr/>
        </p:nvSpPr>
        <p:spPr bwMode="auto">
          <a:xfrm>
            <a:off x="687595" y="2352863"/>
            <a:ext cx="2435179" cy="451759"/>
          </a:xfrm>
          <a:prstGeom prst="rect">
            <a:avLst/>
          </a:prstGeom>
          <a:noFill/>
        </p:spPr>
        <p:txBody>
          <a:bodyPr wrap="square" lIns="90000" tIns="46800" rIns="540000" bIns="46800">
            <a:normAutofit fontScale="62500" lnSpcReduction="20000"/>
          </a:bodyPr>
          <a:lstStyle/>
          <a:p>
            <a:pPr algn="r" latinLnBrk="0">
              <a:lnSpc>
                <a:spcPct val="120000"/>
              </a:lnSpc>
            </a:pPr>
            <a:r>
              <a:rPr lang="zh-CN" altLang="en-US" sz="11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+mn-ea"/>
                <a:sym typeface="+mn-lt"/>
              </a:rPr>
              <a:t>This section is displayed as a text layout placeholder </a:t>
            </a:r>
            <a:br>
              <a:rPr lang="zh-CN" altLang="en-US" sz="11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+mn-ea"/>
                <a:sym typeface="+mn-lt"/>
              </a:rPr>
            </a:br>
            <a:r>
              <a:rPr lang="zh-CN" altLang="en-US" sz="11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+mn-ea"/>
                <a:sym typeface="+mn-lt"/>
              </a:rPr>
              <a:t>(Theme fonts are recommended)</a:t>
            </a:r>
          </a:p>
        </p:txBody>
      </p:sp>
      <p:sp>
        <p:nvSpPr>
          <p:cNvPr id="16" name="TextBox 36"/>
          <p:cNvSpPr txBox="1">
            <a:spLocks/>
          </p:cNvSpPr>
          <p:nvPr/>
        </p:nvSpPr>
        <p:spPr bwMode="auto">
          <a:xfrm>
            <a:off x="559119" y="3388043"/>
            <a:ext cx="2435179" cy="451759"/>
          </a:xfrm>
          <a:prstGeom prst="rect">
            <a:avLst/>
          </a:prstGeom>
          <a:noFill/>
        </p:spPr>
        <p:txBody>
          <a:bodyPr wrap="square" lIns="90000" tIns="46800" rIns="540000" bIns="46800">
            <a:normAutofit fontScale="62500" lnSpcReduction="20000"/>
          </a:bodyPr>
          <a:lstStyle/>
          <a:p>
            <a:pPr algn="r" latinLnBrk="0">
              <a:lnSpc>
                <a:spcPct val="120000"/>
              </a:lnSpc>
            </a:pPr>
            <a:r>
              <a:rPr lang="zh-CN" altLang="en-US" sz="11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+mn-ea"/>
                <a:sym typeface="+mn-lt"/>
              </a:rPr>
              <a:t>This section is displayed as a text layout placeholder </a:t>
            </a:r>
            <a:br>
              <a:rPr lang="zh-CN" altLang="en-US" sz="11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+mn-ea"/>
                <a:sym typeface="+mn-lt"/>
              </a:rPr>
            </a:br>
            <a:r>
              <a:rPr lang="zh-CN" altLang="en-US" sz="11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+mn-ea"/>
                <a:sym typeface="+mn-lt"/>
              </a:rPr>
              <a:t>(Theme fonts are recommended)</a:t>
            </a:r>
          </a:p>
        </p:txBody>
      </p:sp>
      <p:grpSp>
        <p:nvGrpSpPr>
          <p:cNvPr id="27" name="组合 26"/>
          <p:cNvGrpSpPr/>
          <p:nvPr/>
        </p:nvGrpSpPr>
        <p:grpSpPr>
          <a:xfrm>
            <a:off x="4531243" y="1645621"/>
            <a:ext cx="1759638" cy="2897346"/>
            <a:chOff x="4531243" y="1645621"/>
            <a:chExt cx="1759638" cy="2897346"/>
          </a:xfrm>
        </p:grpSpPr>
        <p:grpSp>
          <p:nvGrpSpPr>
            <p:cNvPr id="7" name="Group 64"/>
            <p:cNvGrpSpPr/>
            <p:nvPr/>
          </p:nvGrpSpPr>
          <p:grpSpPr>
            <a:xfrm rot="19891913">
              <a:off x="4531243" y="1645621"/>
              <a:ext cx="1759638" cy="2897346"/>
              <a:chOff x="170364" y="949888"/>
              <a:chExt cx="1945268" cy="3203011"/>
            </a:xfrm>
          </p:grpSpPr>
          <p:sp>
            <p:nvSpPr>
              <p:cNvPr id="22" name="Rectangle 69"/>
              <p:cNvSpPr/>
              <p:nvPr/>
            </p:nvSpPr>
            <p:spPr>
              <a:xfrm>
                <a:off x="975357" y="2854550"/>
                <a:ext cx="335282" cy="132489"/>
              </a:xfrm>
              <a:prstGeom prst="rect">
                <a:avLst/>
              </a:prstGeom>
              <a:solidFill>
                <a:schemeClr val="tx1">
                  <a:lumMod val="25000"/>
                  <a:lumOff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3" name="Oval 70"/>
              <p:cNvSpPr/>
              <p:nvPr/>
            </p:nvSpPr>
            <p:spPr>
              <a:xfrm>
                <a:off x="170364" y="949888"/>
                <a:ext cx="1945268" cy="1945273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4" name="Oval 71"/>
              <p:cNvSpPr/>
              <p:nvPr/>
            </p:nvSpPr>
            <p:spPr>
              <a:xfrm>
                <a:off x="368693" y="1148217"/>
                <a:ext cx="1548613" cy="154861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5" name="Rectangle: Top Corners Rounded 72"/>
              <p:cNvSpPr/>
              <p:nvPr/>
            </p:nvSpPr>
            <p:spPr>
              <a:xfrm>
                <a:off x="944878" y="2984657"/>
                <a:ext cx="396241" cy="185829"/>
              </a:xfrm>
              <a:prstGeom prst="round2SameRect">
                <a:avLst>
                  <a:gd name="adj1" fmla="val 15385"/>
                  <a:gd name="adj2" fmla="val 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6" name="Rectangle: Top Corners Rounded 73"/>
              <p:cNvSpPr/>
              <p:nvPr/>
            </p:nvSpPr>
            <p:spPr>
              <a:xfrm flipV="1">
                <a:off x="923924" y="3151246"/>
                <a:ext cx="438151" cy="1001653"/>
              </a:xfrm>
              <a:prstGeom prst="round2SameRect">
                <a:avLst>
                  <a:gd name="adj1" fmla="val 15385"/>
                  <a:gd name="adj2" fmla="val 0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17" name="Freeform: Shape 40"/>
            <p:cNvSpPr>
              <a:spLocks/>
            </p:cNvSpPr>
            <p:nvPr/>
          </p:nvSpPr>
          <p:spPr bwMode="auto">
            <a:xfrm>
              <a:off x="4797832" y="2237982"/>
              <a:ext cx="702465" cy="702465"/>
            </a:xfrm>
            <a:custGeom>
              <a:avLst/>
              <a:gdLst>
                <a:gd name="T0" fmla="*/ 223 w 228"/>
                <a:gd name="T1" fmla="*/ 95 h 228"/>
                <a:gd name="T2" fmla="*/ 196 w 228"/>
                <a:gd name="T3" fmla="*/ 90 h 228"/>
                <a:gd name="T4" fmla="*/ 189 w 228"/>
                <a:gd name="T5" fmla="*/ 74 h 228"/>
                <a:gd name="T6" fmla="*/ 205 w 228"/>
                <a:gd name="T7" fmla="*/ 50 h 228"/>
                <a:gd name="T8" fmla="*/ 205 w 228"/>
                <a:gd name="T9" fmla="*/ 43 h 228"/>
                <a:gd name="T10" fmla="*/ 185 w 228"/>
                <a:gd name="T11" fmla="*/ 24 h 228"/>
                <a:gd name="T12" fmla="*/ 178 w 228"/>
                <a:gd name="T13" fmla="*/ 23 h 228"/>
                <a:gd name="T14" fmla="*/ 155 w 228"/>
                <a:gd name="T15" fmla="*/ 39 h 228"/>
                <a:gd name="T16" fmla="*/ 138 w 228"/>
                <a:gd name="T17" fmla="*/ 32 h 228"/>
                <a:gd name="T18" fmla="*/ 133 w 228"/>
                <a:gd name="T19" fmla="*/ 5 h 228"/>
                <a:gd name="T20" fmla="*/ 127 w 228"/>
                <a:gd name="T21" fmla="*/ 0 h 228"/>
                <a:gd name="T22" fmla="*/ 100 w 228"/>
                <a:gd name="T23" fmla="*/ 0 h 228"/>
                <a:gd name="T24" fmla="*/ 94 w 228"/>
                <a:gd name="T25" fmla="*/ 5 h 228"/>
                <a:gd name="T26" fmla="*/ 89 w 228"/>
                <a:gd name="T27" fmla="*/ 32 h 228"/>
                <a:gd name="T28" fmla="*/ 73 w 228"/>
                <a:gd name="T29" fmla="*/ 39 h 228"/>
                <a:gd name="T30" fmla="*/ 50 w 228"/>
                <a:gd name="T31" fmla="*/ 23 h 228"/>
                <a:gd name="T32" fmla="*/ 43 w 228"/>
                <a:gd name="T33" fmla="*/ 24 h 228"/>
                <a:gd name="T34" fmla="*/ 23 w 228"/>
                <a:gd name="T35" fmla="*/ 43 h 228"/>
                <a:gd name="T36" fmla="*/ 23 w 228"/>
                <a:gd name="T37" fmla="*/ 51 h 228"/>
                <a:gd name="T38" fmla="*/ 39 w 228"/>
                <a:gd name="T39" fmla="*/ 74 h 228"/>
                <a:gd name="T40" fmla="*/ 32 w 228"/>
                <a:gd name="T41" fmla="*/ 90 h 228"/>
                <a:gd name="T42" fmla="*/ 5 w 228"/>
                <a:gd name="T43" fmla="*/ 95 h 228"/>
                <a:gd name="T44" fmla="*/ 0 w 228"/>
                <a:gd name="T45" fmla="*/ 100 h 228"/>
                <a:gd name="T46" fmla="*/ 0 w 228"/>
                <a:gd name="T47" fmla="*/ 128 h 228"/>
                <a:gd name="T48" fmla="*/ 5 w 228"/>
                <a:gd name="T49" fmla="*/ 134 h 228"/>
                <a:gd name="T50" fmla="*/ 32 w 228"/>
                <a:gd name="T51" fmla="*/ 139 h 228"/>
                <a:gd name="T52" fmla="*/ 39 w 228"/>
                <a:gd name="T53" fmla="*/ 155 h 228"/>
                <a:gd name="T54" fmla="*/ 23 w 228"/>
                <a:gd name="T55" fmla="*/ 178 h 228"/>
                <a:gd name="T56" fmla="*/ 24 w 228"/>
                <a:gd name="T57" fmla="*/ 185 h 228"/>
                <a:gd name="T58" fmla="*/ 43 w 228"/>
                <a:gd name="T59" fmla="*/ 204 h 228"/>
                <a:gd name="T60" fmla="*/ 51 w 228"/>
                <a:gd name="T61" fmla="*/ 205 h 228"/>
                <a:gd name="T62" fmla="*/ 73 w 228"/>
                <a:gd name="T63" fmla="*/ 189 h 228"/>
                <a:gd name="T64" fmla="*/ 89 w 228"/>
                <a:gd name="T65" fmla="*/ 196 h 228"/>
                <a:gd name="T66" fmla="*/ 94 w 228"/>
                <a:gd name="T67" fmla="*/ 223 h 228"/>
                <a:gd name="T68" fmla="*/ 100 w 228"/>
                <a:gd name="T69" fmla="*/ 228 h 228"/>
                <a:gd name="T70" fmla="*/ 127 w 228"/>
                <a:gd name="T71" fmla="*/ 228 h 228"/>
                <a:gd name="T72" fmla="*/ 133 w 228"/>
                <a:gd name="T73" fmla="*/ 223 h 228"/>
                <a:gd name="T74" fmla="*/ 138 w 228"/>
                <a:gd name="T75" fmla="*/ 196 h 228"/>
                <a:gd name="T76" fmla="*/ 154 w 228"/>
                <a:gd name="T77" fmla="*/ 190 h 228"/>
                <a:gd name="T78" fmla="*/ 177 w 228"/>
                <a:gd name="T79" fmla="*/ 205 h 228"/>
                <a:gd name="T80" fmla="*/ 185 w 228"/>
                <a:gd name="T81" fmla="*/ 205 h 228"/>
                <a:gd name="T82" fmla="*/ 204 w 228"/>
                <a:gd name="T83" fmla="*/ 185 h 228"/>
                <a:gd name="T84" fmla="*/ 205 w 228"/>
                <a:gd name="T85" fmla="*/ 178 h 228"/>
                <a:gd name="T86" fmla="*/ 189 w 228"/>
                <a:gd name="T87" fmla="*/ 155 h 228"/>
                <a:gd name="T88" fmla="*/ 196 w 228"/>
                <a:gd name="T89" fmla="*/ 139 h 228"/>
                <a:gd name="T90" fmla="*/ 223 w 228"/>
                <a:gd name="T91" fmla="*/ 134 h 228"/>
                <a:gd name="T92" fmla="*/ 228 w 228"/>
                <a:gd name="T93" fmla="*/ 128 h 228"/>
                <a:gd name="T94" fmla="*/ 228 w 228"/>
                <a:gd name="T95" fmla="*/ 100 h 228"/>
                <a:gd name="T96" fmla="*/ 223 w 228"/>
                <a:gd name="T97" fmla="*/ 95 h 228"/>
                <a:gd name="T98" fmla="*/ 114 w 228"/>
                <a:gd name="T99" fmla="*/ 149 h 228"/>
                <a:gd name="T100" fmla="*/ 79 w 228"/>
                <a:gd name="T101" fmla="*/ 114 h 228"/>
                <a:gd name="T102" fmla="*/ 114 w 228"/>
                <a:gd name="T103" fmla="*/ 79 h 228"/>
                <a:gd name="T104" fmla="*/ 149 w 228"/>
                <a:gd name="T105" fmla="*/ 114 h 228"/>
                <a:gd name="T106" fmla="*/ 114 w 228"/>
                <a:gd name="T107" fmla="*/ 149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8" h="228">
                  <a:moveTo>
                    <a:pt x="223" y="95"/>
                  </a:moveTo>
                  <a:cubicBezTo>
                    <a:pt x="196" y="90"/>
                    <a:pt x="196" y="90"/>
                    <a:pt x="196" y="90"/>
                  </a:cubicBezTo>
                  <a:cubicBezTo>
                    <a:pt x="194" y="84"/>
                    <a:pt x="192" y="79"/>
                    <a:pt x="189" y="74"/>
                  </a:cubicBezTo>
                  <a:cubicBezTo>
                    <a:pt x="205" y="50"/>
                    <a:pt x="205" y="50"/>
                    <a:pt x="205" y="50"/>
                  </a:cubicBezTo>
                  <a:cubicBezTo>
                    <a:pt x="207" y="48"/>
                    <a:pt x="206" y="45"/>
                    <a:pt x="205" y="43"/>
                  </a:cubicBezTo>
                  <a:cubicBezTo>
                    <a:pt x="185" y="24"/>
                    <a:pt x="185" y="24"/>
                    <a:pt x="185" y="24"/>
                  </a:cubicBezTo>
                  <a:cubicBezTo>
                    <a:pt x="183" y="22"/>
                    <a:pt x="180" y="21"/>
                    <a:pt x="178" y="23"/>
                  </a:cubicBezTo>
                  <a:cubicBezTo>
                    <a:pt x="155" y="39"/>
                    <a:pt x="155" y="39"/>
                    <a:pt x="155" y="39"/>
                  </a:cubicBezTo>
                  <a:cubicBezTo>
                    <a:pt x="149" y="36"/>
                    <a:pt x="144" y="34"/>
                    <a:pt x="138" y="32"/>
                  </a:cubicBezTo>
                  <a:cubicBezTo>
                    <a:pt x="133" y="5"/>
                    <a:pt x="133" y="5"/>
                    <a:pt x="133" y="5"/>
                  </a:cubicBezTo>
                  <a:cubicBezTo>
                    <a:pt x="133" y="2"/>
                    <a:pt x="130" y="0"/>
                    <a:pt x="127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97" y="0"/>
                    <a:pt x="95" y="2"/>
                    <a:pt x="94" y="5"/>
                  </a:cubicBezTo>
                  <a:cubicBezTo>
                    <a:pt x="89" y="32"/>
                    <a:pt x="89" y="32"/>
                    <a:pt x="89" y="32"/>
                  </a:cubicBezTo>
                  <a:cubicBezTo>
                    <a:pt x="83" y="34"/>
                    <a:pt x="78" y="36"/>
                    <a:pt x="73" y="39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48" y="22"/>
                    <a:pt x="45" y="22"/>
                    <a:pt x="43" y="24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2" y="45"/>
                    <a:pt x="21" y="49"/>
                    <a:pt x="23" y="51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6" y="79"/>
                    <a:pt x="34" y="84"/>
                    <a:pt x="32" y="90"/>
                  </a:cubicBezTo>
                  <a:cubicBezTo>
                    <a:pt x="5" y="95"/>
                    <a:pt x="5" y="95"/>
                    <a:pt x="5" y="95"/>
                  </a:cubicBezTo>
                  <a:cubicBezTo>
                    <a:pt x="2" y="95"/>
                    <a:pt x="0" y="98"/>
                    <a:pt x="0" y="10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1"/>
                    <a:pt x="2" y="133"/>
                    <a:pt x="5" y="134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34" y="144"/>
                    <a:pt x="36" y="150"/>
                    <a:pt x="39" y="155"/>
                  </a:cubicBezTo>
                  <a:cubicBezTo>
                    <a:pt x="23" y="178"/>
                    <a:pt x="23" y="178"/>
                    <a:pt x="23" y="178"/>
                  </a:cubicBezTo>
                  <a:cubicBezTo>
                    <a:pt x="22" y="180"/>
                    <a:pt x="22" y="183"/>
                    <a:pt x="24" y="185"/>
                  </a:cubicBezTo>
                  <a:cubicBezTo>
                    <a:pt x="43" y="204"/>
                    <a:pt x="43" y="204"/>
                    <a:pt x="43" y="204"/>
                  </a:cubicBezTo>
                  <a:cubicBezTo>
                    <a:pt x="45" y="206"/>
                    <a:pt x="48" y="207"/>
                    <a:pt x="51" y="205"/>
                  </a:cubicBezTo>
                  <a:cubicBezTo>
                    <a:pt x="73" y="189"/>
                    <a:pt x="73" y="189"/>
                    <a:pt x="73" y="189"/>
                  </a:cubicBezTo>
                  <a:cubicBezTo>
                    <a:pt x="78" y="192"/>
                    <a:pt x="84" y="194"/>
                    <a:pt x="89" y="196"/>
                  </a:cubicBezTo>
                  <a:cubicBezTo>
                    <a:pt x="94" y="223"/>
                    <a:pt x="94" y="223"/>
                    <a:pt x="94" y="223"/>
                  </a:cubicBezTo>
                  <a:cubicBezTo>
                    <a:pt x="95" y="226"/>
                    <a:pt x="97" y="228"/>
                    <a:pt x="100" y="228"/>
                  </a:cubicBezTo>
                  <a:cubicBezTo>
                    <a:pt x="127" y="228"/>
                    <a:pt x="127" y="228"/>
                    <a:pt x="127" y="228"/>
                  </a:cubicBezTo>
                  <a:cubicBezTo>
                    <a:pt x="130" y="228"/>
                    <a:pt x="133" y="226"/>
                    <a:pt x="133" y="223"/>
                  </a:cubicBezTo>
                  <a:cubicBezTo>
                    <a:pt x="138" y="196"/>
                    <a:pt x="138" y="196"/>
                    <a:pt x="138" y="196"/>
                  </a:cubicBezTo>
                  <a:cubicBezTo>
                    <a:pt x="144" y="194"/>
                    <a:pt x="149" y="192"/>
                    <a:pt x="154" y="190"/>
                  </a:cubicBezTo>
                  <a:cubicBezTo>
                    <a:pt x="177" y="205"/>
                    <a:pt x="177" y="205"/>
                    <a:pt x="177" y="205"/>
                  </a:cubicBezTo>
                  <a:cubicBezTo>
                    <a:pt x="180" y="207"/>
                    <a:pt x="183" y="207"/>
                    <a:pt x="185" y="205"/>
                  </a:cubicBezTo>
                  <a:cubicBezTo>
                    <a:pt x="204" y="185"/>
                    <a:pt x="204" y="185"/>
                    <a:pt x="204" y="185"/>
                  </a:cubicBezTo>
                  <a:cubicBezTo>
                    <a:pt x="206" y="183"/>
                    <a:pt x="206" y="180"/>
                    <a:pt x="205" y="178"/>
                  </a:cubicBezTo>
                  <a:cubicBezTo>
                    <a:pt x="189" y="155"/>
                    <a:pt x="189" y="155"/>
                    <a:pt x="189" y="155"/>
                  </a:cubicBezTo>
                  <a:cubicBezTo>
                    <a:pt x="192" y="150"/>
                    <a:pt x="194" y="144"/>
                    <a:pt x="196" y="139"/>
                  </a:cubicBezTo>
                  <a:cubicBezTo>
                    <a:pt x="223" y="134"/>
                    <a:pt x="223" y="134"/>
                    <a:pt x="223" y="134"/>
                  </a:cubicBezTo>
                  <a:cubicBezTo>
                    <a:pt x="226" y="133"/>
                    <a:pt x="228" y="131"/>
                    <a:pt x="228" y="128"/>
                  </a:cubicBezTo>
                  <a:cubicBezTo>
                    <a:pt x="228" y="100"/>
                    <a:pt x="228" y="100"/>
                    <a:pt x="228" y="100"/>
                  </a:cubicBezTo>
                  <a:cubicBezTo>
                    <a:pt x="228" y="98"/>
                    <a:pt x="226" y="95"/>
                    <a:pt x="223" y="95"/>
                  </a:cubicBezTo>
                  <a:close/>
                  <a:moveTo>
                    <a:pt x="114" y="149"/>
                  </a:moveTo>
                  <a:cubicBezTo>
                    <a:pt x="95" y="149"/>
                    <a:pt x="79" y="133"/>
                    <a:pt x="79" y="114"/>
                  </a:cubicBezTo>
                  <a:cubicBezTo>
                    <a:pt x="79" y="95"/>
                    <a:pt x="95" y="79"/>
                    <a:pt x="114" y="79"/>
                  </a:cubicBezTo>
                  <a:cubicBezTo>
                    <a:pt x="133" y="79"/>
                    <a:pt x="149" y="95"/>
                    <a:pt x="149" y="114"/>
                  </a:cubicBezTo>
                  <a:cubicBezTo>
                    <a:pt x="149" y="133"/>
                    <a:pt x="133" y="149"/>
                    <a:pt x="114" y="149"/>
                  </a:cubicBezTo>
                  <a:close/>
                </a:path>
              </a:pathLst>
            </a:custGeom>
            <a:solidFill>
              <a:schemeClr val="tx1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28" name="Title 1">
            <a:extLst>
              <a:ext uri="{FF2B5EF4-FFF2-40B4-BE49-F238E27FC236}">
                <a16:creationId xmlns:a16="http://schemas.microsoft.com/office/drawing/2014/main" id="{07970E36-EEF6-4E94-A1A4-B8C8C8D06149}"/>
              </a:ext>
            </a:extLst>
          </p:cNvPr>
          <p:cNvSpPr txBox="1">
            <a:spLocks/>
          </p:cNvSpPr>
          <p:nvPr/>
        </p:nvSpPr>
        <p:spPr>
          <a:xfrm>
            <a:off x="611560" y="175643"/>
            <a:ext cx="2952328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to enter the title</a:t>
            </a:r>
            <a:endParaRPr lang="en-GB" altLang="zh-CN" sz="1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73713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:a16="http://schemas.microsoft.com/office/drawing/2014/main" xmlns:a14="http://schemas.microsoft.com/office/drawing/2010/main"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4" grpId="0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/>
          <p:nvPr/>
        </p:nvGrpSpPr>
        <p:grpSpPr>
          <a:xfrm>
            <a:off x="2828507" y="1038154"/>
            <a:ext cx="3443653" cy="3408850"/>
            <a:chOff x="3771343" y="1384205"/>
            <a:chExt cx="4591537" cy="4545134"/>
          </a:xfrm>
        </p:grpSpPr>
        <p:sp>
          <p:nvSpPr>
            <p:cNvPr id="17" name="Freeform: Shape 68"/>
            <p:cNvSpPr>
              <a:spLocks/>
            </p:cNvSpPr>
            <p:nvPr/>
          </p:nvSpPr>
          <p:spPr bwMode="auto">
            <a:xfrm>
              <a:off x="5359986" y="1970715"/>
              <a:ext cx="2365576" cy="1235875"/>
            </a:xfrm>
            <a:custGeom>
              <a:avLst/>
              <a:gdLst/>
              <a:ahLst/>
              <a:cxnLst>
                <a:cxn ang="0">
                  <a:pos x="635" y="0"/>
                </a:cxn>
                <a:cxn ang="0">
                  <a:pos x="429" y="69"/>
                </a:cxn>
                <a:cxn ang="0">
                  <a:pos x="470" y="78"/>
                </a:cxn>
                <a:cxn ang="0">
                  <a:pos x="336" y="194"/>
                </a:cxn>
                <a:cxn ang="0">
                  <a:pos x="0" y="230"/>
                </a:cxn>
                <a:cxn ang="0">
                  <a:pos x="72" y="313"/>
                </a:cxn>
                <a:cxn ang="0">
                  <a:pos x="334" y="332"/>
                </a:cxn>
                <a:cxn ang="0">
                  <a:pos x="534" y="158"/>
                </a:cxn>
                <a:cxn ang="0">
                  <a:pos x="538" y="194"/>
                </a:cxn>
                <a:cxn ang="0">
                  <a:pos x="635" y="0"/>
                </a:cxn>
              </a:cxnLst>
              <a:rect l="0" t="0" r="r" b="b"/>
              <a:pathLst>
                <a:path w="635" h="332">
                  <a:moveTo>
                    <a:pt x="635" y="0"/>
                  </a:moveTo>
                  <a:cubicBezTo>
                    <a:pt x="429" y="69"/>
                    <a:pt x="429" y="69"/>
                    <a:pt x="429" y="69"/>
                  </a:cubicBezTo>
                  <a:cubicBezTo>
                    <a:pt x="470" y="78"/>
                    <a:pt x="470" y="78"/>
                    <a:pt x="470" y="78"/>
                  </a:cubicBezTo>
                  <a:cubicBezTo>
                    <a:pt x="336" y="194"/>
                    <a:pt x="336" y="194"/>
                    <a:pt x="336" y="194"/>
                  </a:cubicBezTo>
                  <a:cubicBezTo>
                    <a:pt x="231" y="136"/>
                    <a:pt x="96" y="146"/>
                    <a:pt x="0" y="230"/>
                  </a:cubicBezTo>
                  <a:cubicBezTo>
                    <a:pt x="72" y="313"/>
                    <a:pt x="72" y="313"/>
                    <a:pt x="72" y="313"/>
                  </a:cubicBezTo>
                  <a:cubicBezTo>
                    <a:pt x="150" y="246"/>
                    <a:pt x="267" y="254"/>
                    <a:pt x="334" y="332"/>
                  </a:cubicBezTo>
                  <a:cubicBezTo>
                    <a:pt x="534" y="158"/>
                    <a:pt x="534" y="158"/>
                    <a:pt x="534" y="158"/>
                  </a:cubicBezTo>
                  <a:cubicBezTo>
                    <a:pt x="538" y="194"/>
                    <a:pt x="538" y="194"/>
                    <a:pt x="538" y="194"/>
                  </a:cubicBezTo>
                  <a:lnTo>
                    <a:pt x="635" y="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8" name="Freeform: Shape 69"/>
            <p:cNvSpPr>
              <a:spLocks/>
            </p:cNvSpPr>
            <p:nvPr/>
          </p:nvSpPr>
          <p:spPr bwMode="auto">
            <a:xfrm>
              <a:off x="6534280" y="2939030"/>
              <a:ext cx="1221012" cy="2350712"/>
            </a:xfrm>
            <a:custGeom>
              <a:avLst/>
              <a:gdLst/>
              <a:ahLst/>
              <a:cxnLst>
                <a:cxn ang="0">
                  <a:pos x="328" y="631"/>
                </a:cxn>
                <a:cxn ang="0">
                  <a:pos x="259" y="425"/>
                </a:cxn>
                <a:cxn ang="0">
                  <a:pos x="251" y="466"/>
                </a:cxn>
                <a:cxn ang="0">
                  <a:pos x="138" y="335"/>
                </a:cxn>
                <a:cxn ang="0">
                  <a:pos x="102" y="0"/>
                </a:cxn>
                <a:cxn ang="0">
                  <a:pos x="19" y="72"/>
                </a:cxn>
                <a:cxn ang="0">
                  <a:pos x="0" y="333"/>
                </a:cxn>
                <a:cxn ang="0">
                  <a:pos x="171" y="531"/>
                </a:cxn>
                <a:cxn ang="0">
                  <a:pos x="134" y="534"/>
                </a:cxn>
                <a:cxn ang="0">
                  <a:pos x="328" y="631"/>
                </a:cxn>
              </a:cxnLst>
              <a:rect l="0" t="0" r="r" b="b"/>
              <a:pathLst>
                <a:path w="328" h="631">
                  <a:moveTo>
                    <a:pt x="328" y="631"/>
                  </a:moveTo>
                  <a:cubicBezTo>
                    <a:pt x="259" y="425"/>
                    <a:pt x="259" y="425"/>
                    <a:pt x="259" y="425"/>
                  </a:cubicBezTo>
                  <a:cubicBezTo>
                    <a:pt x="251" y="466"/>
                    <a:pt x="251" y="466"/>
                    <a:pt x="251" y="466"/>
                  </a:cubicBezTo>
                  <a:cubicBezTo>
                    <a:pt x="138" y="335"/>
                    <a:pt x="138" y="335"/>
                    <a:pt x="138" y="335"/>
                  </a:cubicBezTo>
                  <a:cubicBezTo>
                    <a:pt x="195" y="230"/>
                    <a:pt x="185" y="96"/>
                    <a:pt x="102" y="0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86" y="149"/>
                    <a:pt x="77" y="266"/>
                    <a:pt x="0" y="333"/>
                  </a:cubicBezTo>
                  <a:cubicBezTo>
                    <a:pt x="171" y="531"/>
                    <a:pt x="171" y="531"/>
                    <a:pt x="171" y="531"/>
                  </a:cubicBezTo>
                  <a:cubicBezTo>
                    <a:pt x="134" y="534"/>
                    <a:pt x="134" y="534"/>
                    <a:pt x="134" y="534"/>
                  </a:cubicBezTo>
                  <a:lnTo>
                    <a:pt x="328" y="631"/>
                  </a:lnTo>
                  <a:close/>
                </a:path>
              </a:pathLst>
            </a:cu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9" name="Freeform: Shape 70"/>
            <p:cNvSpPr>
              <a:spLocks/>
            </p:cNvSpPr>
            <p:nvPr/>
          </p:nvSpPr>
          <p:spPr bwMode="auto">
            <a:xfrm>
              <a:off x="4427771" y="4109078"/>
              <a:ext cx="2374070" cy="1233753"/>
            </a:xfrm>
            <a:custGeom>
              <a:avLst/>
              <a:gdLst/>
              <a:ahLst/>
              <a:cxnLst>
                <a:cxn ang="0">
                  <a:pos x="637" y="102"/>
                </a:cxn>
                <a:cxn ang="0">
                  <a:pos x="565" y="19"/>
                </a:cxn>
                <a:cxn ang="0">
                  <a:pos x="304" y="1"/>
                </a:cxn>
                <a:cxn ang="0">
                  <a:pos x="303" y="0"/>
                </a:cxn>
                <a:cxn ang="0">
                  <a:pos x="101" y="175"/>
                </a:cxn>
                <a:cxn ang="0">
                  <a:pos x="98" y="136"/>
                </a:cxn>
                <a:cxn ang="0">
                  <a:pos x="0" y="331"/>
                </a:cxn>
                <a:cxn ang="0">
                  <a:pos x="206" y="262"/>
                </a:cxn>
                <a:cxn ang="0">
                  <a:pos x="168" y="254"/>
                </a:cxn>
                <a:cxn ang="0">
                  <a:pos x="301" y="138"/>
                </a:cxn>
                <a:cxn ang="0">
                  <a:pos x="637" y="102"/>
                </a:cxn>
              </a:cxnLst>
              <a:rect l="0" t="0" r="r" b="b"/>
              <a:pathLst>
                <a:path w="637" h="331">
                  <a:moveTo>
                    <a:pt x="637" y="102"/>
                  </a:moveTo>
                  <a:cubicBezTo>
                    <a:pt x="565" y="19"/>
                    <a:pt x="565" y="19"/>
                    <a:pt x="565" y="19"/>
                  </a:cubicBezTo>
                  <a:cubicBezTo>
                    <a:pt x="488" y="86"/>
                    <a:pt x="372" y="78"/>
                    <a:pt x="304" y="1"/>
                  </a:cubicBezTo>
                  <a:cubicBezTo>
                    <a:pt x="303" y="0"/>
                    <a:pt x="303" y="0"/>
                    <a:pt x="303" y="0"/>
                  </a:cubicBezTo>
                  <a:cubicBezTo>
                    <a:pt x="101" y="175"/>
                    <a:pt x="101" y="175"/>
                    <a:pt x="101" y="175"/>
                  </a:cubicBezTo>
                  <a:cubicBezTo>
                    <a:pt x="98" y="136"/>
                    <a:pt x="98" y="136"/>
                    <a:pt x="98" y="136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206" y="262"/>
                    <a:pt x="206" y="262"/>
                    <a:pt x="206" y="262"/>
                  </a:cubicBezTo>
                  <a:cubicBezTo>
                    <a:pt x="168" y="254"/>
                    <a:pt x="168" y="254"/>
                    <a:pt x="168" y="254"/>
                  </a:cubicBezTo>
                  <a:cubicBezTo>
                    <a:pt x="301" y="138"/>
                    <a:pt x="301" y="138"/>
                    <a:pt x="301" y="138"/>
                  </a:cubicBezTo>
                  <a:cubicBezTo>
                    <a:pt x="407" y="196"/>
                    <a:pt x="541" y="186"/>
                    <a:pt x="637" y="102"/>
                  </a:cubicBezTo>
                  <a:close/>
                </a:path>
              </a:pathLst>
            </a:cu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20" name="Freeform: Shape 71"/>
            <p:cNvSpPr>
              <a:spLocks/>
            </p:cNvSpPr>
            <p:nvPr/>
          </p:nvSpPr>
          <p:spPr bwMode="auto">
            <a:xfrm>
              <a:off x="4378930" y="1985580"/>
              <a:ext cx="1248617" cy="2391058"/>
            </a:xfrm>
            <a:custGeom>
              <a:avLst/>
              <a:gdLst/>
              <a:ahLst/>
              <a:cxnLst>
                <a:cxn ang="0">
                  <a:pos x="335" y="309"/>
                </a:cxn>
                <a:cxn ang="0">
                  <a:pos x="155" y="101"/>
                </a:cxn>
                <a:cxn ang="0">
                  <a:pos x="194" y="97"/>
                </a:cxn>
                <a:cxn ang="0">
                  <a:pos x="0" y="0"/>
                </a:cxn>
                <a:cxn ang="0">
                  <a:pos x="69" y="206"/>
                </a:cxn>
                <a:cxn ang="0">
                  <a:pos x="77" y="168"/>
                </a:cxn>
                <a:cxn ang="0">
                  <a:pos x="197" y="307"/>
                </a:cxn>
                <a:cxn ang="0">
                  <a:pos x="233" y="642"/>
                </a:cxn>
                <a:cxn ang="0">
                  <a:pos x="316" y="570"/>
                </a:cxn>
                <a:cxn ang="0">
                  <a:pos x="335" y="309"/>
                </a:cxn>
              </a:cxnLst>
              <a:rect l="0" t="0" r="r" b="b"/>
              <a:pathLst>
                <a:path w="335" h="642">
                  <a:moveTo>
                    <a:pt x="335" y="309"/>
                  </a:moveTo>
                  <a:cubicBezTo>
                    <a:pt x="155" y="101"/>
                    <a:pt x="155" y="101"/>
                    <a:pt x="155" y="101"/>
                  </a:cubicBezTo>
                  <a:cubicBezTo>
                    <a:pt x="194" y="97"/>
                    <a:pt x="194" y="97"/>
                    <a:pt x="194" y="9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9" y="206"/>
                    <a:pt x="69" y="206"/>
                    <a:pt x="69" y="206"/>
                  </a:cubicBezTo>
                  <a:cubicBezTo>
                    <a:pt x="77" y="168"/>
                    <a:pt x="77" y="168"/>
                    <a:pt x="77" y="168"/>
                  </a:cubicBezTo>
                  <a:cubicBezTo>
                    <a:pt x="197" y="307"/>
                    <a:pt x="197" y="307"/>
                    <a:pt x="197" y="307"/>
                  </a:cubicBezTo>
                  <a:cubicBezTo>
                    <a:pt x="140" y="412"/>
                    <a:pt x="150" y="546"/>
                    <a:pt x="233" y="642"/>
                  </a:cubicBezTo>
                  <a:cubicBezTo>
                    <a:pt x="316" y="570"/>
                    <a:pt x="316" y="570"/>
                    <a:pt x="316" y="570"/>
                  </a:cubicBezTo>
                  <a:cubicBezTo>
                    <a:pt x="249" y="493"/>
                    <a:pt x="258" y="376"/>
                    <a:pt x="335" y="309"/>
                  </a:cubicBezTo>
                  <a:close/>
                </a:path>
              </a:pathLst>
            </a:cu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21" name="Oval 79"/>
            <p:cNvSpPr>
              <a:spLocks/>
            </p:cNvSpPr>
            <p:nvPr/>
          </p:nvSpPr>
          <p:spPr bwMode="auto">
            <a:xfrm>
              <a:off x="3810628" y="1422428"/>
              <a:ext cx="617938" cy="620061"/>
            </a:xfrm>
            <a:prstGeom prst="ellipse">
              <a:avLst/>
            </a:prstGeom>
            <a:blipFill dpi="0"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" name="Freeform: Shape 80"/>
            <p:cNvSpPr>
              <a:spLocks/>
            </p:cNvSpPr>
            <p:nvPr/>
          </p:nvSpPr>
          <p:spPr bwMode="auto">
            <a:xfrm>
              <a:off x="3772405" y="1384205"/>
              <a:ext cx="692260" cy="694384"/>
            </a:xfrm>
            <a:custGeom>
              <a:avLst/>
              <a:gdLst/>
              <a:ahLst/>
              <a:cxnLst>
                <a:cxn ang="0">
                  <a:pos x="113" y="0"/>
                </a:cxn>
                <a:cxn ang="0">
                  <a:pos x="0" y="113"/>
                </a:cxn>
                <a:cxn ang="0">
                  <a:pos x="113" y="227"/>
                </a:cxn>
                <a:cxn ang="0">
                  <a:pos x="226" y="113"/>
                </a:cxn>
                <a:cxn ang="0">
                  <a:pos x="113" y="0"/>
                </a:cxn>
                <a:cxn ang="0">
                  <a:pos x="113" y="208"/>
                </a:cxn>
                <a:cxn ang="0">
                  <a:pos x="18" y="113"/>
                </a:cxn>
                <a:cxn ang="0">
                  <a:pos x="113" y="18"/>
                </a:cxn>
                <a:cxn ang="0">
                  <a:pos x="208" y="113"/>
                </a:cxn>
                <a:cxn ang="0">
                  <a:pos x="113" y="208"/>
                </a:cxn>
              </a:cxnLst>
              <a:rect l="0" t="0" r="r" b="b"/>
              <a:pathLst>
                <a:path w="226" h="227">
                  <a:moveTo>
                    <a:pt x="113" y="0"/>
                  </a:moveTo>
                  <a:cubicBezTo>
                    <a:pt x="50" y="0"/>
                    <a:pt x="0" y="51"/>
                    <a:pt x="0" y="113"/>
                  </a:cubicBezTo>
                  <a:cubicBezTo>
                    <a:pt x="0" y="176"/>
                    <a:pt x="50" y="227"/>
                    <a:pt x="113" y="227"/>
                  </a:cubicBezTo>
                  <a:cubicBezTo>
                    <a:pt x="176" y="227"/>
                    <a:pt x="226" y="176"/>
                    <a:pt x="226" y="113"/>
                  </a:cubicBezTo>
                  <a:cubicBezTo>
                    <a:pt x="226" y="51"/>
                    <a:pt x="176" y="0"/>
                    <a:pt x="113" y="0"/>
                  </a:cubicBezTo>
                  <a:close/>
                  <a:moveTo>
                    <a:pt x="113" y="208"/>
                  </a:moveTo>
                  <a:cubicBezTo>
                    <a:pt x="60" y="208"/>
                    <a:pt x="18" y="166"/>
                    <a:pt x="18" y="113"/>
                  </a:cubicBezTo>
                  <a:cubicBezTo>
                    <a:pt x="18" y="61"/>
                    <a:pt x="60" y="18"/>
                    <a:pt x="113" y="18"/>
                  </a:cubicBezTo>
                  <a:cubicBezTo>
                    <a:pt x="165" y="18"/>
                    <a:pt x="208" y="61"/>
                    <a:pt x="208" y="113"/>
                  </a:cubicBezTo>
                  <a:cubicBezTo>
                    <a:pt x="208" y="166"/>
                    <a:pt x="165" y="208"/>
                    <a:pt x="113" y="20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23" name="Group 74"/>
            <p:cNvGrpSpPr/>
            <p:nvPr/>
          </p:nvGrpSpPr>
          <p:grpSpPr>
            <a:xfrm>
              <a:off x="4014483" y="1577443"/>
              <a:ext cx="216597" cy="261191"/>
              <a:chOff x="4440238" y="1720850"/>
              <a:chExt cx="161925" cy="195263"/>
            </a:xfrm>
            <a:solidFill>
              <a:schemeClr val="bg1"/>
            </a:solidFill>
          </p:grpSpPr>
          <p:sp>
            <p:nvSpPr>
              <p:cNvPr id="43" name="Rectangle 75"/>
              <p:cNvSpPr>
                <a:spLocks/>
              </p:cNvSpPr>
              <p:nvPr/>
            </p:nvSpPr>
            <p:spPr bwMode="auto">
              <a:xfrm>
                <a:off x="4440238" y="1785938"/>
                <a:ext cx="31750" cy="13017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4" name="Rectangle 76"/>
              <p:cNvSpPr>
                <a:spLocks/>
              </p:cNvSpPr>
              <p:nvPr/>
            </p:nvSpPr>
            <p:spPr bwMode="auto">
              <a:xfrm>
                <a:off x="4486276" y="1720850"/>
                <a:ext cx="30163" cy="19526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5" name="Rectangle 77"/>
              <p:cNvSpPr>
                <a:spLocks/>
              </p:cNvSpPr>
              <p:nvPr/>
            </p:nvSpPr>
            <p:spPr bwMode="auto">
              <a:xfrm>
                <a:off x="4529138" y="1824038"/>
                <a:ext cx="30163" cy="9207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6" name="Rectangle 78"/>
              <p:cNvSpPr>
                <a:spLocks/>
              </p:cNvSpPr>
              <p:nvPr/>
            </p:nvSpPr>
            <p:spPr bwMode="auto">
              <a:xfrm>
                <a:off x="4573588" y="1781175"/>
                <a:ext cx="28575" cy="13493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24" name="Oval 86"/>
            <p:cNvSpPr>
              <a:spLocks/>
            </p:cNvSpPr>
            <p:nvPr/>
          </p:nvSpPr>
          <p:spPr bwMode="auto">
            <a:xfrm>
              <a:off x="7708843" y="1422428"/>
              <a:ext cx="617938" cy="617938"/>
            </a:xfrm>
            <a:prstGeom prst="ellipse">
              <a:avLst/>
            </a:prstGeom>
            <a:blipFill dpi="0"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" name="Freeform: Shape 87"/>
            <p:cNvSpPr>
              <a:spLocks/>
            </p:cNvSpPr>
            <p:nvPr/>
          </p:nvSpPr>
          <p:spPr bwMode="auto">
            <a:xfrm>
              <a:off x="7670620" y="1384205"/>
              <a:ext cx="692260" cy="694384"/>
            </a:xfrm>
            <a:custGeom>
              <a:avLst/>
              <a:gdLst/>
              <a:ahLst/>
              <a:cxnLst>
                <a:cxn ang="0">
                  <a:pos x="113" y="0"/>
                </a:cxn>
                <a:cxn ang="0">
                  <a:pos x="0" y="114"/>
                </a:cxn>
                <a:cxn ang="0">
                  <a:pos x="113" y="227"/>
                </a:cxn>
                <a:cxn ang="0">
                  <a:pos x="226" y="114"/>
                </a:cxn>
                <a:cxn ang="0">
                  <a:pos x="113" y="0"/>
                </a:cxn>
                <a:cxn ang="0">
                  <a:pos x="113" y="209"/>
                </a:cxn>
                <a:cxn ang="0">
                  <a:pos x="18" y="114"/>
                </a:cxn>
                <a:cxn ang="0">
                  <a:pos x="113" y="19"/>
                </a:cxn>
                <a:cxn ang="0">
                  <a:pos x="208" y="114"/>
                </a:cxn>
                <a:cxn ang="0">
                  <a:pos x="113" y="209"/>
                </a:cxn>
              </a:cxnLst>
              <a:rect l="0" t="0" r="r" b="b"/>
              <a:pathLst>
                <a:path w="226" h="227">
                  <a:moveTo>
                    <a:pt x="113" y="0"/>
                  </a:moveTo>
                  <a:cubicBezTo>
                    <a:pt x="50" y="0"/>
                    <a:pt x="0" y="51"/>
                    <a:pt x="0" y="114"/>
                  </a:cubicBezTo>
                  <a:cubicBezTo>
                    <a:pt x="0" y="176"/>
                    <a:pt x="50" y="227"/>
                    <a:pt x="113" y="227"/>
                  </a:cubicBezTo>
                  <a:cubicBezTo>
                    <a:pt x="176" y="227"/>
                    <a:pt x="226" y="176"/>
                    <a:pt x="226" y="114"/>
                  </a:cubicBezTo>
                  <a:cubicBezTo>
                    <a:pt x="226" y="51"/>
                    <a:pt x="176" y="0"/>
                    <a:pt x="113" y="0"/>
                  </a:cubicBezTo>
                  <a:close/>
                  <a:moveTo>
                    <a:pt x="113" y="209"/>
                  </a:moveTo>
                  <a:cubicBezTo>
                    <a:pt x="61" y="209"/>
                    <a:pt x="18" y="166"/>
                    <a:pt x="18" y="114"/>
                  </a:cubicBezTo>
                  <a:cubicBezTo>
                    <a:pt x="18" y="61"/>
                    <a:pt x="61" y="19"/>
                    <a:pt x="113" y="19"/>
                  </a:cubicBezTo>
                  <a:cubicBezTo>
                    <a:pt x="166" y="19"/>
                    <a:pt x="208" y="61"/>
                    <a:pt x="208" y="114"/>
                  </a:cubicBezTo>
                  <a:cubicBezTo>
                    <a:pt x="208" y="166"/>
                    <a:pt x="166" y="209"/>
                    <a:pt x="113" y="20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26" name="Group 83"/>
            <p:cNvGrpSpPr/>
            <p:nvPr/>
          </p:nvGrpSpPr>
          <p:grpSpPr>
            <a:xfrm>
              <a:off x="7889340" y="1598677"/>
              <a:ext cx="250573" cy="250574"/>
              <a:chOff x="3576638" y="2108200"/>
              <a:chExt cx="187325" cy="187326"/>
            </a:xfrm>
            <a:solidFill>
              <a:schemeClr val="bg1"/>
            </a:solidFill>
          </p:grpSpPr>
          <p:sp>
            <p:nvSpPr>
              <p:cNvPr id="41" name="Freeform: Shape 84"/>
              <p:cNvSpPr>
                <a:spLocks/>
              </p:cNvSpPr>
              <p:nvPr/>
            </p:nvSpPr>
            <p:spPr bwMode="auto">
              <a:xfrm>
                <a:off x="3576638" y="2116138"/>
                <a:ext cx="177800" cy="179388"/>
              </a:xfrm>
              <a:custGeom>
                <a:avLst/>
                <a:gdLst/>
                <a:ahLst/>
                <a:cxnLst>
                  <a:cxn ang="0">
                    <a:pos x="38" y="40"/>
                  </a:cxn>
                  <a:cxn ang="0">
                    <a:pos x="52" y="2"/>
                  </a:cxn>
                  <a:cxn ang="0">
                    <a:pos x="39" y="0"/>
                  </a:cxn>
                  <a:cxn ang="0">
                    <a:pos x="0" y="39"/>
                  </a:cxn>
                  <a:cxn ang="0">
                    <a:pos x="39" y="78"/>
                  </a:cxn>
                  <a:cxn ang="0">
                    <a:pos x="78" y="39"/>
                  </a:cxn>
                  <a:cxn ang="0">
                    <a:pos x="76" y="25"/>
                  </a:cxn>
                  <a:cxn ang="0">
                    <a:pos x="38" y="40"/>
                  </a:cxn>
                </a:cxnLst>
                <a:rect l="0" t="0" r="r" b="b"/>
                <a:pathLst>
                  <a:path w="78" h="78">
                    <a:moveTo>
                      <a:pt x="38" y="40"/>
                    </a:moveTo>
                    <a:cubicBezTo>
                      <a:pt x="52" y="2"/>
                      <a:pt x="52" y="2"/>
                      <a:pt x="52" y="2"/>
                    </a:cubicBezTo>
                    <a:cubicBezTo>
                      <a:pt x="48" y="1"/>
                      <a:pt x="43" y="0"/>
                      <a:pt x="39" y="0"/>
                    </a:cubicBezTo>
                    <a:cubicBezTo>
                      <a:pt x="17" y="0"/>
                      <a:pt x="0" y="17"/>
                      <a:pt x="0" y="39"/>
                    </a:cubicBezTo>
                    <a:cubicBezTo>
                      <a:pt x="0" y="61"/>
                      <a:pt x="17" y="78"/>
                      <a:pt x="39" y="78"/>
                    </a:cubicBezTo>
                    <a:cubicBezTo>
                      <a:pt x="61" y="78"/>
                      <a:pt x="78" y="61"/>
                      <a:pt x="78" y="39"/>
                    </a:cubicBezTo>
                    <a:cubicBezTo>
                      <a:pt x="78" y="34"/>
                      <a:pt x="77" y="30"/>
                      <a:pt x="76" y="25"/>
                    </a:cubicBezTo>
                    <a:lnTo>
                      <a:pt x="38" y="4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2" name="Freeform: Shape 85"/>
              <p:cNvSpPr>
                <a:spLocks/>
              </p:cNvSpPr>
              <p:nvPr/>
            </p:nvSpPr>
            <p:spPr bwMode="auto">
              <a:xfrm>
                <a:off x="3681413" y="2108200"/>
                <a:ext cx="82550" cy="84138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52" y="31"/>
                  </a:cxn>
                  <a:cxn ang="0">
                    <a:pos x="0" y="53"/>
                  </a:cxn>
                  <a:cxn ang="0">
                    <a:pos x="19" y="0"/>
                  </a:cxn>
                </a:cxnLst>
                <a:rect l="0" t="0" r="r" b="b"/>
                <a:pathLst>
                  <a:path w="52" h="53">
                    <a:moveTo>
                      <a:pt x="19" y="0"/>
                    </a:moveTo>
                    <a:lnTo>
                      <a:pt x="52" y="31"/>
                    </a:lnTo>
                    <a:lnTo>
                      <a:pt x="0" y="53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27" name="Oval 91"/>
            <p:cNvSpPr>
              <a:spLocks/>
            </p:cNvSpPr>
            <p:nvPr/>
          </p:nvSpPr>
          <p:spPr bwMode="auto">
            <a:xfrm>
              <a:off x="3811689" y="5273178"/>
              <a:ext cx="617938" cy="617938"/>
            </a:xfrm>
            <a:prstGeom prst="ellipse">
              <a:avLst/>
            </a:prstGeom>
            <a:blipFill dpi="0"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" name="Freeform: Shape 92"/>
            <p:cNvSpPr>
              <a:spLocks/>
            </p:cNvSpPr>
            <p:nvPr/>
          </p:nvSpPr>
          <p:spPr bwMode="auto">
            <a:xfrm>
              <a:off x="3771343" y="5237078"/>
              <a:ext cx="694384" cy="690137"/>
            </a:xfrm>
            <a:custGeom>
              <a:avLst/>
              <a:gdLst/>
              <a:ahLst/>
              <a:cxnLst>
                <a:cxn ang="0">
                  <a:pos x="114" y="0"/>
                </a:cxn>
                <a:cxn ang="0">
                  <a:pos x="0" y="113"/>
                </a:cxn>
                <a:cxn ang="0">
                  <a:pos x="114" y="226"/>
                </a:cxn>
                <a:cxn ang="0">
                  <a:pos x="227" y="113"/>
                </a:cxn>
                <a:cxn ang="0">
                  <a:pos x="114" y="0"/>
                </a:cxn>
                <a:cxn ang="0">
                  <a:pos x="114" y="208"/>
                </a:cxn>
                <a:cxn ang="0">
                  <a:pos x="19" y="113"/>
                </a:cxn>
                <a:cxn ang="0">
                  <a:pos x="114" y="18"/>
                </a:cxn>
                <a:cxn ang="0">
                  <a:pos x="209" y="113"/>
                </a:cxn>
                <a:cxn ang="0">
                  <a:pos x="114" y="208"/>
                </a:cxn>
              </a:cxnLst>
              <a:rect l="0" t="0" r="r" b="b"/>
              <a:pathLst>
                <a:path w="227" h="226">
                  <a:moveTo>
                    <a:pt x="114" y="0"/>
                  </a:moveTo>
                  <a:cubicBezTo>
                    <a:pt x="51" y="0"/>
                    <a:pt x="0" y="50"/>
                    <a:pt x="0" y="113"/>
                  </a:cubicBezTo>
                  <a:cubicBezTo>
                    <a:pt x="0" y="176"/>
                    <a:pt x="51" y="226"/>
                    <a:pt x="114" y="226"/>
                  </a:cubicBezTo>
                  <a:cubicBezTo>
                    <a:pt x="176" y="226"/>
                    <a:pt x="227" y="176"/>
                    <a:pt x="227" y="113"/>
                  </a:cubicBezTo>
                  <a:cubicBezTo>
                    <a:pt x="227" y="50"/>
                    <a:pt x="176" y="0"/>
                    <a:pt x="114" y="0"/>
                  </a:cubicBezTo>
                  <a:close/>
                  <a:moveTo>
                    <a:pt x="114" y="208"/>
                  </a:moveTo>
                  <a:cubicBezTo>
                    <a:pt x="61" y="208"/>
                    <a:pt x="19" y="165"/>
                    <a:pt x="19" y="113"/>
                  </a:cubicBezTo>
                  <a:cubicBezTo>
                    <a:pt x="19" y="60"/>
                    <a:pt x="61" y="18"/>
                    <a:pt x="114" y="18"/>
                  </a:cubicBezTo>
                  <a:cubicBezTo>
                    <a:pt x="166" y="18"/>
                    <a:pt x="209" y="60"/>
                    <a:pt x="209" y="113"/>
                  </a:cubicBezTo>
                  <a:cubicBezTo>
                    <a:pt x="209" y="165"/>
                    <a:pt x="166" y="208"/>
                    <a:pt x="114" y="20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" name="Freeform: Shape 90"/>
            <p:cNvSpPr>
              <a:spLocks/>
            </p:cNvSpPr>
            <p:nvPr/>
          </p:nvSpPr>
          <p:spPr bwMode="auto">
            <a:xfrm>
              <a:off x="3945470" y="5498269"/>
              <a:ext cx="367366" cy="199609"/>
            </a:xfrm>
            <a:custGeom>
              <a:avLst/>
              <a:gdLst/>
              <a:ahLst/>
              <a:cxnLst>
                <a:cxn ang="0">
                  <a:pos x="100" y="0"/>
                </a:cxn>
                <a:cxn ang="0">
                  <a:pos x="81" y="19"/>
                </a:cxn>
                <a:cxn ang="0">
                  <a:pos x="85" y="31"/>
                </a:cxn>
                <a:cxn ang="0">
                  <a:pos x="67" y="52"/>
                </a:cxn>
                <a:cxn ang="0">
                  <a:pos x="41" y="21"/>
                </a:cxn>
                <a:cxn ang="0">
                  <a:pos x="0" y="54"/>
                </a:cxn>
                <a:cxn ang="0">
                  <a:pos x="5" y="60"/>
                </a:cxn>
                <a:cxn ang="0">
                  <a:pos x="40" y="32"/>
                </a:cxn>
                <a:cxn ang="0">
                  <a:pos x="67" y="65"/>
                </a:cxn>
                <a:cxn ang="0">
                  <a:pos x="91" y="36"/>
                </a:cxn>
                <a:cxn ang="0">
                  <a:pos x="100" y="38"/>
                </a:cxn>
                <a:cxn ang="0">
                  <a:pos x="120" y="19"/>
                </a:cxn>
                <a:cxn ang="0">
                  <a:pos x="100" y="0"/>
                </a:cxn>
                <a:cxn ang="0">
                  <a:pos x="100" y="35"/>
                </a:cxn>
                <a:cxn ang="0">
                  <a:pos x="93" y="33"/>
                </a:cxn>
                <a:cxn ang="0">
                  <a:pos x="101" y="24"/>
                </a:cxn>
                <a:cxn ang="0">
                  <a:pos x="100" y="30"/>
                </a:cxn>
                <a:cxn ang="0">
                  <a:pos x="108" y="30"/>
                </a:cxn>
                <a:cxn ang="0">
                  <a:pos x="110" y="13"/>
                </a:cxn>
                <a:cxn ang="0">
                  <a:pos x="110" y="13"/>
                </a:cxn>
                <a:cxn ang="0">
                  <a:pos x="110" y="12"/>
                </a:cxn>
                <a:cxn ang="0">
                  <a:pos x="104" y="7"/>
                </a:cxn>
                <a:cxn ang="0">
                  <a:pos x="104" y="8"/>
                </a:cxn>
                <a:cxn ang="0">
                  <a:pos x="104" y="7"/>
                </a:cxn>
                <a:cxn ang="0">
                  <a:pos x="86" y="13"/>
                </a:cxn>
                <a:cxn ang="0">
                  <a:pos x="89" y="21"/>
                </a:cxn>
                <a:cxn ang="0">
                  <a:pos x="95" y="19"/>
                </a:cxn>
                <a:cxn ang="0">
                  <a:pos x="87" y="28"/>
                </a:cxn>
                <a:cxn ang="0">
                  <a:pos x="85" y="19"/>
                </a:cxn>
                <a:cxn ang="0">
                  <a:pos x="100" y="3"/>
                </a:cxn>
                <a:cxn ang="0">
                  <a:pos x="116" y="19"/>
                </a:cxn>
                <a:cxn ang="0">
                  <a:pos x="100" y="35"/>
                </a:cxn>
              </a:cxnLst>
              <a:rect l="0" t="0" r="r" b="b"/>
              <a:pathLst>
                <a:path w="120" h="65">
                  <a:moveTo>
                    <a:pt x="100" y="0"/>
                  </a:moveTo>
                  <a:cubicBezTo>
                    <a:pt x="89" y="0"/>
                    <a:pt x="81" y="8"/>
                    <a:pt x="81" y="19"/>
                  </a:cubicBezTo>
                  <a:cubicBezTo>
                    <a:pt x="81" y="24"/>
                    <a:pt x="82" y="28"/>
                    <a:pt x="85" y="31"/>
                  </a:cubicBezTo>
                  <a:cubicBezTo>
                    <a:pt x="67" y="52"/>
                    <a:pt x="67" y="52"/>
                    <a:pt x="67" y="52"/>
                  </a:cubicBezTo>
                  <a:cubicBezTo>
                    <a:pt x="41" y="21"/>
                    <a:pt x="41" y="21"/>
                    <a:pt x="41" y="2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5" y="60"/>
                    <a:pt x="5" y="60"/>
                    <a:pt x="5" y="60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67" y="65"/>
                    <a:pt x="67" y="65"/>
                    <a:pt x="67" y="65"/>
                  </a:cubicBezTo>
                  <a:cubicBezTo>
                    <a:pt x="91" y="36"/>
                    <a:pt x="91" y="36"/>
                    <a:pt x="91" y="36"/>
                  </a:cubicBezTo>
                  <a:cubicBezTo>
                    <a:pt x="94" y="38"/>
                    <a:pt x="97" y="38"/>
                    <a:pt x="100" y="38"/>
                  </a:cubicBezTo>
                  <a:cubicBezTo>
                    <a:pt x="111" y="38"/>
                    <a:pt x="120" y="30"/>
                    <a:pt x="120" y="19"/>
                  </a:cubicBezTo>
                  <a:cubicBezTo>
                    <a:pt x="120" y="8"/>
                    <a:pt x="111" y="0"/>
                    <a:pt x="100" y="0"/>
                  </a:cubicBezTo>
                  <a:close/>
                  <a:moveTo>
                    <a:pt x="100" y="35"/>
                  </a:moveTo>
                  <a:cubicBezTo>
                    <a:pt x="98" y="35"/>
                    <a:pt x="95" y="34"/>
                    <a:pt x="93" y="33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8" y="30"/>
                    <a:pt x="108" y="30"/>
                    <a:pt x="108" y="30"/>
                  </a:cubicBezTo>
                  <a:cubicBezTo>
                    <a:pt x="110" y="13"/>
                    <a:pt x="110" y="13"/>
                    <a:pt x="110" y="13"/>
                  </a:cubicBezTo>
                  <a:cubicBezTo>
                    <a:pt x="110" y="13"/>
                    <a:pt x="110" y="13"/>
                    <a:pt x="110" y="13"/>
                  </a:cubicBezTo>
                  <a:cubicBezTo>
                    <a:pt x="110" y="12"/>
                    <a:pt x="110" y="12"/>
                    <a:pt x="110" y="12"/>
                  </a:cubicBezTo>
                  <a:cubicBezTo>
                    <a:pt x="104" y="7"/>
                    <a:pt x="104" y="7"/>
                    <a:pt x="104" y="7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04" y="7"/>
                    <a:pt x="104" y="7"/>
                    <a:pt x="104" y="7"/>
                  </a:cubicBezTo>
                  <a:cubicBezTo>
                    <a:pt x="86" y="13"/>
                    <a:pt x="86" y="13"/>
                    <a:pt x="86" y="13"/>
                  </a:cubicBezTo>
                  <a:cubicBezTo>
                    <a:pt x="89" y="21"/>
                    <a:pt x="89" y="21"/>
                    <a:pt x="89" y="21"/>
                  </a:cubicBezTo>
                  <a:cubicBezTo>
                    <a:pt x="95" y="19"/>
                    <a:pt x="95" y="19"/>
                    <a:pt x="95" y="19"/>
                  </a:cubicBezTo>
                  <a:cubicBezTo>
                    <a:pt x="87" y="28"/>
                    <a:pt x="87" y="28"/>
                    <a:pt x="87" y="28"/>
                  </a:cubicBezTo>
                  <a:cubicBezTo>
                    <a:pt x="86" y="25"/>
                    <a:pt x="85" y="22"/>
                    <a:pt x="85" y="19"/>
                  </a:cubicBezTo>
                  <a:cubicBezTo>
                    <a:pt x="85" y="10"/>
                    <a:pt x="92" y="3"/>
                    <a:pt x="100" y="3"/>
                  </a:cubicBezTo>
                  <a:cubicBezTo>
                    <a:pt x="109" y="3"/>
                    <a:pt x="116" y="10"/>
                    <a:pt x="116" y="19"/>
                  </a:cubicBezTo>
                  <a:cubicBezTo>
                    <a:pt x="116" y="28"/>
                    <a:pt x="109" y="35"/>
                    <a:pt x="100" y="35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" name="Oval 96"/>
            <p:cNvSpPr>
              <a:spLocks/>
            </p:cNvSpPr>
            <p:nvPr/>
          </p:nvSpPr>
          <p:spPr bwMode="auto">
            <a:xfrm>
              <a:off x="7708843" y="5271055"/>
              <a:ext cx="617938" cy="620061"/>
            </a:xfrm>
            <a:prstGeom prst="ellipse">
              <a:avLst/>
            </a:prstGeom>
            <a:solidFill>
              <a:schemeClr val="accent3"/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1" name="Freeform: Shape 97"/>
            <p:cNvSpPr>
              <a:spLocks/>
            </p:cNvSpPr>
            <p:nvPr/>
          </p:nvSpPr>
          <p:spPr bwMode="auto">
            <a:xfrm>
              <a:off x="7670620" y="5234955"/>
              <a:ext cx="692260" cy="694384"/>
            </a:xfrm>
            <a:custGeom>
              <a:avLst/>
              <a:gdLst/>
              <a:ahLst/>
              <a:cxnLst>
                <a:cxn ang="0">
                  <a:pos x="113" y="0"/>
                </a:cxn>
                <a:cxn ang="0">
                  <a:pos x="0" y="114"/>
                </a:cxn>
                <a:cxn ang="0">
                  <a:pos x="113" y="227"/>
                </a:cxn>
                <a:cxn ang="0">
                  <a:pos x="226" y="114"/>
                </a:cxn>
                <a:cxn ang="0">
                  <a:pos x="113" y="0"/>
                </a:cxn>
                <a:cxn ang="0">
                  <a:pos x="113" y="209"/>
                </a:cxn>
                <a:cxn ang="0">
                  <a:pos x="18" y="114"/>
                </a:cxn>
                <a:cxn ang="0">
                  <a:pos x="113" y="18"/>
                </a:cxn>
                <a:cxn ang="0">
                  <a:pos x="208" y="114"/>
                </a:cxn>
                <a:cxn ang="0">
                  <a:pos x="113" y="209"/>
                </a:cxn>
              </a:cxnLst>
              <a:rect l="0" t="0" r="r" b="b"/>
              <a:pathLst>
                <a:path w="226" h="227">
                  <a:moveTo>
                    <a:pt x="113" y="0"/>
                  </a:moveTo>
                  <a:cubicBezTo>
                    <a:pt x="50" y="0"/>
                    <a:pt x="0" y="51"/>
                    <a:pt x="0" y="114"/>
                  </a:cubicBezTo>
                  <a:cubicBezTo>
                    <a:pt x="0" y="176"/>
                    <a:pt x="50" y="227"/>
                    <a:pt x="113" y="227"/>
                  </a:cubicBezTo>
                  <a:cubicBezTo>
                    <a:pt x="176" y="227"/>
                    <a:pt x="226" y="176"/>
                    <a:pt x="226" y="114"/>
                  </a:cubicBezTo>
                  <a:cubicBezTo>
                    <a:pt x="226" y="51"/>
                    <a:pt x="176" y="0"/>
                    <a:pt x="113" y="0"/>
                  </a:cubicBezTo>
                  <a:close/>
                  <a:moveTo>
                    <a:pt x="113" y="209"/>
                  </a:moveTo>
                  <a:cubicBezTo>
                    <a:pt x="61" y="209"/>
                    <a:pt x="18" y="166"/>
                    <a:pt x="18" y="114"/>
                  </a:cubicBezTo>
                  <a:cubicBezTo>
                    <a:pt x="18" y="61"/>
                    <a:pt x="61" y="18"/>
                    <a:pt x="113" y="18"/>
                  </a:cubicBezTo>
                  <a:cubicBezTo>
                    <a:pt x="166" y="18"/>
                    <a:pt x="208" y="61"/>
                    <a:pt x="208" y="114"/>
                  </a:cubicBezTo>
                  <a:cubicBezTo>
                    <a:pt x="208" y="166"/>
                    <a:pt x="166" y="209"/>
                    <a:pt x="113" y="209"/>
                  </a:cubicBezTo>
                  <a:close/>
                </a:path>
              </a:pathLst>
            </a:custGeom>
            <a:blipFill dpi="0"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2" name="Freeform: Shape 95"/>
            <p:cNvSpPr>
              <a:spLocks/>
            </p:cNvSpPr>
            <p:nvPr/>
          </p:nvSpPr>
          <p:spPr bwMode="auto">
            <a:xfrm>
              <a:off x="7868105" y="5438811"/>
              <a:ext cx="280302" cy="316402"/>
            </a:xfrm>
            <a:custGeom>
              <a:avLst/>
              <a:gdLst/>
              <a:ahLst/>
              <a:cxnLst>
                <a:cxn ang="0">
                  <a:pos x="72" y="17"/>
                </a:cxn>
                <a:cxn ang="0">
                  <a:pos x="66" y="1"/>
                </a:cxn>
                <a:cxn ang="0">
                  <a:pos x="72" y="17"/>
                </a:cxn>
                <a:cxn ang="0">
                  <a:pos x="60" y="48"/>
                </a:cxn>
                <a:cxn ang="0">
                  <a:pos x="81" y="49"/>
                </a:cxn>
                <a:cxn ang="0">
                  <a:pos x="81" y="39"/>
                </a:cxn>
                <a:cxn ang="0">
                  <a:pos x="66" y="40"/>
                </a:cxn>
                <a:cxn ang="0">
                  <a:pos x="65" y="26"/>
                </a:cxn>
                <a:cxn ang="0">
                  <a:pos x="51" y="14"/>
                </a:cxn>
                <a:cxn ang="0">
                  <a:pos x="30" y="14"/>
                </a:cxn>
                <a:cxn ang="0">
                  <a:pos x="16" y="30"/>
                </a:cxn>
                <a:cxn ang="0">
                  <a:pos x="23" y="36"/>
                </a:cxn>
                <a:cxn ang="0">
                  <a:pos x="44" y="24"/>
                </a:cxn>
                <a:cxn ang="0">
                  <a:pos x="27" y="48"/>
                </a:cxn>
                <a:cxn ang="0">
                  <a:pos x="29" y="72"/>
                </a:cxn>
                <a:cxn ang="0">
                  <a:pos x="11" y="70"/>
                </a:cxn>
                <a:cxn ang="0">
                  <a:pos x="11" y="80"/>
                </a:cxn>
                <a:cxn ang="0">
                  <a:pos x="40" y="80"/>
                </a:cxn>
                <a:cxn ang="0">
                  <a:pos x="40" y="60"/>
                </a:cxn>
                <a:cxn ang="0">
                  <a:pos x="54" y="73"/>
                </a:cxn>
                <a:cxn ang="0">
                  <a:pos x="54" y="94"/>
                </a:cxn>
                <a:cxn ang="0">
                  <a:pos x="65" y="91"/>
                </a:cxn>
                <a:cxn ang="0">
                  <a:pos x="65" y="65"/>
                </a:cxn>
                <a:cxn ang="0">
                  <a:pos x="49" y="52"/>
                </a:cxn>
                <a:cxn ang="0">
                  <a:pos x="57" y="39"/>
                </a:cxn>
                <a:cxn ang="0">
                  <a:pos x="60" y="48"/>
                </a:cxn>
              </a:cxnLst>
              <a:rect l="0" t="0" r="r" b="b"/>
              <a:pathLst>
                <a:path w="92" h="103">
                  <a:moveTo>
                    <a:pt x="72" y="17"/>
                  </a:moveTo>
                  <a:cubicBezTo>
                    <a:pt x="81" y="11"/>
                    <a:pt x="73" y="0"/>
                    <a:pt x="66" y="1"/>
                  </a:cubicBezTo>
                  <a:cubicBezTo>
                    <a:pt x="49" y="2"/>
                    <a:pt x="59" y="27"/>
                    <a:pt x="72" y="17"/>
                  </a:cubicBezTo>
                  <a:close/>
                  <a:moveTo>
                    <a:pt x="60" y="48"/>
                  </a:moveTo>
                  <a:cubicBezTo>
                    <a:pt x="65" y="52"/>
                    <a:pt x="76" y="50"/>
                    <a:pt x="81" y="49"/>
                  </a:cubicBezTo>
                  <a:cubicBezTo>
                    <a:pt x="92" y="46"/>
                    <a:pt x="90" y="39"/>
                    <a:pt x="81" y="39"/>
                  </a:cubicBezTo>
                  <a:cubicBezTo>
                    <a:pt x="78" y="39"/>
                    <a:pt x="69" y="42"/>
                    <a:pt x="66" y="40"/>
                  </a:cubicBezTo>
                  <a:cubicBezTo>
                    <a:pt x="65" y="37"/>
                    <a:pt x="67" y="30"/>
                    <a:pt x="65" y="26"/>
                  </a:cubicBezTo>
                  <a:cubicBezTo>
                    <a:pt x="62" y="21"/>
                    <a:pt x="58" y="15"/>
                    <a:pt x="51" y="14"/>
                  </a:cubicBezTo>
                  <a:cubicBezTo>
                    <a:pt x="45" y="12"/>
                    <a:pt x="37" y="12"/>
                    <a:pt x="30" y="14"/>
                  </a:cubicBezTo>
                  <a:cubicBezTo>
                    <a:pt x="23" y="16"/>
                    <a:pt x="20" y="24"/>
                    <a:pt x="16" y="30"/>
                  </a:cubicBezTo>
                  <a:cubicBezTo>
                    <a:pt x="12" y="36"/>
                    <a:pt x="17" y="43"/>
                    <a:pt x="23" y="36"/>
                  </a:cubicBezTo>
                  <a:cubicBezTo>
                    <a:pt x="28" y="30"/>
                    <a:pt x="31" y="21"/>
                    <a:pt x="44" y="24"/>
                  </a:cubicBezTo>
                  <a:cubicBezTo>
                    <a:pt x="41" y="33"/>
                    <a:pt x="30" y="38"/>
                    <a:pt x="27" y="48"/>
                  </a:cubicBezTo>
                  <a:cubicBezTo>
                    <a:pt x="26" y="54"/>
                    <a:pt x="32" y="64"/>
                    <a:pt x="29" y="72"/>
                  </a:cubicBezTo>
                  <a:cubicBezTo>
                    <a:pt x="29" y="72"/>
                    <a:pt x="14" y="71"/>
                    <a:pt x="11" y="70"/>
                  </a:cubicBezTo>
                  <a:cubicBezTo>
                    <a:pt x="6" y="70"/>
                    <a:pt x="0" y="78"/>
                    <a:pt x="11" y="80"/>
                  </a:cubicBezTo>
                  <a:cubicBezTo>
                    <a:pt x="15" y="81"/>
                    <a:pt x="35" y="85"/>
                    <a:pt x="40" y="80"/>
                  </a:cubicBezTo>
                  <a:cubicBezTo>
                    <a:pt x="44" y="76"/>
                    <a:pt x="40" y="60"/>
                    <a:pt x="40" y="60"/>
                  </a:cubicBezTo>
                  <a:cubicBezTo>
                    <a:pt x="44" y="64"/>
                    <a:pt x="52" y="66"/>
                    <a:pt x="54" y="73"/>
                  </a:cubicBezTo>
                  <a:cubicBezTo>
                    <a:pt x="56" y="79"/>
                    <a:pt x="54" y="88"/>
                    <a:pt x="54" y="94"/>
                  </a:cubicBezTo>
                  <a:cubicBezTo>
                    <a:pt x="54" y="103"/>
                    <a:pt x="64" y="97"/>
                    <a:pt x="65" y="91"/>
                  </a:cubicBezTo>
                  <a:cubicBezTo>
                    <a:pt x="66" y="84"/>
                    <a:pt x="69" y="75"/>
                    <a:pt x="65" y="65"/>
                  </a:cubicBezTo>
                  <a:cubicBezTo>
                    <a:pt x="62" y="59"/>
                    <a:pt x="54" y="56"/>
                    <a:pt x="49" y="52"/>
                  </a:cubicBezTo>
                  <a:cubicBezTo>
                    <a:pt x="52" y="47"/>
                    <a:pt x="54" y="43"/>
                    <a:pt x="57" y="39"/>
                  </a:cubicBezTo>
                  <a:cubicBezTo>
                    <a:pt x="57" y="42"/>
                    <a:pt x="57" y="46"/>
                    <a:pt x="60" y="4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33" name="Group 98"/>
            <p:cNvGrpSpPr/>
            <p:nvPr/>
          </p:nvGrpSpPr>
          <p:grpSpPr>
            <a:xfrm>
              <a:off x="5563254" y="3144151"/>
              <a:ext cx="1056668" cy="1056668"/>
              <a:chOff x="2514600" y="1809750"/>
              <a:chExt cx="609600" cy="609600"/>
            </a:xfrm>
          </p:grpSpPr>
          <p:sp>
            <p:nvSpPr>
              <p:cNvPr id="34" name="Oval 99"/>
              <p:cNvSpPr/>
              <p:nvPr/>
            </p:nvSpPr>
            <p:spPr>
              <a:xfrm>
                <a:off x="2514600" y="1809750"/>
                <a:ext cx="609600" cy="609600"/>
              </a:xfrm>
              <a:prstGeom prst="ellipse">
                <a:avLst/>
              </a:prstGeom>
              <a:blipFill dpi="0" rotWithShape="1"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6350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grpSp>
            <p:nvGrpSpPr>
              <p:cNvPr id="35" name="Group 100"/>
              <p:cNvGrpSpPr/>
              <p:nvPr/>
            </p:nvGrpSpPr>
            <p:grpSpPr>
              <a:xfrm>
                <a:off x="2637441" y="1948170"/>
                <a:ext cx="363933" cy="332790"/>
                <a:chOff x="2046288" y="3759200"/>
                <a:chExt cx="296863" cy="271463"/>
              </a:xfrm>
              <a:solidFill>
                <a:schemeClr val="bg1"/>
              </a:solidFill>
            </p:grpSpPr>
            <p:sp>
              <p:nvSpPr>
                <p:cNvPr id="36" name="Rectangle 101"/>
                <p:cNvSpPr>
                  <a:spLocks/>
                </p:cNvSpPr>
                <p:nvPr/>
              </p:nvSpPr>
              <p:spPr bwMode="auto">
                <a:xfrm>
                  <a:off x="2065338" y="3973513"/>
                  <a:ext cx="55563" cy="5715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7" name="Rectangle 102"/>
                <p:cNvSpPr>
                  <a:spLocks/>
                </p:cNvSpPr>
                <p:nvPr/>
              </p:nvSpPr>
              <p:spPr bwMode="auto">
                <a:xfrm>
                  <a:off x="2139950" y="3935413"/>
                  <a:ext cx="55563" cy="9525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8" name="Rectangle 103"/>
                <p:cNvSpPr>
                  <a:spLocks/>
                </p:cNvSpPr>
                <p:nvPr/>
              </p:nvSpPr>
              <p:spPr bwMode="auto">
                <a:xfrm>
                  <a:off x="2212975" y="3898900"/>
                  <a:ext cx="57150" cy="131763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9" name="Rectangle 104"/>
                <p:cNvSpPr>
                  <a:spLocks/>
                </p:cNvSpPr>
                <p:nvPr/>
              </p:nvSpPr>
              <p:spPr bwMode="auto">
                <a:xfrm>
                  <a:off x="2287588" y="3860800"/>
                  <a:ext cx="55563" cy="169863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40" name="Freeform: Shape 105"/>
                <p:cNvSpPr>
                  <a:spLocks/>
                </p:cNvSpPr>
                <p:nvPr/>
              </p:nvSpPr>
              <p:spPr bwMode="auto">
                <a:xfrm>
                  <a:off x="2046288" y="3759200"/>
                  <a:ext cx="296863" cy="176213"/>
                </a:xfrm>
                <a:custGeom>
                  <a:avLst/>
                  <a:gdLst/>
                  <a:ahLst/>
                  <a:cxnLst>
                    <a:cxn ang="0">
                      <a:pos x="162" y="25"/>
                    </a:cxn>
                    <a:cxn ang="0">
                      <a:pos x="126" y="25"/>
                    </a:cxn>
                    <a:cxn ang="0">
                      <a:pos x="81" y="59"/>
                    </a:cxn>
                    <a:cxn ang="0">
                      <a:pos x="59" y="48"/>
                    </a:cxn>
                    <a:cxn ang="0">
                      <a:pos x="0" y="96"/>
                    </a:cxn>
                    <a:cxn ang="0">
                      <a:pos x="0" y="111"/>
                    </a:cxn>
                    <a:cxn ang="0">
                      <a:pos x="60" y="62"/>
                    </a:cxn>
                    <a:cxn ang="0">
                      <a:pos x="83" y="74"/>
                    </a:cxn>
                    <a:cxn ang="0">
                      <a:pos x="131" y="37"/>
                    </a:cxn>
                    <a:cxn ang="0">
                      <a:pos x="166" y="37"/>
                    </a:cxn>
                    <a:cxn ang="0">
                      <a:pos x="187" y="16"/>
                    </a:cxn>
                    <a:cxn ang="0">
                      <a:pos x="187" y="0"/>
                    </a:cxn>
                    <a:cxn ang="0">
                      <a:pos x="162" y="25"/>
                    </a:cxn>
                  </a:cxnLst>
                  <a:rect l="0" t="0" r="r" b="b"/>
                  <a:pathLst>
                    <a:path w="187" h="111">
                      <a:moveTo>
                        <a:pt x="162" y="25"/>
                      </a:moveTo>
                      <a:lnTo>
                        <a:pt x="126" y="25"/>
                      </a:lnTo>
                      <a:lnTo>
                        <a:pt x="81" y="59"/>
                      </a:lnTo>
                      <a:lnTo>
                        <a:pt x="59" y="48"/>
                      </a:lnTo>
                      <a:lnTo>
                        <a:pt x="0" y="96"/>
                      </a:lnTo>
                      <a:lnTo>
                        <a:pt x="0" y="111"/>
                      </a:lnTo>
                      <a:lnTo>
                        <a:pt x="60" y="62"/>
                      </a:lnTo>
                      <a:lnTo>
                        <a:pt x="83" y="74"/>
                      </a:lnTo>
                      <a:lnTo>
                        <a:pt x="131" y="37"/>
                      </a:lnTo>
                      <a:lnTo>
                        <a:pt x="166" y="37"/>
                      </a:lnTo>
                      <a:lnTo>
                        <a:pt x="187" y="16"/>
                      </a:lnTo>
                      <a:lnTo>
                        <a:pt x="187" y="0"/>
                      </a:lnTo>
                      <a:lnTo>
                        <a:pt x="162" y="2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</p:grpSp>
      </p:grpSp>
      <p:grpSp>
        <p:nvGrpSpPr>
          <p:cNvPr id="5" name="Group 46"/>
          <p:cNvGrpSpPr/>
          <p:nvPr/>
        </p:nvGrpSpPr>
        <p:grpSpPr>
          <a:xfrm>
            <a:off x="6272160" y="1038154"/>
            <a:ext cx="2184893" cy="642478"/>
            <a:chOff x="1415480" y="1651350"/>
            <a:chExt cx="2913191" cy="856637"/>
          </a:xfrm>
        </p:grpSpPr>
        <p:sp>
          <p:nvSpPr>
            <p:cNvPr id="15" name="TextBox 47"/>
            <p:cNvSpPr txBox="1">
              <a:spLocks/>
            </p:cNvSpPr>
            <p:nvPr/>
          </p:nvSpPr>
          <p:spPr bwMode="auto">
            <a:xfrm>
              <a:off x="1415480" y="1651350"/>
              <a:ext cx="2913191" cy="309958"/>
            </a:xfrm>
            <a:prstGeom prst="rect">
              <a:avLst/>
            </a:prstGeom>
            <a:noFill/>
          </p:spPr>
          <p:txBody>
            <a:bodyPr wrap="none" lIns="360000" tIns="0" rIns="0" bIns="0" anchor="ctr" anchorCtr="0">
              <a:normAutofit/>
            </a:bodyPr>
            <a:lstStyle/>
            <a:p>
              <a:pPr algn="l" latinLnBrk="0"/>
              <a:r>
                <a:rPr lang="zh-CN" altLang="en-US" sz="1400" dirty="0">
                  <a:solidFill>
                    <a:schemeClr val="accent2">
                      <a:lumMod val="100000"/>
                    </a:schemeClr>
                  </a:solidFill>
                  <a:effectLst/>
                  <a:cs typeface="+mn-ea"/>
                  <a:sym typeface="+mn-lt"/>
                </a:rPr>
                <a:t>The title text preset</a:t>
              </a:r>
            </a:p>
          </p:txBody>
        </p:sp>
        <p:sp>
          <p:nvSpPr>
            <p:cNvPr id="16" name="TextBox 48"/>
            <p:cNvSpPr txBox="1">
              <a:spLocks/>
            </p:cNvSpPr>
            <p:nvPr/>
          </p:nvSpPr>
          <p:spPr bwMode="auto">
            <a:xfrm>
              <a:off x="1415480" y="1951808"/>
              <a:ext cx="2913191" cy="556179"/>
            </a:xfrm>
            <a:prstGeom prst="rect">
              <a:avLst/>
            </a:prstGeom>
            <a:noFill/>
          </p:spPr>
          <p:txBody>
            <a:bodyPr wrap="square" lIns="360000" tIns="0" rIns="0" bIns="0" anchor="ctr" anchorCtr="0">
              <a:normAutofit fontScale="92500" lnSpcReduction="20000"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/>
                  </a:solidFill>
                  <a:effectLst/>
                  <a:cs typeface="+mn-ea"/>
                  <a:sym typeface="+mn-lt"/>
                </a:rPr>
                <a:t>This section is displayed as a text layout placeholder </a:t>
              </a:r>
              <a:br>
                <a:rPr lang="zh-CN" altLang="en-US" sz="1000" b="0">
                  <a:solidFill>
                    <a:schemeClr val="tx1"/>
                  </a:solidFill>
                  <a:effectLst/>
                  <a:cs typeface="+mn-ea"/>
                  <a:sym typeface="+mn-lt"/>
                </a:rPr>
              </a:br>
              <a:r>
                <a:rPr lang="zh-CN" altLang="en-US" sz="1000" b="0">
                  <a:solidFill>
                    <a:schemeClr val="tx1"/>
                  </a:solidFill>
                  <a:effectLst/>
                  <a:cs typeface="+mn-ea"/>
                  <a:sym typeface="+mn-lt"/>
                </a:rPr>
                <a:t>(Theme fonts are recommended)</a:t>
              </a: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04077" y="3797401"/>
            <a:ext cx="1724430" cy="649603"/>
            <a:chOff x="793990" y="1227225"/>
            <a:chExt cx="2299240" cy="866137"/>
          </a:xfrm>
        </p:grpSpPr>
        <p:sp>
          <p:nvSpPr>
            <p:cNvPr id="13" name="TextBox 50"/>
            <p:cNvSpPr txBox="1">
              <a:spLocks/>
            </p:cNvSpPr>
            <p:nvPr/>
          </p:nvSpPr>
          <p:spPr bwMode="auto">
            <a:xfrm>
              <a:off x="793990" y="1227225"/>
              <a:ext cx="2299240" cy="309958"/>
            </a:xfrm>
            <a:prstGeom prst="rect">
              <a:avLst/>
            </a:prstGeom>
            <a:noFill/>
          </p:spPr>
          <p:txBody>
            <a:bodyPr wrap="none" lIns="0" tIns="0" rIns="360000" bIns="0" anchor="ctr" anchorCtr="0">
              <a:normAutofit/>
            </a:bodyPr>
            <a:lstStyle/>
            <a:p>
              <a:pPr algn="r" latinLnBrk="0"/>
              <a:r>
                <a:rPr lang="zh-CN" altLang="en-US" sz="1400">
                  <a:solidFill>
                    <a:schemeClr val="accent4">
                      <a:lumMod val="100000"/>
                    </a:schemeClr>
                  </a:solidFill>
                  <a:effectLst/>
                  <a:cs typeface="+mn-ea"/>
                  <a:sym typeface="+mn-lt"/>
                </a:rPr>
                <a:t>The title text preset</a:t>
              </a:r>
            </a:p>
          </p:txBody>
        </p:sp>
        <p:sp>
          <p:nvSpPr>
            <p:cNvPr id="14" name="TextBox 51"/>
            <p:cNvSpPr txBox="1">
              <a:spLocks/>
            </p:cNvSpPr>
            <p:nvPr/>
          </p:nvSpPr>
          <p:spPr bwMode="auto">
            <a:xfrm>
              <a:off x="793990" y="1537183"/>
              <a:ext cx="2299240" cy="556179"/>
            </a:xfrm>
            <a:prstGeom prst="rect">
              <a:avLst/>
            </a:prstGeom>
            <a:noFill/>
          </p:spPr>
          <p:txBody>
            <a:bodyPr wrap="square" lIns="0" tIns="0" rIns="360000" bIns="0" anchor="ctr" anchorCtr="0">
              <a:normAutofit fontScale="62500" lnSpcReduction="20000"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/>
                  </a:solidFill>
                  <a:effectLst/>
                  <a:cs typeface="+mn-ea"/>
                  <a:sym typeface="+mn-lt"/>
                </a:rPr>
                <a:t>This section is displayed as a text layout placeholder </a:t>
              </a:r>
              <a:br>
                <a:rPr lang="zh-CN" altLang="en-US" sz="1000" b="0">
                  <a:solidFill>
                    <a:schemeClr val="tx1"/>
                  </a:solidFill>
                  <a:effectLst/>
                  <a:cs typeface="+mn-ea"/>
                  <a:sym typeface="+mn-lt"/>
                </a:rPr>
              </a:br>
              <a:r>
                <a:rPr lang="zh-CN" altLang="en-US" sz="1000" b="0">
                  <a:solidFill>
                    <a:schemeClr val="tx1"/>
                  </a:solidFill>
                  <a:effectLst/>
                  <a:cs typeface="+mn-ea"/>
                  <a:sym typeface="+mn-lt"/>
                </a:rPr>
                <a:t>(Theme fonts are recommended)</a:t>
              </a:r>
            </a:p>
          </p:txBody>
        </p:sp>
      </p:grpSp>
      <p:grpSp>
        <p:nvGrpSpPr>
          <p:cNvPr id="7" name="Group 52"/>
          <p:cNvGrpSpPr/>
          <p:nvPr/>
        </p:nvGrpSpPr>
        <p:grpSpPr>
          <a:xfrm>
            <a:off x="764577" y="1038154"/>
            <a:ext cx="2063930" cy="649603"/>
            <a:chOff x="341323" y="1227225"/>
            <a:chExt cx="2751907" cy="866137"/>
          </a:xfrm>
        </p:grpSpPr>
        <p:sp>
          <p:nvSpPr>
            <p:cNvPr id="11" name="TextBox 53"/>
            <p:cNvSpPr txBox="1">
              <a:spLocks/>
            </p:cNvSpPr>
            <p:nvPr/>
          </p:nvSpPr>
          <p:spPr bwMode="auto">
            <a:xfrm>
              <a:off x="793990" y="1227225"/>
              <a:ext cx="2299240" cy="309958"/>
            </a:xfrm>
            <a:prstGeom prst="rect">
              <a:avLst/>
            </a:prstGeom>
            <a:noFill/>
          </p:spPr>
          <p:txBody>
            <a:bodyPr wrap="none" lIns="0" tIns="0" rIns="432000" bIns="0" anchor="ctr" anchorCtr="0">
              <a:normAutofit/>
            </a:bodyPr>
            <a:lstStyle/>
            <a:p>
              <a:pPr algn="r" latinLnBrk="0"/>
              <a:r>
                <a:rPr lang="zh-CN" altLang="en-US" sz="1400" dirty="0">
                  <a:solidFill>
                    <a:srgbClr val="4E796E"/>
                  </a:solidFill>
                  <a:effectLst/>
                  <a:cs typeface="+mn-ea"/>
                  <a:sym typeface="+mn-lt"/>
                </a:rPr>
                <a:t>The title text preset</a:t>
              </a:r>
            </a:p>
          </p:txBody>
        </p:sp>
        <p:sp>
          <p:nvSpPr>
            <p:cNvPr id="12" name="TextBox 54"/>
            <p:cNvSpPr txBox="1">
              <a:spLocks/>
            </p:cNvSpPr>
            <p:nvPr/>
          </p:nvSpPr>
          <p:spPr bwMode="auto">
            <a:xfrm>
              <a:off x="341323" y="1537183"/>
              <a:ext cx="2751907" cy="556179"/>
            </a:xfrm>
            <a:prstGeom prst="rect">
              <a:avLst/>
            </a:prstGeom>
            <a:noFill/>
          </p:spPr>
          <p:txBody>
            <a:bodyPr wrap="square" lIns="0" tIns="0" rIns="432000" bIns="0" anchor="ctr" anchorCtr="0">
              <a:normAutofit fontScale="77500" lnSpcReduction="20000"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/>
                  </a:solidFill>
                  <a:effectLst/>
                  <a:cs typeface="+mn-ea"/>
                  <a:sym typeface="+mn-lt"/>
                </a:rPr>
                <a:t>This section is displayed as a text layout placeholder </a:t>
              </a:r>
              <a:br>
                <a:rPr lang="zh-CN" altLang="en-US" sz="1000" b="0">
                  <a:solidFill>
                    <a:schemeClr val="tx1"/>
                  </a:solidFill>
                  <a:effectLst/>
                  <a:cs typeface="+mn-ea"/>
                  <a:sym typeface="+mn-lt"/>
                </a:rPr>
              </a:br>
              <a:r>
                <a:rPr lang="zh-CN" altLang="en-US" sz="1000" b="0">
                  <a:solidFill>
                    <a:schemeClr val="tx1"/>
                  </a:solidFill>
                  <a:effectLst/>
                  <a:cs typeface="+mn-ea"/>
                  <a:sym typeface="+mn-lt"/>
                </a:rPr>
                <a:t>(Theme fonts are recommended)</a:t>
              </a:r>
            </a:p>
          </p:txBody>
        </p:sp>
      </p:grpSp>
      <p:grpSp>
        <p:nvGrpSpPr>
          <p:cNvPr id="8" name="Group 55"/>
          <p:cNvGrpSpPr/>
          <p:nvPr/>
        </p:nvGrpSpPr>
        <p:grpSpPr>
          <a:xfrm>
            <a:off x="6272160" y="3804526"/>
            <a:ext cx="2184893" cy="642478"/>
            <a:chOff x="1415480" y="1651350"/>
            <a:chExt cx="2913191" cy="856637"/>
          </a:xfrm>
        </p:grpSpPr>
        <p:sp>
          <p:nvSpPr>
            <p:cNvPr id="9" name="TextBox 56"/>
            <p:cNvSpPr txBox="1">
              <a:spLocks/>
            </p:cNvSpPr>
            <p:nvPr/>
          </p:nvSpPr>
          <p:spPr bwMode="auto">
            <a:xfrm>
              <a:off x="1415480" y="1651350"/>
              <a:ext cx="2913191" cy="309958"/>
            </a:xfrm>
            <a:prstGeom prst="rect">
              <a:avLst/>
            </a:prstGeom>
            <a:noFill/>
          </p:spPr>
          <p:txBody>
            <a:bodyPr wrap="none" lIns="360000" tIns="0" rIns="0" bIns="0" anchor="ctr" anchorCtr="0">
              <a:normAutofit/>
            </a:bodyPr>
            <a:lstStyle/>
            <a:p>
              <a:pPr algn="l" latinLnBrk="0"/>
              <a:r>
                <a:rPr lang="zh-CN" altLang="en-US" sz="1400" dirty="0">
                  <a:solidFill>
                    <a:srgbClr val="4E796E"/>
                  </a:solidFill>
                  <a:effectLst/>
                  <a:cs typeface="+mn-ea"/>
                  <a:sym typeface="+mn-lt"/>
                </a:rPr>
                <a:t>The title text preset</a:t>
              </a:r>
            </a:p>
          </p:txBody>
        </p:sp>
        <p:sp>
          <p:nvSpPr>
            <p:cNvPr id="10" name="TextBox 57"/>
            <p:cNvSpPr txBox="1">
              <a:spLocks/>
            </p:cNvSpPr>
            <p:nvPr/>
          </p:nvSpPr>
          <p:spPr bwMode="auto">
            <a:xfrm>
              <a:off x="1415480" y="1951808"/>
              <a:ext cx="2913191" cy="556179"/>
            </a:xfrm>
            <a:prstGeom prst="rect">
              <a:avLst/>
            </a:prstGeom>
            <a:noFill/>
          </p:spPr>
          <p:txBody>
            <a:bodyPr wrap="square" lIns="360000" tIns="0" rIns="0" bIns="0" anchor="ctr" anchorCtr="0">
              <a:normAutofit fontScale="92500" lnSpcReduction="20000"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000" b="0" dirty="0">
                  <a:solidFill>
                    <a:schemeClr val="tx1"/>
                  </a:solidFill>
                  <a:effectLst/>
                  <a:cs typeface="+mn-ea"/>
                  <a:sym typeface="+mn-lt"/>
                </a:rPr>
                <a:t>This section is displayed as a text layout placeholder </a:t>
              </a:r>
              <a:br>
                <a:rPr lang="zh-CN" altLang="en-US" sz="1000" b="0" dirty="0">
                  <a:solidFill>
                    <a:schemeClr val="tx1"/>
                  </a:solidFill>
                  <a:effectLst/>
                  <a:cs typeface="+mn-ea"/>
                  <a:sym typeface="+mn-lt"/>
                </a:rPr>
              </a:br>
              <a:r>
                <a:rPr lang="zh-CN" altLang="en-US" sz="1000" b="0" dirty="0">
                  <a:solidFill>
                    <a:schemeClr val="tx1"/>
                  </a:solidFill>
                  <a:effectLst/>
                  <a:cs typeface="+mn-ea"/>
                  <a:sym typeface="+mn-lt"/>
                </a:rPr>
                <a:t>(Theme fonts are recommended)</a:t>
              </a:r>
            </a:p>
          </p:txBody>
        </p:sp>
      </p:grpSp>
      <p:sp>
        <p:nvSpPr>
          <p:cNvPr id="48" name="Title 1">
            <a:extLst>
              <a:ext uri="{FF2B5EF4-FFF2-40B4-BE49-F238E27FC236}">
                <a16:creationId xmlns:a16="http://schemas.microsoft.com/office/drawing/2014/main" id="{CB51E76A-951C-4648-8EA4-1C6346762D2A}"/>
              </a:ext>
            </a:extLst>
          </p:cNvPr>
          <p:cNvSpPr txBox="1">
            <a:spLocks/>
          </p:cNvSpPr>
          <p:nvPr/>
        </p:nvSpPr>
        <p:spPr>
          <a:xfrm>
            <a:off x="611559" y="175643"/>
            <a:ext cx="2736939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to enter the title</a:t>
            </a:r>
            <a:endParaRPr lang="en-GB" altLang="zh-CN" sz="1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26799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:a16="http://schemas.microsoft.com/office/drawing/2014/main" xmlns:a14="http://schemas.microsoft.com/office/drawing/2010/main"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902888" y="1025421"/>
            <a:ext cx="1842997" cy="672991"/>
            <a:chOff x="1518803" y="3430058"/>
            <a:chExt cx="2457329" cy="897321"/>
          </a:xfrm>
        </p:grpSpPr>
        <p:sp>
          <p:nvSpPr>
            <p:cNvPr id="66" name="文本框 42"/>
            <p:cNvSpPr txBox="1"/>
            <p:nvPr/>
          </p:nvSpPr>
          <p:spPr>
            <a:xfrm>
              <a:off x="1518803" y="3737823"/>
              <a:ext cx="2457329" cy="589556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 fontScale="77500" lnSpcReduction="20000"/>
            </a:bodyPr>
            <a:lstStyle/>
            <a:p>
              <a:pPr algn="r" defTabSz="914378">
                <a:lnSpc>
                  <a:spcPct val="120000"/>
                </a:lnSpc>
                <a:defRPr/>
              </a:pPr>
              <a:r>
                <a:rPr lang="zh-CN" altLang="en-US" sz="1050" dirty="0">
                  <a:cs typeface="+mn-ea"/>
                  <a:sym typeface="+mn-lt"/>
                </a:rPr>
                <a:t>This section is displayed as a text layout placeholder</a:t>
              </a:r>
              <a:br>
                <a:rPr lang="zh-CN" altLang="en-US" sz="1050" dirty="0">
                  <a:cs typeface="+mn-ea"/>
                  <a:sym typeface="+mn-lt"/>
                </a:rPr>
              </a:br>
              <a:r>
                <a:rPr lang="zh-CN" altLang="en-US" sz="1050" dirty="0">
                  <a:cs typeface="+mn-ea"/>
                  <a:sym typeface="+mn-lt"/>
                </a:rPr>
                <a:t>(Theme fonts are recommended)</a:t>
              </a:r>
            </a:p>
          </p:txBody>
        </p:sp>
        <p:sp>
          <p:nvSpPr>
            <p:cNvPr id="67" name="矩形 66"/>
            <p:cNvSpPr/>
            <p:nvPr/>
          </p:nvSpPr>
          <p:spPr>
            <a:xfrm>
              <a:off x="1518803" y="3430058"/>
              <a:ext cx="2457329" cy="246221"/>
            </a:xfrm>
            <a:prstGeom prst="rect">
              <a:avLst/>
            </a:prstGeom>
          </p:spPr>
          <p:txBody>
            <a:bodyPr wrap="none" lIns="72000" tIns="0" rIns="72000" bIns="0">
              <a:normAutofit fontScale="85000" lnSpcReduction="20000"/>
            </a:bodyPr>
            <a:lstStyle/>
            <a:p>
              <a:pPr lvl="0" algn="r" defTabSz="914378">
                <a:defRPr/>
              </a:pPr>
              <a:r>
                <a:rPr lang="zh-CN" altLang="en-US" b="1" dirty="0">
                  <a:solidFill>
                    <a:srgbClr val="6A6354"/>
                  </a:solidFill>
                  <a:cs typeface="+mn-ea"/>
                  <a:sym typeface="+mn-lt"/>
                </a:rPr>
                <a:t>The title text preset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398116" y="1026012"/>
            <a:ext cx="1842997" cy="672991"/>
            <a:chOff x="8268607" y="3017352"/>
            <a:chExt cx="2457329" cy="897321"/>
          </a:xfrm>
        </p:grpSpPr>
        <p:sp>
          <p:nvSpPr>
            <p:cNvPr id="64" name="文本框 45"/>
            <p:cNvSpPr txBox="1"/>
            <p:nvPr/>
          </p:nvSpPr>
          <p:spPr>
            <a:xfrm>
              <a:off x="8268607" y="3325117"/>
              <a:ext cx="2457329" cy="589556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 fontScale="77500" lnSpcReduction="20000"/>
            </a:bodyPr>
            <a:lstStyle/>
            <a:p>
              <a:pPr defTabSz="914378">
                <a:lnSpc>
                  <a:spcPct val="120000"/>
                </a:lnSpc>
                <a:defRPr/>
              </a:pPr>
              <a:r>
                <a:rPr lang="zh-CN" altLang="en-US" sz="1050">
                  <a:cs typeface="+mn-ea"/>
                  <a:sym typeface="+mn-lt"/>
                </a:rPr>
                <a:t>This section is displayed as a text layout placeholder</a:t>
              </a:r>
              <a:br>
                <a:rPr lang="zh-CN" altLang="en-US" sz="1050">
                  <a:cs typeface="+mn-ea"/>
                  <a:sym typeface="+mn-lt"/>
                </a:rPr>
              </a:br>
              <a:r>
                <a:rPr lang="zh-CN" altLang="en-US" sz="1050">
                  <a:cs typeface="+mn-ea"/>
                  <a:sym typeface="+mn-lt"/>
                </a:rPr>
                <a:t>(Theme fonts are recommended)</a:t>
              </a:r>
            </a:p>
          </p:txBody>
        </p:sp>
        <p:sp>
          <p:nvSpPr>
            <p:cNvPr id="65" name="矩形 64"/>
            <p:cNvSpPr/>
            <p:nvPr/>
          </p:nvSpPr>
          <p:spPr>
            <a:xfrm>
              <a:off x="8268607" y="3017352"/>
              <a:ext cx="2457329" cy="246221"/>
            </a:xfrm>
            <a:prstGeom prst="rect">
              <a:avLst/>
            </a:prstGeom>
          </p:spPr>
          <p:txBody>
            <a:bodyPr wrap="none" lIns="72000" tIns="0" rIns="72000" bIns="0">
              <a:normAutofit fontScale="85000" lnSpcReduction="20000"/>
            </a:bodyPr>
            <a:lstStyle/>
            <a:p>
              <a:pPr lvl="0" defTabSz="914378">
                <a:defRPr/>
              </a:pPr>
              <a:r>
                <a:rPr lang="zh-CN" altLang="en-US" b="1">
                  <a:solidFill>
                    <a:schemeClr val="accent2"/>
                  </a:solidFill>
                  <a:cs typeface="+mn-ea"/>
                  <a:sym typeface="+mn-lt"/>
                </a:rPr>
                <a:t>The title text preset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902888" y="3424243"/>
            <a:ext cx="1842997" cy="672991"/>
            <a:chOff x="1518803" y="3430058"/>
            <a:chExt cx="2457329" cy="897321"/>
          </a:xfrm>
        </p:grpSpPr>
        <p:sp>
          <p:nvSpPr>
            <p:cNvPr id="62" name="文本框 49"/>
            <p:cNvSpPr txBox="1"/>
            <p:nvPr/>
          </p:nvSpPr>
          <p:spPr>
            <a:xfrm>
              <a:off x="1518803" y="3737823"/>
              <a:ext cx="2457329" cy="589556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 fontScale="77500" lnSpcReduction="20000"/>
            </a:bodyPr>
            <a:lstStyle/>
            <a:p>
              <a:pPr algn="r" defTabSz="914378">
                <a:lnSpc>
                  <a:spcPct val="120000"/>
                </a:lnSpc>
                <a:defRPr/>
              </a:pPr>
              <a:r>
                <a:rPr lang="zh-CN" altLang="en-US" sz="1050">
                  <a:cs typeface="+mn-ea"/>
                  <a:sym typeface="+mn-lt"/>
                </a:rPr>
                <a:t>This section is displayed as a text layout placeholder</a:t>
              </a:r>
              <a:br>
                <a:rPr lang="zh-CN" altLang="en-US" sz="1050">
                  <a:cs typeface="+mn-ea"/>
                  <a:sym typeface="+mn-lt"/>
                </a:rPr>
              </a:br>
              <a:r>
                <a:rPr lang="zh-CN" altLang="en-US" sz="1050">
                  <a:cs typeface="+mn-ea"/>
                  <a:sym typeface="+mn-lt"/>
                </a:rPr>
                <a:t>(Theme fonts are recommended)</a:t>
              </a:r>
            </a:p>
          </p:txBody>
        </p:sp>
        <p:sp>
          <p:nvSpPr>
            <p:cNvPr id="63" name="矩形 62"/>
            <p:cNvSpPr/>
            <p:nvPr/>
          </p:nvSpPr>
          <p:spPr>
            <a:xfrm>
              <a:off x="1518803" y="3430058"/>
              <a:ext cx="2457329" cy="246221"/>
            </a:xfrm>
            <a:prstGeom prst="rect">
              <a:avLst/>
            </a:prstGeom>
          </p:spPr>
          <p:txBody>
            <a:bodyPr wrap="none" lIns="72000" tIns="0" rIns="72000" bIns="0">
              <a:normAutofit fontScale="85000" lnSpcReduction="20000"/>
            </a:bodyPr>
            <a:lstStyle/>
            <a:p>
              <a:pPr lvl="0" algn="r" defTabSz="914378">
                <a:defRPr/>
              </a:pPr>
              <a:r>
                <a:rPr lang="zh-CN" altLang="en-US" b="1">
                  <a:solidFill>
                    <a:schemeClr val="accent6"/>
                  </a:solidFill>
                  <a:cs typeface="+mn-ea"/>
                  <a:sym typeface="+mn-lt"/>
                </a:rPr>
                <a:t>The title text preset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398116" y="3424834"/>
            <a:ext cx="1842997" cy="672991"/>
            <a:chOff x="8268607" y="3017352"/>
            <a:chExt cx="2457329" cy="897321"/>
          </a:xfrm>
        </p:grpSpPr>
        <p:sp>
          <p:nvSpPr>
            <p:cNvPr id="60" name="文本框 53"/>
            <p:cNvSpPr txBox="1"/>
            <p:nvPr/>
          </p:nvSpPr>
          <p:spPr>
            <a:xfrm>
              <a:off x="8268607" y="3325117"/>
              <a:ext cx="2457329" cy="589556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 fontScale="77500" lnSpcReduction="20000"/>
            </a:bodyPr>
            <a:lstStyle/>
            <a:p>
              <a:pPr defTabSz="914378">
                <a:lnSpc>
                  <a:spcPct val="120000"/>
                </a:lnSpc>
                <a:defRPr/>
              </a:pPr>
              <a:r>
                <a:rPr lang="zh-CN" altLang="en-US" sz="1050">
                  <a:cs typeface="+mn-ea"/>
                  <a:sym typeface="+mn-lt"/>
                </a:rPr>
                <a:t>This section is displayed as a text layout placeholder</a:t>
              </a:r>
              <a:br>
                <a:rPr lang="zh-CN" altLang="en-US" sz="1050">
                  <a:cs typeface="+mn-ea"/>
                  <a:sym typeface="+mn-lt"/>
                </a:rPr>
              </a:br>
              <a:r>
                <a:rPr lang="zh-CN" altLang="en-US" sz="1050">
                  <a:cs typeface="+mn-ea"/>
                  <a:sym typeface="+mn-lt"/>
                </a:rPr>
                <a:t>(Theme fonts are recommended)</a:t>
              </a:r>
            </a:p>
          </p:txBody>
        </p:sp>
        <p:sp>
          <p:nvSpPr>
            <p:cNvPr id="61" name="矩形 60"/>
            <p:cNvSpPr/>
            <p:nvPr/>
          </p:nvSpPr>
          <p:spPr>
            <a:xfrm>
              <a:off x="8268607" y="3017352"/>
              <a:ext cx="2457329" cy="246221"/>
            </a:xfrm>
            <a:prstGeom prst="rect">
              <a:avLst/>
            </a:prstGeom>
          </p:spPr>
          <p:txBody>
            <a:bodyPr wrap="none" lIns="72000" tIns="0" rIns="72000" bIns="0">
              <a:normAutofit fontScale="85000" lnSpcReduction="20000"/>
            </a:bodyPr>
            <a:lstStyle/>
            <a:p>
              <a:pPr lvl="0" defTabSz="914378">
                <a:defRPr/>
              </a:pPr>
              <a:r>
                <a:rPr lang="zh-CN" altLang="en-US" b="1" dirty="0">
                  <a:solidFill>
                    <a:srgbClr val="6A6354"/>
                  </a:solidFill>
                  <a:cs typeface="+mn-ea"/>
                  <a:sym typeface="+mn-lt"/>
                </a:rPr>
                <a:t>The title text preset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902888" y="2224832"/>
            <a:ext cx="1842997" cy="672991"/>
            <a:chOff x="1518803" y="3430058"/>
            <a:chExt cx="2457329" cy="897321"/>
          </a:xfrm>
        </p:grpSpPr>
        <p:sp>
          <p:nvSpPr>
            <p:cNvPr id="58" name="文本框 61"/>
            <p:cNvSpPr txBox="1"/>
            <p:nvPr/>
          </p:nvSpPr>
          <p:spPr>
            <a:xfrm>
              <a:off x="1518803" y="3737823"/>
              <a:ext cx="2457329" cy="589556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 fontScale="77500" lnSpcReduction="20000"/>
            </a:bodyPr>
            <a:lstStyle/>
            <a:p>
              <a:pPr algn="r" defTabSz="914378">
                <a:lnSpc>
                  <a:spcPct val="120000"/>
                </a:lnSpc>
                <a:defRPr/>
              </a:pPr>
              <a:r>
                <a:rPr lang="zh-CN" altLang="en-US" sz="1050" dirty="0">
                  <a:cs typeface="+mn-ea"/>
                  <a:sym typeface="+mn-lt"/>
                </a:rPr>
                <a:t>This section is displayed as a text layout placeholder</a:t>
              </a:r>
              <a:br>
                <a:rPr lang="zh-CN" altLang="en-US" sz="1050" dirty="0">
                  <a:cs typeface="+mn-ea"/>
                  <a:sym typeface="+mn-lt"/>
                </a:rPr>
              </a:br>
              <a:r>
                <a:rPr lang="zh-CN" altLang="en-US" sz="1050" dirty="0">
                  <a:cs typeface="+mn-ea"/>
                  <a:sym typeface="+mn-lt"/>
                </a:rPr>
                <a:t>(Theme fonts are recommended)</a:t>
              </a:r>
            </a:p>
          </p:txBody>
        </p:sp>
        <p:sp>
          <p:nvSpPr>
            <p:cNvPr id="59" name="矩形 58"/>
            <p:cNvSpPr/>
            <p:nvPr/>
          </p:nvSpPr>
          <p:spPr>
            <a:xfrm>
              <a:off x="1518803" y="3430058"/>
              <a:ext cx="2457329" cy="246221"/>
            </a:xfrm>
            <a:prstGeom prst="rect">
              <a:avLst/>
            </a:prstGeom>
          </p:spPr>
          <p:txBody>
            <a:bodyPr wrap="none" lIns="72000" tIns="0" rIns="72000" bIns="0">
              <a:normAutofit fontScale="85000" lnSpcReduction="20000"/>
            </a:bodyPr>
            <a:lstStyle/>
            <a:p>
              <a:pPr lvl="0" algn="r" defTabSz="914378">
                <a:defRPr/>
              </a:pPr>
              <a:r>
                <a:rPr lang="zh-CN" altLang="en-US" b="1">
                  <a:solidFill>
                    <a:schemeClr val="accent4"/>
                  </a:solidFill>
                  <a:cs typeface="+mn-ea"/>
                  <a:sym typeface="+mn-lt"/>
                </a:rPr>
                <a:t>The title text preset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398116" y="2225423"/>
            <a:ext cx="1842997" cy="672991"/>
            <a:chOff x="8268607" y="3017352"/>
            <a:chExt cx="2457329" cy="897321"/>
          </a:xfrm>
        </p:grpSpPr>
        <p:sp>
          <p:nvSpPr>
            <p:cNvPr id="56" name="文本框 64"/>
            <p:cNvSpPr txBox="1"/>
            <p:nvPr/>
          </p:nvSpPr>
          <p:spPr>
            <a:xfrm>
              <a:off x="8268607" y="3325117"/>
              <a:ext cx="2457329" cy="589556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 fontScale="77500" lnSpcReduction="20000"/>
            </a:bodyPr>
            <a:lstStyle/>
            <a:p>
              <a:pPr defTabSz="914378">
                <a:lnSpc>
                  <a:spcPct val="120000"/>
                </a:lnSpc>
                <a:defRPr/>
              </a:pPr>
              <a:r>
                <a:rPr lang="zh-CN" altLang="en-US" sz="1050">
                  <a:cs typeface="+mn-ea"/>
                  <a:sym typeface="+mn-lt"/>
                </a:rPr>
                <a:t>This section is displayed as a text layout placeholder</a:t>
              </a:r>
              <a:br>
                <a:rPr lang="zh-CN" altLang="en-US" sz="1050">
                  <a:cs typeface="+mn-ea"/>
                  <a:sym typeface="+mn-lt"/>
                </a:rPr>
              </a:br>
              <a:r>
                <a:rPr lang="zh-CN" altLang="en-US" sz="1050">
                  <a:cs typeface="+mn-ea"/>
                  <a:sym typeface="+mn-lt"/>
                </a:rPr>
                <a:t>(Theme fonts are recommended)</a:t>
              </a:r>
            </a:p>
          </p:txBody>
        </p:sp>
        <p:sp>
          <p:nvSpPr>
            <p:cNvPr id="57" name="矩形 56"/>
            <p:cNvSpPr/>
            <p:nvPr/>
          </p:nvSpPr>
          <p:spPr>
            <a:xfrm>
              <a:off x="8268607" y="3017352"/>
              <a:ext cx="2457329" cy="246221"/>
            </a:xfrm>
            <a:prstGeom prst="rect">
              <a:avLst/>
            </a:prstGeom>
          </p:spPr>
          <p:txBody>
            <a:bodyPr wrap="none" lIns="72000" tIns="0" rIns="72000" bIns="0">
              <a:normAutofit fontScale="85000" lnSpcReduction="20000"/>
            </a:bodyPr>
            <a:lstStyle/>
            <a:p>
              <a:pPr lvl="0" defTabSz="914378">
                <a:defRPr/>
              </a:pPr>
              <a:r>
                <a:rPr lang="zh-CN" altLang="en-US" b="1" dirty="0">
                  <a:solidFill>
                    <a:srgbClr val="6A6354"/>
                  </a:solidFill>
                  <a:cs typeface="+mn-ea"/>
                  <a:sym typeface="+mn-lt"/>
                </a:rPr>
                <a:t>The title text preset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3546209" y="2795310"/>
            <a:ext cx="1682716" cy="3115925"/>
            <a:chOff x="4728280" y="3086099"/>
            <a:chExt cx="2722740" cy="5041769"/>
          </a:xfrm>
        </p:grpSpPr>
        <p:sp>
          <p:nvSpPr>
            <p:cNvPr id="30" name="任意多边形: 形状 29"/>
            <p:cNvSpPr>
              <a:spLocks/>
            </p:cNvSpPr>
            <p:nvPr/>
          </p:nvSpPr>
          <p:spPr bwMode="auto">
            <a:xfrm>
              <a:off x="4728280" y="4304167"/>
              <a:ext cx="2279567" cy="2019501"/>
            </a:xfrm>
            <a:custGeom>
              <a:avLst/>
              <a:gdLst>
                <a:gd name="T0" fmla="*/ 416 w 502"/>
                <a:gd name="T1" fmla="*/ 164 h 447"/>
                <a:gd name="T2" fmla="*/ 193 w 502"/>
                <a:gd name="T3" fmla="*/ 79 h 447"/>
                <a:gd name="T4" fmla="*/ 85 w 502"/>
                <a:gd name="T5" fmla="*/ 43 h 447"/>
                <a:gd name="T6" fmla="*/ 106 w 502"/>
                <a:gd name="T7" fmla="*/ 99 h 447"/>
                <a:gd name="T8" fmla="*/ 165 w 502"/>
                <a:gd name="T9" fmla="*/ 132 h 447"/>
                <a:gd name="T10" fmla="*/ 259 w 502"/>
                <a:gd name="T11" fmla="*/ 195 h 447"/>
                <a:gd name="T12" fmla="*/ 169 w 502"/>
                <a:gd name="T13" fmla="*/ 227 h 447"/>
                <a:gd name="T14" fmla="*/ 125 w 502"/>
                <a:gd name="T15" fmla="*/ 220 h 447"/>
                <a:gd name="T16" fmla="*/ 70 w 502"/>
                <a:gd name="T17" fmla="*/ 238 h 447"/>
                <a:gd name="T18" fmla="*/ 110 w 502"/>
                <a:gd name="T19" fmla="*/ 301 h 447"/>
                <a:gd name="T20" fmla="*/ 295 w 502"/>
                <a:gd name="T21" fmla="*/ 269 h 447"/>
                <a:gd name="T22" fmla="*/ 165 w 502"/>
                <a:gd name="T23" fmla="*/ 355 h 447"/>
                <a:gd name="T24" fmla="*/ 112 w 502"/>
                <a:gd name="T25" fmla="*/ 370 h 447"/>
                <a:gd name="T26" fmla="*/ 123 w 502"/>
                <a:gd name="T27" fmla="*/ 427 h 447"/>
                <a:gd name="T28" fmla="*/ 198 w 502"/>
                <a:gd name="T29" fmla="*/ 418 h 447"/>
                <a:gd name="T30" fmla="*/ 268 w 502"/>
                <a:gd name="T31" fmla="*/ 418 h 447"/>
                <a:gd name="T32" fmla="*/ 417 w 502"/>
                <a:gd name="T33" fmla="*/ 447 h 447"/>
                <a:gd name="T34" fmla="*/ 502 w 502"/>
                <a:gd name="T35" fmla="*/ 185 h 447"/>
                <a:gd name="T36" fmla="*/ 416 w 502"/>
                <a:gd name="T37" fmla="*/ 164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02" h="447">
                  <a:moveTo>
                    <a:pt x="416" y="164"/>
                  </a:moveTo>
                  <a:cubicBezTo>
                    <a:pt x="193" y="79"/>
                    <a:pt x="193" y="79"/>
                    <a:pt x="193" y="79"/>
                  </a:cubicBezTo>
                  <a:cubicBezTo>
                    <a:pt x="193" y="79"/>
                    <a:pt x="115" y="0"/>
                    <a:pt x="85" y="43"/>
                  </a:cubicBezTo>
                  <a:cubicBezTo>
                    <a:pt x="70" y="65"/>
                    <a:pt x="88" y="78"/>
                    <a:pt x="106" y="99"/>
                  </a:cubicBezTo>
                  <a:cubicBezTo>
                    <a:pt x="130" y="128"/>
                    <a:pt x="153" y="124"/>
                    <a:pt x="165" y="132"/>
                  </a:cubicBezTo>
                  <a:cubicBezTo>
                    <a:pt x="219" y="169"/>
                    <a:pt x="259" y="195"/>
                    <a:pt x="259" y="195"/>
                  </a:cubicBezTo>
                  <a:cubicBezTo>
                    <a:pt x="169" y="227"/>
                    <a:pt x="169" y="227"/>
                    <a:pt x="169" y="227"/>
                  </a:cubicBezTo>
                  <a:cubicBezTo>
                    <a:pt x="169" y="227"/>
                    <a:pt x="139" y="216"/>
                    <a:pt x="125" y="220"/>
                  </a:cubicBezTo>
                  <a:cubicBezTo>
                    <a:pt x="112" y="225"/>
                    <a:pt x="91" y="237"/>
                    <a:pt x="70" y="238"/>
                  </a:cubicBezTo>
                  <a:cubicBezTo>
                    <a:pt x="24" y="238"/>
                    <a:pt x="0" y="315"/>
                    <a:pt x="110" y="301"/>
                  </a:cubicBezTo>
                  <a:cubicBezTo>
                    <a:pt x="220" y="286"/>
                    <a:pt x="295" y="269"/>
                    <a:pt x="295" y="269"/>
                  </a:cubicBezTo>
                  <a:cubicBezTo>
                    <a:pt x="165" y="355"/>
                    <a:pt x="165" y="355"/>
                    <a:pt x="165" y="355"/>
                  </a:cubicBezTo>
                  <a:cubicBezTo>
                    <a:pt x="165" y="355"/>
                    <a:pt x="127" y="371"/>
                    <a:pt x="112" y="370"/>
                  </a:cubicBezTo>
                  <a:cubicBezTo>
                    <a:pt x="68" y="365"/>
                    <a:pt x="46" y="418"/>
                    <a:pt x="123" y="427"/>
                  </a:cubicBezTo>
                  <a:cubicBezTo>
                    <a:pt x="200" y="436"/>
                    <a:pt x="198" y="418"/>
                    <a:pt x="198" y="418"/>
                  </a:cubicBezTo>
                  <a:cubicBezTo>
                    <a:pt x="268" y="418"/>
                    <a:pt x="268" y="418"/>
                    <a:pt x="268" y="418"/>
                  </a:cubicBezTo>
                  <a:cubicBezTo>
                    <a:pt x="417" y="447"/>
                    <a:pt x="417" y="447"/>
                    <a:pt x="417" y="447"/>
                  </a:cubicBezTo>
                  <a:cubicBezTo>
                    <a:pt x="502" y="185"/>
                    <a:pt x="502" y="185"/>
                    <a:pt x="502" y="185"/>
                  </a:cubicBezTo>
                  <a:cubicBezTo>
                    <a:pt x="416" y="164"/>
                    <a:pt x="416" y="164"/>
                    <a:pt x="416" y="164"/>
                  </a:cubicBezTo>
                </a:path>
              </a:pathLst>
            </a:custGeom>
            <a:solidFill>
              <a:srgbClr val="FCDEBC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1" name="任意多边形: 形状 30"/>
            <p:cNvSpPr>
              <a:spLocks/>
            </p:cNvSpPr>
            <p:nvPr/>
          </p:nvSpPr>
          <p:spPr bwMode="auto">
            <a:xfrm>
              <a:off x="5397023" y="3086099"/>
              <a:ext cx="1398524" cy="2852776"/>
            </a:xfrm>
            <a:custGeom>
              <a:avLst/>
              <a:gdLst>
                <a:gd name="T0" fmla="*/ 308 w 308"/>
                <a:gd name="T1" fmla="*/ 588 h 632"/>
                <a:gd name="T2" fmla="*/ 264 w 308"/>
                <a:gd name="T3" fmla="*/ 632 h 632"/>
                <a:gd name="T4" fmla="*/ 44 w 308"/>
                <a:gd name="T5" fmla="*/ 632 h 632"/>
                <a:gd name="T6" fmla="*/ 0 w 308"/>
                <a:gd name="T7" fmla="*/ 588 h 632"/>
                <a:gd name="T8" fmla="*/ 0 w 308"/>
                <a:gd name="T9" fmla="*/ 44 h 632"/>
                <a:gd name="T10" fmla="*/ 44 w 308"/>
                <a:gd name="T11" fmla="*/ 0 h 632"/>
                <a:gd name="T12" fmla="*/ 264 w 308"/>
                <a:gd name="T13" fmla="*/ 0 h 632"/>
                <a:gd name="T14" fmla="*/ 308 w 308"/>
                <a:gd name="T15" fmla="*/ 44 h 632"/>
                <a:gd name="T16" fmla="*/ 308 w 308"/>
                <a:gd name="T17" fmla="*/ 588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632">
                  <a:moveTo>
                    <a:pt x="308" y="588"/>
                  </a:moveTo>
                  <a:cubicBezTo>
                    <a:pt x="308" y="612"/>
                    <a:pt x="288" y="632"/>
                    <a:pt x="264" y="632"/>
                  </a:cubicBezTo>
                  <a:cubicBezTo>
                    <a:pt x="44" y="632"/>
                    <a:pt x="44" y="632"/>
                    <a:pt x="44" y="632"/>
                  </a:cubicBezTo>
                  <a:cubicBezTo>
                    <a:pt x="20" y="632"/>
                    <a:pt x="0" y="612"/>
                    <a:pt x="0" y="588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20"/>
                    <a:pt x="20" y="0"/>
                    <a:pt x="44" y="0"/>
                  </a:cubicBezTo>
                  <a:cubicBezTo>
                    <a:pt x="264" y="0"/>
                    <a:pt x="264" y="0"/>
                    <a:pt x="264" y="0"/>
                  </a:cubicBezTo>
                  <a:cubicBezTo>
                    <a:pt x="288" y="0"/>
                    <a:pt x="308" y="20"/>
                    <a:pt x="308" y="44"/>
                  </a:cubicBezTo>
                  <a:cubicBezTo>
                    <a:pt x="308" y="588"/>
                    <a:pt x="308" y="588"/>
                    <a:pt x="308" y="588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2" name="任意多边形: 形状 31"/>
            <p:cNvSpPr>
              <a:spLocks/>
            </p:cNvSpPr>
            <p:nvPr/>
          </p:nvSpPr>
          <p:spPr bwMode="auto">
            <a:xfrm>
              <a:off x="5285566" y="4824301"/>
              <a:ext cx="111457" cy="50422"/>
            </a:xfrm>
            <a:custGeom>
              <a:avLst/>
              <a:gdLst>
                <a:gd name="T0" fmla="*/ 0 w 24"/>
                <a:gd name="T1" fmla="*/ 0 h 11"/>
                <a:gd name="T2" fmla="*/ 0 w 24"/>
                <a:gd name="T3" fmla="*/ 0 h 11"/>
                <a:gd name="T4" fmla="*/ 24 w 24"/>
                <a:gd name="T5" fmla="*/ 11 h 11"/>
                <a:gd name="T6" fmla="*/ 24 w 24"/>
                <a:gd name="T7" fmla="*/ 11 h 11"/>
                <a:gd name="T8" fmla="*/ 0 w 24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" y="6"/>
                    <a:pt x="17" y="9"/>
                    <a:pt x="24" y="1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17" y="8"/>
                    <a:pt x="9" y="6"/>
                    <a:pt x="0" y="0"/>
                  </a:cubicBezTo>
                </a:path>
              </a:pathLst>
            </a:custGeom>
            <a:solidFill>
              <a:srgbClr val="9D7F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3" name="任意多边形: 形状 32"/>
            <p:cNvSpPr>
              <a:spLocks/>
            </p:cNvSpPr>
            <p:nvPr/>
          </p:nvSpPr>
          <p:spPr bwMode="auto">
            <a:xfrm>
              <a:off x="5285566" y="5294014"/>
              <a:ext cx="47767" cy="7963"/>
            </a:xfrm>
            <a:custGeom>
              <a:avLst/>
              <a:gdLst>
                <a:gd name="T0" fmla="*/ 10 w 10"/>
                <a:gd name="T1" fmla="*/ 0 h 2"/>
                <a:gd name="T2" fmla="*/ 2 w 10"/>
                <a:gd name="T3" fmla="*/ 1 h 2"/>
                <a:gd name="T4" fmla="*/ 0 w 10"/>
                <a:gd name="T5" fmla="*/ 2 h 2"/>
                <a:gd name="T6" fmla="*/ 0 w 10"/>
                <a:gd name="T7" fmla="*/ 2 h 2"/>
                <a:gd name="T8" fmla="*/ 2 w 10"/>
                <a:gd name="T9" fmla="*/ 1 h 2"/>
                <a:gd name="T10" fmla="*/ 10 w 10"/>
                <a:gd name="T11" fmla="*/ 0 h 2"/>
                <a:gd name="T12" fmla="*/ 10 w 10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2">
                  <a:moveTo>
                    <a:pt x="10" y="0"/>
                  </a:moveTo>
                  <a:cubicBezTo>
                    <a:pt x="7" y="0"/>
                    <a:pt x="4" y="0"/>
                    <a:pt x="2" y="1"/>
                  </a:cubicBezTo>
                  <a:cubicBezTo>
                    <a:pt x="2" y="1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2" y="1"/>
                    <a:pt x="2" y="1"/>
                  </a:cubicBezTo>
                  <a:cubicBezTo>
                    <a:pt x="5" y="0"/>
                    <a:pt x="7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9D7F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4" name="任意多边形: 形状 33"/>
            <p:cNvSpPr>
              <a:spLocks/>
            </p:cNvSpPr>
            <p:nvPr/>
          </p:nvSpPr>
          <p:spPr bwMode="auto">
            <a:xfrm>
              <a:off x="5373139" y="5641654"/>
              <a:ext cx="23884" cy="0"/>
            </a:xfrm>
            <a:custGeom>
              <a:avLst/>
              <a:gdLst>
                <a:gd name="T0" fmla="*/ 5 w 5"/>
                <a:gd name="T1" fmla="*/ 0 w 5"/>
                <a:gd name="T2" fmla="*/ 5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cubicBezTo>
                    <a:pt x="3" y="0"/>
                    <a:pt x="2" y="0"/>
                    <a:pt x="0" y="0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6C33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5" name="任意多边形: 形状 34"/>
            <p:cNvSpPr>
              <a:spLocks/>
            </p:cNvSpPr>
            <p:nvPr/>
          </p:nvSpPr>
          <p:spPr bwMode="auto">
            <a:xfrm>
              <a:off x="5333333" y="5904376"/>
              <a:ext cx="148610" cy="53075"/>
            </a:xfrm>
            <a:custGeom>
              <a:avLst/>
              <a:gdLst>
                <a:gd name="T0" fmla="*/ 33 w 33"/>
                <a:gd name="T1" fmla="*/ 0 h 12"/>
                <a:gd name="T2" fmla="*/ 32 w 33"/>
                <a:gd name="T3" fmla="*/ 0 h 12"/>
                <a:gd name="T4" fmla="*/ 0 w 33"/>
                <a:gd name="T5" fmla="*/ 12 h 12"/>
                <a:gd name="T6" fmla="*/ 0 w 33"/>
                <a:gd name="T7" fmla="*/ 12 h 12"/>
                <a:gd name="T8" fmla="*/ 32 w 33"/>
                <a:gd name="T9" fmla="*/ 1 h 12"/>
                <a:gd name="T10" fmla="*/ 33 w 33"/>
                <a:gd name="T11" fmla="*/ 0 h 12"/>
                <a:gd name="T12" fmla="*/ 33 w 33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12">
                  <a:moveTo>
                    <a:pt x="33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15" y="7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6" y="8"/>
                    <a:pt x="32" y="1"/>
                    <a:pt x="32" y="1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</a:path>
              </a:pathLst>
            </a:custGeom>
            <a:solidFill>
              <a:srgbClr val="9D7F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36" name="组合 35"/>
            <p:cNvGrpSpPr/>
            <p:nvPr/>
          </p:nvGrpSpPr>
          <p:grpSpPr>
            <a:xfrm>
              <a:off x="5285570" y="4450125"/>
              <a:ext cx="1321565" cy="1578980"/>
              <a:chOff x="4778055" y="2602014"/>
              <a:chExt cx="1200159" cy="1433926"/>
            </a:xfrm>
            <a:solidFill>
              <a:srgbClr val="F6BD7E"/>
            </a:solidFill>
          </p:grpSpPr>
          <p:sp>
            <p:nvSpPr>
              <p:cNvPr id="53" name="任意多边形: 形状 52"/>
              <p:cNvSpPr>
                <a:spLocks/>
              </p:cNvSpPr>
              <p:nvPr/>
            </p:nvSpPr>
            <p:spPr bwMode="auto">
              <a:xfrm>
                <a:off x="4778055" y="2602014"/>
                <a:ext cx="101218" cy="385593"/>
              </a:xfrm>
              <a:custGeom>
                <a:avLst/>
                <a:gdLst>
                  <a:gd name="T0" fmla="*/ 0 w 24"/>
                  <a:gd name="T1" fmla="*/ 0 h 94"/>
                  <a:gd name="T2" fmla="*/ 0 w 24"/>
                  <a:gd name="T3" fmla="*/ 83 h 94"/>
                  <a:gd name="T4" fmla="*/ 24 w 24"/>
                  <a:gd name="T5" fmla="*/ 94 h 94"/>
                  <a:gd name="T6" fmla="*/ 24 w 24"/>
                  <a:gd name="T7" fmla="*/ 11 h 94"/>
                  <a:gd name="T8" fmla="*/ 0 w 24"/>
                  <a:gd name="T9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94">
                    <a:moveTo>
                      <a:pt x="0" y="0"/>
                    </a:moveTo>
                    <a:cubicBezTo>
                      <a:pt x="0" y="83"/>
                      <a:pt x="0" y="83"/>
                      <a:pt x="0" y="83"/>
                    </a:cubicBezTo>
                    <a:cubicBezTo>
                      <a:pt x="9" y="89"/>
                      <a:pt x="17" y="91"/>
                      <a:pt x="24" y="94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16" y="6"/>
                      <a:pt x="8" y="2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4" name="任意多边形: 形状 53"/>
              <p:cNvSpPr>
                <a:spLocks/>
              </p:cNvSpPr>
              <p:nvPr/>
            </p:nvSpPr>
            <p:spPr bwMode="auto">
              <a:xfrm>
                <a:off x="4778055" y="3368380"/>
                <a:ext cx="101218" cy="327754"/>
              </a:xfrm>
              <a:custGeom>
                <a:avLst/>
                <a:gdLst>
                  <a:gd name="T0" fmla="*/ 10 w 24"/>
                  <a:gd name="T1" fmla="*/ 0 h 80"/>
                  <a:gd name="T2" fmla="*/ 2 w 24"/>
                  <a:gd name="T3" fmla="*/ 1 h 80"/>
                  <a:gd name="T4" fmla="*/ 0 w 24"/>
                  <a:gd name="T5" fmla="*/ 2 h 80"/>
                  <a:gd name="T6" fmla="*/ 0 w 24"/>
                  <a:gd name="T7" fmla="*/ 80 h 80"/>
                  <a:gd name="T8" fmla="*/ 19 w 24"/>
                  <a:gd name="T9" fmla="*/ 77 h 80"/>
                  <a:gd name="T10" fmla="*/ 24 w 24"/>
                  <a:gd name="T11" fmla="*/ 77 h 80"/>
                  <a:gd name="T12" fmla="*/ 24 w 24"/>
                  <a:gd name="T13" fmla="*/ 2 h 80"/>
                  <a:gd name="T14" fmla="*/ 10 w 24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80">
                    <a:moveTo>
                      <a:pt x="10" y="0"/>
                    </a:moveTo>
                    <a:cubicBezTo>
                      <a:pt x="7" y="0"/>
                      <a:pt x="5" y="0"/>
                      <a:pt x="2" y="1"/>
                    </a:cubicBezTo>
                    <a:cubicBezTo>
                      <a:pt x="2" y="1"/>
                      <a:pt x="1" y="2"/>
                      <a:pt x="0" y="2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6" y="79"/>
                      <a:pt x="13" y="78"/>
                      <a:pt x="19" y="77"/>
                    </a:cubicBezTo>
                    <a:cubicBezTo>
                      <a:pt x="21" y="77"/>
                      <a:pt x="22" y="77"/>
                      <a:pt x="24" y="77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19" y="1"/>
                      <a:pt x="14" y="0"/>
                      <a:pt x="1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5" name="任意多边形: 形状 54"/>
              <p:cNvSpPr>
                <a:spLocks/>
              </p:cNvSpPr>
              <p:nvPr/>
            </p:nvSpPr>
            <p:spPr bwMode="auto">
              <a:xfrm>
                <a:off x="4821434" y="3922671"/>
                <a:ext cx="1156780" cy="113269"/>
              </a:xfrm>
              <a:custGeom>
                <a:avLst/>
                <a:gdLst>
                  <a:gd name="T0" fmla="*/ 281 w 281"/>
                  <a:gd name="T1" fmla="*/ 8 h 28"/>
                  <a:gd name="T2" fmla="*/ 278 w 281"/>
                  <a:gd name="T3" fmla="*/ 8 h 28"/>
                  <a:gd name="T4" fmla="*/ 251 w 281"/>
                  <a:gd name="T5" fmla="*/ 8 h 28"/>
                  <a:gd name="T6" fmla="*/ 253 w 281"/>
                  <a:gd name="T7" fmla="*/ 28 h 28"/>
                  <a:gd name="T8" fmla="*/ 254 w 281"/>
                  <a:gd name="T9" fmla="*/ 28 h 28"/>
                  <a:gd name="T10" fmla="*/ 279 w 281"/>
                  <a:gd name="T11" fmla="*/ 20 h 28"/>
                  <a:gd name="T12" fmla="*/ 281 w 281"/>
                  <a:gd name="T13" fmla="*/ 8 h 28"/>
                  <a:gd name="T14" fmla="*/ 33 w 281"/>
                  <a:gd name="T15" fmla="*/ 0 h 28"/>
                  <a:gd name="T16" fmla="*/ 32 w 281"/>
                  <a:gd name="T17" fmla="*/ 1 h 28"/>
                  <a:gd name="T18" fmla="*/ 0 w 281"/>
                  <a:gd name="T19" fmla="*/ 12 h 28"/>
                  <a:gd name="T20" fmla="*/ 34 w 281"/>
                  <a:gd name="T21" fmla="*/ 28 h 28"/>
                  <a:gd name="T22" fmla="*/ 127 w 281"/>
                  <a:gd name="T23" fmla="*/ 28 h 28"/>
                  <a:gd name="T24" fmla="*/ 132 w 281"/>
                  <a:gd name="T25" fmla="*/ 8 h 28"/>
                  <a:gd name="T26" fmla="*/ 58 w 281"/>
                  <a:gd name="T27" fmla="*/ 8 h 28"/>
                  <a:gd name="T28" fmla="*/ 33 w 281"/>
                  <a:gd name="T2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81" h="28">
                    <a:moveTo>
                      <a:pt x="281" y="8"/>
                    </a:moveTo>
                    <a:cubicBezTo>
                      <a:pt x="280" y="8"/>
                      <a:pt x="279" y="8"/>
                      <a:pt x="278" y="8"/>
                    </a:cubicBezTo>
                    <a:cubicBezTo>
                      <a:pt x="251" y="8"/>
                      <a:pt x="251" y="8"/>
                      <a:pt x="251" y="8"/>
                    </a:cubicBezTo>
                    <a:cubicBezTo>
                      <a:pt x="252" y="15"/>
                      <a:pt x="253" y="22"/>
                      <a:pt x="253" y="28"/>
                    </a:cubicBezTo>
                    <a:cubicBezTo>
                      <a:pt x="254" y="28"/>
                      <a:pt x="254" y="28"/>
                      <a:pt x="254" y="28"/>
                    </a:cubicBezTo>
                    <a:cubicBezTo>
                      <a:pt x="263" y="28"/>
                      <a:pt x="272" y="25"/>
                      <a:pt x="279" y="20"/>
                    </a:cubicBezTo>
                    <a:cubicBezTo>
                      <a:pt x="280" y="16"/>
                      <a:pt x="280" y="12"/>
                      <a:pt x="281" y="8"/>
                    </a:cubicBezTo>
                    <a:moveTo>
                      <a:pt x="33" y="0"/>
                    </a:moveTo>
                    <a:cubicBezTo>
                      <a:pt x="32" y="1"/>
                      <a:pt x="32" y="1"/>
                      <a:pt x="32" y="1"/>
                    </a:cubicBezTo>
                    <a:cubicBezTo>
                      <a:pt x="32" y="1"/>
                      <a:pt x="16" y="8"/>
                      <a:pt x="0" y="12"/>
                    </a:cubicBezTo>
                    <a:cubicBezTo>
                      <a:pt x="8" y="22"/>
                      <a:pt x="20" y="28"/>
                      <a:pt x="34" y="28"/>
                    </a:cubicBezTo>
                    <a:cubicBezTo>
                      <a:pt x="127" y="28"/>
                      <a:pt x="127" y="28"/>
                      <a:pt x="127" y="28"/>
                    </a:cubicBezTo>
                    <a:cubicBezTo>
                      <a:pt x="129" y="21"/>
                      <a:pt x="131" y="15"/>
                      <a:pt x="132" y="8"/>
                    </a:cubicBezTo>
                    <a:cubicBezTo>
                      <a:pt x="58" y="8"/>
                      <a:pt x="58" y="8"/>
                      <a:pt x="58" y="8"/>
                    </a:cubicBezTo>
                    <a:cubicBezTo>
                      <a:pt x="49" y="8"/>
                      <a:pt x="40" y="5"/>
                      <a:pt x="33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37" name="任意多边形: 形状 36"/>
            <p:cNvSpPr>
              <a:spLocks/>
            </p:cNvSpPr>
            <p:nvPr/>
          </p:nvSpPr>
          <p:spPr bwMode="auto">
            <a:xfrm>
              <a:off x="5450099" y="3282476"/>
              <a:ext cx="1289720" cy="2314066"/>
            </a:xfrm>
            <a:custGeom>
              <a:avLst/>
              <a:gdLst>
                <a:gd name="T0" fmla="*/ 284 w 284"/>
                <a:gd name="T1" fmla="*/ 495 h 512"/>
                <a:gd name="T2" fmla="*/ 266 w 284"/>
                <a:gd name="T3" fmla="*/ 512 h 512"/>
                <a:gd name="T4" fmla="*/ 15 w 284"/>
                <a:gd name="T5" fmla="*/ 512 h 512"/>
                <a:gd name="T6" fmla="*/ 0 w 284"/>
                <a:gd name="T7" fmla="*/ 495 h 512"/>
                <a:gd name="T8" fmla="*/ 0 w 284"/>
                <a:gd name="T9" fmla="*/ 19 h 512"/>
                <a:gd name="T10" fmla="*/ 15 w 284"/>
                <a:gd name="T11" fmla="*/ 0 h 512"/>
                <a:gd name="T12" fmla="*/ 266 w 284"/>
                <a:gd name="T13" fmla="*/ 0 h 512"/>
                <a:gd name="T14" fmla="*/ 284 w 284"/>
                <a:gd name="T15" fmla="*/ 19 h 512"/>
                <a:gd name="T16" fmla="*/ 284 w 284"/>
                <a:gd name="T17" fmla="*/ 495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4" h="512">
                  <a:moveTo>
                    <a:pt x="284" y="495"/>
                  </a:moveTo>
                  <a:cubicBezTo>
                    <a:pt x="284" y="504"/>
                    <a:pt x="275" y="512"/>
                    <a:pt x="266" y="512"/>
                  </a:cubicBezTo>
                  <a:cubicBezTo>
                    <a:pt x="15" y="512"/>
                    <a:pt x="15" y="512"/>
                    <a:pt x="15" y="512"/>
                  </a:cubicBezTo>
                  <a:cubicBezTo>
                    <a:pt x="6" y="512"/>
                    <a:pt x="0" y="504"/>
                    <a:pt x="0" y="49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0"/>
                    <a:pt x="6" y="0"/>
                    <a:pt x="15" y="0"/>
                  </a:cubicBezTo>
                  <a:cubicBezTo>
                    <a:pt x="266" y="0"/>
                    <a:pt x="266" y="0"/>
                    <a:pt x="266" y="0"/>
                  </a:cubicBezTo>
                  <a:cubicBezTo>
                    <a:pt x="275" y="0"/>
                    <a:pt x="284" y="10"/>
                    <a:pt x="284" y="19"/>
                  </a:cubicBezTo>
                  <a:cubicBezTo>
                    <a:pt x="284" y="495"/>
                    <a:pt x="284" y="495"/>
                    <a:pt x="284" y="495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8" name="任意多边形: 形状 37"/>
            <p:cNvSpPr>
              <a:spLocks/>
            </p:cNvSpPr>
            <p:nvPr/>
          </p:nvSpPr>
          <p:spPr bwMode="auto">
            <a:xfrm>
              <a:off x="5397023" y="573984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2F9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9" name="任意多边形: 形状 38"/>
            <p:cNvSpPr>
              <a:spLocks/>
            </p:cNvSpPr>
            <p:nvPr/>
          </p:nvSpPr>
          <p:spPr bwMode="auto">
            <a:xfrm>
              <a:off x="5450099" y="3282476"/>
              <a:ext cx="1231337" cy="2314066"/>
            </a:xfrm>
            <a:custGeom>
              <a:avLst/>
              <a:gdLst>
                <a:gd name="T0" fmla="*/ 266 w 271"/>
                <a:gd name="T1" fmla="*/ 0 h 512"/>
                <a:gd name="T2" fmla="*/ 15 w 271"/>
                <a:gd name="T3" fmla="*/ 0 h 512"/>
                <a:gd name="T4" fmla="*/ 0 w 271"/>
                <a:gd name="T5" fmla="*/ 19 h 512"/>
                <a:gd name="T6" fmla="*/ 0 w 271"/>
                <a:gd name="T7" fmla="*/ 277 h 512"/>
                <a:gd name="T8" fmla="*/ 0 w 271"/>
                <a:gd name="T9" fmla="*/ 355 h 512"/>
                <a:gd name="T10" fmla="*/ 0 w 271"/>
                <a:gd name="T11" fmla="*/ 450 h 512"/>
                <a:gd name="T12" fmla="*/ 0 w 271"/>
                <a:gd name="T13" fmla="*/ 495 h 512"/>
                <a:gd name="T14" fmla="*/ 15 w 271"/>
                <a:gd name="T15" fmla="*/ 512 h 512"/>
                <a:gd name="T16" fmla="*/ 18 w 271"/>
                <a:gd name="T17" fmla="*/ 512 h 512"/>
                <a:gd name="T18" fmla="*/ 271 w 271"/>
                <a:gd name="T19" fmla="*/ 1 h 512"/>
                <a:gd name="T20" fmla="*/ 266 w 271"/>
                <a:gd name="T21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1" h="512">
                  <a:moveTo>
                    <a:pt x="266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10"/>
                    <a:pt x="0" y="19"/>
                  </a:cubicBezTo>
                  <a:cubicBezTo>
                    <a:pt x="0" y="277"/>
                    <a:pt x="0" y="277"/>
                    <a:pt x="0" y="277"/>
                  </a:cubicBezTo>
                  <a:cubicBezTo>
                    <a:pt x="0" y="355"/>
                    <a:pt x="0" y="355"/>
                    <a:pt x="0" y="355"/>
                  </a:cubicBezTo>
                  <a:cubicBezTo>
                    <a:pt x="0" y="450"/>
                    <a:pt x="0" y="450"/>
                    <a:pt x="0" y="450"/>
                  </a:cubicBezTo>
                  <a:cubicBezTo>
                    <a:pt x="0" y="495"/>
                    <a:pt x="0" y="495"/>
                    <a:pt x="0" y="495"/>
                  </a:cubicBezTo>
                  <a:cubicBezTo>
                    <a:pt x="0" y="504"/>
                    <a:pt x="6" y="512"/>
                    <a:pt x="15" y="512"/>
                  </a:cubicBezTo>
                  <a:cubicBezTo>
                    <a:pt x="18" y="512"/>
                    <a:pt x="18" y="512"/>
                    <a:pt x="18" y="512"/>
                  </a:cubicBezTo>
                  <a:cubicBezTo>
                    <a:pt x="271" y="1"/>
                    <a:pt x="271" y="1"/>
                    <a:pt x="271" y="1"/>
                  </a:cubicBezTo>
                  <a:cubicBezTo>
                    <a:pt x="269" y="0"/>
                    <a:pt x="268" y="0"/>
                    <a:pt x="266" y="0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0" name="任意多边形: 形状 39"/>
            <p:cNvSpPr>
              <a:spLocks/>
            </p:cNvSpPr>
            <p:nvPr/>
          </p:nvSpPr>
          <p:spPr bwMode="auto">
            <a:xfrm>
              <a:off x="5826929" y="4266669"/>
              <a:ext cx="1624091" cy="3861199"/>
            </a:xfrm>
            <a:custGeom>
              <a:avLst/>
              <a:gdLst>
                <a:gd name="T0" fmla="*/ 95 w 358"/>
                <a:gd name="T1" fmla="*/ 855 h 855"/>
                <a:gd name="T2" fmla="*/ 68 w 358"/>
                <a:gd name="T3" fmla="*/ 697 h 855"/>
                <a:gd name="T4" fmla="*/ 11 w 358"/>
                <a:gd name="T5" fmla="*/ 432 h 855"/>
                <a:gd name="T6" fmla="*/ 37 w 358"/>
                <a:gd name="T7" fmla="*/ 279 h 855"/>
                <a:gd name="T8" fmla="*/ 77 w 358"/>
                <a:gd name="T9" fmla="*/ 102 h 855"/>
                <a:gd name="T10" fmla="*/ 138 w 358"/>
                <a:gd name="T11" fmla="*/ 267 h 855"/>
                <a:gd name="T12" fmla="*/ 158 w 358"/>
                <a:gd name="T13" fmla="*/ 429 h 855"/>
                <a:gd name="T14" fmla="*/ 189 w 358"/>
                <a:gd name="T15" fmla="*/ 275 h 855"/>
                <a:gd name="T16" fmla="*/ 220 w 358"/>
                <a:gd name="T17" fmla="*/ 204 h 855"/>
                <a:gd name="T18" fmla="*/ 202 w 358"/>
                <a:gd name="T19" fmla="*/ 135 h 855"/>
                <a:gd name="T20" fmla="*/ 213 w 358"/>
                <a:gd name="T21" fmla="*/ 45 h 855"/>
                <a:gd name="T22" fmla="*/ 211 w 358"/>
                <a:gd name="T23" fmla="*/ 0 h 855"/>
                <a:gd name="T24" fmla="*/ 301 w 358"/>
                <a:gd name="T25" fmla="*/ 75 h 855"/>
                <a:gd name="T26" fmla="*/ 336 w 358"/>
                <a:gd name="T27" fmla="*/ 253 h 855"/>
                <a:gd name="T28" fmla="*/ 301 w 358"/>
                <a:gd name="T29" fmla="*/ 548 h 855"/>
                <a:gd name="T30" fmla="*/ 297 w 358"/>
                <a:gd name="T31" fmla="*/ 855 h 855"/>
                <a:gd name="T32" fmla="*/ 95 w 358"/>
                <a:gd name="T33" fmla="*/ 855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8" h="855">
                  <a:moveTo>
                    <a:pt x="95" y="855"/>
                  </a:moveTo>
                  <a:cubicBezTo>
                    <a:pt x="95" y="855"/>
                    <a:pt x="90" y="772"/>
                    <a:pt x="68" y="697"/>
                  </a:cubicBezTo>
                  <a:cubicBezTo>
                    <a:pt x="46" y="622"/>
                    <a:pt x="0" y="490"/>
                    <a:pt x="11" y="432"/>
                  </a:cubicBezTo>
                  <a:cubicBezTo>
                    <a:pt x="22" y="375"/>
                    <a:pt x="42" y="330"/>
                    <a:pt x="37" y="279"/>
                  </a:cubicBezTo>
                  <a:cubicBezTo>
                    <a:pt x="33" y="227"/>
                    <a:pt x="13" y="111"/>
                    <a:pt x="77" y="102"/>
                  </a:cubicBezTo>
                  <a:cubicBezTo>
                    <a:pt x="141" y="93"/>
                    <a:pt x="134" y="218"/>
                    <a:pt x="138" y="267"/>
                  </a:cubicBezTo>
                  <a:cubicBezTo>
                    <a:pt x="143" y="315"/>
                    <a:pt x="143" y="432"/>
                    <a:pt x="158" y="429"/>
                  </a:cubicBezTo>
                  <a:cubicBezTo>
                    <a:pt x="174" y="427"/>
                    <a:pt x="176" y="315"/>
                    <a:pt x="189" y="275"/>
                  </a:cubicBezTo>
                  <a:cubicBezTo>
                    <a:pt x="202" y="236"/>
                    <a:pt x="220" y="204"/>
                    <a:pt x="220" y="204"/>
                  </a:cubicBezTo>
                  <a:cubicBezTo>
                    <a:pt x="220" y="204"/>
                    <a:pt x="200" y="161"/>
                    <a:pt x="202" y="135"/>
                  </a:cubicBezTo>
                  <a:cubicBezTo>
                    <a:pt x="203" y="120"/>
                    <a:pt x="209" y="78"/>
                    <a:pt x="213" y="45"/>
                  </a:cubicBezTo>
                  <a:cubicBezTo>
                    <a:pt x="217" y="20"/>
                    <a:pt x="211" y="0"/>
                    <a:pt x="211" y="0"/>
                  </a:cubicBezTo>
                  <a:cubicBezTo>
                    <a:pt x="211" y="0"/>
                    <a:pt x="299" y="62"/>
                    <a:pt x="301" y="75"/>
                  </a:cubicBezTo>
                  <a:cubicBezTo>
                    <a:pt x="303" y="88"/>
                    <a:pt x="325" y="217"/>
                    <a:pt x="336" y="253"/>
                  </a:cubicBezTo>
                  <a:cubicBezTo>
                    <a:pt x="358" y="326"/>
                    <a:pt x="335" y="347"/>
                    <a:pt x="301" y="548"/>
                  </a:cubicBezTo>
                  <a:cubicBezTo>
                    <a:pt x="269" y="739"/>
                    <a:pt x="297" y="855"/>
                    <a:pt x="297" y="855"/>
                  </a:cubicBezTo>
                  <a:cubicBezTo>
                    <a:pt x="95" y="855"/>
                    <a:pt x="95" y="855"/>
                    <a:pt x="95" y="855"/>
                  </a:cubicBezTo>
                </a:path>
              </a:pathLst>
            </a:custGeom>
            <a:solidFill>
              <a:srgbClr val="FCDEBC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1" name="任意多边形: 形状 40"/>
            <p:cNvSpPr>
              <a:spLocks/>
            </p:cNvSpPr>
            <p:nvPr/>
          </p:nvSpPr>
          <p:spPr bwMode="auto">
            <a:xfrm>
              <a:off x="7230760" y="487472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48D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2" name="任意多边形: 形状 41"/>
            <p:cNvSpPr>
              <a:spLocks/>
            </p:cNvSpPr>
            <p:nvPr/>
          </p:nvSpPr>
          <p:spPr bwMode="auto">
            <a:xfrm>
              <a:off x="6482404" y="6029101"/>
              <a:ext cx="7963" cy="74305"/>
            </a:xfrm>
            <a:custGeom>
              <a:avLst/>
              <a:gdLst>
                <a:gd name="T0" fmla="*/ 0 w 2"/>
                <a:gd name="T1" fmla="*/ 0 h 16"/>
                <a:gd name="T2" fmla="*/ 0 w 2"/>
                <a:gd name="T3" fmla="*/ 0 h 16"/>
                <a:gd name="T4" fmla="*/ 2 w 2"/>
                <a:gd name="T5" fmla="*/ 16 h 16"/>
                <a:gd name="T6" fmla="*/ 2 w 2"/>
                <a:gd name="T7" fmla="*/ 16 h 16"/>
                <a:gd name="T8" fmla="*/ 0 w 2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6"/>
                    <a:pt x="2" y="11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1"/>
                    <a:pt x="1" y="6"/>
                    <a:pt x="0" y="0"/>
                  </a:cubicBezTo>
                </a:path>
              </a:pathLst>
            </a:custGeom>
            <a:solidFill>
              <a:srgbClr val="EB78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3" name="任意多边形: 形状 42"/>
            <p:cNvSpPr>
              <a:spLocks/>
            </p:cNvSpPr>
            <p:nvPr/>
          </p:nvSpPr>
          <p:spPr bwMode="auto">
            <a:xfrm>
              <a:off x="6471789" y="5938873"/>
              <a:ext cx="10615" cy="90228"/>
            </a:xfrm>
            <a:custGeom>
              <a:avLst/>
              <a:gdLst>
                <a:gd name="T0" fmla="*/ 0 w 2"/>
                <a:gd name="T1" fmla="*/ 0 h 20"/>
                <a:gd name="T2" fmla="*/ 0 w 2"/>
                <a:gd name="T3" fmla="*/ 0 h 20"/>
                <a:gd name="T4" fmla="*/ 2 w 2"/>
                <a:gd name="T5" fmla="*/ 20 h 20"/>
                <a:gd name="T6" fmla="*/ 2 w 2"/>
                <a:gd name="T7" fmla="*/ 20 h 20"/>
                <a:gd name="T8" fmla="*/ 0 w 2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7"/>
                    <a:pt x="2" y="14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14"/>
                    <a:pt x="1" y="7"/>
                    <a:pt x="0" y="0"/>
                  </a:cubicBezTo>
                </a:path>
              </a:pathLst>
            </a:custGeom>
            <a:solidFill>
              <a:srgbClr val="EA53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4" name="任意多边形: 形状 43"/>
            <p:cNvSpPr>
              <a:spLocks/>
            </p:cNvSpPr>
            <p:nvPr/>
          </p:nvSpPr>
          <p:spPr bwMode="auto">
            <a:xfrm>
              <a:off x="6453214" y="5596542"/>
              <a:ext cx="18577" cy="342334"/>
            </a:xfrm>
            <a:custGeom>
              <a:avLst/>
              <a:gdLst>
                <a:gd name="T0" fmla="*/ 0 w 4"/>
                <a:gd name="T1" fmla="*/ 0 h 76"/>
                <a:gd name="T2" fmla="*/ 0 w 4"/>
                <a:gd name="T3" fmla="*/ 0 h 76"/>
                <a:gd name="T4" fmla="*/ 4 w 4"/>
                <a:gd name="T5" fmla="*/ 76 h 76"/>
                <a:gd name="T6" fmla="*/ 4 w 4"/>
                <a:gd name="T7" fmla="*/ 76 h 76"/>
                <a:gd name="T8" fmla="*/ 0 w 4"/>
                <a:gd name="T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23"/>
                    <a:pt x="3" y="52"/>
                    <a:pt x="4" y="76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3" y="52"/>
                    <a:pt x="2" y="23"/>
                    <a:pt x="0" y="0"/>
                  </a:cubicBezTo>
                </a:path>
              </a:pathLst>
            </a:custGeom>
            <a:solidFill>
              <a:srgbClr val="C6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5" name="任意多边形: 形状 44"/>
            <p:cNvSpPr>
              <a:spLocks/>
            </p:cNvSpPr>
            <p:nvPr/>
          </p:nvSpPr>
          <p:spPr bwMode="auto">
            <a:xfrm>
              <a:off x="6439943" y="5378934"/>
              <a:ext cx="13270" cy="217607"/>
            </a:xfrm>
            <a:custGeom>
              <a:avLst/>
              <a:gdLst>
                <a:gd name="T0" fmla="*/ 0 w 3"/>
                <a:gd name="T1" fmla="*/ 0 h 48"/>
                <a:gd name="T2" fmla="*/ 1 w 3"/>
                <a:gd name="T3" fmla="*/ 20 h 48"/>
                <a:gd name="T4" fmla="*/ 3 w 3"/>
                <a:gd name="T5" fmla="*/ 48 h 48"/>
                <a:gd name="T6" fmla="*/ 3 w 3"/>
                <a:gd name="T7" fmla="*/ 48 h 48"/>
                <a:gd name="T8" fmla="*/ 1 w 3"/>
                <a:gd name="T9" fmla="*/ 20 h 48"/>
                <a:gd name="T10" fmla="*/ 0 w 3"/>
                <a:gd name="T1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48">
                  <a:moveTo>
                    <a:pt x="0" y="0"/>
                  </a:moveTo>
                  <a:cubicBezTo>
                    <a:pt x="1" y="8"/>
                    <a:pt x="1" y="14"/>
                    <a:pt x="1" y="20"/>
                  </a:cubicBezTo>
                  <a:cubicBezTo>
                    <a:pt x="2" y="28"/>
                    <a:pt x="3" y="37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37"/>
                    <a:pt x="2" y="27"/>
                    <a:pt x="1" y="20"/>
                  </a:cubicBezTo>
                  <a:cubicBezTo>
                    <a:pt x="1" y="14"/>
                    <a:pt x="1" y="8"/>
                    <a:pt x="0" y="0"/>
                  </a:cubicBezTo>
                </a:path>
              </a:pathLst>
            </a:custGeom>
            <a:solidFill>
              <a:srgbClr val="0041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46" name="组合 45"/>
            <p:cNvGrpSpPr/>
            <p:nvPr/>
          </p:nvGrpSpPr>
          <p:grpSpPr>
            <a:xfrm>
              <a:off x="6235611" y="4723459"/>
              <a:ext cx="1207456" cy="3274722"/>
              <a:chOff x="5640820" y="2850239"/>
              <a:chExt cx="1096532" cy="2973890"/>
            </a:xfrm>
            <a:solidFill>
              <a:srgbClr val="F6BD7E"/>
            </a:solidFill>
          </p:grpSpPr>
          <p:sp>
            <p:nvSpPr>
              <p:cNvPr id="51" name="任意多边形: 形状 50"/>
              <p:cNvSpPr>
                <a:spLocks/>
              </p:cNvSpPr>
              <p:nvPr/>
            </p:nvSpPr>
            <p:spPr bwMode="auto">
              <a:xfrm>
                <a:off x="6122812" y="2987607"/>
                <a:ext cx="614540" cy="2836522"/>
              </a:xfrm>
              <a:custGeom>
                <a:avLst/>
                <a:gdLst>
                  <a:gd name="T0" fmla="*/ 102 w 149"/>
                  <a:gd name="T1" fmla="*/ 0 h 692"/>
                  <a:gd name="T2" fmla="*/ 113 w 149"/>
                  <a:gd name="T3" fmla="*/ 160 h 692"/>
                  <a:gd name="T4" fmla="*/ 41 w 149"/>
                  <a:gd name="T5" fmla="*/ 385 h 692"/>
                  <a:gd name="T6" fmla="*/ 26 w 149"/>
                  <a:gd name="T7" fmla="*/ 688 h 692"/>
                  <a:gd name="T8" fmla="*/ 0 w 149"/>
                  <a:gd name="T9" fmla="*/ 688 h 692"/>
                  <a:gd name="T10" fmla="*/ 0 w 149"/>
                  <a:gd name="T11" fmla="*/ 692 h 692"/>
                  <a:gd name="T12" fmla="*/ 83 w 149"/>
                  <a:gd name="T13" fmla="*/ 692 h 692"/>
                  <a:gd name="T14" fmla="*/ 77 w 149"/>
                  <a:gd name="T15" fmla="*/ 587 h 692"/>
                  <a:gd name="T16" fmla="*/ 92 w 149"/>
                  <a:gd name="T17" fmla="*/ 412 h 692"/>
                  <a:gd name="T18" fmla="*/ 127 w 149"/>
                  <a:gd name="T19" fmla="*/ 118 h 692"/>
                  <a:gd name="T20" fmla="*/ 102 w 149"/>
                  <a:gd name="T21" fmla="*/ 0 h 6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9" h="692">
                    <a:moveTo>
                      <a:pt x="102" y="0"/>
                    </a:moveTo>
                    <a:cubicBezTo>
                      <a:pt x="102" y="2"/>
                      <a:pt x="110" y="141"/>
                      <a:pt x="113" y="160"/>
                    </a:cubicBezTo>
                    <a:cubicBezTo>
                      <a:pt x="117" y="179"/>
                      <a:pt x="65" y="311"/>
                      <a:pt x="41" y="385"/>
                    </a:cubicBezTo>
                    <a:cubicBezTo>
                      <a:pt x="16" y="460"/>
                      <a:pt x="26" y="688"/>
                      <a:pt x="26" y="688"/>
                    </a:cubicBezTo>
                    <a:cubicBezTo>
                      <a:pt x="0" y="688"/>
                      <a:pt x="0" y="688"/>
                      <a:pt x="0" y="688"/>
                    </a:cubicBezTo>
                    <a:cubicBezTo>
                      <a:pt x="0" y="692"/>
                      <a:pt x="0" y="692"/>
                      <a:pt x="0" y="692"/>
                    </a:cubicBezTo>
                    <a:cubicBezTo>
                      <a:pt x="83" y="692"/>
                      <a:pt x="83" y="692"/>
                      <a:pt x="83" y="692"/>
                    </a:cubicBezTo>
                    <a:cubicBezTo>
                      <a:pt x="80" y="670"/>
                      <a:pt x="77" y="634"/>
                      <a:pt x="77" y="587"/>
                    </a:cubicBezTo>
                    <a:cubicBezTo>
                      <a:pt x="77" y="540"/>
                      <a:pt x="80" y="481"/>
                      <a:pt x="92" y="412"/>
                    </a:cubicBezTo>
                    <a:cubicBezTo>
                      <a:pt x="126" y="211"/>
                      <a:pt x="149" y="191"/>
                      <a:pt x="127" y="118"/>
                    </a:cubicBezTo>
                    <a:cubicBezTo>
                      <a:pt x="120" y="97"/>
                      <a:pt x="110" y="43"/>
                      <a:pt x="10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2" name="任意多边形: 形状 51"/>
              <p:cNvSpPr>
                <a:spLocks/>
              </p:cNvSpPr>
              <p:nvPr/>
            </p:nvSpPr>
            <p:spPr bwMode="auto">
              <a:xfrm>
                <a:off x="5640820" y="2850239"/>
                <a:ext cx="231356" cy="1253178"/>
              </a:xfrm>
              <a:custGeom>
                <a:avLst/>
                <a:gdLst>
                  <a:gd name="T0" fmla="*/ 0 w 56"/>
                  <a:gd name="T1" fmla="*/ 0 h 305"/>
                  <a:gd name="T2" fmla="*/ 17 w 56"/>
                  <a:gd name="T3" fmla="*/ 119 h 305"/>
                  <a:gd name="T4" fmla="*/ 56 w 56"/>
                  <a:gd name="T5" fmla="*/ 305 h 305"/>
                  <a:gd name="T6" fmla="*/ 54 w 56"/>
                  <a:gd name="T7" fmla="*/ 289 h 305"/>
                  <a:gd name="T8" fmla="*/ 52 w 56"/>
                  <a:gd name="T9" fmla="*/ 269 h 305"/>
                  <a:gd name="T10" fmla="*/ 52 w 56"/>
                  <a:gd name="T11" fmla="*/ 269 h 305"/>
                  <a:gd name="T12" fmla="*/ 48 w 56"/>
                  <a:gd name="T13" fmla="*/ 193 h 305"/>
                  <a:gd name="T14" fmla="*/ 46 w 56"/>
                  <a:gd name="T15" fmla="*/ 165 h 305"/>
                  <a:gd name="T16" fmla="*/ 45 w 56"/>
                  <a:gd name="T17" fmla="*/ 145 h 305"/>
                  <a:gd name="T18" fmla="*/ 0 w 56"/>
                  <a:gd name="T19" fmla="*/ 0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6" h="305">
                    <a:moveTo>
                      <a:pt x="0" y="0"/>
                    </a:moveTo>
                    <a:cubicBezTo>
                      <a:pt x="8" y="24"/>
                      <a:pt x="17" y="63"/>
                      <a:pt x="17" y="119"/>
                    </a:cubicBezTo>
                    <a:cubicBezTo>
                      <a:pt x="16" y="194"/>
                      <a:pt x="42" y="269"/>
                      <a:pt x="56" y="305"/>
                    </a:cubicBezTo>
                    <a:cubicBezTo>
                      <a:pt x="56" y="300"/>
                      <a:pt x="55" y="295"/>
                      <a:pt x="54" y="289"/>
                    </a:cubicBezTo>
                    <a:cubicBezTo>
                      <a:pt x="54" y="283"/>
                      <a:pt x="53" y="276"/>
                      <a:pt x="52" y="269"/>
                    </a:cubicBezTo>
                    <a:cubicBezTo>
                      <a:pt x="52" y="269"/>
                      <a:pt x="52" y="269"/>
                      <a:pt x="52" y="269"/>
                    </a:cubicBezTo>
                    <a:cubicBezTo>
                      <a:pt x="51" y="245"/>
                      <a:pt x="50" y="216"/>
                      <a:pt x="48" y="193"/>
                    </a:cubicBezTo>
                    <a:cubicBezTo>
                      <a:pt x="48" y="182"/>
                      <a:pt x="47" y="173"/>
                      <a:pt x="46" y="165"/>
                    </a:cubicBezTo>
                    <a:cubicBezTo>
                      <a:pt x="46" y="159"/>
                      <a:pt x="46" y="153"/>
                      <a:pt x="45" y="145"/>
                    </a:cubicBezTo>
                    <a:cubicBezTo>
                      <a:pt x="43" y="95"/>
                      <a:pt x="42" y="1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47" name="组合 46"/>
            <p:cNvGrpSpPr/>
            <p:nvPr/>
          </p:nvGrpSpPr>
          <p:grpSpPr>
            <a:xfrm>
              <a:off x="5919605" y="3172594"/>
              <a:ext cx="350658" cy="42311"/>
              <a:chOff x="5472855" y="3198019"/>
              <a:chExt cx="724042" cy="87364"/>
            </a:xfrm>
          </p:grpSpPr>
          <p:sp>
            <p:nvSpPr>
              <p:cNvPr id="48" name="椭圆 47"/>
              <p:cNvSpPr/>
              <p:nvPr/>
            </p:nvSpPr>
            <p:spPr>
              <a:xfrm>
                <a:off x="5472855" y="3198019"/>
                <a:ext cx="87364" cy="87364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9" name="椭圆 48"/>
              <p:cNvSpPr/>
              <p:nvPr/>
            </p:nvSpPr>
            <p:spPr>
              <a:xfrm>
                <a:off x="5793708" y="3198019"/>
                <a:ext cx="87364" cy="87364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0" name="椭圆 49"/>
              <p:cNvSpPr/>
              <p:nvPr/>
            </p:nvSpPr>
            <p:spPr>
              <a:xfrm>
                <a:off x="6109533" y="3198019"/>
                <a:ext cx="87364" cy="87364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45" name="组合 144"/>
          <p:cNvGrpSpPr/>
          <p:nvPr/>
        </p:nvGrpSpPr>
        <p:grpSpPr>
          <a:xfrm>
            <a:off x="3582941" y="1025421"/>
            <a:ext cx="1629996" cy="2231901"/>
            <a:chOff x="3582941" y="1025421"/>
            <a:chExt cx="1629996" cy="2231901"/>
          </a:xfrm>
        </p:grpSpPr>
        <p:sp>
          <p:nvSpPr>
            <p:cNvPr id="146" name="任意多边形: 形状 145"/>
            <p:cNvSpPr/>
            <p:nvPr/>
          </p:nvSpPr>
          <p:spPr>
            <a:xfrm rot="19149304">
              <a:off x="4219368" y="2514391"/>
              <a:ext cx="804459" cy="236023"/>
            </a:xfrm>
            <a:custGeom>
              <a:avLst/>
              <a:gdLst>
                <a:gd name="connsiteX0" fmla="*/ 0 w 1951718"/>
                <a:gd name="connsiteY0" fmla="*/ 537327 h 537327"/>
                <a:gd name="connsiteX1" fmla="*/ 914400 w 1951718"/>
                <a:gd name="connsiteY1" fmla="*/ 996 h 537327"/>
                <a:gd name="connsiteX2" fmla="*/ 1890346 w 1951718"/>
                <a:gd name="connsiteY2" fmla="*/ 343896 h 537327"/>
                <a:gd name="connsiteX0" fmla="*/ 0 w 1933483"/>
                <a:gd name="connsiteY0" fmla="*/ 537951 h 537951"/>
                <a:gd name="connsiteX1" fmla="*/ 914400 w 1933483"/>
                <a:gd name="connsiteY1" fmla="*/ 1620 h 537951"/>
                <a:gd name="connsiteX2" fmla="*/ 1871296 w 1933483"/>
                <a:gd name="connsiteY2" fmla="*/ 296895 h 537951"/>
                <a:gd name="connsiteX0" fmla="*/ 0 w 1871296"/>
                <a:gd name="connsiteY0" fmla="*/ 543669 h 543669"/>
                <a:gd name="connsiteX1" fmla="*/ 914400 w 1871296"/>
                <a:gd name="connsiteY1" fmla="*/ 7338 h 543669"/>
                <a:gd name="connsiteX2" fmla="*/ 1871296 w 1871296"/>
                <a:gd name="connsiteY2" fmla="*/ 302613 h 54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71296" h="543669">
                  <a:moveTo>
                    <a:pt x="0" y="543669"/>
                  </a:moveTo>
                  <a:cubicBezTo>
                    <a:pt x="299671" y="291623"/>
                    <a:pt x="602517" y="47514"/>
                    <a:pt x="914400" y="7338"/>
                  </a:cubicBezTo>
                  <a:cubicBezTo>
                    <a:pt x="1226283" y="-32838"/>
                    <a:pt x="1575288" y="95627"/>
                    <a:pt x="1871296" y="302613"/>
                  </a:cubicBezTo>
                </a:path>
              </a:pathLst>
            </a:custGeom>
            <a:noFill/>
            <a:ln w="1270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7" name="任意多边形: 形状 146"/>
            <p:cNvSpPr/>
            <p:nvPr/>
          </p:nvSpPr>
          <p:spPr>
            <a:xfrm rot="4824704" flipH="1">
              <a:off x="3858902" y="2293253"/>
              <a:ext cx="1200363" cy="236023"/>
            </a:xfrm>
            <a:custGeom>
              <a:avLst/>
              <a:gdLst>
                <a:gd name="connsiteX0" fmla="*/ 0 w 1951718"/>
                <a:gd name="connsiteY0" fmla="*/ 537327 h 537327"/>
                <a:gd name="connsiteX1" fmla="*/ 914400 w 1951718"/>
                <a:gd name="connsiteY1" fmla="*/ 996 h 537327"/>
                <a:gd name="connsiteX2" fmla="*/ 1890346 w 1951718"/>
                <a:gd name="connsiteY2" fmla="*/ 343896 h 537327"/>
                <a:gd name="connsiteX0" fmla="*/ 0 w 1933483"/>
                <a:gd name="connsiteY0" fmla="*/ 537951 h 537951"/>
                <a:gd name="connsiteX1" fmla="*/ 914400 w 1933483"/>
                <a:gd name="connsiteY1" fmla="*/ 1620 h 537951"/>
                <a:gd name="connsiteX2" fmla="*/ 1871296 w 1933483"/>
                <a:gd name="connsiteY2" fmla="*/ 296895 h 537951"/>
                <a:gd name="connsiteX0" fmla="*/ 0 w 1871296"/>
                <a:gd name="connsiteY0" fmla="*/ 543669 h 543669"/>
                <a:gd name="connsiteX1" fmla="*/ 914400 w 1871296"/>
                <a:gd name="connsiteY1" fmla="*/ 7338 h 543669"/>
                <a:gd name="connsiteX2" fmla="*/ 1871296 w 1871296"/>
                <a:gd name="connsiteY2" fmla="*/ 302613 h 54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71296" h="543669">
                  <a:moveTo>
                    <a:pt x="0" y="543669"/>
                  </a:moveTo>
                  <a:cubicBezTo>
                    <a:pt x="299671" y="291623"/>
                    <a:pt x="602517" y="47514"/>
                    <a:pt x="914400" y="7338"/>
                  </a:cubicBezTo>
                  <a:cubicBezTo>
                    <a:pt x="1226283" y="-32838"/>
                    <a:pt x="1575288" y="95627"/>
                    <a:pt x="1871296" y="302613"/>
                  </a:cubicBezTo>
                </a:path>
              </a:pathLst>
            </a:custGeom>
            <a:noFill/>
            <a:ln w="1270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8" name="任意多边形: 形状 147"/>
            <p:cNvSpPr/>
            <p:nvPr/>
          </p:nvSpPr>
          <p:spPr>
            <a:xfrm rot="4076383" flipH="1">
              <a:off x="3600337" y="2560853"/>
              <a:ext cx="1156914" cy="236023"/>
            </a:xfrm>
            <a:custGeom>
              <a:avLst/>
              <a:gdLst>
                <a:gd name="connsiteX0" fmla="*/ 0 w 1951718"/>
                <a:gd name="connsiteY0" fmla="*/ 537327 h 537327"/>
                <a:gd name="connsiteX1" fmla="*/ 914400 w 1951718"/>
                <a:gd name="connsiteY1" fmla="*/ 996 h 537327"/>
                <a:gd name="connsiteX2" fmla="*/ 1890346 w 1951718"/>
                <a:gd name="connsiteY2" fmla="*/ 343896 h 537327"/>
                <a:gd name="connsiteX0" fmla="*/ 0 w 1933483"/>
                <a:gd name="connsiteY0" fmla="*/ 537951 h 537951"/>
                <a:gd name="connsiteX1" fmla="*/ 914400 w 1933483"/>
                <a:gd name="connsiteY1" fmla="*/ 1620 h 537951"/>
                <a:gd name="connsiteX2" fmla="*/ 1871296 w 1933483"/>
                <a:gd name="connsiteY2" fmla="*/ 296895 h 537951"/>
                <a:gd name="connsiteX0" fmla="*/ 0 w 1871296"/>
                <a:gd name="connsiteY0" fmla="*/ 543669 h 543669"/>
                <a:gd name="connsiteX1" fmla="*/ 914400 w 1871296"/>
                <a:gd name="connsiteY1" fmla="*/ 7338 h 543669"/>
                <a:gd name="connsiteX2" fmla="*/ 1871296 w 1871296"/>
                <a:gd name="connsiteY2" fmla="*/ 302613 h 54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71296" h="543669">
                  <a:moveTo>
                    <a:pt x="0" y="543669"/>
                  </a:moveTo>
                  <a:cubicBezTo>
                    <a:pt x="299671" y="291623"/>
                    <a:pt x="602517" y="47514"/>
                    <a:pt x="914400" y="7338"/>
                  </a:cubicBezTo>
                  <a:cubicBezTo>
                    <a:pt x="1226283" y="-32838"/>
                    <a:pt x="1575288" y="95627"/>
                    <a:pt x="1871296" y="302613"/>
                  </a:cubicBezTo>
                </a:path>
              </a:pathLst>
            </a:custGeom>
            <a:noFill/>
            <a:ln w="1270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9" name="任意多边形: 形状 148"/>
            <p:cNvSpPr/>
            <p:nvPr/>
          </p:nvSpPr>
          <p:spPr>
            <a:xfrm rot="15698873">
              <a:off x="3258471" y="1977614"/>
              <a:ext cx="1509325" cy="336000"/>
            </a:xfrm>
            <a:custGeom>
              <a:avLst/>
              <a:gdLst>
                <a:gd name="connsiteX0" fmla="*/ 0 w 1951718"/>
                <a:gd name="connsiteY0" fmla="*/ 537327 h 537327"/>
                <a:gd name="connsiteX1" fmla="*/ 914400 w 1951718"/>
                <a:gd name="connsiteY1" fmla="*/ 996 h 537327"/>
                <a:gd name="connsiteX2" fmla="*/ 1890346 w 1951718"/>
                <a:gd name="connsiteY2" fmla="*/ 343896 h 537327"/>
                <a:gd name="connsiteX0" fmla="*/ 0 w 1933483"/>
                <a:gd name="connsiteY0" fmla="*/ 537951 h 537951"/>
                <a:gd name="connsiteX1" fmla="*/ 914400 w 1933483"/>
                <a:gd name="connsiteY1" fmla="*/ 1620 h 537951"/>
                <a:gd name="connsiteX2" fmla="*/ 1871296 w 1933483"/>
                <a:gd name="connsiteY2" fmla="*/ 296895 h 537951"/>
                <a:gd name="connsiteX0" fmla="*/ 0 w 1871296"/>
                <a:gd name="connsiteY0" fmla="*/ 543669 h 543669"/>
                <a:gd name="connsiteX1" fmla="*/ 914400 w 1871296"/>
                <a:gd name="connsiteY1" fmla="*/ 7338 h 543669"/>
                <a:gd name="connsiteX2" fmla="*/ 1871296 w 1871296"/>
                <a:gd name="connsiteY2" fmla="*/ 302613 h 54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71296" h="543669">
                  <a:moveTo>
                    <a:pt x="0" y="543669"/>
                  </a:moveTo>
                  <a:cubicBezTo>
                    <a:pt x="299671" y="291623"/>
                    <a:pt x="602517" y="47514"/>
                    <a:pt x="914400" y="7338"/>
                  </a:cubicBezTo>
                  <a:cubicBezTo>
                    <a:pt x="1226283" y="-32838"/>
                    <a:pt x="1575288" y="95627"/>
                    <a:pt x="1871296" y="302613"/>
                  </a:cubicBezTo>
                </a:path>
              </a:pathLst>
            </a:custGeom>
            <a:noFill/>
            <a:ln w="1270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0" name="任意多边形: 形状 149"/>
            <p:cNvSpPr/>
            <p:nvPr/>
          </p:nvSpPr>
          <p:spPr>
            <a:xfrm rot="16919904">
              <a:off x="3661275" y="1936760"/>
              <a:ext cx="1598132" cy="236023"/>
            </a:xfrm>
            <a:custGeom>
              <a:avLst/>
              <a:gdLst>
                <a:gd name="connsiteX0" fmla="*/ 0 w 1951718"/>
                <a:gd name="connsiteY0" fmla="*/ 537327 h 537327"/>
                <a:gd name="connsiteX1" fmla="*/ 914400 w 1951718"/>
                <a:gd name="connsiteY1" fmla="*/ 996 h 537327"/>
                <a:gd name="connsiteX2" fmla="*/ 1890346 w 1951718"/>
                <a:gd name="connsiteY2" fmla="*/ 343896 h 537327"/>
                <a:gd name="connsiteX0" fmla="*/ 0 w 1933483"/>
                <a:gd name="connsiteY0" fmla="*/ 537951 h 537951"/>
                <a:gd name="connsiteX1" fmla="*/ 914400 w 1933483"/>
                <a:gd name="connsiteY1" fmla="*/ 1620 h 537951"/>
                <a:gd name="connsiteX2" fmla="*/ 1871296 w 1933483"/>
                <a:gd name="connsiteY2" fmla="*/ 296895 h 537951"/>
                <a:gd name="connsiteX0" fmla="*/ 0 w 1871296"/>
                <a:gd name="connsiteY0" fmla="*/ 543669 h 543669"/>
                <a:gd name="connsiteX1" fmla="*/ 914400 w 1871296"/>
                <a:gd name="connsiteY1" fmla="*/ 7338 h 543669"/>
                <a:gd name="connsiteX2" fmla="*/ 1871296 w 1871296"/>
                <a:gd name="connsiteY2" fmla="*/ 302613 h 54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71296" h="543669">
                  <a:moveTo>
                    <a:pt x="0" y="543669"/>
                  </a:moveTo>
                  <a:cubicBezTo>
                    <a:pt x="299671" y="291623"/>
                    <a:pt x="602517" y="47514"/>
                    <a:pt x="914400" y="7338"/>
                  </a:cubicBezTo>
                  <a:cubicBezTo>
                    <a:pt x="1226283" y="-32838"/>
                    <a:pt x="1575288" y="95627"/>
                    <a:pt x="1871296" y="302613"/>
                  </a:cubicBezTo>
                </a:path>
              </a:pathLst>
            </a:custGeom>
            <a:noFill/>
            <a:ln w="1270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1" name="对话气泡: 椭圆形 150"/>
            <p:cNvSpPr/>
            <p:nvPr/>
          </p:nvSpPr>
          <p:spPr>
            <a:xfrm>
              <a:off x="3582941" y="1207069"/>
              <a:ext cx="644887" cy="432074"/>
            </a:xfrm>
            <a:prstGeom prst="wedgeEllipseCallout">
              <a:avLst>
                <a:gd name="adj1" fmla="val 23825"/>
                <a:gd name="adj2" fmla="val 62500"/>
              </a:avLst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2" name="对话气泡: 椭圆形 151"/>
            <p:cNvSpPr/>
            <p:nvPr/>
          </p:nvSpPr>
          <p:spPr>
            <a:xfrm>
              <a:off x="4346883" y="1025421"/>
              <a:ext cx="644887" cy="432074"/>
            </a:xfrm>
            <a:prstGeom prst="wedgeEllipseCallout">
              <a:avLst>
                <a:gd name="adj1" fmla="val 23825"/>
                <a:gd name="adj2" fmla="val 62500"/>
              </a:avLst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3" name="对话气泡: 椭圆形 152"/>
            <p:cNvSpPr/>
            <p:nvPr/>
          </p:nvSpPr>
          <p:spPr>
            <a:xfrm flipH="1">
              <a:off x="4516228" y="2218363"/>
              <a:ext cx="494514" cy="331324"/>
            </a:xfrm>
            <a:prstGeom prst="wedgeEllipseCallout">
              <a:avLst>
                <a:gd name="adj1" fmla="val 23825"/>
                <a:gd name="adj2" fmla="val 62500"/>
              </a:avLst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4" name="对话气泡: 椭圆形 153"/>
            <p:cNvSpPr/>
            <p:nvPr/>
          </p:nvSpPr>
          <p:spPr>
            <a:xfrm>
              <a:off x="3740069" y="2028230"/>
              <a:ext cx="494514" cy="331324"/>
            </a:xfrm>
            <a:prstGeom prst="wedgeEllipseCallout">
              <a:avLst>
                <a:gd name="adj1" fmla="val 23825"/>
                <a:gd name="adj2" fmla="val 62500"/>
              </a:avLst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5" name="对话气泡: 椭圆形 154"/>
            <p:cNvSpPr/>
            <p:nvPr/>
          </p:nvSpPr>
          <p:spPr>
            <a:xfrm rot="20816932">
              <a:off x="4025621" y="1624705"/>
              <a:ext cx="494514" cy="331324"/>
            </a:xfrm>
            <a:prstGeom prst="wedgeEllipseCallout">
              <a:avLst>
                <a:gd name="adj1" fmla="val 23825"/>
                <a:gd name="adj2" fmla="val 62500"/>
              </a:avLst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6" name="任意多边形: 形状 155"/>
            <p:cNvSpPr/>
            <p:nvPr/>
          </p:nvSpPr>
          <p:spPr>
            <a:xfrm rot="18307572">
              <a:off x="4072327" y="2134677"/>
              <a:ext cx="1096923" cy="319300"/>
            </a:xfrm>
            <a:custGeom>
              <a:avLst/>
              <a:gdLst>
                <a:gd name="connsiteX0" fmla="*/ 0 w 1951718"/>
                <a:gd name="connsiteY0" fmla="*/ 537327 h 537327"/>
                <a:gd name="connsiteX1" fmla="*/ 914400 w 1951718"/>
                <a:gd name="connsiteY1" fmla="*/ 996 h 537327"/>
                <a:gd name="connsiteX2" fmla="*/ 1890346 w 1951718"/>
                <a:gd name="connsiteY2" fmla="*/ 343896 h 537327"/>
                <a:gd name="connsiteX0" fmla="*/ 0 w 1933483"/>
                <a:gd name="connsiteY0" fmla="*/ 537951 h 537951"/>
                <a:gd name="connsiteX1" fmla="*/ 914400 w 1933483"/>
                <a:gd name="connsiteY1" fmla="*/ 1620 h 537951"/>
                <a:gd name="connsiteX2" fmla="*/ 1871296 w 1933483"/>
                <a:gd name="connsiteY2" fmla="*/ 296895 h 537951"/>
                <a:gd name="connsiteX0" fmla="*/ 0 w 1871296"/>
                <a:gd name="connsiteY0" fmla="*/ 543669 h 543669"/>
                <a:gd name="connsiteX1" fmla="*/ 914400 w 1871296"/>
                <a:gd name="connsiteY1" fmla="*/ 7338 h 543669"/>
                <a:gd name="connsiteX2" fmla="*/ 1871296 w 1871296"/>
                <a:gd name="connsiteY2" fmla="*/ 302613 h 54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71296" h="543669">
                  <a:moveTo>
                    <a:pt x="0" y="543669"/>
                  </a:moveTo>
                  <a:cubicBezTo>
                    <a:pt x="299671" y="291623"/>
                    <a:pt x="602517" y="47514"/>
                    <a:pt x="914400" y="7338"/>
                  </a:cubicBezTo>
                  <a:cubicBezTo>
                    <a:pt x="1226283" y="-32838"/>
                    <a:pt x="1575288" y="95627"/>
                    <a:pt x="1871296" y="302613"/>
                  </a:cubicBezTo>
                </a:path>
              </a:pathLst>
            </a:custGeom>
            <a:noFill/>
            <a:ln w="1270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7" name="对话气泡: 椭圆形 156"/>
            <p:cNvSpPr/>
            <p:nvPr/>
          </p:nvSpPr>
          <p:spPr>
            <a:xfrm flipH="1">
              <a:off x="4718423" y="1660268"/>
              <a:ext cx="494514" cy="331324"/>
            </a:xfrm>
            <a:prstGeom prst="wedgeEllipseCallout">
              <a:avLst>
                <a:gd name="adj1" fmla="val 23825"/>
                <a:gd name="adj2" fmla="val 62500"/>
              </a:avLst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8" name="任意多边形: 形状 157"/>
            <p:cNvSpPr>
              <a:spLocks/>
            </p:cNvSpPr>
            <p:nvPr/>
          </p:nvSpPr>
          <p:spPr bwMode="auto">
            <a:xfrm>
              <a:off x="4587532" y="1134050"/>
              <a:ext cx="175772" cy="209922"/>
            </a:xfrm>
            <a:custGeom>
              <a:avLst/>
              <a:gdLst>
                <a:gd name="connsiteX0" fmla="*/ 132196 w 277813"/>
                <a:gd name="connsiteY0" fmla="*/ 133350 h 331788"/>
                <a:gd name="connsiteX1" fmla="*/ 132196 w 277813"/>
                <a:gd name="connsiteY1" fmla="*/ 152673 h 331788"/>
                <a:gd name="connsiteX2" fmla="*/ 99724 w 277813"/>
                <a:gd name="connsiteY2" fmla="*/ 186167 h 331788"/>
                <a:gd name="connsiteX3" fmla="*/ 134793 w 277813"/>
                <a:gd name="connsiteY3" fmla="*/ 220949 h 331788"/>
                <a:gd name="connsiteX4" fmla="*/ 154276 w 277813"/>
                <a:gd name="connsiteY4" fmla="*/ 237696 h 331788"/>
                <a:gd name="connsiteX5" fmla="*/ 136092 w 277813"/>
                <a:gd name="connsiteY5" fmla="*/ 249290 h 331788"/>
                <a:gd name="connsiteX6" fmla="*/ 104920 w 277813"/>
                <a:gd name="connsiteY6" fmla="*/ 241561 h 331788"/>
                <a:gd name="connsiteX7" fmla="*/ 98425 w 277813"/>
                <a:gd name="connsiteY7" fmla="*/ 263460 h 331788"/>
                <a:gd name="connsiteX8" fmla="*/ 130897 w 277813"/>
                <a:gd name="connsiteY8" fmla="*/ 272478 h 331788"/>
                <a:gd name="connsiteX9" fmla="*/ 130897 w 277813"/>
                <a:gd name="connsiteY9" fmla="*/ 290513 h 331788"/>
                <a:gd name="connsiteX10" fmla="*/ 150380 w 277813"/>
                <a:gd name="connsiteY10" fmla="*/ 290513 h 331788"/>
                <a:gd name="connsiteX11" fmla="*/ 150380 w 277813"/>
                <a:gd name="connsiteY11" fmla="*/ 271190 h 331788"/>
                <a:gd name="connsiteX12" fmla="*/ 184150 w 277813"/>
                <a:gd name="connsiteY12" fmla="*/ 235120 h 331788"/>
                <a:gd name="connsiteX13" fmla="*/ 152978 w 277813"/>
                <a:gd name="connsiteY13" fmla="*/ 199049 h 331788"/>
                <a:gd name="connsiteX14" fmla="*/ 129598 w 277813"/>
                <a:gd name="connsiteY14" fmla="*/ 182303 h 331788"/>
                <a:gd name="connsiteX15" fmla="*/ 146483 w 277813"/>
                <a:gd name="connsiteY15" fmla="*/ 171997 h 331788"/>
                <a:gd name="connsiteX16" fmla="*/ 173759 w 277813"/>
                <a:gd name="connsiteY16" fmla="*/ 178438 h 331788"/>
                <a:gd name="connsiteX17" fmla="*/ 178955 w 277813"/>
                <a:gd name="connsiteY17" fmla="*/ 156538 h 331788"/>
                <a:gd name="connsiteX18" fmla="*/ 151679 w 277813"/>
                <a:gd name="connsiteY18" fmla="*/ 151385 h 331788"/>
                <a:gd name="connsiteX19" fmla="*/ 151679 w 277813"/>
                <a:gd name="connsiteY19" fmla="*/ 133350 h 331788"/>
                <a:gd name="connsiteX20" fmla="*/ 132196 w 277813"/>
                <a:gd name="connsiteY20" fmla="*/ 133350 h 331788"/>
                <a:gd name="connsiteX21" fmla="*/ 136310 w 277813"/>
                <a:gd name="connsiteY21" fmla="*/ 0 h 331788"/>
                <a:gd name="connsiteX22" fmla="*/ 167467 w 277813"/>
                <a:gd name="connsiteY22" fmla="*/ 3888 h 331788"/>
                <a:gd name="connsiteX23" fmla="*/ 158380 w 277813"/>
                <a:gd name="connsiteY23" fmla="*/ 25921 h 331788"/>
                <a:gd name="connsiteX24" fmla="*/ 184343 w 277813"/>
                <a:gd name="connsiteY24" fmla="*/ 6480 h 331788"/>
                <a:gd name="connsiteX25" fmla="*/ 214202 w 277813"/>
                <a:gd name="connsiteY25" fmla="*/ 9072 h 331788"/>
                <a:gd name="connsiteX26" fmla="*/ 188238 w 277813"/>
                <a:gd name="connsiteY26" fmla="*/ 62210 h 331788"/>
                <a:gd name="connsiteX27" fmla="*/ 215500 w 277813"/>
                <a:gd name="connsiteY27" fmla="*/ 62210 h 331788"/>
                <a:gd name="connsiteX28" fmla="*/ 215500 w 277813"/>
                <a:gd name="connsiteY28" fmla="*/ 81651 h 331788"/>
                <a:gd name="connsiteX29" fmla="*/ 183045 w 277813"/>
                <a:gd name="connsiteY29" fmla="*/ 81651 h 331788"/>
                <a:gd name="connsiteX30" fmla="*/ 277813 w 277813"/>
                <a:gd name="connsiteY30" fmla="*/ 243657 h 331788"/>
                <a:gd name="connsiteX31" fmla="*/ 138907 w 277813"/>
                <a:gd name="connsiteY31" fmla="*/ 331788 h 331788"/>
                <a:gd name="connsiteX32" fmla="*/ 0 w 277813"/>
                <a:gd name="connsiteY32" fmla="*/ 243657 h 331788"/>
                <a:gd name="connsiteX33" fmla="*/ 94768 w 277813"/>
                <a:gd name="connsiteY33" fmla="*/ 81651 h 331788"/>
                <a:gd name="connsiteX34" fmla="*/ 68804 w 277813"/>
                <a:gd name="connsiteY34" fmla="*/ 81651 h 331788"/>
                <a:gd name="connsiteX35" fmla="*/ 68804 w 277813"/>
                <a:gd name="connsiteY35" fmla="*/ 60914 h 331788"/>
                <a:gd name="connsiteX36" fmla="*/ 96066 w 277813"/>
                <a:gd name="connsiteY36" fmla="*/ 62210 h 331788"/>
                <a:gd name="connsiteX37" fmla="*/ 66208 w 277813"/>
                <a:gd name="connsiteY37" fmla="*/ 5184 h 331788"/>
                <a:gd name="connsiteX38" fmla="*/ 110347 w 277813"/>
                <a:gd name="connsiteY38" fmla="*/ 6480 h 331788"/>
                <a:gd name="connsiteX39" fmla="*/ 127223 w 277813"/>
                <a:gd name="connsiteY39" fmla="*/ 28513 h 331788"/>
                <a:gd name="connsiteX40" fmla="*/ 136310 w 277813"/>
                <a:gd name="connsiteY40" fmla="*/ 0 h 331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77813" h="331788">
                  <a:moveTo>
                    <a:pt x="132196" y="133350"/>
                  </a:moveTo>
                  <a:cubicBezTo>
                    <a:pt x="132196" y="133350"/>
                    <a:pt x="132196" y="133350"/>
                    <a:pt x="132196" y="152673"/>
                  </a:cubicBezTo>
                  <a:cubicBezTo>
                    <a:pt x="111414" y="156538"/>
                    <a:pt x="99724" y="169420"/>
                    <a:pt x="99724" y="186167"/>
                  </a:cubicBezTo>
                  <a:cubicBezTo>
                    <a:pt x="99724" y="204202"/>
                    <a:pt x="114012" y="214508"/>
                    <a:pt x="134793" y="220949"/>
                  </a:cubicBezTo>
                  <a:cubicBezTo>
                    <a:pt x="149081" y="226102"/>
                    <a:pt x="154276" y="231255"/>
                    <a:pt x="154276" y="237696"/>
                  </a:cubicBezTo>
                  <a:cubicBezTo>
                    <a:pt x="154276" y="245425"/>
                    <a:pt x="147782" y="249290"/>
                    <a:pt x="136092" y="249290"/>
                  </a:cubicBezTo>
                  <a:cubicBezTo>
                    <a:pt x="124403" y="249290"/>
                    <a:pt x="112713" y="245425"/>
                    <a:pt x="104920" y="241561"/>
                  </a:cubicBezTo>
                  <a:cubicBezTo>
                    <a:pt x="104920" y="241561"/>
                    <a:pt x="104920" y="241561"/>
                    <a:pt x="98425" y="263460"/>
                  </a:cubicBezTo>
                  <a:cubicBezTo>
                    <a:pt x="106218" y="267325"/>
                    <a:pt x="117908" y="271190"/>
                    <a:pt x="130897" y="272478"/>
                  </a:cubicBezTo>
                  <a:cubicBezTo>
                    <a:pt x="130897" y="272478"/>
                    <a:pt x="130897" y="272478"/>
                    <a:pt x="130897" y="290513"/>
                  </a:cubicBezTo>
                  <a:cubicBezTo>
                    <a:pt x="130897" y="290513"/>
                    <a:pt x="130897" y="290513"/>
                    <a:pt x="150380" y="290513"/>
                  </a:cubicBezTo>
                  <a:cubicBezTo>
                    <a:pt x="150380" y="290513"/>
                    <a:pt x="150380" y="290513"/>
                    <a:pt x="150380" y="271190"/>
                  </a:cubicBezTo>
                  <a:cubicBezTo>
                    <a:pt x="172460" y="267325"/>
                    <a:pt x="184150" y="251866"/>
                    <a:pt x="184150" y="235120"/>
                  </a:cubicBezTo>
                  <a:cubicBezTo>
                    <a:pt x="184150" y="218373"/>
                    <a:pt x="175058" y="208067"/>
                    <a:pt x="152978" y="199049"/>
                  </a:cubicBezTo>
                  <a:cubicBezTo>
                    <a:pt x="136092" y="193897"/>
                    <a:pt x="129598" y="188744"/>
                    <a:pt x="129598" y="182303"/>
                  </a:cubicBezTo>
                  <a:cubicBezTo>
                    <a:pt x="129598" y="177150"/>
                    <a:pt x="133495" y="171997"/>
                    <a:pt x="146483" y="171997"/>
                  </a:cubicBezTo>
                  <a:cubicBezTo>
                    <a:pt x="159472" y="171997"/>
                    <a:pt x="168564" y="177150"/>
                    <a:pt x="173759" y="178438"/>
                  </a:cubicBezTo>
                  <a:cubicBezTo>
                    <a:pt x="173759" y="178438"/>
                    <a:pt x="173759" y="178438"/>
                    <a:pt x="178955" y="156538"/>
                  </a:cubicBezTo>
                  <a:cubicBezTo>
                    <a:pt x="172460" y="153962"/>
                    <a:pt x="164667" y="151385"/>
                    <a:pt x="151679" y="151385"/>
                  </a:cubicBezTo>
                  <a:cubicBezTo>
                    <a:pt x="151679" y="151385"/>
                    <a:pt x="151679" y="151385"/>
                    <a:pt x="151679" y="133350"/>
                  </a:cubicBezTo>
                  <a:cubicBezTo>
                    <a:pt x="151679" y="133350"/>
                    <a:pt x="151679" y="133350"/>
                    <a:pt x="132196" y="133350"/>
                  </a:cubicBezTo>
                  <a:close/>
                  <a:moveTo>
                    <a:pt x="136310" y="0"/>
                  </a:moveTo>
                  <a:cubicBezTo>
                    <a:pt x="136310" y="0"/>
                    <a:pt x="136310" y="0"/>
                    <a:pt x="167467" y="3888"/>
                  </a:cubicBezTo>
                  <a:cubicBezTo>
                    <a:pt x="167467" y="3888"/>
                    <a:pt x="167467" y="3888"/>
                    <a:pt x="158380" y="25921"/>
                  </a:cubicBezTo>
                  <a:cubicBezTo>
                    <a:pt x="158380" y="25921"/>
                    <a:pt x="158380" y="25921"/>
                    <a:pt x="184343" y="6480"/>
                  </a:cubicBezTo>
                  <a:cubicBezTo>
                    <a:pt x="184343" y="6480"/>
                    <a:pt x="184343" y="6480"/>
                    <a:pt x="214202" y="9072"/>
                  </a:cubicBezTo>
                  <a:cubicBezTo>
                    <a:pt x="214202" y="9072"/>
                    <a:pt x="214202" y="9072"/>
                    <a:pt x="188238" y="62210"/>
                  </a:cubicBezTo>
                  <a:cubicBezTo>
                    <a:pt x="188238" y="62210"/>
                    <a:pt x="188238" y="62210"/>
                    <a:pt x="215500" y="62210"/>
                  </a:cubicBezTo>
                  <a:cubicBezTo>
                    <a:pt x="215500" y="62210"/>
                    <a:pt x="215500" y="62210"/>
                    <a:pt x="215500" y="81651"/>
                  </a:cubicBezTo>
                  <a:cubicBezTo>
                    <a:pt x="215500" y="81651"/>
                    <a:pt x="215500" y="81651"/>
                    <a:pt x="183045" y="81651"/>
                  </a:cubicBezTo>
                  <a:cubicBezTo>
                    <a:pt x="237569" y="114052"/>
                    <a:pt x="277813" y="198295"/>
                    <a:pt x="277813" y="243657"/>
                  </a:cubicBezTo>
                  <a:cubicBezTo>
                    <a:pt x="277813" y="299387"/>
                    <a:pt x="215500" y="331788"/>
                    <a:pt x="138907" y="331788"/>
                  </a:cubicBezTo>
                  <a:cubicBezTo>
                    <a:pt x="62313" y="331788"/>
                    <a:pt x="0" y="299387"/>
                    <a:pt x="0" y="243657"/>
                  </a:cubicBezTo>
                  <a:cubicBezTo>
                    <a:pt x="0" y="198295"/>
                    <a:pt x="40244" y="114052"/>
                    <a:pt x="94768" y="81651"/>
                  </a:cubicBezTo>
                  <a:cubicBezTo>
                    <a:pt x="94768" y="81651"/>
                    <a:pt x="94768" y="81651"/>
                    <a:pt x="68804" y="81651"/>
                  </a:cubicBezTo>
                  <a:cubicBezTo>
                    <a:pt x="68804" y="81651"/>
                    <a:pt x="68804" y="81651"/>
                    <a:pt x="68804" y="60914"/>
                  </a:cubicBezTo>
                  <a:cubicBezTo>
                    <a:pt x="68804" y="60914"/>
                    <a:pt x="68804" y="60914"/>
                    <a:pt x="96066" y="62210"/>
                  </a:cubicBezTo>
                  <a:cubicBezTo>
                    <a:pt x="96066" y="62210"/>
                    <a:pt x="96066" y="62210"/>
                    <a:pt x="66208" y="5184"/>
                  </a:cubicBezTo>
                  <a:cubicBezTo>
                    <a:pt x="66208" y="5184"/>
                    <a:pt x="66208" y="5184"/>
                    <a:pt x="110347" y="6480"/>
                  </a:cubicBezTo>
                  <a:cubicBezTo>
                    <a:pt x="110347" y="6480"/>
                    <a:pt x="110347" y="6480"/>
                    <a:pt x="127223" y="28513"/>
                  </a:cubicBezTo>
                  <a:cubicBezTo>
                    <a:pt x="127223" y="28513"/>
                    <a:pt x="127223" y="28513"/>
                    <a:pt x="13631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9" name="任意多边形: 形状 158"/>
            <p:cNvSpPr>
              <a:spLocks/>
            </p:cNvSpPr>
            <p:nvPr/>
          </p:nvSpPr>
          <p:spPr bwMode="auto">
            <a:xfrm>
              <a:off x="4185311" y="1682320"/>
              <a:ext cx="215631" cy="225945"/>
            </a:xfrm>
            <a:custGeom>
              <a:avLst/>
              <a:gdLst>
                <a:gd name="connsiteX0" fmla="*/ 75115 w 321487"/>
                <a:gd name="connsiteY0" fmla="*/ 204009 h 336863"/>
                <a:gd name="connsiteX1" fmla="*/ 94628 w 321487"/>
                <a:gd name="connsiteY1" fmla="*/ 207993 h 336863"/>
                <a:gd name="connsiteX2" fmla="*/ 114472 w 321487"/>
                <a:gd name="connsiteY2" fmla="*/ 225257 h 336863"/>
                <a:gd name="connsiteX3" fmla="*/ 156805 w 321487"/>
                <a:gd name="connsiteY3" fmla="*/ 239866 h 336863"/>
                <a:gd name="connsiteX4" fmla="*/ 170035 w 321487"/>
                <a:gd name="connsiteY4" fmla="*/ 239866 h 336863"/>
                <a:gd name="connsiteX5" fmla="*/ 212368 w 321487"/>
                <a:gd name="connsiteY5" fmla="*/ 225257 h 336863"/>
                <a:gd name="connsiteX6" fmla="*/ 230889 w 321487"/>
                <a:gd name="connsiteY6" fmla="*/ 207993 h 336863"/>
                <a:gd name="connsiteX7" fmla="*/ 269254 w 321487"/>
                <a:gd name="connsiteY7" fmla="*/ 215961 h 336863"/>
                <a:gd name="connsiteX8" fmla="*/ 310264 w 321487"/>
                <a:gd name="connsiteY8" fmla="*/ 286346 h 336863"/>
                <a:gd name="connsiteX9" fmla="*/ 316879 w 321487"/>
                <a:gd name="connsiteY9" fmla="*/ 302282 h 336863"/>
                <a:gd name="connsiteX10" fmla="*/ 319524 w 321487"/>
                <a:gd name="connsiteY10" fmla="*/ 327514 h 336863"/>
                <a:gd name="connsiteX11" fmla="*/ 295712 w 321487"/>
                <a:gd name="connsiteY11" fmla="*/ 336810 h 336863"/>
                <a:gd name="connsiteX12" fmla="*/ 28482 w 321487"/>
                <a:gd name="connsiteY12" fmla="*/ 336810 h 336863"/>
                <a:gd name="connsiteX13" fmla="*/ 2024 w 321487"/>
                <a:gd name="connsiteY13" fmla="*/ 327514 h 336863"/>
                <a:gd name="connsiteX14" fmla="*/ 3347 w 321487"/>
                <a:gd name="connsiteY14" fmla="*/ 302282 h 336863"/>
                <a:gd name="connsiteX15" fmla="*/ 11284 w 321487"/>
                <a:gd name="connsiteY15" fmla="*/ 286346 h 336863"/>
                <a:gd name="connsiteX16" fmla="*/ 53618 w 321487"/>
                <a:gd name="connsiteY16" fmla="*/ 215961 h 336863"/>
                <a:gd name="connsiteX17" fmla="*/ 75115 w 321487"/>
                <a:gd name="connsiteY17" fmla="*/ 204009 h 336863"/>
                <a:gd name="connsiteX18" fmla="*/ 160774 w 321487"/>
                <a:gd name="connsiteY18" fmla="*/ 0 h 336863"/>
                <a:gd name="connsiteX19" fmla="*/ 245706 w 321487"/>
                <a:gd name="connsiteY19" fmla="*/ 100013 h 336863"/>
                <a:gd name="connsiteX20" fmla="*/ 160774 w 321487"/>
                <a:gd name="connsiteY20" fmla="*/ 200026 h 336863"/>
                <a:gd name="connsiteX21" fmla="*/ 75842 w 321487"/>
                <a:gd name="connsiteY21" fmla="*/ 100013 h 336863"/>
                <a:gd name="connsiteX22" fmla="*/ 160774 w 321487"/>
                <a:gd name="connsiteY22" fmla="*/ 0 h 336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1487" h="336863">
                  <a:moveTo>
                    <a:pt x="75115" y="204009"/>
                  </a:moveTo>
                  <a:cubicBezTo>
                    <a:pt x="82391" y="203345"/>
                    <a:pt x="89337" y="205337"/>
                    <a:pt x="94628" y="207993"/>
                  </a:cubicBezTo>
                  <a:cubicBezTo>
                    <a:pt x="101243" y="211977"/>
                    <a:pt x="109180" y="221273"/>
                    <a:pt x="114472" y="225257"/>
                  </a:cubicBezTo>
                  <a:cubicBezTo>
                    <a:pt x="121087" y="231897"/>
                    <a:pt x="134316" y="239866"/>
                    <a:pt x="156805" y="239866"/>
                  </a:cubicBezTo>
                  <a:cubicBezTo>
                    <a:pt x="170035" y="239866"/>
                    <a:pt x="170035" y="239866"/>
                    <a:pt x="170035" y="239866"/>
                  </a:cubicBezTo>
                  <a:cubicBezTo>
                    <a:pt x="191201" y="239866"/>
                    <a:pt x="204431" y="231897"/>
                    <a:pt x="212368" y="225257"/>
                  </a:cubicBezTo>
                  <a:cubicBezTo>
                    <a:pt x="217660" y="221273"/>
                    <a:pt x="224274" y="210649"/>
                    <a:pt x="230889" y="207993"/>
                  </a:cubicBezTo>
                  <a:cubicBezTo>
                    <a:pt x="241472" y="202681"/>
                    <a:pt x="256024" y="200025"/>
                    <a:pt x="269254" y="215961"/>
                  </a:cubicBezTo>
                  <a:cubicBezTo>
                    <a:pt x="291743" y="241194"/>
                    <a:pt x="310264" y="286346"/>
                    <a:pt x="310264" y="286346"/>
                  </a:cubicBezTo>
                  <a:cubicBezTo>
                    <a:pt x="316879" y="302282"/>
                    <a:pt x="316879" y="302282"/>
                    <a:pt x="316879" y="302282"/>
                  </a:cubicBezTo>
                  <a:cubicBezTo>
                    <a:pt x="320847" y="308922"/>
                    <a:pt x="323493" y="320874"/>
                    <a:pt x="319524" y="327514"/>
                  </a:cubicBezTo>
                  <a:cubicBezTo>
                    <a:pt x="311587" y="338138"/>
                    <a:pt x="295712" y="336810"/>
                    <a:pt x="295712" y="336810"/>
                  </a:cubicBezTo>
                  <a:lnTo>
                    <a:pt x="28482" y="336810"/>
                  </a:lnTo>
                  <a:cubicBezTo>
                    <a:pt x="28482" y="336810"/>
                    <a:pt x="9962" y="338138"/>
                    <a:pt x="2024" y="327514"/>
                  </a:cubicBezTo>
                  <a:cubicBezTo>
                    <a:pt x="-1945" y="320874"/>
                    <a:pt x="701" y="308922"/>
                    <a:pt x="3347" y="302282"/>
                  </a:cubicBezTo>
                  <a:cubicBezTo>
                    <a:pt x="11284" y="286346"/>
                    <a:pt x="11284" y="286346"/>
                    <a:pt x="11284" y="286346"/>
                  </a:cubicBezTo>
                  <a:cubicBezTo>
                    <a:pt x="11284" y="286346"/>
                    <a:pt x="31128" y="241194"/>
                    <a:pt x="53618" y="215961"/>
                  </a:cubicBezTo>
                  <a:cubicBezTo>
                    <a:pt x="60233" y="207993"/>
                    <a:pt x="67839" y="204673"/>
                    <a:pt x="75115" y="204009"/>
                  </a:cubicBezTo>
                  <a:close/>
                  <a:moveTo>
                    <a:pt x="160774" y="0"/>
                  </a:moveTo>
                  <a:cubicBezTo>
                    <a:pt x="207681" y="0"/>
                    <a:pt x="245706" y="44777"/>
                    <a:pt x="245706" y="100013"/>
                  </a:cubicBezTo>
                  <a:cubicBezTo>
                    <a:pt x="245706" y="155249"/>
                    <a:pt x="207681" y="200026"/>
                    <a:pt x="160774" y="200026"/>
                  </a:cubicBezTo>
                  <a:cubicBezTo>
                    <a:pt x="113867" y="200026"/>
                    <a:pt x="75842" y="155249"/>
                    <a:pt x="75842" y="100013"/>
                  </a:cubicBezTo>
                  <a:cubicBezTo>
                    <a:pt x="75842" y="44777"/>
                    <a:pt x="113867" y="0"/>
                    <a:pt x="16077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0" name="任意多边形: 形状 159"/>
            <p:cNvSpPr>
              <a:spLocks noChangeAspect="1"/>
            </p:cNvSpPr>
            <p:nvPr/>
          </p:nvSpPr>
          <p:spPr bwMode="auto">
            <a:xfrm>
              <a:off x="4689968" y="2319675"/>
              <a:ext cx="149234" cy="138506"/>
            </a:xfrm>
            <a:custGeom>
              <a:avLst/>
              <a:gdLst>
                <a:gd name="connsiteX0" fmla="*/ 288132 w 338138"/>
                <a:gd name="connsiteY0" fmla="*/ 223343 h 313831"/>
                <a:gd name="connsiteX1" fmla="*/ 279400 w 338138"/>
                <a:gd name="connsiteY1" fmla="*/ 231281 h 313831"/>
                <a:gd name="connsiteX2" fmla="*/ 288132 w 338138"/>
                <a:gd name="connsiteY2" fmla="*/ 239219 h 313831"/>
                <a:gd name="connsiteX3" fmla="*/ 296864 w 338138"/>
                <a:gd name="connsiteY3" fmla="*/ 231281 h 313831"/>
                <a:gd name="connsiteX4" fmla="*/ 288132 w 338138"/>
                <a:gd name="connsiteY4" fmla="*/ 223343 h 313831"/>
                <a:gd name="connsiteX5" fmla="*/ 261938 w 338138"/>
                <a:gd name="connsiteY5" fmla="*/ 223343 h 313831"/>
                <a:gd name="connsiteX6" fmla="*/ 254000 w 338138"/>
                <a:gd name="connsiteY6" fmla="*/ 231281 h 313831"/>
                <a:gd name="connsiteX7" fmla="*/ 261938 w 338138"/>
                <a:gd name="connsiteY7" fmla="*/ 239219 h 313831"/>
                <a:gd name="connsiteX8" fmla="*/ 269876 w 338138"/>
                <a:gd name="connsiteY8" fmla="*/ 231281 h 313831"/>
                <a:gd name="connsiteX9" fmla="*/ 261938 w 338138"/>
                <a:gd name="connsiteY9" fmla="*/ 223343 h 313831"/>
                <a:gd name="connsiteX10" fmla="*/ 116535 w 338138"/>
                <a:gd name="connsiteY10" fmla="*/ 45543 h 313831"/>
                <a:gd name="connsiteX11" fmla="*/ 141773 w 338138"/>
                <a:gd name="connsiteY11" fmla="*/ 88073 h 313831"/>
                <a:gd name="connsiteX12" fmla="*/ 108565 w 338138"/>
                <a:gd name="connsiteY12" fmla="*/ 102693 h 313831"/>
                <a:gd name="connsiteX13" fmla="*/ 87312 w 338138"/>
                <a:gd name="connsiteY13" fmla="*/ 74783 h 313831"/>
                <a:gd name="connsiteX14" fmla="*/ 116535 w 338138"/>
                <a:gd name="connsiteY14" fmla="*/ 45543 h 313831"/>
                <a:gd name="connsiteX15" fmla="*/ 254349 w 338138"/>
                <a:gd name="connsiteY15" fmla="*/ 30428 h 313831"/>
                <a:gd name="connsiteX16" fmla="*/ 275361 w 338138"/>
                <a:gd name="connsiteY16" fmla="*/ 48787 h 313831"/>
                <a:gd name="connsiteX17" fmla="*/ 255662 w 338138"/>
                <a:gd name="connsiteY17" fmla="*/ 85507 h 313831"/>
                <a:gd name="connsiteX18" fmla="*/ 266168 w 338138"/>
                <a:gd name="connsiteY18" fmla="*/ 89441 h 313831"/>
                <a:gd name="connsiteX19" fmla="*/ 289806 w 338138"/>
                <a:gd name="connsiteY19" fmla="*/ 80261 h 313831"/>
                <a:gd name="connsiteX20" fmla="*/ 287180 w 338138"/>
                <a:gd name="connsiteY20" fmla="*/ 109113 h 313831"/>
                <a:gd name="connsiteX21" fmla="*/ 225458 w 338138"/>
                <a:gd name="connsiteY21" fmla="*/ 111735 h 313831"/>
                <a:gd name="connsiteX22" fmla="*/ 92823 w 338138"/>
                <a:gd name="connsiteY22" fmla="*/ 166815 h 313831"/>
                <a:gd name="connsiteX23" fmla="*/ 75751 w 338138"/>
                <a:gd name="connsiteY23" fmla="*/ 127472 h 313831"/>
                <a:gd name="connsiteX24" fmla="*/ 208386 w 338138"/>
                <a:gd name="connsiteY24" fmla="*/ 72393 h 313831"/>
                <a:gd name="connsiteX25" fmla="*/ 242530 w 338138"/>
                <a:gd name="connsiteY25" fmla="*/ 33050 h 313831"/>
                <a:gd name="connsiteX26" fmla="*/ 254349 w 338138"/>
                <a:gd name="connsiteY26" fmla="*/ 30428 h 313831"/>
                <a:gd name="connsiteX27" fmla="*/ 186871 w 338138"/>
                <a:gd name="connsiteY27" fmla="*/ 24906 h 313831"/>
                <a:gd name="connsiteX28" fmla="*/ 231775 w 338138"/>
                <a:gd name="connsiteY28" fmla="*/ 24906 h 313831"/>
                <a:gd name="connsiteX29" fmla="*/ 207282 w 338138"/>
                <a:gd name="connsiteY29" fmla="*/ 48190 h 313831"/>
                <a:gd name="connsiteX30" fmla="*/ 201839 w 338138"/>
                <a:gd name="connsiteY30" fmla="*/ 59831 h 313831"/>
                <a:gd name="connsiteX31" fmla="*/ 184150 w 338138"/>
                <a:gd name="connsiteY31" fmla="*/ 45603 h 313831"/>
                <a:gd name="connsiteX32" fmla="*/ 186871 w 338138"/>
                <a:gd name="connsiteY32" fmla="*/ 24906 h 313831"/>
                <a:gd name="connsiteX33" fmla="*/ 18492 w 338138"/>
                <a:gd name="connsiteY33" fmla="*/ 24906 h 313831"/>
                <a:gd name="connsiteX34" fmla="*/ 43588 w 338138"/>
                <a:gd name="connsiteY34" fmla="*/ 24906 h 313831"/>
                <a:gd name="connsiteX35" fmla="*/ 46230 w 338138"/>
                <a:gd name="connsiteY35" fmla="*/ 46015 h 313831"/>
                <a:gd name="connsiteX36" fmla="*/ 29059 w 338138"/>
                <a:gd name="connsiteY36" fmla="*/ 63166 h 313831"/>
                <a:gd name="connsiteX37" fmla="*/ 31700 w 338138"/>
                <a:gd name="connsiteY37" fmla="*/ 96148 h 313831"/>
                <a:gd name="connsiteX38" fmla="*/ 31700 w 338138"/>
                <a:gd name="connsiteY38" fmla="*/ 206969 h 313831"/>
                <a:gd name="connsiteX39" fmla="*/ 39626 w 338138"/>
                <a:gd name="connsiteY39" fmla="*/ 214884 h 313831"/>
                <a:gd name="connsiteX40" fmla="*/ 298512 w 338138"/>
                <a:gd name="connsiteY40" fmla="*/ 214884 h 313831"/>
                <a:gd name="connsiteX41" fmla="*/ 306438 w 338138"/>
                <a:gd name="connsiteY41" fmla="*/ 206969 h 313831"/>
                <a:gd name="connsiteX42" fmla="*/ 306438 w 338138"/>
                <a:gd name="connsiteY42" fmla="*/ 104064 h 313831"/>
                <a:gd name="connsiteX43" fmla="*/ 306438 w 338138"/>
                <a:gd name="connsiteY43" fmla="*/ 77678 h 313831"/>
                <a:gd name="connsiteX44" fmla="*/ 274737 w 338138"/>
                <a:gd name="connsiteY44" fmla="*/ 61846 h 313831"/>
                <a:gd name="connsiteX45" fmla="*/ 281341 w 338138"/>
                <a:gd name="connsiteY45" fmla="*/ 59208 h 313831"/>
                <a:gd name="connsiteX46" fmla="*/ 280021 w 338138"/>
                <a:gd name="connsiteY46" fmla="*/ 24906 h 313831"/>
                <a:gd name="connsiteX47" fmla="*/ 319646 w 338138"/>
                <a:gd name="connsiteY47" fmla="*/ 24906 h 313831"/>
                <a:gd name="connsiteX48" fmla="*/ 338138 w 338138"/>
                <a:gd name="connsiteY48" fmla="*/ 43376 h 313831"/>
                <a:gd name="connsiteX49" fmla="*/ 338138 w 338138"/>
                <a:gd name="connsiteY49" fmla="*/ 234674 h 313831"/>
                <a:gd name="connsiteX50" fmla="*/ 319646 w 338138"/>
                <a:gd name="connsiteY50" fmla="*/ 251825 h 313831"/>
                <a:gd name="connsiteX51" fmla="*/ 200769 w 338138"/>
                <a:gd name="connsiteY51" fmla="*/ 251825 h 313831"/>
                <a:gd name="connsiteX52" fmla="*/ 216620 w 338138"/>
                <a:gd name="connsiteY52" fmla="*/ 290084 h 313831"/>
                <a:gd name="connsiteX53" fmla="*/ 224545 w 338138"/>
                <a:gd name="connsiteY53" fmla="*/ 290084 h 313831"/>
                <a:gd name="connsiteX54" fmla="*/ 235112 w 338138"/>
                <a:gd name="connsiteY54" fmla="*/ 301958 h 313831"/>
                <a:gd name="connsiteX55" fmla="*/ 224545 w 338138"/>
                <a:gd name="connsiteY55" fmla="*/ 313831 h 313831"/>
                <a:gd name="connsiteX56" fmla="*/ 113593 w 338138"/>
                <a:gd name="connsiteY56" fmla="*/ 313831 h 313831"/>
                <a:gd name="connsiteX57" fmla="*/ 103026 w 338138"/>
                <a:gd name="connsiteY57" fmla="*/ 301958 h 313831"/>
                <a:gd name="connsiteX58" fmla="*/ 113593 w 338138"/>
                <a:gd name="connsiteY58" fmla="*/ 290084 h 313831"/>
                <a:gd name="connsiteX59" fmla="*/ 121518 w 338138"/>
                <a:gd name="connsiteY59" fmla="*/ 290084 h 313831"/>
                <a:gd name="connsiteX60" fmla="*/ 137369 w 338138"/>
                <a:gd name="connsiteY60" fmla="*/ 251825 h 313831"/>
                <a:gd name="connsiteX61" fmla="*/ 18492 w 338138"/>
                <a:gd name="connsiteY61" fmla="*/ 251825 h 313831"/>
                <a:gd name="connsiteX62" fmla="*/ 0 w 338138"/>
                <a:gd name="connsiteY62" fmla="*/ 234674 h 313831"/>
                <a:gd name="connsiteX63" fmla="*/ 0 w 338138"/>
                <a:gd name="connsiteY63" fmla="*/ 43376 h 313831"/>
                <a:gd name="connsiteX64" fmla="*/ 18492 w 338138"/>
                <a:gd name="connsiteY64" fmla="*/ 24906 h 313831"/>
                <a:gd name="connsiteX65" fmla="*/ 109666 w 338138"/>
                <a:gd name="connsiteY65" fmla="*/ 1 h 313831"/>
                <a:gd name="connsiteX66" fmla="*/ 126932 w 338138"/>
                <a:gd name="connsiteY66" fmla="*/ 267 h 313831"/>
                <a:gd name="connsiteX67" fmla="*/ 133580 w 338138"/>
                <a:gd name="connsiteY67" fmla="*/ 18637 h 313831"/>
                <a:gd name="connsiteX68" fmla="*/ 144218 w 338138"/>
                <a:gd name="connsiteY68" fmla="*/ 22573 h 313831"/>
                <a:gd name="connsiteX69" fmla="*/ 177460 w 338138"/>
                <a:gd name="connsiteY69" fmla="*/ 29134 h 313831"/>
                <a:gd name="connsiteX70" fmla="*/ 168152 w 338138"/>
                <a:gd name="connsiteY70" fmla="*/ 47504 h 313831"/>
                <a:gd name="connsiteX71" fmla="*/ 173471 w 338138"/>
                <a:gd name="connsiteY71" fmla="*/ 58001 h 313831"/>
                <a:gd name="connsiteX72" fmla="*/ 192087 w 338138"/>
                <a:gd name="connsiteY72" fmla="*/ 67186 h 313831"/>
                <a:gd name="connsiteX73" fmla="*/ 154855 w 338138"/>
                <a:gd name="connsiteY73" fmla="*/ 82931 h 313831"/>
                <a:gd name="connsiteX74" fmla="*/ 116294 w 338138"/>
                <a:gd name="connsiteY74" fmla="*/ 35695 h 313831"/>
                <a:gd name="connsiteX75" fmla="*/ 76403 w 338138"/>
                <a:gd name="connsiteY75" fmla="*/ 75059 h 313831"/>
                <a:gd name="connsiteX76" fmla="*/ 93689 w 338138"/>
                <a:gd name="connsiteY76" fmla="*/ 107862 h 313831"/>
                <a:gd name="connsiteX77" fmla="*/ 59117 w 338138"/>
                <a:gd name="connsiteY77" fmla="*/ 124919 h 313831"/>
                <a:gd name="connsiteX78" fmla="*/ 63106 w 338138"/>
                <a:gd name="connsiteY78" fmla="*/ 102613 h 313831"/>
                <a:gd name="connsiteX79" fmla="*/ 59117 w 338138"/>
                <a:gd name="connsiteY79" fmla="*/ 92116 h 313831"/>
                <a:gd name="connsiteX80" fmla="*/ 40501 w 338138"/>
                <a:gd name="connsiteY80" fmla="*/ 63249 h 313831"/>
                <a:gd name="connsiteX81" fmla="*/ 59117 w 338138"/>
                <a:gd name="connsiteY81" fmla="*/ 58001 h 313831"/>
                <a:gd name="connsiteX82" fmla="*/ 63106 w 338138"/>
                <a:gd name="connsiteY82" fmla="*/ 47504 h 313831"/>
                <a:gd name="connsiteX83" fmla="*/ 69755 w 338138"/>
                <a:gd name="connsiteY83" fmla="*/ 14700 h 313831"/>
                <a:gd name="connsiteX84" fmla="*/ 88370 w 338138"/>
                <a:gd name="connsiteY84" fmla="*/ 22573 h 313831"/>
                <a:gd name="connsiteX85" fmla="*/ 99008 w 338138"/>
                <a:gd name="connsiteY85" fmla="*/ 18637 h 313831"/>
                <a:gd name="connsiteX86" fmla="*/ 109666 w 338138"/>
                <a:gd name="connsiteY86" fmla="*/ 1 h 313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338138" h="313831">
                  <a:moveTo>
                    <a:pt x="288132" y="223343"/>
                  </a:moveTo>
                  <a:cubicBezTo>
                    <a:pt x="283309" y="223343"/>
                    <a:pt x="279400" y="226897"/>
                    <a:pt x="279400" y="231281"/>
                  </a:cubicBezTo>
                  <a:cubicBezTo>
                    <a:pt x="279400" y="235665"/>
                    <a:pt x="283309" y="239219"/>
                    <a:pt x="288132" y="239219"/>
                  </a:cubicBezTo>
                  <a:cubicBezTo>
                    <a:pt x="292955" y="239219"/>
                    <a:pt x="296864" y="235665"/>
                    <a:pt x="296864" y="231281"/>
                  </a:cubicBezTo>
                  <a:cubicBezTo>
                    <a:pt x="296864" y="226897"/>
                    <a:pt x="292955" y="223343"/>
                    <a:pt x="288132" y="223343"/>
                  </a:cubicBezTo>
                  <a:close/>
                  <a:moveTo>
                    <a:pt x="261938" y="223343"/>
                  </a:moveTo>
                  <a:cubicBezTo>
                    <a:pt x="257554" y="223343"/>
                    <a:pt x="254000" y="226897"/>
                    <a:pt x="254000" y="231281"/>
                  </a:cubicBezTo>
                  <a:cubicBezTo>
                    <a:pt x="254000" y="235665"/>
                    <a:pt x="257554" y="239219"/>
                    <a:pt x="261938" y="239219"/>
                  </a:cubicBezTo>
                  <a:cubicBezTo>
                    <a:pt x="266322" y="239219"/>
                    <a:pt x="269876" y="235665"/>
                    <a:pt x="269876" y="231281"/>
                  </a:cubicBezTo>
                  <a:cubicBezTo>
                    <a:pt x="269876" y="226897"/>
                    <a:pt x="266322" y="223343"/>
                    <a:pt x="261938" y="223343"/>
                  </a:cubicBezTo>
                  <a:close/>
                  <a:moveTo>
                    <a:pt x="116535" y="45543"/>
                  </a:moveTo>
                  <a:cubicBezTo>
                    <a:pt x="137788" y="45543"/>
                    <a:pt x="152400" y="68137"/>
                    <a:pt x="141773" y="88073"/>
                  </a:cubicBezTo>
                  <a:cubicBezTo>
                    <a:pt x="141773" y="88073"/>
                    <a:pt x="141773" y="88073"/>
                    <a:pt x="108565" y="102693"/>
                  </a:cubicBezTo>
                  <a:cubicBezTo>
                    <a:pt x="96610" y="98706"/>
                    <a:pt x="87312" y="88073"/>
                    <a:pt x="87312" y="74783"/>
                  </a:cubicBezTo>
                  <a:cubicBezTo>
                    <a:pt x="87312" y="58834"/>
                    <a:pt x="100595" y="45543"/>
                    <a:pt x="116535" y="45543"/>
                  </a:cubicBezTo>
                  <a:close/>
                  <a:moveTo>
                    <a:pt x="254349" y="30428"/>
                  </a:moveTo>
                  <a:cubicBezTo>
                    <a:pt x="271421" y="26493"/>
                    <a:pt x="284553" y="44853"/>
                    <a:pt x="275361" y="48787"/>
                  </a:cubicBezTo>
                  <a:cubicBezTo>
                    <a:pt x="242530" y="63213"/>
                    <a:pt x="243843" y="57967"/>
                    <a:pt x="255662" y="85507"/>
                  </a:cubicBezTo>
                  <a:cubicBezTo>
                    <a:pt x="256976" y="89441"/>
                    <a:pt x="262228" y="92064"/>
                    <a:pt x="266168" y="89441"/>
                  </a:cubicBezTo>
                  <a:cubicBezTo>
                    <a:pt x="266168" y="89441"/>
                    <a:pt x="266168" y="89441"/>
                    <a:pt x="289806" y="80261"/>
                  </a:cubicBezTo>
                  <a:cubicBezTo>
                    <a:pt x="297685" y="76327"/>
                    <a:pt x="301625" y="99933"/>
                    <a:pt x="287180" y="109113"/>
                  </a:cubicBezTo>
                  <a:cubicBezTo>
                    <a:pt x="260915" y="124850"/>
                    <a:pt x="259602" y="123538"/>
                    <a:pt x="225458" y="111735"/>
                  </a:cubicBezTo>
                  <a:cubicBezTo>
                    <a:pt x="225458" y="111735"/>
                    <a:pt x="225458" y="111735"/>
                    <a:pt x="92823" y="166815"/>
                  </a:cubicBezTo>
                  <a:cubicBezTo>
                    <a:pt x="66559" y="177306"/>
                    <a:pt x="50800" y="137964"/>
                    <a:pt x="75751" y="127472"/>
                  </a:cubicBezTo>
                  <a:cubicBezTo>
                    <a:pt x="75751" y="127472"/>
                    <a:pt x="75751" y="127472"/>
                    <a:pt x="208386" y="72393"/>
                  </a:cubicBezTo>
                  <a:cubicBezTo>
                    <a:pt x="217579" y="54033"/>
                    <a:pt x="222832" y="38296"/>
                    <a:pt x="242530" y="33050"/>
                  </a:cubicBezTo>
                  <a:cubicBezTo>
                    <a:pt x="242530" y="33050"/>
                    <a:pt x="242530" y="33050"/>
                    <a:pt x="254349" y="30428"/>
                  </a:cubicBezTo>
                  <a:close/>
                  <a:moveTo>
                    <a:pt x="186871" y="24906"/>
                  </a:moveTo>
                  <a:cubicBezTo>
                    <a:pt x="186871" y="24906"/>
                    <a:pt x="186871" y="24906"/>
                    <a:pt x="231775" y="24906"/>
                  </a:cubicBezTo>
                  <a:cubicBezTo>
                    <a:pt x="220889" y="30080"/>
                    <a:pt x="212725" y="37841"/>
                    <a:pt x="207282" y="48190"/>
                  </a:cubicBezTo>
                  <a:cubicBezTo>
                    <a:pt x="207282" y="48190"/>
                    <a:pt x="207282" y="48190"/>
                    <a:pt x="201839" y="59831"/>
                  </a:cubicBezTo>
                  <a:cubicBezTo>
                    <a:pt x="200479" y="52070"/>
                    <a:pt x="193675" y="45603"/>
                    <a:pt x="184150" y="45603"/>
                  </a:cubicBezTo>
                  <a:cubicBezTo>
                    <a:pt x="190954" y="39135"/>
                    <a:pt x="190954" y="31374"/>
                    <a:pt x="186871" y="24906"/>
                  </a:cubicBezTo>
                  <a:close/>
                  <a:moveTo>
                    <a:pt x="18492" y="24906"/>
                  </a:moveTo>
                  <a:cubicBezTo>
                    <a:pt x="18492" y="24906"/>
                    <a:pt x="18492" y="24906"/>
                    <a:pt x="43588" y="24906"/>
                  </a:cubicBezTo>
                  <a:cubicBezTo>
                    <a:pt x="39626" y="32822"/>
                    <a:pt x="40946" y="40738"/>
                    <a:pt x="46230" y="46015"/>
                  </a:cubicBezTo>
                  <a:cubicBezTo>
                    <a:pt x="36984" y="46015"/>
                    <a:pt x="29059" y="53931"/>
                    <a:pt x="29059" y="63166"/>
                  </a:cubicBezTo>
                  <a:cubicBezTo>
                    <a:pt x="29059" y="82955"/>
                    <a:pt x="27738" y="89552"/>
                    <a:pt x="31700" y="96148"/>
                  </a:cubicBezTo>
                  <a:cubicBezTo>
                    <a:pt x="31700" y="96148"/>
                    <a:pt x="31700" y="96148"/>
                    <a:pt x="31700" y="206969"/>
                  </a:cubicBezTo>
                  <a:cubicBezTo>
                    <a:pt x="31700" y="210926"/>
                    <a:pt x="35663" y="214884"/>
                    <a:pt x="39626" y="214884"/>
                  </a:cubicBezTo>
                  <a:cubicBezTo>
                    <a:pt x="39626" y="214884"/>
                    <a:pt x="39626" y="214884"/>
                    <a:pt x="298512" y="214884"/>
                  </a:cubicBezTo>
                  <a:cubicBezTo>
                    <a:pt x="302475" y="214884"/>
                    <a:pt x="306438" y="210926"/>
                    <a:pt x="306438" y="206969"/>
                  </a:cubicBezTo>
                  <a:cubicBezTo>
                    <a:pt x="306438" y="206969"/>
                    <a:pt x="306438" y="206969"/>
                    <a:pt x="306438" y="104064"/>
                  </a:cubicBezTo>
                  <a:cubicBezTo>
                    <a:pt x="309079" y="96148"/>
                    <a:pt x="310400" y="86913"/>
                    <a:pt x="306438" y="77678"/>
                  </a:cubicBezTo>
                  <a:cubicBezTo>
                    <a:pt x="306438" y="59208"/>
                    <a:pt x="306438" y="61846"/>
                    <a:pt x="274737" y="61846"/>
                  </a:cubicBezTo>
                  <a:cubicBezTo>
                    <a:pt x="274737" y="61846"/>
                    <a:pt x="274737" y="61846"/>
                    <a:pt x="281341" y="59208"/>
                  </a:cubicBezTo>
                  <a:cubicBezTo>
                    <a:pt x="293229" y="53931"/>
                    <a:pt x="294550" y="38099"/>
                    <a:pt x="280021" y="24906"/>
                  </a:cubicBezTo>
                  <a:cubicBezTo>
                    <a:pt x="280021" y="24906"/>
                    <a:pt x="280021" y="24906"/>
                    <a:pt x="319646" y="24906"/>
                  </a:cubicBezTo>
                  <a:cubicBezTo>
                    <a:pt x="330213" y="24906"/>
                    <a:pt x="338138" y="34141"/>
                    <a:pt x="338138" y="43376"/>
                  </a:cubicBezTo>
                  <a:cubicBezTo>
                    <a:pt x="338138" y="43376"/>
                    <a:pt x="338138" y="43376"/>
                    <a:pt x="338138" y="234674"/>
                  </a:cubicBezTo>
                  <a:cubicBezTo>
                    <a:pt x="338138" y="243909"/>
                    <a:pt x="330213" y="251825"/>
                    <a:pt x="319646" y="251825"/>
                  </a:cubicBezTo>
                  <a:cubicBezTo>
                    <a:pt x="319646" y="251825"/>
                    <a:pt x="319646" y="251825"/>
                    <a:pt x="200769" y="251825"/>
                  </a:cubicBezTo>
                  <a:cubicBezTo>
                    <a:pt x="200769" y="251825"/>
                    <a:pt x="200769" y="251825"/>
                    <a:pt x="216620" y="290084"/>
                  </a:cubicBezTo>
                  <a:cubicBezTo>
                    <a:pt x="216620" y="290084"/>
                    <a:pt x="216620" y="290084"/>
                    <a:pt x="224545" y="290084"/>
                  </a:cubicBezTo>
                  <a:cubicBezTo>
                    <a:pt x="229828" y="290084"/>
                    <a:pt x="235112" y="295361"/>
                    <a:pt x="235112" y="301958"/>
                  </a:cubicBezTo>
                  <a:cubicBezTo>
                    <a:pt x="235112" y="308554"/>
                    <a:pt x="229828" y="313831"/>
                    <a:pt x="224545" y="313831"/>
                  </a:cubicBezTo>
                  <a:cubicBezTo>
                    <a:pt x="224545" y="313831"/>
                    <a:pt x="224545" y="313831"/>
                    <a:pt x="113593" y="313831"/>
                  </a:cubicBezTo>
                  <a:cubicBezTo>
                    <a:pt x="108310" y="313831"/>
                    <a:pt x="103026" y="308554"/>
                    <a:pt x="103026" y="301958"/>
                  </a:cubicBezTo>
                  <a:cubicBezTo>
                    <a:pt x="103026" y="295361"/>
                    <a:pt x="108310" y="290084"/>
                    <a:pt x="113593" y="290084"/>
                  </a:cubicBezTo>
                  <a:cubicBezTo>
                    <a:pt x="113593" y="290084"/>
                    <a:pt x="113593" y="290084"/>
                    <a:pt x="121518" y="290084"/>
                  </a:cubicBezTo>
                  <a:cubicBezTo>
                    <a:pt x="121518" y="290084"/>
                    <a:pt x="121518" y="290084"/>
                    <a:pt x="137369" y="251825"/>
                  </a:cubicBezTo>
                  <a:cubicBezTo>
                    <a:pt x="137369" y="251825"/>
                    <a:pt x="137369" y="251825"/>
                    <a:pt x="18492" y="251825"/>
                  </a:cubicBezTo>
                  <a:cubicBezTo>
                    <a:pt x="7925" y="251825"/>
                    <a:pt x="0" y="243909"/>
                    <a:pt x="0" y="234674"/>
                  </a:cubicBezTo>
                  <a:cubicBezTo>
                    <a:pt x="0" y="234674"/>
                    <a:pt x="0" y="234674"/>
                    <a:pt x="0" y="43376"/>
                  </a:cubicBezTo>
                  <a:cubicBezTo>
                    <a:pt x="0" y="34141"/>
                    <a:pt x="7925" y="24906"/>
                    <a:pt x="18492" y="24906"/>
                  </a:cubicBezTo>
                  <a:close/>
                  <a:moveTo>
                    <a:pt x="109666" y="1"/>
                  </a:moveTo>
                  <a:cubicBezTo>
                    <a:pt x="113718" y="21"/>
                    <a:pt x="119286" y="267"/>
                    <a:pt x="126932" y="267"/>
                  </a:cubicBezTo>
                  <a:cubicBezTo>
                    <a:pt x="134910" y="267"/>
                    <a:pt x="133580" y="10764"/>
                    <a:pt x="133580" y="18637"/>
                  </a:cubicBezTo>
                  <a:cubicBezTo>
                    <a:pt x="137569" y="19949"/>
                    <a:pt x="140229" y="21261"/>
                    <a:pt x="144218" y="22573"/>
                  </a:cubicBezTo>
                  <a:cubicBezTo>
                    <a:pt x="158845" y="6828"/>
                    <a:pt x="154855" y="8140"/>
                    <a:pt x="177460" y="29134"/>
                  </a:cubicBezTo>
                  <a:cubicBezTo>
                    <a:pt x="182779" y="35695"/>
                    <a:pt x="174801" y="40943"/>
                    <a:pt x="168152" y="47504"/>
                  </a:cubicBezTo>
                  <a:cubicBezTo>
                    <a:pt x="170812" y="50128"/>
                    <a:pt x="172142" y="54065"/>
                    <a:pt x="173471" y="58001"/>
                  </a:cubicBezTo>
                  <a:cubicBezTo>
                    <a:pt x="188098" y="58001"/>
                    <a:pt x="192087" y="55377"/>
                    <a:pt x="192087" y="67186"/>
                  </a:cubicBezTo>
                  <a:cubicBezTo>
                    <a:pt x="192087" y="67186"/>
                    <a:pt x="192087" y="67186"/>
                    <a:pt x="154855" y="82931"/>
                  </a:cubicBezTo>
                  <a:cubicBezTo>
                    <a:pt x="160174" y="58001"/>
                    <a:pt x="140229" y="35695"/>
                    <a:pt x="116294" y="35695"/>
                  </a:cubicBezTo>
                  <a:cubicBezTo>
                    <a:pt x="93689" y="35695"/>
                    <a:pt x="76403" y="52753"/>
                    <a:pt x="76403" y="75059"/>
                  </a:cubicBezTo>
                  <a:cubicBezTo>
                    <a:pt x="76403" y="88180"/>
                    <a:pt x="83052" y="101301"/>
                    <a:pt x="93689" y="107862"/>
                  </a:cubicBezTo>
                  <a:cubicBezTo>
                    <a:pt x="73744" y="117047"/>
                    <a:pt x="67095" y="118359"/>
                    <a:pt x="59117" y="124919"/>
                  </a:cubicBezTo>
                  <a:cubicBezTo>
                    <a:pt x="48479" y="114422"/>
                    <a:pt x="49809" y="115734"/>
                    <a:pt x="63106" y="102613"/>
                  </a:cubicBezTo>
                  <a:cubicBezTo>
                    <a:pt x="61776" y="98677"/>
                    <a:pt x="60447" y="96053"/>
                    <a:pt x="59117" y="92116"/>
                  </a:cubicBezTo>
                  <a:cubicBezTo>
                    <a:pt x="36512" y="92116"/>
                    <a:pt x="40501" y="94740"/>
                    <a:pt x="40501" y="63249"/>
                  </a:cubicBezTo>
                  <a:cubicBezTo>
                    <a:pt x="40501" y="55377"/>
                    <a:pt x="51139" y="58001"/>
                    <a:pt x="59117" y="58001"/>
                  </a:cubicBezTo>
                  <a:cubicBezTo>
                    <a:pt x="60447" y="54065"/>
                    <a:pt x="61776" y="50128"/>
                    <a:pt x="63106" y="47504"/>
                  </a:cubicBezTo>
                  <a:cubicBezTo>
                    <a:pt x="47150" y="31759"/>
                    <a:pt x="48479" y="35695"/>
                    <a:pt x="69755" y="14700"/>
                  </a:cubicBezTo>
                  <a:cubicBezTo>
                    <a:pt x="76403" y="8140"/>
                    <a:pt x="81722" y="17325"/>
                    <a:pt x="88370" y="22573"/>
                  </a:cubicBezTo>
                  <a:cubicBezTo>
                    <a:pt x="91030" y="21261"/>
                    <a:pt x="95019" y="19949"/>
                    <a:pt x="99008" y="18637"/>
                  </a:cubicBezTo>
                  <a:cubicBezTo>
                    <a:pt x="99008" y="1907"/>
                    <a:pt x="97512" y="-61"/>
                    <a:pt x="109666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1" name="任意多边形: 形状 160"/>
            <p:cNvSpPr>
              <a:spLocks/>
            </p:cNvSpPr>
            <p:nvPr/>
          </p:nvSpPr>
          <p:spPr bwMode="auto">
            <a:xfrm>
              <a:off x="4866375" y="1725706"/>
              <a:ext cx="197621" cy="218100"/>
            </a:xfrm>
            <a:custGeom>
              <a:avLst/>
              <a:gdLst>
                <a:gd name="connsiteX0" fmla="*/ 89804 w 306388"/>
                <a:gd name="connsiteY0" fmla="*/ 211138 h 338138"/>
                <a:gd name="connsiteX1" fmla="*/ 125461 w 306388"/>
                <a:gd name="connsiteY1" fmla="*/ 283898 h 338138"/>
                <a:gd name="connsiteX2" fmla="*/ 142629 w 306388"/>
                <a:gd name="connsiteY2" fmla="*/ 234951 h 338138"/>
                <a:gd name="connsiteX3" fmla="*/ 153194 w 306388"/>
                <a:gd name="connsiteY3" fmla="*/ 236273 h 338138"/>
                <a:gd name="connsiteX4" fmla="*/ 163759 w 306388"/>
                <a:gd name="connsiteY4" fmla="*/ 234951 h 338138"/>
                <a:gd name="connsiteX5" fmla="*/ 180928 w 306388"/>
                <a:gd name="connsiteY5" fmla="*/ 281253 h 338138"/>
                <a:gd name="connsiteX6" fmla="*/ 213944 w 306388"/>
                <a:gd name="connsiteY6" fmla="*/ 211138 h 338138"/>
                <a:gd name="connsiteX7" fmla="*/ 265448 w 306388"/>
                <a:gd name="connsiteY7" fmla="*/ 234951 h 338138"/>
                <a:gd name="connsiteX8" fmla="*/ 306388 w 306388"/>
                <a:gd name="connsiteY8" fmla="*/ 293159 h 338138"/>
                <a:gd name="connsiteX9" fmla="*/ 306388 w 306388"/>
                <a:gd name="connsiteY9" fmla="*/ 338138 h 338138"/>
                <a:gd name="connsiteX10" fmla="*/ 0 w 306388"/>
                <a:gd name="connsiteY10" fmla="*/ 338138 h 338138"/>
                <a:gd name="connsiteX11" fmla="*/ 0 w 306388"/>
                <a:gd name="connsiteY11" fmla="*/ 293159 h 338138"/>
                <a:gd name="connsiteX12" fmla="*/ 40940 w 306388"/>
                <a:gd name="connsiteY12" fmla="*/ 234951 h 338138"/>
                <a:gd name="connsiteX13" fmla="*/ 89804 w 306388"/>
                <a:gd name="connsiteY13" fmla="*/ 211138 h 338138"/>
                <a:gd name="connsiteX14" fmla="*/ 153194 w 306388"/>
                <a:gd name="connsiteY14" fmla="*/ 11113 h 338138"/>
                <a:gd name="connsiteX15" fmla="*/ 63500 w 306388"/>
                <a:gd name="connsiteY15" fmla="*/ 86287 h 338138"/>
                <a:gd name="connsiteX16" fmla="*/ 64819 w 306388"/>
                <a:gd name="connsiteY16" fmla="*/ 87606 h 338138"/>
                <a:gd name="connsiteX17" fmla="*/ 67457 w 306388"/>
                <a:gd name="connsiteY17" fmla="*/ 88925 h 338138"/>
                <a:gd name="connsiteX18" fmla="*/ 74052 w 306388"/>
                <a:gd name="connsiteY18" fmla="*/ 96838 h 338138"/>
                <a:gd name="connsiteX19" fmla="*/ 153194 w 306388"/>
                <a:gd name="connsiteY19" fmla="*/ 30896 h 338138"/>
                <a:gd name="connsiteX20" fmla="*/ 231017 w 306388"/>
                <a:gd name="connsiteY20" fmla="*/ 96838 h 338138"/>
                <a:gd name="connsiteX21" fmla="*/ 242888 w 306388"/>
                <a:gd name="connsiteY21" fmla="*/ 87606 h 338138"/>
                <a:gd name="connsiteX22" fmla="*/ 153194 w 306388"/>
                <a:gd name="connsiteY22" fmla="*/ 11113 h 338138"/>
                <a:gd name="connsiteX23" fmla="*/ 153987 w 306388"/>
                <a:gd name="connsiteY23" fmla="*/ 0 h 338138"/>
                <a:gd name="connsiteX24" fmla="*/ 254038 w 306388"/>
                <a:gd name="connsiteY24" fmla="*/ 89535 h 338138"/>
                <a:gd name="connsiteX25" fmla="*/ 261937 w 306388"/>
                <a:gd name="connsiteY25" fmla="*/ 102702 h 338138"/>
                <a:gd name="connsiteX26" fmla="*/ 261937 w 306388"/>
                <a:gd name="connsiteY26" fmla="*/ 135620 h 338138"/>
                <a:gd name="connsiteX27" fmla="*/ 246140 w 306388"/>
                <a:gd name="connsiteY27" fmla="*/ 150103 h 338138"/>
                <a:gd name="connsiteX28" fmla="*/ 230342 w 306388"/>
                <a:gd name="connsiteY28" fmla="*/ 135620 h 338138"/>
                <a:gd name="connsiteX29" fmla="*/ 230342 w 306388"/>
                <a:gd name="connsiteY29" fmla="*/ 127719 h 338138"/>
                <a:gd name="connsiteX30" fmla="*/ 153987 w 306388"/>
                <a:gd name="connsiteY30" fmla="*/ 210671 h 338138"/>
                <a:gd name="connsiteX31" fmla="*/ 77632 w 306388"/>
                <a:gd name="connsiteY31" fmla="*/ 127719 h 338138"/>
                <a:gd name="connsiteX32" fmla="*/ 77632 w 306388"/>
                <a:gd name="connsiteY32" fmla="*/ 135620 h 338138"/>
                <a:gd name="connsiteX33" fmla="*/ 65784 w 306388"/>
                <a:gd name="connsiteY33" fmla="*/ 150103 h 338138"/>
                <a:gd name="connsiteX34" fmla="*/ 105278 w 306388"/>
                <a:gd name="connsiteY34" fmla="*/ 201454 h 338138"/>
                <a:gd name="connsiteX35" fmla="*/ 117126 w 306388"/>
                <a:gd name="connsiteY35" fmla="*/ 202771 h 338138"/>
                <a:gd name="connsiteX36" fmla="*/ 125025 w 306388"/>
                <a:gd name="connsiteY36" fmla="*/ 218571 h 338138"/>
                <a:gd name="connsiteX37" fmla="*/ 107911 w 306388"/>
                <a:gd name="connsiteY37" fmla="*/ 219888 h 338138"/>
                <a:gd name="connsiteX38" fmla="*/ 100012 w 306388"/>
                <a:gd name="connsiteY38" fmla="*/ 209354 h 338138"/>
                <a:gd name="connsiteX39" fmla="*/ 56568 w 306388"/>
                <a:gd name="connsiteY39" fmla="*/ 150103 h 338138"/>
                <a:gd name="connsiteX40" fmla="*/ 46037 w 306388"/>
                <a:gd name="connsiteY40" fmla="*/ 135620 h 338138"/>
                <a:gd name="connsiteX41" fmla="*/ 46037 w 306388"/>
                <a:gd name="connsiteY41" fmla="*/ 102702 h 338138"/>
                <a:gd name="connsiteX42" fmla="*/ 53936 w 306388"/>
                <a:gd name="connsiteY42" fmla="*/ 89535 h 338138"/>
                <a:gd name="connsiteX43" fmla="*/ 153987 w 306388"/>
                <a:gd name="connsiteY43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06388" h="338138">
                  <a:moveTo>
                    <a:pt x="89804" y="211138"/>
                  </a:moveTo>
                  <a:cubicBezTo>
                    <a:pt x="125461" y="283898"/>
                    <a:pt x="125461" y="283898"/>
                    <a:pt x="125461" y="283898"/>
                  </a:cubicBezTo>
                  <a:cubicBezTo>
                    <a:pt x="142629" y="234951"/>
                    <a:pt x="142629" y="234951"/>
                    <a:pt x="142629" y="234951"/>
                  </a:cubicBezTo>
                  <a:cubicBezTo>
                    <a:pt x="146591" y="236273"/>
                    <a:pt x="149232" y="236273"/>
                    <a:pt x="153194" y="236273"/>
                  </a:cubicBezTo>
                  <a:cubicBezTo>
                    <a:pt x="157156" y="236273"/>
                    <a:pt x="159797" y="236273"/>
                    <a:pt x="163759" y="234951"/>
                  </a:cubicBezTo>
                  <a:cubicBezTo>
                    <a:pt x="180928" y="281253"/>
                    <a:pt x="180928" y="281253"/>
                    <a:pt x="180928" y="281253"/>
                  </a:cubicBezTo>
                  <a:cubicBezTo>
                    <a:pt x="213944" y="211138"/>
                    <a:pt x="213944" y="211138"/>
                    <a:pt x="213944" y="211138"/>
                  </a:cubicBezTo>
                  <a:cubicBezTo>
                    <a:pt x="265448" y="234951"/>
                    <a:pt x="265448" y="234951"/>
                    <a:pt x="265448" y="234951"/>
                  </a:cubicBezTo>
                  <a:cubicBezTo>
                    <a:pt x="287899" y="245534"/>
                    <a:pt x="306388" y="271992"/>
                    <a:pt x="306388" y="293159"/>
                  </a:cubicBezTo>
                  <a:cubicBezTo>
                    <a:pt x="306388" y="338138"/>
                    <a:pt x="306388" y="338138"/>
                    <a:pt x="306388" y="338138"/>
                  </a:cubicBezTo>
                  <a:cubicBezTo>
                    <a:pt x="0" y="338138"/>
                    <a:pt x="0" y="338138"/>
                    <a:pt x="0" y="338138"/>
                  </a:cubicBezTo>
                  <a:cubicBezTo>
                    <a:pt x="0" y="293159"/>
                    <a:pt x="0" y="293159"/>
                    <a:pt x="0" y="293159"/>
                  </a:cubicBezTo>
                  <a:cubicBezTo>
                    <a:pt x="0" y="271992"/>
                    <a:pt x="18489" y="245534"/>
                    <a:pt x="40940" y="234951"/>
                  </a:cubicBezTo>
                  <a:cubicBezTo>
                    <a:pt x="89804" y="211138"/>
                    <a:pt x="89804" y="211138"/>
                    <a:pt x="89804" y="211138"/>
                  </a:cubicBezTo>
                  <a:close/>
                  <a:moveTo>
                    <a:pt x="153194" y="11113"/>
                  </a:moveTo>
                  <a:cubicBezTo>
                    <a:pt x="108347" y="11113"/>
                    <a:pt x="70095" y="44084"/>
                    <a:pt x="63500" y="86287"/>
                  </a:cubicBezTo>
                  <a:cubicBezTo>
                    <a:pt x="63500" y="86287"/>
                    <a:pt x="63500" y="86287"/>
                    <a:pt x="64819" y="87606"/>
                  </a:cubicBezTo>
                  <a:cubicBezTo>
                    <a:pt x="66138" y="87606"/>
                    <a:pt x="66138" y="87606"/>
                    <a:pt x="67457" y="88925"/>
                  </a:cubicBezTo>
                  <a:cubicBezTo>
                    <a:pt x="70095" y="90244"/>
                    <a:pt x="72733" y="92881"/>
                    <a:pt x="74052" y="96838"/>
                  </a:cubicBezTo>
                  <a:cubicBezTo>
                    <a:pt x="79329" y="53316"/>
                    <a:pt x="112304" y="30896"/>
                    <a:pt x="153194" y="30896"/>
                  </a:cubicBezTo>
                  <a:cubicBezTo>
                    <a:pt x="194084" y="30896"/>
                    <a:pt x="227060" y="53316"/>
                    <a:pt x="231017" y="96838"/>
                  </a:cubicBezTo>
                  <a:cubicBezTo>
                    <a:pt x="233655" y="91563"/>
                    <a:pt x="238931" y="88925"/>
                    <a:pt x="242888" y="87606"/>
                  </a:cubicBezTo>
                  <a:cubicBezTo>
                    <a:pt x="236293" y="44084"/>
                    <a:pt x="199360" y="11113"/>
                    <a:pt x="153194" y="11113"/>
                  </a:cubicBezTo>
                  <a:close/>
                  <a:moveTo>
                    <a:pt x="153987" y="0"/>
                  </a:moveTo>
                  <a:cubicBezTo>
                    <a:pt x="205329" y="0"/>
                    <a:pt x="248773" y="39501"/>
                    <a:pt x="254038" y="89535"/>
                  </a:cubicBezTo>
                  <a:cubicBezTo>
                    <a:pt x="259304" y="92169"/>
                    <a:pt x="261937" y="97435"/>
                    <a:pt x="261937" y="102702"/>
                  </a:cubicBezTo>
                  <a:cubicBezTo>
                    <a:pt x="261937" y="135620"/>
                    <a:pt x="261937" y="135620"/>
                    <a:pt x="261937" y="135620"/>
                  </a:cubicBezTo>
                  <a:cubicBezTo>
                    <a:pt x="261937" y="143520"/>
                    <a:pt x="255355" y="150103"/>
                    <a:pt x="246140" y="150103"/>
                  </a:cubicBezTo>
                  <a:cubicBezTo>
                    <a:pt x="236924" y="150103"/>
                    <a:pt x="230342" y="143520"/>
                    <a:pt x="230342" y="135620"/>
                  </a:cubicBezTo>
                  <a:cubicBezTo>
                    <a:pt x="230342" y="127719"/>
                    <a:pt x="230342" y="127719"/>
                    <a:pt x="230342" y="127719"/>
                  </a:cubicBezTo>
                  <a:cubicBezTo>
                    <a:pt x="222443" y="171170"/>
                    <a:pt x="190848" y="210671"/>
                    <a:pt x="153987" y="210671"/>
                  </a:cubicBezTo>
                  <a:cubicBezTo>
                    <a:pt x="117126" y="210671"/>
                    <a:pt x="85531" y="171170"/>
                    <a:pt x="77632" y="127719"/>
                  </a:cubicBezTo>
                  <a:cubicBezTo>
                    <a:pt x="77632" y="135620"/>
                    <a:pt x="77632" y="135620"/>
                    <a:pt x="77632" y="135620"/>
                  </a:cubicBezTo>
                  <a:cubicBezTo>
                    <a:pt x="77632" y="142203"/>
                    <a:pt x="72367" y="147470"/>
                    <a:pt x="65784" y="150103"/>
                  </a:cubicBezTo>
                  <a:cubicBezTo>
                    <a:pt x="72367" y="171170"/>
                    <a:pt x="86848" y="189604"/>
                    <a:pt x="105278" y="201454"/>
                  </a:cubicBezTo>
                  <a:cubicBezTo>
                    <a:pt x="109227" y="200138"/>
                    <a:pt x="113177" y="200138"/>
                    <a:pt x="117126" y="202771"/>
                  </a:cubicBezTo>
                  <a:cubicBezTo>
                    <a:pt x="125025" y="206721"/>
                    <a:pt x="127658" y="213304"/>
                    <a:pt x="125025" y="218571"/>
                  </a:cubicBezTo>
                  <a:cubicBezTo>
                    <a:pt x="122392" y="222521"/>
                    <a:pt x="114493" y="223838"/>
                    <a:pt x="107911" y="219888"/>
                  </a:cubicBezTo>
                  <a:cubicBezTo>
                    <a:pt x="102645" y="217255"/>
                    <a:pt x="100012" y="213304"/>
                    <a:pt x="100012" y="209354"/>
                  </a:cubicBezTo>
                  <a:cubicBezTo>
                    <a:pt x="77632" y="194871"/>
                    <a:pt x="61834" y="173804"/>
                    <a:pt x="56568" y="150103"/>
                  </a:cubicBezTo>
                  <a:cubicBezTo>
                    <a:pt x="49986" y="147470"/>
                    <a:pt x="46037" y="142203"/>
                    <a:pt x="46037" y="135620"/>
                  </a:cubicBezTo>
                  <a:cubicBezTo>
                    <a:pt x="46037" y="102702"/>
                    <a:pt x="46037" y="102702"/>
                    <a:pt x="46037" y="102702"/>
                  </a:cubicBezTo>
                  <a:cubicBezTo>
                    <a:pt x="46037" y="97435"/>
                    <a:pt x="48670" y="92169"/>
                    <a:pt x="53936" y="89535"/>
                  </a:cubicBezTo>
                  <a:cubicBezTo>
                    <a:pt x="59201" y="39501"/>
                    <a:pt x="102645" y="0"/>
                    <a:pt x="15398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2" name="任意多边形: 形状 161"/>
            <p:cNvSpPr>
              <a:spLocks/>
            </p:cNvSpPr>
            <p:nvPr/>
          </p:nvSpPr>
          <p:spPr bwMode="auto">
            <a:xfrm>
              <a:off x="3817231" y="1312427"/>
              <a:ext cx="135319" cy="211935"/>
            </a:xfrm>
            <a:custGeom>
              <a:avLst/>
              <a:gdLst>
                <a:gd name="connsiteX0" fmla="*/ 98425 w 215900"/>
                <a:gd name="connsiteY0" fmla="*/ 295275 h 338138"/>
                <a:gd name="connsiteX1" fmla="*/ 98425 w 215900"/>
                <a:gd name="connsiteY1" fmla="*/ 303213 h 338138"/>
                <a:gd name="connsiteX2" fmla="*/ 107950 w 215900"/>
                <a:gd name="connsiteY2" fmla="*/ 311150 h 338138"/>
                <a:gd name="connsiteX3" fmla="*/ 117475 w 215900"/>
                <a:gd name="connsiteY3" fmla="*/ 303213 h 338138"/>
                <a:gd name="connsiteX4" fmla="*/ 117475 w 215900"/>
                <a:gd name="connsiteY4" fmla="*/ 295275 h 338138"/>
                <a:gd name="connsiteX5" fmla="*/ 98425 w 215900"/>
                <a:gd name="connsiteY5" fmla="*/ 295275 h 338138"/>
                <a:gd name="connsiteX6" fmla="*/ 85725 w 215900"/>
                <a:gd name="connsiteY6" fmla="*/ 31750 h 338138"/>
                <a:gd name="connsiteX7" fmla="*/ 124090 w 215900"/>
                <a:gd name="connsiteY7" fmla="*/ 31750 h 338138"/>
                <a:gd name="connsiteX8" fmla="*/ 133350 w 215900"/>
                <a:gd name="connsiteY8" fmla="*/ 41153 h 338138"/>
                <a:gd name="connsiteX9" fmla="*/ 124090 w 215900"/>
                <a:gd name="connsiteY9" fmla="*/ 49213 h 338138"/>
                <a:gd name="connsiteX10" fmla="*/ 85725 w 215900"/>
                <a:gd name="connsiteY10" fmla="*/ 49213 h 338138"/>
                <a:gd name="connsiteX11" fmla="*/ 77787 w 215900"/>
                <a:gd name="connsiteY11" fmla="*/ 41153 h 338138"/>
                <a:gd name="connsiteX12" fmla="*/ 85725 w 215900"/>
                <a:gd name="connsiteY12" fmla="*/ 31750 h 338138"/>
                <a:gd name="connsiteX13" fmla="*/ 26695 w 215900"/>
                <a:gd name="connsiteY13" fmla="*/ 17463 h 338138"/>
                <a:gd name="connsiteX14" fmla="*/ 17462 w 215900"/>
                <a:gd name="connsiteY14" fmla="*/ 26657 h 338138"/>
                <a:gd name="connsiteX15" fmla="*/ 17462 w 215900"/>
                <a:gd name="connsiteY15" fmla="*/ 276226 h 338138"/>
                <a:gd name="connsiteX16" fmla="*/ 196850 w 215900"/>
                <a:gd name="connsiteY16" fmla="*/ 276226 h 338138"/>
                <a:gd name="connsiteX17" fmla="*/ 196850 w 215900"/>
                <a:gd name="connsiteY17" fmla="*/ 26657 h 338138"/>
                <a:gd name="connsiteX18" fmla="*/ 187617 w 215900"/>
                <a:gd name="connsiteY18" fmla="*/ 17463 h 338138"/>
                <a:gd name="connsiteX19" fmla="*/ 26695 w 215900"/>
                <a:gd name="connsiteY19" fmla="*/ 17463 h 338138"/>
                <a:gd name="connsiteX20" fmla="*/ 27645 w 215900"/>
                <a:gd name="connsiteY20" fmla="*/ 0 h 338138"/>
                <a:gd name="connsiteX21" fmla="*/ 188255 w 215900"/>
                <a:gd name="connsiteY21" fmla="*/ 0 h 338138"/>
                <a:gd name="connsiteX22" fmla="*/ 215900 w 215900"/>
                <a:gd name="connsiteY22" fmla="*/ 26417 h 338138"/>
                <a:gd name="connsiteX23" fmla="*/ 215900 w 215900"/>
                <a:gd name="connsiteY23" fmla="*/ 311721 h 338138"/>
                <a:gd name="connsiteX24" fmla="*/ 188255 w 215900"/>
                <a:gd name="connsiteY24" fmla="*/ 338138 h 338138"/>
                <a:gd name="connsiteX25" fmla="*/ 27645 w 215900"/>
                <a:gd name="connsiteY25" fmla="*/ 338138 h 338138"/>
                <a:gd name="connsiteX26" fmla="*/ 0 w 215900"/>
                <a:gd name="connsiteY26" fmla="*/ 311721 h 338138"/>
                <a:gd name="connsiteX27" fmla="*/ 0 w 215900"/>
                <a:gd name="connsiteY27" fmla="*/ 26417 h 338138"/>
                <a:gd name="connsiteX28" fmla="*/ 27645 w 215900"/>
                <a:gd name="connsiteY28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15900" h="338138">
                  <a:moveTo>
                    <a:pt x="98425" y="295275"/>
                  </a:moveTo>
                  <a:cubicBezTo>
                    <a:pt x="98425" y="295275"/>
                    <a:pt x="98425" y="295275"/>
                    <a:pt x="98425" y="303213"/>
                  </a:cubicBezTo>
                  <a:cubicBezTo>
                    <a:pt x="98425" y="307181"/>
                    <a:pt x="102507" y="311150"/>
                    <a:pt x="107950" y="311150"/>
                  </a:cubicBezTo>
                  <a:cubicBezTo>
                    <a:pt x="113393" y="311150"/>
                    <a:pt x="117475" y="307181"/>
                    <a:pt x="117475" y="303213"/>
                  </a:cubicBezTo>
                  <a:lnTo>
                    <a:pt x="117475" y="295275"/>
                  </a:lnTo>
                  <a:cubicBezTo>
                    <a:pt x="117475" y="295275"/>
                    <a:pt x="117475" y="295275"/>
                    <a:pt x="98425" y="295275"/>
                  </a:cubicBezTo>
                  <a:close/>
                  <a:moveTo>
                    <a:pt x="85725" y="31750"/>
                  </a:moveTo>
                  <a:cubicBezTo>
                    <a:pt x="85725" y="31750"/>
                    <a:pt x="85725" y="31750"/>
                    <a:pt x="124090" y="31750"/>
                  </a:cubicBezTo>
                  <a:cubicBezTo>
                    <a:pt x="129381" y="31750"/>
                    <a:pt x="133350" y="35780"/>
                    <a:pt x="133350" y="41153"/>
                  </a:cubicBezTo>
                  <a:cubicBezTo>
                    <a:pt x="133350" y="45183"/>
                    <a:pt x="129381" y="49213"/>
                    <a:pt x="124090" y="49213"/>
                  </a:cubicBezTo>
                  <a:cubicBezTo>
                    <a:pt x="124090" y="49213"/>
                    <a:pt x="124090" y="49213"/>
                    <a:pt x="85725" y="49213"/>
                  </a:cubicBezTo>
                  <a:cubicBezTo>
                    <a:pt x="81756" y="49213"/>
                    <a:pt x="77787" y="45183"/>
                    <a:pt x="77787" y="41153"/>
                  </a:cubicBezTo>
                  <a:cubicBezTo>
                    <a:pt x="77787" y="35780"/>
                    <a:pt x="81756" y="31750"/>
                    <a:pt x="85725" y="31750"/>
                  </a:cubicBezTo>
                  <a:close/>
                  <a:moveTo>
                    <a:pt x="26695" y="17463"/>
                  </a:moveTo>
                  <a:cubicBezTo>
                    <a:pt x="21419" y="17463"/>
                    <a:pt x="17462" y="21403"/>
                    <a:pt x="17462" y="26657"/>
                  </a:cubicBezTo>
                  <a:cubicBezTo>
                    <a:pt x="17462" y="26657"/>
                    <a:pt x="17462" y="26657"/>
                    <a:pt x="17462" y="276226"/>
                  </a:cubicBezTo>
                  <a:cubicBezTo>
                    <a:pt x="17462" y="276226"/>
                    <a:pt x="17462" y="276226"/>
                    <a:pt x="196850" y="276226"/>
                  </a:cubicBezTo>
                  <a:lnTo>
                    <a:pt x="196850" y="26657"/>
                  </a:lnTo>
                  <a:cubicBezTo>
                    <a:pt x="196850" y="21403"/>
                    <a:pt x="192893" y="17463"/>
                    <a:pt x="187617" y="17463"/>
                  </a:cubicBezTo>
                  <a:cubicBezTo>
                    <a:pt x="187617" y="17463"/>
                    <a:pt x="187617" y="17463"/>
                    <a:pt x="26695" y="17463"/>
                  </a:cubicBezTo>
                  <a:close/>
                  <a:moveTo>
                    <a:pt x="27645" y="0"/>
                  </a:moveTo>
                  <a:cubicBezTo>
                    <a:pt x="27645" y="0"/>
                    <a:pt x="27645" y="0"/>
                    <a:pt x="188255" y="0"/>
                  </a:cubicBezTo>
                  <a:cubicBezTo>
                    <a:pt x="204052" y="0"/>
                    <a:pt x="215900" y="11887"/>
                    <a:pt x="215900" y="26417"/>
                  </a:cubicBezTo>
                  <a:cubicBezTo>
                    <a:pt x="215900" y="26417"/>
                    <a:pt x="215900" y="26417"/>
                    <a:pt x="215900" y="311721"/>
                  </a:cubicBezTo>
                  <a:cubicBezTo>
                    <a:pt x="215900" y="326251"/>
                    <a:pt x="204052" y="338138"/>
                    <a:pt x="188255" y="338138"/>
                  </a:cubicBezTo>
                  <a:cubicBezTo>
                    <a:pt x="188255" y="338138"/>
                    <a:pt x="188255" y="338138"/>
                    <a:pt x="27645" y="338138"/>
                  </a:cubicBezTo>
                  <a:cubicBezTo>
                    <a:pt x="11848" y="338138"/>
                    <a:pt x="0" y="326251"/>
                    <a:pt x="0" y="311721"/>
                  </a:cubicBezTo>
                  <a:cubicBezTo>
                    <a:pt x="0" y="311721"/>
                    <a:pt x="0" y="311721"/>
                    <a:pt x="0" y="26417"/>
                  </a:cubicBezTo>
                  <a:cubicBezTo>
                    <a:pt x="0" y="11887"/>
                    <a:pt x="11848" y="0"/>
                    <a:pt x="2764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3" name="任意多边形: 形状 162"/>
            <p:cNvSpPr>
              <a:spLocks noChangeAspect="1"/>
            </p:cNvSpPr>
            <p:nvPr/>
          </p:nvSpPr>
          <p:spPr bwMode="auto">
            <a:xfrm>
              <a:off x="3879858" y="2092580"/>
              <a:ext cx="224798" cy="222646"/>
            </a:xfrm>
            <a:custGeom>
              <a:avLst/>
              <a:gdLst>
                <a:gd name="connsiteX0" fmla="*/ 292147 w 331788"/>
                <a:gd name="connsiteY0" fmla="*/ 109538 h 328613"/>
                <a:gd name="connsiteX1" fmla="*/ 327025 w 331788"/>
                <a:gd name="connsiteY1" fmla="*/ 145621 h 328613"/>
                <a:gd name="connsiteX2" fmla="*/ 327025 w 331788"/>
                <a:gd name="connsiteY2" fmla="*/ 229385 h 328613"/>
                <a:gd name="connsiteX3" fmla="*/ 293438 w 331788"/>
                <a:gd name="connsiteY3" fmla="*/ 264179 h 328613"/>
                <a:gd name="connsiteX4" fmla="*/ 252101 w 331788"/>
                <a:gd name="connsiteY4" fmla="*/ 264179 h 328613"/>
                <a:gd name="connsiteX5" fmla="*/ 252101 w 331788"/>
                <a:gd name="connsiteY5" fmla="*/ 319593 h 328613"/>
                <a:gd name="connsiteX6" fmla="*/ 243059 w 331788"/>
                <a:gd name="connsiteY6" fmla="*/ 328613 h 328613"/>
                <a:gd name="connsiteX7" fmla="*/ 205596 w 331788"/>
                <a:gd name="connsiteY7" fmla="*/ 328613 h 328613"/>
                <a:gd name="connsiteX8" fmla="*/ 195262 w 331788"/>
                <a:gd name="connsiteY8" fmla="*/ 319593 h 328613"/>
                <a:gd name="connsiteX9" fmla="*/ 195262 w 331788"/>
                <a:gd name="connsiteY9" fmla="*/ 235829 h 328613"/>
                <a:gd name="connsiteX10" fmla="*/ 224973 w 331788"/>
                <a:gd name="connsiteY10" fmla="*/ 207478 h 328613"/>
                <a:gd name="connsiteX11" fmla="*/ 255976 w 331788"/>
                <a:gd name="connsiteY11" fmla="*/ 207478 h 328613"/>
                <a:gd name="connsiteX12" fmla="*/ 255976 w 331788"/>
                <a:gd name="connsiteY12" fmla="*/ 145621 h 328613"/>
                <a:gd name="connsiteX13" fmla="*/ 292147 w 331788"/>
                <a:gd name="connsiteY13" fmla="*/ 109538 h 328613"/>
                <a:gd name="connsiteX14" fmla="*/ 38473 w 331788"/>
                <a:gd name="connsiteY14" fmla="*/ 109538 h 328613"/>
                <a:gd name="connsiteX15" fmla="*/ 75079 w 331788"/>
                <a:gd name="connsiteY15" fmla="*/ 145621 h 328613"/>
                <a:gd name="connsiteX16" fmla="*/ 75079 w 331788"/>
                <a:gd name="connsiteY16" fmla="*/ 207478 h 328613"/>
                <a:gd name="connsiteX17" fmla="*/ 106456 w 331788"/>
                <a:gd name="connsiteY17" fmla="*/ 207478 h 328613"/>
                <a:gd name="connsiteX18" fmla="*/ 136525 w 331788"/>
                <a:gd name="connsiteY18" fmla="*/ 235829 h 328613"/>
                <a:gd name="connsiteX19" fmla="*/ 136525 w 331788"/>
                <a:gd name="connsiteY19" fmla="*/ 319593 h 328613"/>
                <a:gd name="connsiteX20" fmla="*/ 126066 w 331788"/>
                <a:gd name="connsiteY20" fmla="*/ 328613 h 328613"/>
                <a:gd name="connsiteX21" fmla="*/ 88153 w 331788"/>
                <a:gd name="connsiteY21" fmla="*/ 328613 h 328613"/>
                <a:gd name="connsiteX22" fmla="*/ 79001 w 331788"/>
                <a:gd name="connsiteY22" fmla="*/ 319593 h 328613"/>
                <a:gd name="connsiteX23" fmla="*/ 79001 w 331788"/>
                <a:gd name="connsiteY23" fmla="*/ 264179 h 328613"/>
                <a:gd name="connsiteX24" fmla="*/ 37166 w 331788"/>
                <a:gd name="connsiteY24" fmla="*/ 264179 h 328613"/>
                <a:gd name="connsiteX25" fmla="*/ 3175 w 331788"/>
                <a:gd name="connsiteY25" fmla="*/ 229385 h 328613"/>
                <a:gd name="connsiteX26" fmla="*/ 3175 w 331788"/>
                <a:gd name="connsiteY26" fmla="*/ 145621 h 328613"/>
                <a:gd name="connsiteX27" fmla="*/ 38473 w 331788"/>
                <a:gd name="connsiteY27" fmla="*/ 109538 h 328613"/>
                <a:gd name="connsiteX28" fmla="*/ 160734 w 331788"/>
                <a:gd name="connsiteY28" fmla="*/ 88900 h 328613"/>
                <a:gd name="connsiteX29" fmla="*/ 171053 w 331788"/>
                <a:gd name="connsiteY29" fmla="*/ 88900 h 328613"/>
                <a:gd name="connsiteX30" fmla="*/ 173633 w 331788"/>
                <a:gd name="connsiteY30" fmla="*/ 90195 h 328613"/>
                <a:gd name="connsiteX31" fmla="*/ 174923 w 331788"/>
                <a:gd name="connsiteY31" fmla="*/ 95375 h 328613"/>
                <a:gd name="connsiteX32" fmla="*/ 169763 w 331788"/>
                <a:gd name="connsiteY32" fmla="*/ 103146 h 328613"/>
                <a:gd name="connsiteX33" fmla="*/ 172343 w 331788"/>
                <a:gd name="connsiteY33" fmla="*/ 123867 h 328613"/>
                <a:gd name="connsiteX34" fmla="*/ 167184 w 331788"/>
                <a:gd name="connsiteY34" fmla="*/ 136818 h 328613"/>
                <a:gd name="connsiteX35" fmla="*/ 164604 w 331788"/>
                <a:gd name="connsiteY35" fmla="*/ 136818 h 328613"/>
                <a:gd name="connsiteX36" fmla="*/ 159444 w 331788"/>
                <a:gd name="connsiteY36" fmla="*/ 123867 h 328613"/>
                <a:gd name="connsiteX37" fmla="*/ 162024 w 331788"/>
                <a:gd name="connsiteY37" fmla="*/ 103146 h 328613"/>
                <a:gd name="connsiteX38" fmla="*/ 156865 w 331788"/>
                <a:gd name="connsiteY38" fmla="*/ 95375 h 328613"/>
                <a:gd name="connsiteX39" fmla="*/ 158155 w 331788"/>
                <a:gd name="connsiteY39" fmla="*/ 90195 h 328613"/>
                <a:gd name="connsiteX40" fmla="*/ 160734 w 331788"/>
                <a:gd name="connsiteY40" fmla="*/ 88900 h 328613"/>
                <a:gd name="connsiteX41" fmla="*/ 136182 w 331788"/>
                <a:gd name="connsiteY41" fmla="*/ 88900 h 328613"/>
                <a:gd name="connsiteX42" fmla="*/ 138766 w 331788"/>
                <a:gd name="connsiteY42" fmla="*/ 91502 h 328613"/>
                <a:gd name="connsiteX43" fmla="*/ 165893 w 331788"/>
                <a:gd name="connsiteY43" fmla="*/ 165652 h 328613"/>
                <a:gd name="connsiteX44" fmla="*/ 193021 w 331788"/>
                <a:gd name="connsiteY44" fmla="*/ 91502 h 328613"/>
                <a:gd name="connsiteX45" fmla="*/ 196897 w 331788"/>
                <a:gd name="connsiteY45" fmla="*/ 90201 h 328613"/>
                <a:gd name="connsiteX46" fmla="*/ 208523 w 331788"/>
                <a:gd name="connsiteY46" fmla="*/ 92802 h 328613"/>
                <a:gd name="connsiteX47" fmla="*/ 231775 w 331788"/>
                <a:gd name="connsiteY47" fmla="*/ 125325 h 328613"/>
                <a:gd name="connsiteX48" fmla="*/ 231775 w 331788"/>
                <a:gd name="connsiteY48" fmla="*/ 176059 h 328613"/>
                <a:gd name="connsiteX49" fmla="*/ 226608 w 331788"/>
                <a:gd name="connsiteY49" fmla="*/ 182563 h 328613"/>
                <a:gd name="connsiteX50" fmla="*/ 105179 w 331788"/>
                <a:gd name="connsiteY50" fmla="*/ 182563 h 328613"/>
                <a:gd name="connsiteX51" fmla="*/ 100012 w 331788"/>
                <a:gd name="connsiteY51" fmla="*/ 176059 h 328613"/>
                <a:gd name="connsiteX52" fmla="*/ 100012 w 331788"/>
                <a:gd name="connsiteY52" fmla="*/ 125325 h 328613"/>
                <a:gd name="connsiteX53" fmla="*/ 123264 w 331788"/>
                <a:gd name="connsiteY53" fmla="*/ 92802 h 328613"/>
                <a:gd name="connsiteX54" fmla="*/ 134890 w 331788"/>
                <a:gd name="connsiteY54" fmla="*/ 90201 h 328613"/>
                <a:gd name="connsiteX55" fmla="*/ 136182 w 331788"/>
                <a:gd name="connsiteY55" fmla="*/ 88900 h 328613"/>
                <a:gd name="connsiteX56" fmla="*/ 292100 w 331788"/>
                <a:gd name="connsiteY56" fmla="*/ 19050 h 328613"/>
                <a:gd name="connsiteX57" fmla="*/ 331788 w 331788"/>
                <a:gd name="connsiteY57" fmla="*/ 58738 h 328613"/>
                <a:gd name="connsiteX58" fmla="*/ 292100 w 331788"/>
                <a:gd name="connsiteY58" fmla="*/ 98426 h 328613"/>
                <a:gd name="connsiteX59" fmla="*/ 252412 w 331788"/>
                <a:gd name="connsiteY59" fmla="*/ 58738 h 328613"/>
                <a:gd name="connsiteX60" fmla="*/ 292100 w 331788"/>
                <a:gd name="connsiteY60" fmla="*/ 19050 h 328613"/>
                <a:gd name="connsiteX61" fmla="*/ 39688 w 331788"/>
                <a:gd name="connsiteY61" fmla="*/ 19050 h 328613"/>
                <a:gd name="connsiteX62" fmla="*/ 79376 w 331788"/>
                <a:gd name="connsiteY62" fmla="*/ 58738 h 328613"/>
                <a:gd name="connsiteX63" fmla="*/ 39688 w 331788"/>
                <a:gd name="connsiteY63" fmla="*/ 98426 h 328613"/>
                <a:gd name="connsiteX64" fmla="*/ 0 w 331788"/>
                <a:gd name="connsiteY64" fmla="*/ 58738 h 328613"/>
                <a:gd name="connsiteX65" fmla="*/ 39688 w 331788"/>
                <a:gd name="connsiteY65" fmla="*/ 19050 h 328613"/>
                <a:gd name="connsiteX66" fmla="*/ 165894 w 331788"/>
                <a:gd name="connsiteY66" fmla="*/ 0 h 328613"/>
                <a:gd name="connsiteX67" fmla="*/ 204788 w 331788"/>
                <a:gd name="connsiteY67" fmla="*/ 39688 h 328613"/>
                <a:gd name="connsiteX68" fmla="*/ 165894 w 331788"/>
                <a:gd name="connsiteY68" fmla="*/ 79376 h 328613"/>
                <a:gd name="connsiteX69" fmla="*/ 127000 w 331788"/>
                <a:gd name="connsiteY69" fmla="*/ 39688 h 328613"/>
                <a:gd name="connsiteX70" fmla="*/ 165894 w 331788"/>
                <a:gd name="connsiteY70" fmla="*/ 0 h 328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331788" h="328613">
                  <a:moveTo>
                    <a:pt x="292147" y="109538"/>
                  </a:moveTo>
                  <a:cubicBezTo>
                    <a:pt x="311524" y="109538"/>
                    <a:pt x="327025" y="126291"/>
                    <a:pt x="327025" y="145621"/>
                  </a:cubicBezTo>
                  <a:cubicBezTo>
                    <a:pt x="327025" y="145621"/>
                    <a:pt x="327025" y="145621"/>
                    <a:pt x="327025" y="229385"/>
                  </a:cubicBezTo>
                  <a:cubicBezTo>
                    <a:pt x="327025" y="248715"/>
                    <a:pt x="311524" y="264179"/>
                    <a:pt x="293438" y="264179"/>
                  </a:cubicBezTo>
                  <a:cubicBezTo>
                    <a:pt x="293438" y="264179"/>
                    <a:pt x="293438" y="264179"/>
                    <a:pt x="252101" y="264179"/>
                  </a:cubicBezTo>
                  <a:cubicBezTo>
                    <a:pt x="252101" y="264179"/>
                    <a:pt x="252101" y="264179"/>
                    <a:pt x="252101" y="319593"/>
                  </a:cubicBezTo>
                  <a:cubicBezTo>
                    <a:pt x="252101" y="324747"/>
                    <a:pt x="248226" y="328613"/>
                    <a:pt x="243059" y="328613"/>
                  </a:cubicBezTo>
                  <a:cubicBezTo>
                    <a:pt x="243059" y="328613"/>
                    <a:pt x="243059" y="328613"/>
                    <a:pt x="205596" y="328613"/>
                  </a:cubicBezTo>
                  <a:cubicBezTo>
                    <a:pt x="199138" y="328613"/>
                    <a:pt x="195262" y="324747"/>
                    <a:pt x="195262" y="319593"/>
                  </a:cubicBezTo>
                  <a:cubicBezTo>
                    <a:pt x="195262" y="319593"/>
                    <a:pt x="195262" y="319593"/>
                    <a:pt x="195262" y="235829"/>
                  </a:cubicBezTo>
                  <a:cubicBezTo>
                    <a:pt x="195262" y="220364"/>
                    <a:pt x="208180" y="207478"/>
                    <a:pt x="224973" y="207478"/>
                  </a:cubicBezTo>
                  <a:cubicBezTo>
                    <a:pt x="224973" y="207478"/>
                    <a:pt x="224973" y="207478"/>
                    <a:pt x="255976" y="207478"/>
                  </a:cubicBezTo>
                  <a:cubicBezTo>
                    <a:pt x="255976" y="207478"/>
                    <a:pt x="255976" y="207478"/>
                    <a:pt x="255976" y="145621"/>
                  </a:cubicBezTo>
                  <a:cubicBezTo>
                    <a:pt x="255976" y="126291"/>
                    <a:pt x="271478" y="109538"/>
                    <a:pt x="292147" y="109538"/>
                  </a:cubicBezTo>
                  <a:close/>
                  <a:moveTo>
                    <a:pt x="38473" y="109538"/>
                  </a:moveTo>
                  <a:cubicBezTo>
                    <a:pt x="59391" y="109538"/>
                    <a:pt x="75079" y="126291"/>
                    <a:pt x="75079" y="145621"/>
                  </a:cubicBezTo>
                  <a:cubicBezTo>
                    <a:pt x="75079" y="145621"/>
                    <a:pt x="75079" y="145621"/>
                    <a:pt x="75079" y="207478"/>
                  </a:cubicBezTo>
                  <a:cubicBezTo>
                    <a:pt x="75079" y="207478"/>
                    <a:pt x="75079" y="207478"/>
                    <a:pt x="106456" y="207478"/>
                  </a:cubicBezTo>
                  <a:cubicBezTo>
                    <a:pt x="123451" y="207478"/>
                    <a:pt x="136525" y="220364"/>
                    <a:pt x="136525" y="235829"/>
                  </a:cubicBezTo>
                  <a:cubicBezTo>
                    <a:pt x="136525" y="235829"/>
                    <a:pt x="136525" y="235829"/>
                    <a:pt x="136525" y="319593"/>
                  </a:cubicBezTo>
                  <a:cubicBezTo>
                    <a:pt x="136525" y="324747"/>
                    <a:pt x="132603" y="328613"/>
                    <a:pt x="126066" y="328613"/>
                  </a:cubicBezTo>
                  <a:cubicBezTo>
                    <a:pt x="126066" y="328613"/>
                    <a:pt x="126066" y="328613"/>
                    <a:pt x="88153" y="328613"/>
                  </a:cubicBezTo>
                  <a:cubicBezTo>
                    <a:pt x="82923" y="328613"/>
                    <a:pt x="79001" y="324747"/>
                    <a:pt x="79001" y="319593"/>
                  </a:cubicBezTo>
                  <a:cubicBezTo>
                    <a:pt x="79001" y="319593"/>
                    <a:pt x="79001" y="319593"/>
                    <a:pt x="79001" y="264179"/>
                  </a:cubicBezTo>
                  <a:cubicBezTo>
                    <a:pt x="79001" y="264179"/>
                    <a:pt x="79001" y="264179"/>
                    <a:pt x="37166" y="264179"/>
                  </a:cubicBezTo>
                  <a:cubicBezTo>
                    <a:pt x="18863" y="264179"/>
                    <a:pt x="3175" y="248715"/>
                    <a:pt x="3175" y="229385"/>
                  </a:cubicBezTo>
                  <a:cubicBezTo>
                    <a:pt x="3175" y="229385"/>
                    <a:pt x="3175" y="229385"/>
                    <a:pt x="3175" y="145621"/>
                  </a:cubicBezTo>
                  <a:cubicBezTo>
                    <a:pt x="3175" y="126291"/>
                    <a:pt x="18863" y="109538"/>
                    <a:pt x="38473" y="109538"/>
                  </a:cubicBezTo>
                  <a:close/>
                  <a:moveTo>
                    <a:pt x="160734" y="88900"/>
                  </a:moveTo>
                  <a:cubicBezTo>
                    <a:pt x="160734" y="88900"/>
                    <a:pt x="160734" y="88900"/>
                    <a:pt x="171053" y="88900"/>
                  </a:cubicBezTo>
                  <a:cubicBezTo>
                    <a:pt x="172343" y="88900"/>
                    <a:pt x="173633" y="90195"/>
                    <a:pt x="173633" y="90195"/>
                  </a:cubicBezTo>
                  <a:cubicBezTo>
                    <a:pt x="174923" y="92785"/>
                    <a:pt x="176213" y="94080"/>
                    <a:pt x="174923" y="95375"/>
                  </a:cubicBezTo>
                  <a:cubicBezTo>
                    <a:pt x="174923" y="95375"/>
                    <a:pt x="174923" y="95375"/>
                    <a:pt x="169763" y="103146"/>
                  </a:cubicBezTo>
                  <a:cubicBezTo>
                    <a:pt x="169763" y="103146"/>
                    <a:pt x="169763" y="103146"/>
                    <a:pt x="172343" y="123867"/>
                  </a:cubicBezTo>
                  <a:cubicBezTo>
                    <a:pt x="172343" y="123867"/>
                    <a:pt x="172343" y="123867"/>
                    <a:pt x="167184" y="136818"/>
                  </a:cubicBezTo>
                  <a:cubicBezTo>
                    <a:pt x="167184" y="138113"/>
                    <a:pt x="164604" y="138113"/>
                    <a:pt x="164604" y="136818"/>
                  </a:cubicBezTo>
                  <a:cubicBezTo>
                    <a:pt x="164604" y="136818"/>
                    <a:pt x="164604" y="136818"/>
                    <a:pt x="159444" y="123867"/>
                  </a:cubicBezTo>
                  <a:cubicBezTo>
                    <a:pt x="159444" y="123867"/>
                    <a:pt x="159444" y="123867"/>
                    <a:pt x="162024" y="103146"/>
                  </a:cubicBezTo>
                  <a:cubicBezTo>
                    <a:pt x="162024" y="103146"/>
                    <a:pt x="162024" y="103146"/>
                    <a:pt x="156865" y="95375"/>
                  </a:cubicBezTo>
                  <a:cubicBezTo>
                    <a:pt x="155575" y="94080"/>
                    <a:pt x="156865" y="92785"/>
                    <a:pt x="158155" y="90195"/>
                  </a:cubicBezTo>
                  <a:cubicBezTo>
                    <a:pt x="158155" y="90195"/>
                    <a:pt x="159444" y="88900"/>
                    <a:pt x="160734" y="88900"/>
                  </a:cubicBezTo>
                  <a:close/>
                  <a:moveTo>
                    <a:pt x="136182" y="88900"/>
                  </a:moveTo>
                  <a:cubicBezTo>
                    <a:pt x="137474" y="88900"/>
                    <a:pt x="138766" y="90201"/>
                    <a:pt x="138766" y="91502"/>
                  </a:cubicBezTo>
                  <a:cubicBezTo>
                    <a:pt x="138766" y="91502"/>
                    <a:pt x="138766" y="91502"/>
                    <a:pt x="165893" y="165652"/>
                  </a:cubicBezTo>
                  <a:cubicBezTo>
                    <a:pt x="165893" y="165652"/>
                    <a:pt x="165893" y="165652"/>
                    <a:pt x="193021" y="91502"/>
                  </a:cubicBezTo>
                  <a:cubicBezTo>
                    <a:pt x="193021" y="90201"/>
                    <a:pt x="195605" y="88900"/>
                    <a:pt x="196897" y="90201"/>
                  </a:cubicBezTo>
                  <a:cubicBezTo>
                    <a:pt x="196897" y="90201"/>
                    <a:pt x="196897" y="90201"/>
                    <a:pt x="208523" y="92802"/>
                  </a:cubicBezTo>
                  <a:cubicBezTo>
                    <a:pt x="222733" y="98006"/>
                    <a:pt x="231775" y="111015"/>
                    <a:pt x="231775" y="125325"/>
                  </a:cubicBezTo>
                  <a:cubicBezTo>
                    <a:pt x="231775" y="125325"/>
                    <a:pt x="231775" y="125325"/>
                    <a:pt x="231775" y="176059"/>
                  </a:cubicBezTo>
                  <a:cubicBezTo>
                    <a:pt x="231775" y="179961"/>
                    <a:pt x="229192" y="182563"/>
                    <a:pt x="226608" y="182563"/>
                  </a:cubicBezTo>
                  <a:cubicBezTo>
                    <a:pt x="226608" y="182563"/>
                    <a:pt x="226608" y="182563"/>
                    <a:pt x="105179" y="182563"/>
                  </a:cubicBezTo>
                  <a:cubicBezTo>
                    <a:pt x="102595" y="182563"/>
                    <a:pt x="100012" y="179961"/>
                    <a:pt x="100012" y="176059"/>
                  </a:cubicBezTo>
                  <a:cubicBezTo>
                    <a:pt x="100012" y="176059"/>
                    <a:pt x="100012" y="176059"/>
                    <a:pt x="100012" y="125325"/>
                  </a:cubicBezTo>
                  <a:cubicBezTo>
                    <a:pt x="100012" y="111015"/>
                    <a:pt x="109054" y="98006"/>
                    <a:pt x="123264" y="92802"/>
                  </a:cubicBezTo>
                  <a:cubicBezTo>
                    <a:pt x="123264" y="92802"/>
                    <a:pt x="123264" y="92802"/>
                    <a:pt x="134890" y="90201"/>
                  </a:cubicBezTo>
                  <a:cubicBezTo>
                    <a:pt x="134890" y="88900"/>
                    <a:pt x="134890" y="88900"/>
                    <a:pt x="136182" y="88900"/>
                  </a:cubicBezTo>
                  <a:close/>
                  <a:moveTo>
                    <a:pt x="292100" y="19050"/>
                  </a:moveTo>
                  <a:cubicBezTo>
                    <a:pt x="314019" y="19050"/>
                    <a:pt x="331788" y="36819"/>
                    <a:pt x="331788" y="58738"/>
                  </a:cubicBezTo>
                  <a:cubicBezTo>
                    <a:pt x="331788" y="80657"/>
                    <a:pt x="314019" y="98426"/>
                    <a:pt x="292100" y="98426"/>
                  </a:cubicBezTo>
                  <a:cubicBezTo>
                    <a:pt x="270181" y="98426"/>
                    <a:pt x="252412" y="80657"/>
                    <a:pt x="252412" y="58738"/>
                  </a:cubicBezTo>
                  <a:cubicBezTo>
                    <a:pt x="252412" y="36819"/>
                    <a:pt x="270181" y="19050"/>
                    <a:pt x="292100" y="19050"/>
                  </a:cubicBezTo>
                  <a:close/>
                  <a:moveTo>
                    <a:pt x="39688" y="19050"/>
                  </a:moveTo>
                  <a:cubicBezTo>
                    <a:pt x="61607" y="19050"/>
                    <a:pt x="79376" y="36819"/>
                    <a:pt x="79376" y="58738"/>
                  </a:cubicBezTo>
                  <a:cubicBezTo>
                    <a:pt x="79376" y="80657"/>
                    <a:pt x="61607" y="98426"/>
                    <a:pt x="39688" y="98426"/>
                  </a:cubicBezTo>
                  <a:cubicBezTo>
                    <a:pt x="17769" y="98426"/>
                    <a:pt x="0" y="80657"/>
                    <a:pt x="0" y="58738"/>
                  </a:cubicBezTo>
                  <a:cubicBezTo>
                    <a:pt x="0" y="36819"/>
                    <a:pt x="17769" y="19050"/>
                    <a:pt x="39688" y="19050"/>
                  </a:cubicBezTo>
                  <a:close/>
                  <a:moveTo>
                    <a:pt x="165894" y="0"/>
                  </a:moveTo>
                  <a:cubicBezTo>
                    <a:pt x="187375" y="0"/>
                    <a:pt x="204788" y="17769"/>
                    <a:pt x="204788" y="39688"/>
                  </a:cubicBezTo>
                  <a:cubicBezTo>
                    <a:pt x="204788" y="61607"/>
                    <a:pt x="187375" y="79376"/>
                    <a:pt x="165894" y="79376"/>
                  </a:cubicBezTo>
                  <a:cubicBezTo>
                    <a:pt x="144413" y="79376"/>
                    <a:pt x="127000" y="61607"/>
                    <a:pt x="127000" y="39688"/>
                  </a:cubicBezTo>
                  <a:cubicBezTo>
                    <a:pt x="127000" y="17769"/>
                    <a:pt x="144413" y="0"/>
                    <a:pt x="16589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69" name="Title 1">
            <a:extLst>
              <a:ext uri="{FF2B5EF4-FFF2-40B4-BE49-F238E27FC236}">
                <a16:creationId xmlns:a16="http://schemas.microsoft.com/office/drawing/2014/main" id="{31C6A491-EE27-4B46-951A-4032475B5BDE}"/>
              </a:ext>
            </a:extLst>
          </p:cNvPr>
          <p:cNvSpPr txBox="1">
            <a:spLocks/>
          </p:cNvSpPr>
          <p:nvPr/>
        </p:nvSpPr>
        <p:spPr>
          <a:xfrm>
            <a:off x="611560" y="175643"/>
            <a:ext cx="273630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to enter the title</a:t>
            </a:r>
            <a:endParaRPr lang="en-GB" altLang="zh-CN" sz="1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41355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:a16="http://schemas.microsoft.com/office/drawing/2014/main" xmlns:a14="http://schemas.microsoft.com/office/drawing/2010/main"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4"/>
          <p:cNvCxnSpPr/>
          <p:nvPr/>
        </p:nvCxnSpPr>
        <p:spPr bwMode="auto">
          <a:xfrm flipV="1">
            <a:off x="4732333" y="4363238"/>
            <a:ext cx="143704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75"/>
          <p:cNvCxnSpPr/>
          <p:nvPr/>
        </p:nvCxnSpPr>
        <p:spPr bwMode="auto">
          <a:xfrm flipV="1">
            <a:off x="6169375" y="4031573"/>
            <a:ext cx="0" cy="334743"/>
          </a:xfrm>
          <a:prstGeom prst="line">
            <a:avLst/>
          </a:prstGeom>
          <a:ln w="19050">
            <a:solidFill>
              <a:schemeClr val="tx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718297" y="1345650"/>
            <a:ext cx="1451078" cy="0"/>
          </a:xfrm>
          <a:prstGeom prst="line">
            <a:avLst/>
          </a:prstGeom>
          <a:ln w="19050">
            <a:solidFill>
              <a:schemeClr val="tx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4"/>
          <p:cNvGrpSpPr/>
          <p:nvPr/>
        </p:nvGrpSpPr>
        <p:grpSpPr>
          <a:xfrm>
            <a:off x="1243955" y="2808815"/>
            <a:ext cx="2505916" cy="1135392"/>
            <a:chOff x="954609" y="1833070"/>
            <a:chExt cx="3341222" cy="1513856"/>
          </a:xfrm>
        </p:grpSpPr>
        <p:sp>
          <p:nvSpPr>
            <p:cNvPr id="70" name="TextBox 72"/>
            <p:cNvSpPr txBox="1"/>
            <p:nvPr/>
          </p:nvSpPr>
          <p:spPr bwMode="auto">
            <a:xfrm>
              <a:off x="954609" y="1833070"/>
              <a:ext cx="1231106" cy="246221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92500" lnSpcReduction="20000"/>
            </a:bodyPr>
            <a:lstStyle/>
            <a:p>
              <a:pPr eaLnBrk="1" fontAlgn="auto" hangingPunct="1">
                <a:defRPr/>
              </a:pPr>
              <a:r>
                <a:rPr lang="zh-CN" altLang="en-US" sz="1600" b="1" dirty="0">
                  <a:solidFill>
                    <a:srgbClr val="6A6354"/>
                  </a:solidFill>
                  <a:cs typeface="+mn-ea"/>
                  <a:sym typeface="+mn-lt"/>
                </a:rPr>
                <a:t>The title text preset</a:t>
              </a:r>
            </a:p>
          </p:txBody>
        </p:sp>
        <p:sp>
          <p:nvSpPr>
            <p:cNvPr id="71" name="Rectangle 73"/>
            <p:cNvSpPr>
              <a:spLocks/>
            </p:cNvSpPr>
            <p:nvPr/>
          </p:nvSpPr>
          <p:spPr bwMode="auto">
            <a:xfrm>
              <a:off x="954609" y="2079291"/>
              <a:ext cx="3341222" cy="1267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rmAutofit/>
            </a:bodyPr>
            <a:lstStyle/>
            <a:p>
              <a:pPr eaLnBrk="1" hangingPunct="1">
                <a:lnSpc>
                  <a:spcPct val="120000"/>
                </a:lnSpc>
              </a:pPr>
              <a:r>
                <a:rPr lang="zh-CN" altLang="en-US" sz="1000">
                  <a:cs typeface="+mn-ea"/>
                  <a:sym typeface="+mn-lt"/>
                </a:rPr>
                <a:t>This section is displayed as a text layout placeholder</a:t>
              </a:r>
              <a:br>
                <a:rPr lang="zh-CN" altLang="en-US" sz="1000">
                  <a:cs typeface="+mn-ea"/>
                  <a:sym typeface="+mn-lt"/>
                </a:rPr>
              </a:br>
              <a:r>
                <a:rPr lang="zh-CN" altLang="en-US" sz="1000">
                  <a:cs typeface="+mn-ea"/>
                  <a:sym typeface="+mn-lt"/>
                </a:rPr>
                <a:t>(Theme fonts are recommended)</a:t>
              </a:r>
            </a:p>
          </p:txBody>
        </p:sp>
      </p:grpSp>
      <p:grpSp>
        <p:nvGrpSpPr>
          <p:cNvPr id="8" name="Group 3"/>
          <p:cNvGrpSpPr/>
          <p:nvPr/>
        </p:nvGrpSpPr>
        <p:grpSpPr>
          <a:xfrm>
            <a:off x="1188610" y="2025341"/>
            <a:ext cx="2220883" cy="621890"/>
            <a:chOff x="1402312" y="4026960"/>
            <a:chExt cx="2961178" cy="829187"/>
          </a:xfrm>
        </p:grpSpPr>
        <p:sp>
          <p:nvSpPr>
            <p:cNvPr id="60" name="Oval 70"/>
            <p:cNvSpPr/>
            <p:nvPr/>
          </p:nvSpPr>
          <p:spPr bwMode="auto">
            <a:xfrm>
              <a:off x="3534303" y="4026960"/>
              <a:ext cx="829187" cy="829187"/>
            </a:xfrm>
            <a:prstGeom prst="ellipse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1" name="Freeform: Shape 71"/>
            <p:cNvSpPr>
              <a:spLocks/>
            </p:cNvSpPr>
            <p:nvPr/>
          </p:nvSpPr>
          <p:spPr bwMode="auto">
            <a:xfrm>
              <a:off x="3737281" y="4218422"/>
              <a:ext cx="423231" cy="42179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9450"/>
                  </a:moveTo>
                  <a:cubicBezTo>
                    <a:pt x="20249" y="9823"/>
                    <a:pt x="19947" y="10124"/>
                    <a:pt x="19575" y="10124"/>
                  </a:cubicBezTo>
                  <a:lnTo>
                    <a:pt x="18324" y="10124"/>
                  </a:lnTo>
                  <a:lnTo>
                    <a:pt x="15624" y="5400"/>
                  </a:lnTo>
                  <a:lnTo>
                    <a:pt x="17549" y="5400"/>
                  </a:lnTo>
                  <a:cubicBezTo>
                    <a:pt x="17762" y="5400"/>
                    <a:pt x="17962" y="5500"/>
                    <a:pt x="18089" y="5670"/>
                  </a:cubicBezTo>
                  <a:lnTo>
                    <a:pt x="20114" y="8370"/>
                  </a:lnTo>
                  <a:cubicBezTo>
                    <a:pt x="20202" y="8486"/>
                    <a:pt x="20249" y="8628"/>
                    <a:pt x="20249" y="8774"/>
                  </a:cubicBezTo>
                  <a:cubicBezTo>
                    <a:pt x="20249" y="8774"/>
                    <a:pt x="20249" y="9450"/>
                    <a:pt x="20249" y="9450"/>
                  </a:cubicBezTo>
                  <a:close/>
                  <a:moveTo>
                    <a:pt x="18224" y="20249"/>
                  </a:moveTo>
                  <a:lnTo>
                    <a:pt x="14174" y="20249"/>
                  </a:lnTo>
                  <a:lnTo>
                    <a:pt x="14174" y="13500"/>
                  </a:lnTo>
                  <a:cubicBezTo>
                    <a:pt x="14174" y="13126"/>
                    <a:pt x="13872" y="12825"/>
                    <a:pt x="13499" y="12825"/>
                  </a:cubicBezTo>
                  <a:lnTo>
                    <a:pt x="8437" y="12825"/>
                  </a:lnTo>
                  <a:cubicBezTo>
                    <a:pt x="8064" y="12825"/>
                    <a:pt x="7762" y="13126"/>
                    <a:pt x="7762" y="13500"/>
                  </a:cubicBezTo>
                  <a:lnTo>
                    <a:pt x="7762" y="20249"/>
                  </a:lnTo>
                  <a:lnTo>
                    <a:pt x="3374" y="20249"/>
                  </a:lnTo>
                  <a:lnTo>
                    <a:pt x="3374" y="11475"/>
                  </a:lnTo>
                  <a:lnTo>
                    <a:pt x="18224" y="11475"/>
                  </a:lnTo>
                  <a:cubicBezTo>
                    <a:pt x="18224" y="11475"/>
                    <a:pt x="18224" y="20249"/>
                    <a:pt x="18224" y="20249"/>
                  </a:cubicBezTo>
                  <a:close/>
                  <a:moveTo>
                    <a:pt x="13499" y="20249"/>
                  </a:moveTo>
                  <a:lnTo>
                    <a:pt x="8437" y="20249"/>
                  </a:lnTo>
                  <a:lnTo>
                    <a:pt x="8437" y="13500"/>
                  </a:lnTo>
                  <a:lnTo>
                    <a:pt x="13499" y="13500"/>
                  </a:lnTo>
                  <a:cubicBezTo>
                    <a:pt x="13499" y="13500"/>
                    <a:pt x="13499" y="20249"/>
                    <a:pt x="13499" y="20249"/>
                  </a:cubicBezTo>
                  <a:close/>
                  <a:moveTo>
                    <a:pt x="1349" y="9450"/>
                  </a:moveTo>
                  <a:lnTo>
                    <a:pt x="1349" y="8774"/>
                  </a:lnTo>
                  <a:cubicBezTo>
                    <a:pt x="1349" y="8628"/>
                    <a:pt x="1397" y="8486"/>
                    <a:pt x="1485" y="8370"/>
                  </a:cubicBezTo>
                  <a:lnTo>
                    <a:pt x="3510" y="5670"/>
                  </a:lnTo>
                  <a:cubicBezTo>
                    <a:pt x="3637" y="5500"/>
                    <a:pt x="3837" y="5400"/>
                    <a:pt x="4049" y="5400"/>
                  </a:cubicBezTo>
                  <a:lnTo>
                    <a:pt x="5975" y="5400"/>
                  </a:lnTo>
                  <a:lnTo>
                    <a:pt x="3275" y="10124"/>
                  </a:lnTo>
                  <a:lnTo>
                    <a:pt x="2024" y="10124"/>
                  </a:lnTo>
                  <a:cubicBezTo>
                    <a:pt x="1652" y="10124"/>
                    <a:pt x="1349" y="9823"/>
                    <a:pt x="1349" y="9450"/>
                  </a:cubicBezTo>
                  <a:moveTo>
                    <a:pt x="13369" y="5400"/>
                  </a:moveTo>
                  <a:lnTo>
                    <a:pt x="14846" y="5400"/>
                  </a:lnTo>
                  <a:lnTo>
                    <a:pt x="17546" y="10124"/>
                  </a:lnTo>
                  <a:lnTo>
                    <a:pt x="14719" y="10124"/>
                  </a:lnTo>
                  <a:cubicBezTo>
                    <a:pt x="14719" y="10124"/>
                    <a:pt x="13369" y="5400"/>
                    <a:pt x="13369" y="5400"/>
                  </a:cubicBezTo>
                  <a:close/>
                  <a:moveTo>
                    <a:pt x="11137" y="5400"/>
                  </a:moveTo>
                  <a:lnTo>
                    <a:pt x="12666" y="5400"/>
                  </a:lnTo>
                  <a:lnTo>
                    <a:pt x="14016" y="10124"/>
                  </a:lnTo>
                  <a:lnTo>
                    <a:pt x="11137" y="10124"/>
                  </a:lnTo>
                  <a:cubicBezTo>
                    <a:pt x="11137" y="10124"/>
                    <a:pt x="11137" y="5400"/>
                    <a:pt x="11137" y="5400"/>
                  </a:cubicBezTo>
                  <a:close/>
                  <a:moveTo>
                    <a:pt x="8932" y="5400"/>
                  </a:moveTo>
                  <a:lnTo>
                    <a:pt x="10462" y="5400"/>
                  </a:lnTo>
                  <a:lnTo>
                    <a:pt x="10462" y="10124"/>
                  </a:lnTo>
                  <a:lnTo>
                    <a:pt x="7582" y="10124"/>
                  </a:lnTo>
                  <a:cubicBezTo>
                    <a:pt x="7582" y="10124"/>
                    <a:pt x="8932" y="5400"/>
                    <a:pt x="8932" y="5400"/>
                  </a:cubicBezTo>
                  <a:close/>
                  <a:moveTo>
                    <a:pt x="6880" y="10124"/>
                  </a:moveTo>
                  <a:lnTo>
                    <a:pt x="4052" y="10124"/>
                  </a:lnTo>
                  <a:lnTo>
                    <a:pt x="6752" y="5400"/>
                  </a:lnTo>
                  <a:lnTo>
                    <a:pt x="8230" y="5400"/>
                  </a:lnTo>
                  <a:cubicBezTo>
                    <a:pt x="8230" y="5400"/>
                    <a:pt x="6880" y="10124"/>
                    <a:pt x="6880" y="10124"/>
                  </a:cubicBezTo>
                  <a:close/>
                  <a:moveTo>
                    <a:pt x="17549" y="1350"/>
                  </a:moveTo>
                  <a:lnTo>
                    <a:pt x="17549" y="4050"/>
                  </a:lnTo>
                  <a:lnTo>
                    <a:pt x="4049" y="4050"/>
                  </a:lnTo>
                  <a:lnTo>
                    <a:pt x="4049" y="1350"/>
                  </a:lnTo>
                  <a:cubicBezTo>
                    <a:pt x="4049" y="1350"/>
                    <a:pt x="17549" y="1350"/>
                    <a:pt x="17549" y="1350"/>
                  </a:cubicBezTo>
                  <a:close/>
                  <a:moveTo>
                    <a:pt x="21194" y="7560"/>
                  </a:moveTo>
                  <a:lnTo>
                    <a:pt x="19170" y="4861"/>
                  </a:lnTo>
                  <a:cubicBezTo>
                    <a:pt x="19091" y="4755"/>
                    <a:pt x="18997" y="4663"/>
                    <a:pt x="18899" y="4576"/>
                  </a:cubicBezTo>
                  <a:lnTo>
                    <a:pt x="18899" y="1350"/>
                  </a:lnTo>
                  <a:cubicBezTo>
                    <a:pt x="18899" y="605"/>
                    <a:pt x="18295" y="0"/>
                    <a:pt x="17549" y="0"/>
                  </a:cubicBezTo>
                  <a:lnTo>
                    <a:pt x="4049" y="0"/>
                  </a:lnTo>
                  <a:cubicBezTo>
                    <a:pt x="3304" y="0"/>
                    <a:pt x="2699" y="605"/>
                    <a:pt x="2699" y="1350"/>
                  </a:cubicBezTo>
                  <a:lnTo>
                    <a:pt x="2699" y="4576"/>
                  </a:lnTo>
                  <a:cubicBezTo>
                    <a:pt x="2602" y="4663"/>
                    <a:pt x="2508" y="4754"/>
                    <a:pt x="2430" y="4860"/>
                  </a:cubicBezTo>
                  <a:lnTo>
                    <a:pt x="406" y="7559"/>
                  </a:lnTo>
                  <a:cubicBezTo>
                    <a:pt x="143" y="7907"/>
                    <a:pt x="0" y="8338"/>
                    <a:pt x="0" y="8774"/>
                  </a:cubicBezTo>
                  <a:lnTo>
                    <a:pt x="0" y="9450"/>
                  </a:lnTo>
                  <a:cubicBezTo>
                    <a:pt x="0" y="10566"/>
                    <a:pt x="908" y="11475"/>
                    <a:pt x="2024" y="11475"/>
                  </a:cubicBezTo>
                  <a:lnTo>
                    <a:pt x="2024" y="20249"/>
                  </a:lnTo>
                  <a:cubicBezTo>
                    <a:pt x="2024" y="20994"/>
                    <a:pt x="2629" y="21599"/>
                    <a:pt x="3374" y="21599"/>
                  </a:cubicBezTo>
                  <a:lnTo>
                    <a:pt x="18224" y="21599"/>
                  </a:lnTo>
                  <a:cubicBezTo>
                    <a:pt x="18970" y="21599"/>
                    <a:pt x="19575" y="20994"/>
                    <a:pt x="19575" y="20249"/>
                  </a:cubicBezTo>
                  <a:lnTo>
                    <a:pt x="19575" y="11475"/>
                  </a:lnTo>
                  <a:cubicBezTo>
                    <a:pt x="20691" y="11475"/>
                    <a:pt x="21600" y="10566"/>
                    <a:pt x="21600" y="9450"/>
                  </a:cubicBezTo>
                  <a:lnTo>
                    <a:pt x="21600" y="8774"/>
                  </a:lnTo>
                  <a:cubicBezTo>
                    <a:pt x="21600" y="8338"/>
                    <a:pt x="21456" y="7907"/>
                    <a:pt x="21194" y="756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2" name="Oval 66"/>
            <p:cNvSpPr/>
            <p:nvPr/>
          </p:nvSpPr>
          <p:spPr bwMode="auto">
            <a:xfrm>
              <a:off x="1402312" y="4026960"/>
              <a:ext cx="829187" cy="829187"/>
            </a:xfrm>
            <a:prstGeom prst="ellipse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63" name="Group 67"/>
            <p:cNvGrpSpPr/>
            <p:nvPr/>
          </p:nvGrpSpPr>
          <p:grpSpPr bwMode="auto">
            <a:xfrm>
              <a:off x="1605998" y="4243973"/>
              <a:ext cx="421791" cy="395160"/>
              <a:chOff x="5368132" y="3540125"/>
              <a:chExt cx="465138" cy="435769"/>
            </a:xfrm>
            <a:solidFill>
              <a:schemeClr val="bg1"/>
            </a:solidFill>
          </p:grpSpPr>
          <p:sp>
            <p:nvSpPr>
              <p:cNvPr id="68" name="Freeform: Shape 68"/>
              <p:cNvSpPr>
                <a:spLocks/>
              </p:cNvSpPr>
              <p:nvPr/>
            </p:nvSpPr>
            <p:spPr bwMode="auto">
              <a:xfrm>
                <a:off x="5426869" y="3598069"/>
                <a:ext cx="347663" cy="2325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699" y="20255"/>
                    </a:moveTo>
                    <a:lnTo>
                      <a:pt x="899" y="20255"/>
                    </a:lnTo>
                    <a:lnTo>
                      <a:pt x="899" y="1350"/>
                    </a:lnTo>
                    <a:lnTo>
                      <a:pt x="20699" y="1350"/>
                    </a:lnTo>
                    <a:cubicBezTo>
                      <a:pt x="20699" y="1350"/>
                      <a:pt x="20699" y="20255"/>
                      <a:pt x="20699" y="20255"/>
                    </a:cubicBezTo>
                    <a:close/>
                    <a:moveTo>
                      <a:pt x="20699" y="0"/>
                    </a:moveTo>
                    <a:lnTo>
                      <a:pt x="899" y="5"/>
                    </a:lnTo>
                    <a:cubicBezTo>
                      <a:pt x="402" y="5"/>
                      <a:pt x="0" y="603"/>
                      <a:pt x="0" y="1350"/>
                    </a:cubicBezTo>
                    <a:lnTo>
                      <a:pt x="0" y="20249"/>
                    </a:lnTo>
                    <a:cubicBezTo>
                      <a:pt x="0" y="20996"/>
                      <a:pt x="402" y="21599"/>
                      <a:pt x="899" y="21599"/>
                    </a:cubicBezTo>
                    <a:lnTo>
                      <a:pt x="20699" y="21599"/>
                    </a:lnTo>
                    <a:cubicBezTo>
                      <a:pt x="21197" y="21599"/>
                      <a:pt x="21600" y="20996"/>
                      <a:pt x="21600" y="20249"/>
                    </a:cubicBezTo>
                    <a:lnTo>
                      <a:pt x="21600" y="1350"/>
                    </a:lnTo>
                    <a:cubicBezTo>
                      <a:pt x="21600" y="603"/>
                      <a:pt x="21197" y="0"/>
                      <a:pt x="20699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9" name="Freeform: Shape 69"/>
              <p:cNvSpPr>
                <a:spLocks/>
              </p:cNvSpPr>
              <p:nvPr/>
            </p:nvSpPr>
            <p:spPr bwMode="auto">
              <a:xfrm>
                <a:off x="5368132" y="3540125"/>
                <a:ext cx="465138" cy="4357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6562"/>
                    </a:moveTo>
                    <a:cubicBezTo>
                      <a:pt x="20249" y="16959"/>
                      <a:pt x="19946" y="17282"/>
                      <a:pt x="19575" y="17282"/>
                    </a:cubicBezTo>
                    <a:lnTo>
                      <a:pt x="13499" y="17282"/>
                    </a:lnTo>
                    <a:lnTo>
                      <a:pt x="8099" y="17282"/>
                    </a:lnTo>
                    <a:lnTo>
                      <a:pt x="2024" y="17282"/>
                    </a:lnTo>
                    <a:cubicBezTo>
                      <a:pt x="1651" y="17282"/>
                      <a:pt x="1349" y="16959"/>
                      <a:pt x="1349" y="16562"/>
                    </a:cubicBezTo>
                    <a:lnTo>
                      <a:pt x="1349" y="2160"/>
                    </a:lnTo>
                    <a:cubicBezTo>
                      <a:pt x="1349" y="1762"/>
                      <a:pt x="1651" y="1440"/>
                      <a:pt x="2024" y="1440"/>
                    </a:cubicBezTo>
                    <a:lnTo>
                      <a:pt x="19575" y="1440"/>
                    </a:lnTo>
                    <a:cubicBezTo>
                      <a:pt x="19946" y="1440"/>
                      <a:pt x="20249" y="1762"/>
                      <a:pt x="20249" y="2160"/>
                    </a:cubicBezTo>
                    <a:cubicBezTo>
                      <a:pt x="20249" y="2160"/>
                      <a:pt x="20249" y="16562"/>
                      <a:pt x="20249" y="16562"/>
                    </a:cubicBezTo>
                    <a:close/>
                    <a:moveTo>
                      <a:pt x="19575" y="0"/>
                    </a:moveTo>
                    <a:lnTo>
                      <a:pt x="2024" y="0"/>
                    </a:lnTo>
                    <a:cubicBezTo>
                      <a:pt x="905" y="0"/>
                      <a:pt x="0" y="966"/>
                      <a:pt x="0" y="2160"/>
                    </a:cubicBezTo>
                    <a:lnTo>
                      <a:pt x="0" y="16562"/>
                    </a:lnTo>
                    <a:cubicBezTo>
                      <a:pt x="0" y="17753"/>
                      <a:pt x="903" y="18718"/>
                      <a:pt x="2018" y="18721"/>
                    </a:cubicBezTo>
                    <a:lnTo>
                      <a:pt x="8774" y="18721"/>
                    </a:lnTo>
                    <a:lnTo>
                      <a:pt x="8774" y="19597"/>
                    </a:lnTo>
                    <a:lnTo>
                      <a:pt x="4561" y="20181"/>
                    </a:lnTo>
                    <a:cubicBezTo>
                      <a:pt x="4260" y="20262"/>
                      <a:pt x="4049" y="20549"/>
                      <a:pt x="4049" y="20879"/>
                    </a:cubicBezTo>
                    <a:cubicBezTo>
                      <a:pt x="4049" y="21277"/>
                      <a:pt x="4351" y="21599"/>
                      <a:pt x="4724" y="21599"/>
                    </a:cubicBezTo>
                    <a:lnTo>
                      <a:pt x="16874" y="21599"/>
                    </a:lnTo>
                    <a:cubicBezTo>
                      <a:pt x="17248" y="21599"/>
                      <a:pt x="17549" y="21277"/>
                      <a:pt x="17549" y="20879"/>
                    </a:cubicBezTo>
                    <a:cubicBezTo>
                      <a:pt x="17549" y="20549"/>
                      <a:pt x="17339" y="20262"/>
                      <a:pt x="17038" y="20181"/>
                    </a:cubicBezTo>
                    <a:lnTo>
                      <a:pt x="12824" y="19597"/>
                    </a:lnTo>
                    <a:lnTo>
                      <a:pt x="12824" y="18721"/>
                    </a:lnTo>
                    <a:lnTo>
                      <a:pt x="19581" y="18721"/>
                    </a:lnTo>
                    <a:cubicBezTo>
                      <a:pt x="20696" y="18718"/>
                      <a:pt x="21600" y="17753"/>
                      <a:pt x="21600" y="16562"/>
                    </a:cubicBezTo>
                    <a:lnTo>
                      <a:pt x="21600" y="2160"/>
                    </a:lnTo>
                    <a:cubicBezTo>
                      <a:pt x="21600" y="966"/>
                      <a:pt x="20692" y="0"/>
                      <a:pt x="19575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64" name="Oval 62"/>
            <p:cNvSpPr/>
            <p:nvPr/>
          </p:nvSpPr>
          <p:spPr bwMode="auto">
            <a:xfrm>
              <a:off x="2467588" y="4026960"/>
              <a:ext cx="829187" cy="829187"/>
            </a:xfrm>
            <a:prstGeom prst="ellipse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65" name="Group 63"/>
            <p:cNvGrpSpPr/>
            <p:nvPr/>
          </p:nvGrpSpPr>
          <p:grpSpPr bwMode="auto">
            <a:xfrm>
              <a:off x="2737505" y="4230657"/>
              <a:ext cx="289352" cy="421792"/>
              <a:chOff x="3582988" y="3510757"/>
              <a:chExt cx="319088" cy="465138"/>
            </a:xfrm>
            <a:solidFill>
              <a:schemeClr val="bg1"/>
            </a:solidFill>
          </p:grpSpPr>
          <p:sp>
            <p:nvSpPr>
              <p:cNvPr id="66" name="Freeform: Shape 64"/>
              <p:cNvSpPr>
                <a:spLocks/>
              </p:cNvSpPr>
              <p:nvPr/>
            </p:nvSpPr>
            <p:spPr bwMode="auto">
              <a:xfrm>
                <a:off x="3582988" y="3510757"/>
                <a:ext cx="319088" cy="4651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5386" y="14175"/>
                    </a:moveTo>
                    <a:lnTo>
                      <a:pt x="6223" y="14175"/>
                    </a:lnTo>
                    <a:cubicBezTo>
                      <a:pt x="5734" y="13446"/>
                      <a:pt x="5147" y="12716"/>
                      <a:pt x="4568" y="12003"/>
                    </a:cubicBezTo>
                    <a:cubicBezTo>
                      <a:pt x="3287" y="10427"/>
                      <a:pt x="1963" y="8797"/>
                      <a:pt x="1963" y="7425"/>
                    </a:cubicBezTo>
                    <a:cubicBezTo>
                      <a:pt x="1963" y="4075"/>
                      <a:pt x="5927" y="1350"/>
                      <a:pt x="10800" y="1350"/>
                    </a:cubicBezTo>
                    <a:cubicBezTo>
                      <a:pt x="15672" y="1350"/>
                      <a:pt x="19636" y="4075"/>
                      <a:pt x="19636" y="7425"/>
                    </a:cubicBezTo>
                    <a:cubicBezTo>
                      <a:pt x="19636" y="8787"/>
                      <a:pt x="18312" y="10425"/>
                      <a:pt x="17029" y="12011"/>
                    </a:cubicBezTo>
                    <a:cubicBezTo>
                      <a:pt x="16455" y="12723"/>
                      <a:pt x="15873" y="13449"/>
                      <a:pt x="15386" y="14175"/>
                    </a:cubicBezTo>
                    <a:moveTo>
                      <a:pt x="10800" y="20249"/>
                    </a:moveTo>
                    <a:cubicBezTo>
                      <a:pt x="9805" y="20249"/>
                      <a:pt x="9347" y="20171"/>
                      <a:pt x="8839" y="19406"/>
                    </a:cubicBezTo>
                    <a:lnTo>
                      <a:pt x="13000" y="19048"/>
                    </a:lnTo>
                    <a:cubicBezTo>
                      <a:pt x="12398" y="20164"/>
                      <a:pt x="11959" y="20249"/>
                      <a:pt x="10800" y="20249"/>
                    </a:cubicBezTo>
                    <a:moveTo>
                      <a:pt x="7595" y="16813"/>
                    </a:moveTo>
                    <a:cubicBezTo>
                      <a:pt x="7417" y="16407"/>
                      <a:pt x="7215" y="15978"/>
                      <a:pt x="6991" y="15525"/>
                    </a:cubicBezTo>
                    <a:lnTo>
                      <a:pt x="14616" y="15525"/>
                    </a:lnTo>
                    <a:cubicBezTo>
                      <a:pt x="14496" y="15767"/>
                      <a:pt x="14375" y="16010"/>
                      <a:pt x="14270" y="16239"/>
                    </a:cubicBezTo>
                    <a:cubicBezTo>
                      <a:pt x="14270" y="16239"/>
                      <a:pt x="7595" y="16813"/>
                      <a:pt x="7595" y="16813"/>
                    </a:cubicBezTo>
                    <a:close/>
                    <a:moveTo>
                      <a:pt x="13345" y="18343"/>
                    </a:moveTo>
                    <a:lnTo>
                      <a:pt x="8476" y="18762"/>
                    </a:lnTo>
                    <a:cubicBezTo>
                      <a:pt x="8303" y="18416"/>
                      <a:pt x="8116" y="18011"/>
                      <a:pt x="7890" y="17483"/>
                    </a:cubicBezTo>
                    <a:cubicBezTo>
                      <a:pt x="7887" y="17477"/>
                      <a:pt x="7883" y="17469"/>
                      <a:pt x="7881" y="17462"/>
                    </a:cubicBezTo>
                    <a:lnTo>
                      <a:pt x="13957" y="16941"/>
                    </a:lnTo>
                    <a:cubicBezTo>
                      <a:pt x="13871" y="17140"/>
                      <a:pt x="13778" y="17350"/>
                      <a:pt x="13698" y="17537"/>
                    </a:cubicBezTo>
                    <a:cubicBezTo>
                      <a:pt x="13569" y="17841"/>
                      <a:pt x="13453" y="18104"/>
                      <a:pt x="13345" y="18343"/>
                    </a:cubicBezTo>
                    <a:moveTo>
                      <a:pt x="10800" y="0"/>
                    </a:moveTo>
                    <a:cubicBezTo>
                      <a:pt x="4835" y="0"/>
                      <a:pt x="0" y="3324"/>
                      <a:pt x="0" y="7425"/>
                    </a:cubicBezTo>
                    <a:cubicBezTo>
                      <a:pt x="0" y="10146"/>
                      <a:pt x="3621" y="13029"/>
                      <a:pt x="4939" y="15562"/>
                    </a:cubicBezTo>
                    <a:cubicBezTo>
                      <a:pt x="6906" y="19339"/>
                      <a:pt x="6688" y="21599"/>
                      <a:pt x="10800" y="21599"/>
                    </a:cubicBezTo>
                    <a:cubicBezTo>
                      <a:pt x="14972" y="21599"/>
                      <a:pt x="14692" y="19349"/>
                      <a:pt x="16660" y="15577"/>
                    </a:cubicBezTo>
                    <a:cubicBezTo>
                      <a:pt x="17983" y="13039"/>
                      <a:pt x="21600" y="10124"/>
                      <a:pt x="21600" y="7425"/>
                    </a:cubicBezTo>
                    <a:cubicBezTo>
                      <a:pt x="21600" y="332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7" name="Freeform: Shape 65"/>
              <p:cNvSpPr>
                <a:spLocks/>
              </p:cNvSpPr>
              <p:nvPr/>
            </p:nvSpPr>
            <p:spPr bwMode="auto">
              <a:xfrm>
                <a:off x="3655219" y="3583782"/>
                <a:ext cx="94456" cy="9445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938" y="0"/>
                    </a:moveTo>
                    <a:cubicBezTo>
                      <a:pt x="8943" y="0"/>
                      <a:pt x="0" y="8942"/>
                      <a:pt x="0" y="19938"/>
                    </a:cubicBezTo>
                    <a:cubicBezTo>
                      <a:pt x="0" y="20855"/>
                      <a:pt x="743" y="21600"/>
                      <a:pt x="1661" y="21600"/>
                    </a:cubicBezTo>
                    <a:cubicBezTo>
                      <a:pt x="2579" y="21600"/>
                      <a:pt x="3323" y="20855"/>
                      <a:pt x="3323" y="19938"/>
                    </a:cubicBezTo>
                    <a:cubicBezTo>
                      <a:pt x="3323" y="10777"/>
                      <a:pt x="10777" y="3323"/>
                      <a:pt x="19938" y="3323"/>
                    </a:cubicBezTo>
                    <a:cubicBezTo>
                      <a:pt x="20856" y="3323"/>
                      <a:pt x="21600" y="2578"/>
                      <a:pt x="21600" y="1661"/>
                    </a:cubicBezTo>
                    <a:cubicBezTo>
                      <a:pt x="21600" y="744"/>
                      <a:pt x="20856" y="0"/>
                      <a:pt x="19938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cxnSp>
        <p:nvCxnSpPr>
          <p:cNvPr id="9" name="Straight Connector 58"/>
          <p:cNvCxnSpPr/>
          <p:nvPr/>
        </p:nvCxnSpPr>
        <p:spPr bwMode="auto">
          <a:xfrm>
            <a:off x="4762564" y="1851178"/>
            <a:ext cx="87777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59"/>
          <p:cNvCxnSpPr/>
          <p:nvPr/>
        </p:nvCxnSpPr>
        <p:spPr bwMode="auto">
          <a:xfrm>
            <a:off x="5640336" y="1847938"/>
            <a:ext cx="0" cy="334743"/>
          </a:xfrm>
          <a:prstGeom prst="line">
            <a:avLst/>
          </a:prstGeom>
          <a:ln w="19050">
            <a:solidFill>
              <a:schemeClr val="tx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"/>
          <p:cNvGrpSpPr/>
          <p:nvPr/>
        </p:nvGrpSpPr>
        <p:grpSpPr>
          <a:xfrm>
            <a:off x="4075893" y="951570"/>
            <a:ext cx="736336" cy="3611500"/>
            <a:chOff x="5434524" y="1268760"/>
            <a:chExt cx="981781" cy="4815333"/>
          </a:xfrm>
        </p:grpSpPr>
        <p:sp>
          <p:nvSpPr>
            <p:cNvPr id="21" name="Rectangle 15"/>
            <p:cNvSpPr/>
            <p:nvPr/>
          </p:nvSpPr>
          <p:spPr bwMode="auto">
            <a:xfrm>
              <a:off x="5566963" y="1401200"/>
              <a:ext cx="696748" cy="3509651"/>
            </a:xfrm>
            <a:prstGeom prst="rect">
              <a:avLst/>
            </a:prstGeom>
            <a:noFill/>
            <a:ln w="19050">
              <a:solidFill>
                <a:schemeClr val="accent6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22" name="Group 16"/>
            <p:cNvGrpSpPr>
              <a:grpSpLocks/>
            </p:cNvGrpSpPr>
            <p:nvPr/>
          </p:nvGrpSpPr>
          <p:grpSpPr bwMode="auto">
            <a:xfrm>
              <a:off x="5566963" y="5133982"/>
              <a:ext cx="696748" cy="950111"/>
              <a:chOff x="5675267" y="5586733"/>
              <a:chExt cx="768542" cy="1047987"/>
            </a:xfrm>
          </p:grpSpPr>
          <p:sp>
            <p:nvSpPr>
              <p:cNvPr id="58" name="Isosceles Triangle 52"/>
              <p:cNvSpPr/>
              <p:nvPr/>
            </p:nvSpPr>
            <p:spPr>
              <a:xfrm flipV="1">
                <a:off x="5675267" y="5586733"/>
                <a:ext cx="768542" cy="1047987"/>
              </a:xfrm>
              <a:prstGeom prst="triangle">
                <a:avLst/>
              </a:prstGeom>
              <a:blipFill dpi="0"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9" name="Freeform: Shape 53"/>
              <p:cNvSpPr/>
              <p:nvPr/>
            </p:nvSpPr>
            <p:spPr>
              <a:xfrm flipV="1">
                <a:off x="5883281" y="6098024"/>
                <a:ext cx="352513" cy="536696"/>
              </a:xfrm>
              <a:custGeom>
                <a:avLst/>
                <a:gdLst>
                  <a:gd name="connsiteX0" fmla="*/ 0 w 354170"/>
                  <a:gd name="connsiteY0" fmla="*/ 479252 h 479252"/>
                  <a:gd name="connsiteX1" fmla="*/ 177085 w 354170"/>
                  <a:gd name="connsiteY1" fmla="*/ 0 h 479252"/>
                  <a:gd name="connsiteX2" fmla="*/ 354170 w 354170"/>
                  <a:gd name="connsiteY2" fmla="*/ 479252 h 479252"/>
                  <a:gd name="connsiteX3" fmla="*/ 0 w 354170"/>
                  <a:gd name="connsiteY3" fmla="*/ 479252 h 479252"/>
                  <a:gd name="connsiteX0" fmla="*/ 0 w 354170"/>
                  <a:gd name="connsiteY0" fmla="*/ 479252 h 537369"/>
                  <a:gd name="connsiteX1" fmla="*/ 177085 w 354170"/>
                  <a:gd name="connsiteY1" fmla="*/ 0 h 537369"/>
                  <a:gd name="connsiteX2" fmla="*/ 354170 w 354170"/>
                  <a:gd name="connsiteY2" fmla="*/ 479252 h 537369"/>
                  <a:gd name="connsiteX3" fmla="*/ 173116 w 354170"/>
                  <a:gd name="connsiteY3" fmla="*/ 537369 h 537369"/>
                  <a:gd name="connsiteX4" fmla="*/ 0 w 354170"/>
                  <a:gd name="connsiteY4" fmla="*/ 479252 h 537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4170" h="537369">
                    <a:moveTo>
                      <a:pt x="0" y="479252"/>
                    </a:moveTo>
                    <a:lnTo>
                      <a:pt x="177085" y="0"/>
                    </a:lnTo>
                    <a:lnTo>
                      <a:pt x="354170" y="479252"/>
                    </a:lnTo>
                    <a:cubicBezTo>
                      <a:pt x="289056" y="480368"/>
                      <a:pt x="238230" y="536253"/>
                      <a:pt x="173116" y="537369"/>
                    </a:cubicBezTo>
                    <a:lnTo>
                      <a:pt x="0" y="479252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23" name="Oval 17"/>
            <p:cNvSpPr/>
            <p:nvPr/>
          </p:nvSpPr>
          <p:spPr bwMode="auto">
            <a:xfrm>
              <a:off x="5830403" y="4824476"/>
              <a:ext cx="181385" cy="17994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cxnSp>
          <p:nvCxnSpPr>
            <p:cNvPr id="24" name="Straight Connector 18"/>
            <p:cNvCxnSpPr>
              <a:endCxn id="43" idx="7"/>
            </p:cNvCxnSpPr>
            <p:nvPr/>
          </p:nvCxnSpPr>
          <p:spPr bwMode="auto">
            <a:xfrm flipH="1">
              <a:off x="5630305" y="1429991"/>
              <a:ext cx="587342" cy="394440"/>
            </a:xfrm>
            <a:prstGeom prst="line">
              <a:avLst/>
            </a:prstGeom>
            <a:ln w="19050"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19"/>
            <p:cNvCxnSpPr>
              <a:endCxn id="47" idx="7"/>
            </p:cNvCxnSpPr>
            <p:nvPr/>
          </p:nvCxnSpPr>
          <p:spPr bwMode="auto">
            <a:xfrm flipH="1">
              <a:off x="5980117" y="1847463"/>
              <a:ext cx="204418" cy="185704"/>
            </a:xfrm>
            <a:prstGeom prst="line">
              <a:avLst/>
            </a:prstGeom>
            <a:ln w="19050"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0"/>
            <p:cNvCxnSpPr>
              <a:endCxn id="47" idx="5"/>
            </p:cNvCxnSpPr>
            <p:nvPr/>
          </p:nvCxnSpPr>
          <p:spPr bwMode="auto">
            <a:xfrm flipH="1" flipV="1">
              <a:off x="5980117" y="2220310"/>
              <a:ext cx="198660" cy="236088"/>
            </a:xfrm>
            <a:prstGeom prst="line">
              <a:avLst/>
            </a:prstGeom>
            <a:ln w="19050"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1"/>
            <p:cNvCxnSpPr>
              <a:stCxn id="47" idx="1"/>
            </p:cNvCxnSpPr>
            <p:nvPr/>
          </p:nvCxnSpPr>
          <p:spPr bwMode="auto">
            <a:xfrm flipH="1" flipV="1">
              <a:off x="5566963" y="1858980"/>
              <a:ext cx="226011" cy="174187"/>
            </a:xfrm>
            <a:prstGeom prst="line">
              <a:avLst/>
            </a:prstGeom>
            <a:ln w="19050"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2"/>
            <p:cNvCxnSpPr>
              <a:stCxn id="50" idx="7"/>
            </p:cNvCxnSpPr>
            <p:nvPr/>
          </p:nvCxnSpPr>
          <p:spPr bwMode="auto">
            <a:xfrm flipV="1">
              <a:off x="5630305" y="2161288"/>
              <a:ext cx="211615" cy="332539"/>
            </a:xfrm>
            <a:prstGeom prst="line">
              <a:avLst/>
            </a:prstGeom>
            <a:ln w="19050"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3"/>
            <p:cNvCxnSpPr>
              <a:stCxn id="49" idx="1"/>
            </p:cNvCxnSpPr>
            <p:nvPr/>
          </p:nvCxnSpPr>
          <p:spPr bwMode="auto">
            <a:xfrm flipH="1" flipV="1">
              <a:off x="5867831" y="2859475"/>
              <a:ext cx="318143" cy="102208"/>
            </a:xfrm>
            <a:prstGeom prst="line">
              <a:avLst/>
            </a:prstGeom>
            <a:ln w="19050"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4"/>
            <p:cNvCxnSpPr>
              <a:stCxn id="48" idx="7"/>
            </p:cNvCxnSpPr>
            <p:nvPr/>
          </p:nvCxnSpPr>
          <p:spPr bwMode="auto">
            <a:xfrm flipV="1">
              <a:off x="5644700" y="2870992"/>
              <a:ext cx="184264" cy="374286"/>
            </a:xfrm>
            <a:prstGeom prst="line">
              <a:avLst/>
            </a:prstGeom>
            <a:ln w="19050"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25"/>
            <p:cNvCxnSpPr/>
            <p:nvPr/>
          </p:nvCxnSpPr>
          <p:spPr bwMode="auto">
            <a:xfrm flipH="1" flipV="1">
              <a:off x="5552568" y="2594596"/>
              <a:ext cx="305187" cy="253363"/>
            </a:xfrm>
            <a:prstGeom prst="line">
              <a:avLst/>
            </a:prstGeom>
            <a:ln w="19050"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26"/>
            <p:cNvCxnSpPr/>
            <p:nvPr/>
          </p:nvCxnSpPr>
          <p:spPr bwMode="auto">
            <a:xfrm flipV="1">
              <a:off x="5886546" y="2476552"/>
              <a:ext cx="377165" cy="331100"/>
            </a:xfrm>
            <a:prstGeom prst="line">
              <a:avLst/>
            </a:prstGeom>
            <a:ln w="19050"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27"/>
            <p:cNvCxnSpPr>
              <a:stCxn id="48" idx="6"/>
            </p:cNvCxnSpPr>
            <p:nvPr/>
          </p:nvCxnSpPr>
          <p:spPr bwMode="auto">
            <a:xfrm flipV="1">
              <a:off x="5680689" y="3081168"/>
              <a:ext cx="610374" cy="249044"/>
            </a:xfrm>
            <a:prstGeom prst="line">
              <a:avLst/>
            </a:prstGeom>
            <a:ln w="19050"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28"/>
            <p:cNvCxnSpPr>
              <a:stCxn id="56" idx="1"/>
            </p:cNvCxnSpPr>
            <p:nvPr/>
          </p:nvCxnSpPr>
          <p:spPr bwMode="auto">
            <a:xfrm flipH="1" flipV="1">
              <a:off x="5592876" y="3387794"/>
              <a:ext cx="141077" cy="321023"/>
            </a:xfrm>
            <a:prstGeom prst="line">
              <a:avLst/>
            </a:prstGeom>
            <a:ln w="19050"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29"/>
            <p:cNvCxnSpPr>
              <a:stCxn id="56" idx="3"/>
            </p:cNvCxnSpPr>
            <p:nvPr/>
          </p:nvCxnSpPr>
          <p:spPr bwMode="auto">
            <a:xfrm flipV="1">
              <a:off x="5733952" y="3540388"/>
              <a:ext cx="503847" cy="336857"/>
            </a:xfrm>
            <a:prstGeom prst="line">
              <a:avLst/>
            </a:prstGeom>
            <a:ln w="19050"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0"/>
            <p:cNvCxnSpPr>
              <a:stCxn id="53" idx="1"/>
            </p:cNvCxnSpPr>
            <p:nvPr/>
          </p:nvCxnSpPr>
          <p:spPr bwMode="auto">
            <a:xfrm flipH="1" flipV="1">
              <a:off x="5908139" y="4303355"/>
              <a:ext cx="292231" cy="44627"/>
            </a:xfrm>
            <a:prstGeom prst="line">
              <a:avLst/>
            </a:prstGeom>
            <a:ln w="19050"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1"/>
            <p:cNvCxnSpPr/>
            <p:nvPr/>
          </p:nvCxnSpPr>
          <p:spPr bwMode="auto">
            <a:xfrm flipH="1">
              <a:off x="5620227" y="4280322"/>
              <a:ext cx="210176" cy="562869"/>
            </a:xfrm>
            <a:prstGeom prst="line">
              <a:avLst/>
            </a:prstGeom>
            <a:ln w="19050"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2"/>
            <p:cNvCxnSpPr/>
            <p:nvPr/>
          </p:nvCxnSpPr>
          <p:spPr bwMode="auto">
            <a:xfrm flipH="1" flipV="1">
              <a:off x="5895184" y="4358059"/>
              <a:ext cx="342615" cy="498088"/>
            </a:xfrm>
            <a:prstGeom prst="line">
              <a:avLst/>
            </a:prstGeom>
            <a:ln w="19050"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3"/>
            <p:cNvCxnSpPr/>
            <p:nvPr/>
          </p:nvCxnSpPr>
          <p:spPr bwMode="auto">
            <a:xfrm flipV="1">
              <a:off x="5859194" y="3608048"/>
              <a:ext cx="325340" cy="667956"/>
            </a:xfrm>
            <a:prstGeom prst="line">
              <a:avLst/>
            </a:prstGeom>
            <a:ln w="19050"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Oval 34"/>
            <p:cNvSpPr/>
            <p:nvPr/>
          </p:nvSpPr>
          <p:spPr bwMode="auto">
            <a:xfrm>
              <a:off x="5434524" y="1268760"/>
              <a:ext cx="263439" cy="26344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1" name="Oval 35"/>
            <p:cNvSpPr/>
            <p:nvPr/>
          </p:nvSpPr>
          <p:spPr bwMode="auto">
            <a:xfrm>
              <a:off x="6119755" y="1271639"/>
              <a:ext cx="263439" cy="2648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2" name="Oval 36"/>
            <p:cNvSpPr/>
            <p:nvPr/>
          </p:nvSpPr>
          <p:spPr bwMode="auto">
            <a:xfrm>
              <a:off x="6151426" y="1696311"/>
              <a:ext cx="198660" cy="19866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3" name="Oval 37"/>
            <p:cNvSpPr/>
            <p:nvPr/>
          </p:nvSpPr>
          <p:spPr bwMode="auto">
            <a:xfrm>
              <a:off x="5460436" y="1795639"/>
              <a:ext cx="198660" cy="19722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4" name="Oval 38"/>
            <p:cNvSpPr/>
            <p:nvPr/>
          </p:nvSpPr>
          <p:spPr bwMode="auto">
            <a:xfrm>
              <a:off x="5824644" y="1304750"/>
              <a:ext cx="181385" cy="17994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5" name="Oval 39"/>
            <p:cNvSpPr/>
            <p:nvPr/>
          </p:nvSpPr>
          <p:spPr bwMode="auto">
            <a:xfrm>
              <a:off x="5434524" y="4726587"/>
              <a:ext cx="263439" cy="264879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6" name="Oval 40"/>
            <p:cNvSpPr/>
            <p:nvPr/>
          </p:nvSpPr>
          <p:spPr bwMode="auto">
            <a:xfrm>
              <a:off x="6106799" y="4726587"/>
              <a:ext cx="263440" cy="26487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7" name="Oval 41"/>
            <p:cNvSpPr/>
            <p:nvPr/>
          </p:nvSpPr>
          <p:spPr bwMode="auto">
            <a:xfrm>
              <a:off x="5754107" y="1994299"/>
              <a:ext cx="264879" cy="26487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8" name="Oval 42"/>
            <p:cNvSpPr/>
            <p:nvPr/>
          </p:nvSpPr>
          <p:spPr bwMode="auto">
            <a:xfrm>
              <a:off x="5440283" y="3209289"/>
              <a:ext cx="240406" cy="24040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9" name="Oval 43"/>
            <p:cNvSpPr/>
            <p:nvPr/>
          </p:nvSpPr>
          <p:spPr bwMode="auto">
            <a:xfrm>
              <a:off x="6157184" y="2932893"/>
              <a:ext cx="197219" cy="1986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0" name="Oval 44"/>
            <p:cNvSpPr/>
            <p:nvPr/>
          </p:nvSpPr>
          <p:spPr bwMode="auto">
            <a:xfrm>
              <a:off x="5460436" y="2463596"/>
              <a:ext cx="198660" cy="1986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1" name="Oval 45"/>
            <p:cNvSpPr/>
            <p:nvPr/>
          </p:nvSpPr>
          <p:spPr bwMode="auto">
            <a:xfrm>
              <a:off x="6132711" y="3429542"/>
              <a:ext cx="263440" cy="26344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2" name="Oval 46"/>
            <p:cNvSpPr/>
            <p:nvPr/>
          </p:nvSpPr>
          <p:spPr bwMode="auto">
            <a:xfrm>
              <a:off x="6152865" y="2318201"/>
              <a:ext cx="263440" cy="26344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3" name="Oval 47"/>
            <p:cNvSpPr/>
            <p:nvPr/>
          </p:nvSpPr>
          <p:spPr bwMode="auto">
            <a:xfrm>
              <a:off x="6174458" y="4320630"/>
              <a:ext cx="179944" cy="18138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4" name="Oval 48"/>
            <p:cNvSpPr/>
            <p:nvPr/>
          </p:nvSpPr>
          <p:spPr bwMode="auto">
            <a:xfrm>
              <a:off x="5489227" y="3939146"/>
              <a:ext cx="179944" cy="18138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5" name="Oval 49"/>
            <p:cNvSpPr/>
            <p:nvPr/>
          </p:nvSpPr>
          <p:spPr bwMode="auto">
            <a:xfrm>
              <a:off x="5697963" y="4091740"/>
              <a:ext cx="321022" cy="31958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6" name="Oval 50"/>
            <p:cNvSpPr/>
            <p:nvPr/>
          </p:nvSpPr>
          <p:spPr bwMode="auto">
            <a:xfrm>
              <a:off x="5697963" y="3672827"/>
              <a:ext cx="240407" cy="24040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7" name="Oval 51"/>
            <p:cNvSpPr/>
            <p:nvPr/>
          </p:nvSpPr>
          <p:spPr bwMode="auto">
            <a:xfrm>
              <a:off x="5729634" y="2702563"/>
              <a:ext cx="263440" cy="26344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12" name="Group 7"/>
          <p:cNvGrpSpPr/>
          <p:nvPr/>
        </p:nvGrpSpPr>
        <p:grpSpPr>
          <a:xfrm>
            <a:off x="6351129" y="1083290"/>
            <a:ext cx="2253518" cy="579581"/>
            <a:chOff x="8376985" y="1444387"/>
            <a:chExt cx="2051611" cy="772775"/>
          </a:xfrm>
        </p:grpSpPr>
        <p:sp>
          <p:nvSpPr>
            <p:cNvPr id="19" name="TextBox 60"/>
            <p:cNvSpPr txBox="1">
              <a:spLocks/>
            </p:cNvSpPr>
            <p:nvPr/>
          </p:nvSpPr>
          <p:spPr bwMode="auto">
            <a:xfrm>
              <a:off x="8376985" y="1444387"/>
              <a:ext cx="205161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normAutofit fontScale="92500" lnSpcReduction="20000"/>
            </a:bodyPr>
            <a:lstStyle/>
            <a:p>
              <a:pPr eaLnBrk="1" hangingPunct="1"/>
              <a:r>
                <a:rPr lang="zh-CN" altLang="en-US" sz="1600" b="1" dirty="0">
                  <a:solidFill>
                    <a:schemeClr val="accent2"/>
                  </a:solidFill>
                  <a:cs typeface="+mn-ea"/>
                  <a:sym typeface="+mn-lt"/>
                </a:rPr>
                <a:t>The title text preset</a:t>
              </a:r>
            </a:p>
          </p:txBody>
        </p:sp>
        <p:sp>
          <p:nvSpPr>
            <p:cNvPr id="20" name="Rectangle 6"/>
            <p:cNvSpPr/>
            <p:nvPr/>
          </p:nvSpPr>
          <p:spPr>
            <a:xfrm>
              <a:off x="8392833" y="1690608"/>
              <a:ext cx="2035763" cy="526554"/>
            </a:xfrm>
            <a:prstGeom prst="rect">
              <a:avLst/>
            </a:prstGeom>
          </p:spPr>
          <p:txBody>
            <a:bodyPr wrap="square" lIns="0" tIns="0" rIns="0" bIns="0">
              <a:normAutofit fontScale="77500" lnSpcReduction="20000"/>
            </a:bodyPr>
            <a:lstStyle/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000" dirty="0">
                  <a:cs typeface="+mn-ea"/>
                  <a:sym typeface="+mn-lt"/>
                </a:rPr>
                <a:t>This section is displayed as a text layout placeholder</a:t>
              </a:r>
              <a:br>
                <a:rPr lang="zh-CN" altLang="en-US" sz="1000" dirty="0">
                  <a:cs typeface="+mn-ea"/>
                  <a:sym typeface="+mn-lt"/>
                </a:rPr>
              </a:br>
              <a:r>
                <a:rPr lang="zh-CN" altLang="en-US" sz="1000" dirty="0">
                  <a:cs typeface="+mn-ea"/>
                  <a:sym typeface="+mn-lt"/>
                </a:rPr>
                <a:t>(Theme fonts are recommended)</a:t>
              </a:r>
            </a:p>
          </p:txBody>
        </p:sp>
      </p:grpSp>
      <p:grpSp>
        <p:nvGrpSpPr>
          <p:cNvPr id="13" name="Group 76"/>
          <p:cNvGrpSpPr/>
          <p:nvPr/>
        </p:nvGrpSpPr>
        <p:grpSpPr>
          <a:xfrm>
            <a:off x="5600389" y="2408372"/>
            <a:ext cx="3004258" cy="579581"/>
            <a:chOff x="8376985" y="1444387"/>
            <a:chExt cx="1547487" cy="772775"/>
          </a:xfrm>
        </p:grpSpPr>
        <p:sp>
          <p:nvSpPr>
            <p:cNvPr id="17" name="TextBox 77"/>
            <p:cNvSpPr txBox="1">
              <a:spLocks/>
            </p:cNvSpPr>
            <p:nvPr/>
          </p:nvSpPr>
          <p:spPr bwMode="auto">
            <a:xfrm>
              <a:off x="8376985" y="1444387"/>
              <a:ext cx="154748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normAutofit fontScale="92500" lnSpcReduction="20000"/>
            </a:bodyPr>
            <a:lstStyle/>
            <a:p>
              <a:pPr eaLnBrk="1" hangingPunct="1"/>
              <a:r>
                <a:rPr lang="zh-CN" altLang="en-US" sz="1600" b="1" dirty="0">
                  <a:solidFill>
                    <a:srgbClr val="6A6354"/>
                  </a:solidFill>
                  <a:cs typeface="+mn-ea"/>
                  <a:sym typeface="+mn-lt"/>
                </a:rPr>
                <a:t>The title text preset</a:t>
              </a:r>
            </a:p>
          </p:txBody>
        </p:sp>
        <p:sp>
          <p:nvSpPr>
            <p:cNvPr id="18" name="Rectangle 78"/>
            <p:cNvSpPr/>
            <p:nvPr/>
          </p:nvSpPr>
          <p:spPr>
            <a:xfrm>
              <a:off x="8392833" y="1690608"/>
              <a:ext cx="1522177" cy="526554"/>
            </a:xfrm>
            <a:prstGeom prst="rect">
              <a:avLst/>
            </a:prstGeom>
          </p:spPr>
          <p:txBody>
            <a:bodyPr wrap="square" lIns="0" tIns="0" rIns="0" bIns="0" anchor="t" anchorCtr="0">
              <a:normAutofit fontScale="92500"/>
            </a:bodyPr>
            <a:lstStyle/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000">
                  <a:cs typeface="+mn-ea"/>
                  <a:sym typeface="+mn-lt"/>
                </a:rPr>
                <a:t>This section is displayed as a text layout placeholder</a:t>
              </a:r>
              <a:br>
                <a:rPr lang="zh-CN" altLang="en-US" sz="1000">
                  <a:cs typeface="+mn-ea"/>
                  <a:sym typeface="+mn-lt"/>
                </a:rPr>
              </a:br>
              <a:r>
                <a:rPr lang="zh-CN" altLang="en-US" sz="1000">
                  <a:cs typeface="+mn-ea"/>
                  <a:sym typeface="+mn-lt"/>
                </a:rPr>
                <a:t>(Theme fonts are recommended)</a:t>
              </a:r>
            </a:p>
          </p:txBody>
        </p:sp>
      </p:grpSp>
      <p:grpSp>
        <p:nvGrpSpPr>
          <p:cNvPr id="14" name="Group 79"/>
          <p:cNvGrpSpPr/>
          <p:nvPr/>
        </p:nvGrpSpPr>
        <p:grpSpPr>
          <a:xfrm>
            <a:off x="6345469" y="3682938"/>
            <a:ext cx="2259177" cy="789124"/>
            <a:chOff x="8376985" y="1444387"/>
            <a:chExt cx="2893560" cy="1052165"/>
          </a:xfrm>
        </p:grpSpPr>
        <p:sp>
          <p:nvSpPr>
            <p:cNvPr id="15" name="TextBox 80"/>
            <p:cNvSpPr txBox="1">
              <a:spLocks/>
            </p:cNvSpPr>
            <p:nvPr/>
          </p:nvSpPr>
          <p:spPr bwMode="auto">
            <a:xfrm>
              <a:off x="8376985" y="1444387"/>
              <a:ext cx="287003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normAutofit fontScale="92500" lnSpcReduction="20000"/>
            </a:bodyPr>
            <a:lstStyle/>
            <a:p>
              <a:pPr eaLnBrk="1" hangingPunct="1"/>
              <a:r>
                <a:rPr lang="zh-CN" altLang="en-US" sz="1600" b="1">
                  <a:solidFill>
                    <a:schemeClr val="accent4">
                      <a:lumMod val="100000"/>
                    </a:schemeClr>
                  </a:solidFill>
                  <a:cs typeface="+mn-ea"/>
                  <a:sym typeface="+mn-lt"/>
                </a:rPr>
                <a:t>The title text preset</a:t>
              </a:r>
            </a:p>
          </p:txBody>
        </p:sp>
        <p:sp>
          <p:nvSpPr>
            <p:cNvPr id="16" name="Rectangle 81"/>
            <p:cNvSpPr/>
            <p:nvPr/>
          </p:nvSpPr>
          <p:spPr>
            <a:xfrm>
              <a:off x="8392832" y="1690608"/>
              <a:ext cx="2877713" cy="805944"/>
            </a:xfrm>
            <a:prstGeom prst="rect">
              <a:avLst/>
            </a:prstGeom>
          </p:spPr>
          <p:txBody>
            <a:bodyPr wrap="square" lIns="0" tIns="0" rIns="0" bIns="0" anchor="t" anchorCtr="0">
              <a:normAutofit/>
            </a:bodyPr>
            <a:lstStyle/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000">
                  <a:cs typeface="+mn-ea"/>
                  <a:sym typeface="+mn-lt"/>
                </a:rPr>
                <a:t>This section is displayed as a text layout placeholder</a:t>
              </a:r>
              <a:br>
                <a:rPr lang="zh-CN" altLang="en-US" sz="1000">
                  <a:cs typeface="+mn-ea"/>
                  <a:sym typeface="+mn-lt"/>
                </a:rPr>
              </a:br>
              <a:r>
                <a:rPr lang="zh-CN" altLang="en-US" sz="1000">
                  <a:cs typeface="+mn-ea"/>
                  <a:sym typeface="+mn-lt"/>
                </a:rPr>
                <a:t>(Theme fonts are recommended)</a:t>
              </a:r>
            </a:p>
          </p:txBody>
        </p:sp>
      </p:grpSp>
      <p:sp>
        <p:nvSpPr>
          <p:cNvPr id="73" name="Title 1">
            <a:extLst>
              <a:ext uri="{FF2B5EF4-FFF2-40B4-BE49-F238E27FC236}">
                <a16:creationId xmlns:a16="http://schemas.microsoft.com/office/drawing/2014/main" id="{B9A4BBE6-C393-49D9-A643-D9BEDD232939}"/>
              </a:ext>
            </a:extLst>
          </p:cNvPr>
          <p:cNvSpPr txBox="1">
            <a:spLocks/>
          </p:cNvSpPr>
          <p:nvPr/>
        </p:nvSpPr>
        <p:spPr>
          <a:xfrm>
            <a:off x="611559" y="175643"/>
            <a:ext cx="2645699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to enter the title</a:t>
            </a:r>
            <a:endParaRPr lang="en-GB" altLang="zh-CN" sz="1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27865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:a16="http://schemas.microsoft.com/office/drawing/2014/main" xmlns:a14="http://schemas.microsoft.com/office/drawing/2010/main"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5FB4AB4-3B0E-4F1E-A3A6-51363A5885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ghtScreen gridSize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476" y="535078"/>
            <a:ext cx="5122546" cy="5143500"/>
          </a:xfrm>
          <a:prstGeom prst="rect">
            <a:avLst/>
          </a:prstGeom>
        </p:spPr>
      </p:pic>
      <p:sp>
        <p:nvSpPr>
          <p:cNvPr id="48" name="矩形 47">
            <a:extLst>
              <a:ext uri="{FF2B5EF4-FFF2-40B4-BE49-F238E27FC236}">
                <a16:creationId xmlns:a16="http://schemas.microsoft.com/office/drawing/2014/main" id="{76C9F55E-2B8C-4E2E-853B-84F36B4E6111}"/>
              </a:ext>
            </a:extLst>
          </p:cNvPr>
          <p:cNvSpPr/>
          <p:nvPr/>
        </p:nvSpPr>
        <p:spPr>
          <a:xfrm>
            <a:off x="2966810" y="1035779"/>
            <a:ext cx="3071942" cy="30719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286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F29E3999-50C6-4566-98DF-897DDBD8B649}"/>
              </a:ext>
            </a:extLst>
          </p:cNvPr>
          <p:cNvSpPr/>
          <p:nvPr/>
        </p:nvSpPr>
        <p:spPr>
          <a:xfrm>
            <a:off x="2987824" y="2643758"/>
            <a:ext cx="29733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spc="300" dirty="0">
                <a:cs typeface="+mn-ea"/>
                <a:sym typeface="+mn-lt"/>
              </a:rPr>
              <a:t>The title text</a:t>
            </a:r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id="{97AB670D-BF3E-433E-AE62-BA0B795A6CCE}"/>
              </a:ext>
            </a:extLst>
          </p:cNvPr>
          <p:cNvSpPr/>
          <p:nvPr/>
        </p:nvSpPr>
        <p:spPr>
          <a:xfrm>
            <a:off x="3137211" y="1206180"/>
            <a:ext cx="2731140" cy="2731140"/>
          </a:xfrm>
          <a:prstGeom prst="rect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E7713D24-386B-4400-93BE-6E9465A7893C}"/>
              </a:ext>
            </a:extLst>
          </p:cNvPr>
          <p:cNvSpPr/>
          <p:nvPr/>
        </p:nvSpPr>
        <p:spPr>
          <a:xfrm>
            <a:off x="3779912" y="1238827"/>
            <a:ext cx="15338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7200" spc="300" dirty="0">
                <a:cs typeface="+mn-ea"/>
                <a:sym typeface="+mn-lt"/>
              </a:rPr>
              <a:t>04</a:t>
            </a:r>
            <a:endParaRPr lang="zh-CN" altLang="en-US" sz="7200" spc="300" dirty="0">
              <a:cs typeface="+mn-ea"/>
              <a:sym typeface="+mn-lt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D7D50F45-B551-4D9D-BD7F-89ABB3FC1B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 flipV="1">
            <a:off x="6823890" y="-241348"/>
            <a:ext cx="2830707" cy="44069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41D9F00-D470-4A56-953F-92FDC74E3ED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LightScreen gridSize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5316" y="-1041001"/>
            <a:ext cx="5122546" cy="51435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79664799-CDF8-44CD-9B42-510EFD422D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540568" y="1035779"/>
            <a:ext cx="2830707" cy="440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095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:a14="http://schemas.microsoft.com/office/drawing/2010/main" xmlns:a16="http://schemas.microsoft.com/office/drawing/2014/main"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/>
      <p:bldP spid="50" grpId="0" animBg="1"/>
      <p:bldP spid="5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>
            <a:extLst>
              <a:ext uri="{FF2B5EF4-FFF2-40B4-BE49-F238E27FC236}">
                <a16:creationId xmlns:a16="http://schemas.microsoft.com/office/drawing/2014/main" id="{2263E0A4-E045-4BAA-8F3C-31C96F81C593}"/>
              </a:ext>
            </a:extLst>
          </p:cNvPr>
          <p:cNvSpPr/>
          <p:nvPr/>
        </p:nvSpPr>
        <p:spPr>
          <a:xfrm>
            <a:off x="3359070" y="1039565"/>
            <a:ext cx="26796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CONTENTS</a:t>
            </a:r>
            <a:endParaRPr lang="zh-CN" altLang="en-US" sz="28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40" name="Group 25">
            <a:extLst>
              <a:ext uri="{FF2B5EF4-FFF2-40B4-BE49-F238E27FC236}">
                <a16:creationId xmlns:a16="http://schemas.microsoft.com/office/drawing/2014/main" id="{690627DD-A3C7-40A0-B32A-8CFBA23DFF3A}"/>
              </a:ext>
            </a:extLst>
          </p:cNvPr>
          <p:cNvGrpSpPr/>
          <p:nvPr/>
        </p:nvGrpSpPr>
        <p:grpSpPr>
          <a:xfrm>
            <a:off x="1835696" y="2211710"/>
            <a:ext cx="1334709" cy="1815769"/>
            <a:chOff x="646046" y="2456892"/>
            <a:chExt cx="2242253" cy="3050420"/>
          </a:xfrm>
        </p:grpSpPr>
        <p:sp>
          <p:nvSpPr>
            <p:cNvPr id="41" name="TextBox 5">
              <a:extLst>
                <a:ext uri="{FF2B5EF4-FFF2-40B4-BE49-F238E27FC236}">
                  <a16:creationId xmlns:a16="http://schemas.microsoft.com/office/drawing/2014/main" id="{48C86B7B-A2B8-482E-8654-2999B62FF3B5}"/>
                </a:ext>
              </a:extLst>
            </p:cNvPr>
            <p:cNvSpPr txBox="1"/>
            <p:nvPr/>
          </p:nvSpPr>
          <p:spPr>
            <a:xfrm>
              <a:off x="925201" y="2456892"/>
              <a:ext cx="1535400" cy="1822608"/>
            </a:xfrm>
            <a:prstGeom prst="rect">
              <a:avLst/>
            </a:prstGeom>
            <a:noFill/>
          </p:spPr>
          <p:txBody>
            <a:bodyPr wrap="none">
              <a:normAutofit fontScale="92500" lnSpcReduction="20000"/>
            </a:bodyPr>
            <a:lstStyle/>
            <a:p>
              <a:pPr algn="ctr"/>
              <a:r>
                <a:rPr lang="en-US" altLang="zh-CN" sz="8000" dirty="0">
                  <a:solidFill>
                    <a:schemeClr val="accent1">
                      <a:lumMod val="100000"/>
                    </a:schemeClr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  <a:cs typeface="+mn-ea"/>
                  <a:sym typeface="+mn-lt"/>
                </a:rPr>
                <a:t>01</a:t>
              </a:r>
            </a:p>
          </p:txBody>
        </p:sp>
        <p:cxnSp>
          <p:nvCxnSpPr>
            <p:cNvPr id="42" name="Straight Connector 13">
              <a:extLst>
                <a:ext uri="{FF2B5EF4-FFF2-40B4-BE49-F238E27FC236}">
                  <a16:creationId xmlns:a16="http://schemas.microsoft.com/office/drawing/2014/main" id="{0B5BDF9D-484D-4B41-9F07-52D5A4E1949E}"/>
                </a:ext>
              </a:extLst>
            </p:cNvPr>
            <p:cNvCxnSpPr>
              <a:cxnSpLocks/>
            </p:cNvCxnSpPr>
            <p:nvPr/>
          </p:nvCxnSpPr>
          <p:spPr>
            <a:xfrm>
              <a:off x="831085" y="4185082"/>
              <a:ext cx="187145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tangle 19">
              <a:extLst>
                <a:ext uri="{FF2B5EF4-FFF2-40B4-BE49-F238E27FC236}">
                  <a16:creationId xmlns:a16="http://schemas.microsoft.com/office/drawing/2014/main" id="{70E53DFC-6960-4C32-A1FC-900B41FFA918}"/>
                </a:ext>
              </a:extLst>
            </p:cNvPr>
            <p:cNvSpPr/>
            <p:nvPr/>
          </p:nvSpPr>
          <p:spPr>
            <a:xfrm>
              <a:off x="646046" y="4292346"/>
              <a:ext cx="2242253" cy="1214966"/>
            </a:xfrm>
            <a:prstGeom prst="rect">
              <a:avLst/>
            </a:prstGeom>
          </p:spPr>
          <p:txBody>
            <a:bodyPr wrap="none" lIns="0" tIns="0" rIns="0" bIns="0">
              <a:norm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  <a:cs typeface="+mn-ea"/>
                  <a:sym typeface="+mn-lt"/>
                </a:rPr>
                <a:t>The title text</a:t>
              </a:r>
            </a:p>
          </p:txBody>
        </p:sp>
      </p:grpSp>
      <p:grpSp>
        <p:nvGrpSpPr>
          <p:cNvPr id="44" name="Group 26">
            <a:extLst>
              <a:ext uri="{FF2B5EF4-FFF2-40B4-BE49-F238E27FC236}">
                <a16:creationId xmlns:a16="http://schemas.microsoft.com/office/drawing/2014/main" id="{A2B52399-055D-4D50-95B5-6EB303D97267}"/>
              </a:ext>
            </a:extLst>
          </p:cNvPr>
          <p:cNvGrpSpPr/>
          <p:nvPr/>
        </p:nvGrpSpPr>
        <p:grpSpPr>
          <a:xfrm>
            <a:off x="3160578" y="2211710"/>
            <a:ext cx="1490696" cy="1855075"/>
            <a:chOff x="2647094" y="2456892"/>
            <a:chExt cx="2504305" cy="3116454"/>
          </a:xfrm>
        </p:grpSpPr>
        <p:sp>
          <p:nvSpPr>
            <p:cNvPr id="45" name="TextBox 7">
              <a:extLst>
                <a:ext uri="{FF2B5EF4-FFF2-40B4-BE49-F238E27FC236}">
                  <a16:creationId xmlns:a16="http://schemas.microsoft.com/office/drawing/2014/main" id="{5721C13D-215E-4E70-B7B7-88CAF06BE923}"/>
                </a:ext>
              </a:extLst>
            </p:cNvPr>
            <p:cNvSpPr txBox="1"/>
            <p:nvPr/>
          </p:nvSpPr>
          <p:spPr>
            <a:xfrm>
              <a:off x="2980552" y="2456892"/>
              <a:ext cx="1707076" cy="1822607"/>
            </a:xfrm>
            <a:prstGeom prst="rect">
              <a:avLst/>
            </a:prstGeom>
            <a:noFill/>
          </p:spPr>
          <p:txBody>
            <a:bodyPr wrap="none">
              <a:normAutofit fontScale="92500" lnSpcReduction="20000"/>
            </a:bodyPr>
            <a:lstStyle/>
            <a:p>
              <a:pPr algn="ctr"/>
              <a:r>
                <a:rPr lang="en-US" altLang="zh-CN" sz="8000" dirty="0">
                  <a:solidFill>
                    <a:schemeClr val="accent2">
                      <a:lumMod val="100000"/>
                    </a:schemeClr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  <a:cs typeface="+mn-ea"/>
                  <a:sym typeface="+mn-lt"/>
                </a:rPr>
                <a:t>02</a:t>
              </a:r>
            </a:p>
          </p:txBody>
        </p:sp>
        <p:cxnSp>
          <p:nvCxnSpPr>
            <p:cNvPr id="46" name="Straight Connector 14">
              <a:extLst>
                <a:ext uri="{FF2B5EF4-FFF2-40B4-BE49-F238E27FC236}">
                  <a16:creationId xmlns:a16="http://schemas.microsoft.com/office/drawing/2014/main" id="{1A791188-DE76-4178-8444-7C41FB1B0EAC}"/>
                </a:ext>
              </a:extLst>
            </p:cNvPr>
            <p:cNvCxnSpPr>
              <a:cxnSpLocks/>
            </p:cNvCxnSpPr>
            <p:nvPr/>
          </p:nvCxnSpPr>
          <p:spPr>
            <a:xfrm>
              <a:off x="2980552" y="4185083"/>
              <a:ext cx="1766829" cy="0"/>
            </a:xfrm>
            <a:prstGeom prst="line">
              <a:avLst/>
            </a:prstGeom>
            <a:ln w="12700" cap="flat" cmpd="sng" algn="ctr">
              <a:solidFill>
                <a:schemeClr val="accent2">
                  <a:lumMod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tangle 21">
              <a:extLst>
                <a:ext uri="{FF2B5EF4-FFF2-40B4-BE49-F238E27FC236}">
                  <a16:creationId xmlns:a16="http://schemas.microsoft.com/office/drawing/2014/main" id="{3518464C-FADA-4319-8258-279A649911F6}"/>
                </a:ext>
              </a:extLst>
            </p:cNvPr>
            <p:cNvSpPr/>
            <p:nvPr/>
          </p:nvSpPr>
          <p:spPr>
            <a:xfrm>
              <a:off x="2647094" y="4318939"/>
              <a:ext cx="2504305" cy="1254407"/>
            </a:xfrm>
            <a:prstGeom prst="rect">
              <a:avLst/>
            </a:prstGeom>
          </p:spPr>
          <p:txBody>
            <a:bodyPr wrap="none" lIns="0" tIns="0" rIns="0" bIns="0">
              <a:norm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  <a:cs typeface="+mn-ea"/>
                  <a:sym typeface="+mn-lt"/>
                </a:rPr>
                <a:t>The title text</a:t>
              </a:r>
            </a:p>
          </p:txBody>
        </p:sp>
      </p:grpSp>
      <p:grpSp>
        <p:nvGrpSpPr>
          <p:cNvPr id="48" name="Group 27">
            <a:extLst>
              <a:ext uri="{FF2B5EF4-FFF2-40B4-BE49-F238E27FC236}">
                <a16:creationId xmlns:a16="http://schemas.microsoft.com/office/drawing/2014/main" id="{6655A81F-3D68-4E2F-AB4D-E941DB9C77CE}"/>
              </a:ext>
            </a:extLst>
          </p:cNvPr>
          <p:cNvGrpSpPr/>
          <p:nvPr/>
        </p:nvGrpSpPr>
        <p:grpSpPr>
          <a:xfrm>
            <a:off x="4563443" y="2211710"/>
            <a:ext cx="1524139" cy="1831599"/>
            <a:chOff x="4880006" y="2456892"/>
            <a:chExt cx="2560487" cy="3077015"/>
          </a:xfrm>
        </p:grpSpPr>
        <p:sp>
          <p:nvSpPr>
            <p:cNvPr id="49" name="TextBox 8">
              <a:extLst>
                <a:ext uri="{FF2B5EF4-FFF2-40B4-BE49-F238E27FC236}">
                  <a16:creationId xmlns:a16="http://schemas.microsoft.com/office/drawing/2014/main" id="{C0927C8E-8C6B-482B-8157-D4EA1C4613D5}"/>
                </a:ext>
              </a:extLst>
            </p:cNvPr>
            <p:cNvSpPr txBox="1"/>
            <p:nvPr/>
          </p:nvSpPr>
          <p:spPr>
            <a:xfrm>
              <a:off x="5222804" y="2456892"/>
              <a:ext cx="1747470" cy="1822607"/>
            </a:xfrm>
            <a:prstGeom prst="rect">
              <a:avLst/>
            </a:prstGeom>
            <a:noFill/>
          </p:spPr>
          <p:txBody>
            <a:bodyPr wrap="none">
              <a:normAutofit fontScale="92500" lnSpcReduction="20000"/>
            </a:bodyPr>
            <a:lstStyle/>
            <a:p>
              <a:pPr algn="ctr"/>
              <a:r>
                <a:rPr lang="en-US" altLang="zh-CN" sz="8000" dirty="0">
                  <a:solidFill>
                    <a:schemeClr val="accent3">
                      <a:lumMod val="100000"/>
                    </a:schemeClr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  <a:cs typeface="+mn-ea"/>
                  <a:sym typeface="+mn-lt"/>
                </a:rPr>
                <a:t>03</a:t>
              </a:r>
            </a:p>
          </p:txBody>
        </p:sp>
        <p:cxnSp>
          <p:nvCxnSpPr>
            <p:cNvPr id="50" name="Straight Connector 15">
              <a:extLst>
                <a:ext uri="{FF2B5EF4-FFF2-40B4-BE49-F238E27FC236}">
                  <a16:creationId xmlns:a16="http://schemas.microsoft.com/office/drawing/2014/main" id="{4A000E2E-5FED-4D60-B6E0-B94DBE0D9FFA}"/>
                </a:ext>
              </a:extLst>
            </p:cNvPr>
            <p:cNvCxnSpPr>
              <a:cxnSpLocks/>
            </p:cNvCxnSpPr>
            <p:nvPr/>
          </p:nvCxnSpPr>
          <p:spPr>
            <a:xfrm>
              <a:off x="5242917" y="4185083"/>
              <a:ext cx="1766830" cy="0"/>
            </a:xfrm>
            <a:prstGeom prst="line">
              <a:avLst/>
            </a:prstGeom>
            <a:ln w="12700" cap="flat" cmpd="sng" algn="ctr">
              <a:solidFill>
                <a:schemeClr val="accent3">
                  <a:lumMod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Rectangle 22">
              <a:extLst>
                <a:ext uri="{FF2B5EF4-FFF2-40B4-BE49-F238E27FC236}">
                  <a16:creationId xmlns:a16="http://schemas.microsoft.com/office/drawing/2014/main" id="{3FEB3544-9ECE-47A6-B198-98381EDE2B5E}"/>
                </a:ext>
              </a:extLst>
            </p:cNvPr>
            <p:cNvSpPr/>
            <p:nvPr/>
          </p:nvSpPr>
          <p:spPr>
            <a:xfrm>
              <a:off x="4880006" y="4318937"/>
              <a:ext cx="2560487" cy="1214970"/>
            </a:xfrm>
            <a:prstGeom prst="rect">
              <a:avLst/>
            </a:prstGeom>
          </p:spPr>
          <p:txBody>
            <a:bodyPr wrap="none" lIns="0" tIns="0" rIns="0" bIns="0">
              <a:norm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  <a:cs typeface="+mn-ea"/>
                  <a:sym typeface="+mn-lt"/>
                </a:rPr>
                <a:t>The title text</a:t>
              </a:r>
            </a:p>
          </p:txBody>
        </p:sp>
      </p:grpSp>
      <p:grpSp>
        <p:nvGrpSpPr>
          <p:cNvPr id="52" name="Group 28">
            <a:extLst>
              <a:ext uri="{FF2B5EF4-FFF2-40B4-BE49-F238E27FC236}">
                <a16:creationId xmlns:a16="http://schemas.microsoft.com/office/drawing/2014/main" id="{7FD961A8-DDF3-4FAD-BA83-1251998E99B5}"/>
              </a:ext>
            </a:extLst>
          </p:cNvPr>
          <p:cNvGrpSpPr/>
          <p:nvPr/>
        </p:nvGrpSpPr>
        <p:grpSpPr>
          <a:xfrm>
            <a:off x="6038754" y="2211710"/>
            <a:ext cx="1773606" cy="1581968"/>
            <a:chOff x="7707001" y="2456892"/>
            <a:chExt cx="2979582" cy="2657645"/>
          </a:xfrm>
        </p:grpSpPr>
        <p:sp>
          <p:nvSpPr>
            <p:cNvPr id="53" name="TextBox 9">
              <a:extLst>
                <a:ext uri="{FF2B5EF4-FFF2-40B4-BE49-F238E27FC236}">
                  <a16:creationId xmlns:a16="http://schemas.microsoft.com/office/drawing/2014/main" id="{64CCA4B7-3A57-41CC-9F02-B5B66367296E}"/>
                </a:ext>
              </a:extLst>
            </p:cNvPr>
            <p:cNvSpPr txBox="1"/>
            <p:nvPr/>
          </p:nvSpPr>
          <p:spPr>
            <a:xfrm>
              <a:off x="8255701" y="2456892"/>
              <a:ext cx="1705059" cy="1822607"/>
            </a:xfrm>
            <a:prstGeom prst="rect">
              <a:avLst/>
            </a:prstGeom>
            <a:noFill/>
          </p:spPr>
          <p:txBody>
            <a:bodyPr wrap="none">
              <a:normAutofit fontScale="92500" lnSpcReduction="20000"/>
            </a:bodyPr>
            <a:lstStyle/>
            <a:p>
              <a:pPr algn="ctr"/>
              <a:r>
                <a:rPr lang="en-US" altLang="zh-CN" sz="8000" dirty="0">
                  <a:solidFill>
                    <a:schemeClr val="accent4">
                      <a:lumMod val="100000"/>
                    </a:schemeClr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  <a:cs typeface="+mn-ea"/>
                  <a:sym typeface="+mn-lt"/>
                </a:rPr>
                <a:t>04</a:t>
              </a:r>
            </a:p>
          </p:txBody>
        </p:sp>
        <p:cxnSp>
          <p:nvCxnSpPr>
            <p:cNvPr id="54" name="Straight Connector 16">
              <a:extLst>
                <a:ext uri="{FF2B5EF4-FFF2-40B4-BE49-F238E27FC236}">
                  <a16:creationId xmlns:a16="http://schemas.microsoft.com/office/drawing/2014/main" id="{B2DD1721-B1BA-4D7A-AF79-5F4C09F78603}"/>
                </a:ext>
              </a:extLst>
            </p:cNvPr>
            <p:cNvCxnSpPr>
              <a:cxnSpLocks/>
            </p:cNvCxnSpPr>
            <p:nvPr/>
          </p:nvCxnSpPr>
          <p:spPr>
            <a:xfrm>
              <a:off x="8314901" y="4185083"/>
              <a:ext cx="1766831" cy="0"/>
            </a:xfrm>
            <a:prstGeom prst="line">
              <a:avLst/>
            </a:prstGeom>
            <a:ln w="12700" cap="flat" cmpd="sng" algn="ctr">
              <a:solidFill>
                <a:schemeClr val="accent4">
                  <a:lumMod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ctangle 23">
              <a:extLst>
                <a:ext uri="{FF2B5EF4-FFF2-40B4-BE49-F238E27FC236}">
                  <a16:creationId xmlns:a16="http://schemas.microsoft.com/office/drawing/2014/main" id="{2D90B9C5-C335-4D85-BE08-D1BC4231319B}"/>
                </a:ext>
              </a:extLst>
            </p:cNvPr>
            <p:cNvSpPr/>
            <p:nvPr/>
          </p:nvSpPr>
          <p:spPr>
            <a:xfrm>
              <a:off x="7707001" y="4318936"/>
              <a:ext cx="2979582" cy="795601"/>
            </a:xfrm>
            <a:prstGeom prst="rect">
              <a:avLst/>
            </a:prstGeom>
          </p:spPr>
          <p:txBody>
            <a:bodyPr wrap="none" lIns="0" tIns="0" rIns="0" bIns="0">
              <a:norm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  <a:cs typeface="+mn-ea"/>
                  <a:sym typeface="+mn-lt"/>
                </a:rPr>
                <a:t>The title text</a:t>
              </a: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29C46A88-F9BD-4F37-9DC8-8671D0CFC199}"/>
              </a:ext>
            </a:extLst>
          </p:cNvPr>
          <p:cNvGrpSpPr/>
          <p:nvPr/>
        </p:nvGrpSpPr>
        <p:grpSpPr>
          <a:xfrm>
            <a:off x="1837655" y="4037318"/>
            <a:ext cx="5481139" cy="1863345"/>
            <a:chOff x="1837655" y="4037318"/>
            <a:chExt cx="5481139" cy="1863345"/>
          </a:xfrm>
        </p:grpSpPr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F8296118-E5C1-483A-8C76-094A5D60AD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7387984">
              <a:off x="2356428" y="3518545"/>
              <a:ext cx="1863344" cy="2900890"/>
            </a:xfrm>
            <a:prstGeom prst="rect">
              <a:avLst/>
            </a:prstGeom>
          </p:spPr>
        </p:pic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1D9CA437-BA78-4E67-B31A-F8AF3AC137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4212016" flipH="1">
              <a:off x="4936677" y="3518546"/>
              <a:ext cx="1863344" cy="2900890"/>
            </a:xfrm>
            <a:prstGeom prst="rect">
              <a:avLst/>
            </a:prstGeom>
          </p:spPr>
        </p:pic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1AF165CD-C8E7-4235-9A5B-D2EEE730B07E}"/>
              </a:ext>
            </a:extLst>
          </p:cNvPr>
          <p:cNvGrpSpPr/>
          <p:nvPr/>
        </p:nvGrpSpPr>
        <p:grpSpPr>
          <a:xfrm flipH="1" flipV="1">
            <a:off x="2496217" y="-524594"/>
            <a:ext cx="4164014" cy="1415582"/>
            <a:chOff x="1837655" y="4037318"/>
            <a:chExt cx="5481139" cy="1863345"/>
          </a:xfrm>
        </p:grpSpPr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5E61FBB7-918E-49E2-ABC7-F0109F6477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7387984">
              <a:off x="2356428" y="3518545"/>
              <a:ext cx="1863344" cy="2900890"/>
            </a:xfrm>
            <a:prstGeom prst="rect">
              <a:avLst/>
            </a:prstGeom>
          </p:spPr>
        </p:pic>
        <p:pic>
          <p:nvPicPr>
            <p:cNvPr id="31" name="图片 30">
              <a:extLst>
                <a:ext uri="{FF2B5EF4-FFF2-40B4-BE49-F238E27FC236}">
                  <a16:creationId xmlns:a16="http://schemas.microsoft.com/office/drawing/2014/main" id="{E004590B-105C-4831-8F5D-A36F17DA9A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4212016" flipH="1">
              <a:off x="4936677" y="3518546"/>
              <a:ext cx="1863344" cy="29008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24247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:a16="http://schemas.microsoft.com/office/drawing/2014/main"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547356" y="1337568"/>
            <a:ext cx="5940322" cy="2468366"/>
            <a:chOff x="547356" y="1337568"/>
            <a:chExt cx="5940322" cy="2468366"/>
          </a:xfrm>
        </p:grpSpPr>
        <p:sp>
          <p:nvSpPr>
            <p:cNvPr id="4" name="Arrow: Bent 4"/>
            <p:cNvSpPr/>
            <p:nvPr/>
          </p:nvSpPr>
          <p:spPr>
            <a:xfrm>
              <a:off x="547356" y="1337568"/>
              <a:ext cx="5940322" cy="2468366"/>
            </a:xfrm>
            <a:prstGeom prst="bentArrow">
              <a:avLst>
                <a:gd name="adj1" fmla="val 11604"/>
                <a:gd name="adj2" fmla="val 11057"/>
                <a:gd name="adj3" fmla="val 16368"/>
                <a:gd name="adj4" fmla="val 28890"/>
              </a:avLst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" name="Rectangle 8"/>
            <p:cNvSpPr/>
            <p:nvPr/>
          </p:nvSpPr>
          <p:spPr>
            <a:xfrm>
              <a:off x="3847534" y="1405813"/>
              <a:ext cx="2136116" cy="380873"/>
            </a:xfrm>
            <a:prstGeom prst="rect">
              <a:avLst/>
            </a:prstGeom>
          </p:spPr>
          <p:txBody>
            <a:bodyPr wrap="none" anchor="ctr">
              <a:normAutofit/>
            </a:bodyPr>
            <a:lstStyle/>
            <a:p>
              <a:pPr algn="r"/>
              <a:r>
                <a:rPr lang="zh-CN" altLang="en-US" dirty="0">
                  <a:solidFill>
                    <a:srgbClr val="FFFFFF"/>
                  </a:solidFill>
                  <a:cs typeface="+mn-ea"/>
                  <a:sym typeface="+mn-lt"/>
                </a:rPr>
                <a:t>The title text </a:t>
              </a:r>
              <a:r>
                <a:rPr lang="en-US" altLang="zh-CN" dirty="0">
                  <a:solidFill>
                    <a:srgbClr val="FFFFFF"/>
                  </a:solidFill>
                  <a:cs typeface="+mn-ea"/>
                  <a:sym typeface="+mn-lt"/>
                </a:rPr>
                <a:t>01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1009381" y="1919594"/>
            <a:ext cx="4740258" cy="1886339"/>
            <a:chOff x="1009381" y="1919594"/>
            <a:chExt cx="4740258" cy="1886339"/>
          </a:xfrm>
        </p:grpSpPr>
        <p:sp>
          <p:nvSpPr>
            <p:cNvPr id="5" name="Arrow: Bent 5"/>
            <p:cNvSpPr/>
            <p:nvPr/>
          </p:nvSpPr>
          <p:spPr>
            <a:xfrm>
              <a:off x="1009381" y="1919594"/>
              <a:ext cx="4740258" cy="1886339"/>
            </a:xfrm>
            <a:prstGeom prst="bentArrow">
              <a:avLst>
                <a:gd name="adj1" fmla="val 14971"/>
                <a:gd name="adj2" fmla="val 14123"/>
                <a:gd name="adj3" fmla="val 19508"/>
                <a:gd name="adj4" fmla="val 36697"/>
              </a:avLst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" name="Rectangle 9"/>
            <p:cNvSpPr/>
            <p:nvPr/>
          </p:nvSpPr>
          <p:spPr>
            <a:xfrm>
              <a:off x="3124685" y="1977685"/>
              <a:ext cx="2136116" cy="380873"/>
            </a:xfrm>
            <a:prstGeom prst="rect">
              <a:avLst/>
            </a:prstGeom>
          </p:spPr>
          <p:txBody>
            <a:bodyPr wrap="none" anchor="ctr">
              <a:normAutofit/>
            </a:bodyPr>
            <a:lstStyle/>
            <a:p>
              <a:pPr algn="r"/>
              <a:r>
                <a:rPr lang="zh-CN" altLang="en-US" dirty="0">
                  <a:solidFill>
                    <a:srgbClr val="FFFFFF"/>
                  </a:solidFill>
                  <a:cs typeface="+mn-ea"/>
                  <a:sym typeface="+mn-lt"/>
                </a:rPr>
                <a:t>The title text </a:t>
              </a:r>
              <a:r>
                <a:rPr lang="en-US" altLang="zh-CN" dirty="0">
                  <a:solidFill>
                    <a:srgbClr val="FFFFFF"/>
                  </a:solidFill>
                  <a:cs typeface="+mn-ea"/>
                  <a:sym typeface="+mn-lt"/>
                </a:rPr>
                <a:t>02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459407" y="2533204"/>
            <a:ext cx="3456187" cy="1272728"/>
            <a:chOff x="1459407" y="2533204"/>
            <a:chExt cx="3456187" cy="1272728"/>
          </a:xfrm>
        </p:grpSpPr>
        <p:sp>
          <p:nvSpPr>
            <p:cNvPr id="7" name="Arrow: Bent 7"/>
            <p:cNvSpPr/>
            <p:nvPr/>
          </p:nvSpPr>
          <p:spPr>
            <a:xfrm>
              <a:off x="1459407" y="2533204"/>
              <a:ext cx="3456187" cy="1272728"/>
            </a:xfrm>
            <a:prstGeom prst="bentArrow">
              <a:avLst>
                <a:gd name="adj1" fmla="val 22380"/>
                <a:gd name="adj2" fmla="val 19457"/>
                <a:gd name="adj3" fmla="val 28232"/>
                <a:gd name="adj4" fmla="val 45359"/>
              </a:avLst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" name="Rectangle 10"/>
            <p:cNvSpPr/>
            <p:nvPr/>
          </p:nvSpPr>
          <p:spPr>
            <a:xfrm>
              <a:off x="2311449" y="2571751"/>
              <a:ext cx="2136116" cy="380873"/>
            </a:xfrm>
            <a:prstGeom prst="rect">
              <a:avLst/>
            </a:prstGeom>
          </p:spPr>
          <p:txBody>
            <a:bodyPr wrap="none" anchor="ctr">
              <a:normAutofit/>
            </a:bodyPr>
            <a:lstStyle/>
            <a:p>
              <a:pPr algn="r"/>
              <a:r>
                <a:rPr lang="zh-CN" altLang="en-US" dirty="0">
                  <a:solidFill>
                    <a:srgbClr val="FFFFFF"/>
                  </a:solidFill>
                  <a:cs typeface="+mn-ea"/>
                  <a:sym typeface="+mn-lt"/>
                </a:rPr>
                <a:t>The title text </a:t>
              </a:r>
              <a:r>
                <a:rPr lang="en-US" altLang="zh-CN" dirty="0">
                  <a:solidFill>
                    <a:srgbClr val="FFFFFF"/>
                  </a:solidFill>
                  <a:cs typeface="+mn-ea"/>
                  <a:sym typeface="+mn-lt"/>
                </a:rPr>
                <a:t>03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534408" y="3065603"/>
            <a:ext cx="2523139" cy="740330"/>
            <a:chOff x="1534408" y="3065603"/>
            <a:chExt cx="2523139" cy="740330"/>
          </a:xfrm>
        </p:grpSpPr>
        <p:sp>
          <p:nvSpPr>
            <p:cNvPr id="6" name="Arrow: Bent 6"/>
            <p:cNvSpPr/>
            <p:nvPr/>
          </p:nvSpPr>
          <p:spPr>
            <a:xfrm>
              <a:off x="1903430" y="3065603"/>
              <a:ext cx="2154117" cy="740330"/>
            </a:xfrm>
            <a:prstGeom prst="bentArrow">
              <a:avLst>
                <a:gd name="adj1" fmla="val 38174"/>
                <a:gd name="adj2" fmla="val 37864"/>
                <a:gd name="adj3" fmla="val 43466"/>
                <a:gd name="adj4" fmla="val 51758"/>
              </a:avLst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" name="Rectangle 11"/>
            <p:cNvSpPr/>
            <p:nvPr/>
          </p:nvSpPr>
          <p:spPr>
            <a:xfrm>
              <a:off x="1534408" y="3138814"/>
              <a:ext cx="2136116" cy="380873"/>
            </a:xfrm>
            <a:prstGeom prst="rect">
              <a:avLst/>
            </a:prstGeom>
          </p:spPr>
          <p:txBody>
            <a:bodyPr wrap="none" anchor="ctr">
              <a:normAutofit/>
            </a:bodyPr>
            <a:lstStyle/>
            <a:p>
              <a:pPr algn="r"/>
              <a:r>
                <a:rPr lang="zh-CN" altLang="en-US" dirty="0">
                  <a:solidFill>
                    <a:srgbClr val="FFFFFF"/>
                  </a:solidFill>
                  <a:cs typeface="+mn-ea"/>
                  <a:sym typeface="+mn-lt"/>
                </a:rPr>
                <a:t>Title  </a:t>
              </a:r>
              <a:r>
                <a:rPr lang="en-US" altLang="zh-CN" dirty="0">
                  <a:solidFill>
                    <a:srgbClr val="FFFFFF"/>
                  </a:solidFill>
                  <a:cs typeface="+mn-ea"/>
                  <a:sym typeface="+mn-lt"/>
                </a:rPr>
                <a:t>04</a:t>
              </a: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6562679" y="1438097"/>
            <a:ext cx="2100927" cy="363561"/>
          </a:xfrm>
          <a:prstGeom prst="rect">
            <a:avLst/>
          </a:prstGeom>
          <a:noFill/>
        </p:spPr>
        <p:txBody>
          <a:bodyPr wrap="square" lIns="72000" tIns="0" rIns="0" bIns="0">
            <a:normAutofit fontScale="70000" lnSpcReduction="20000"/>
          </a:bodyPr>
          <a:lstStyle/>
          <a:p>
            <a:pPr lvl="0">
              <a:lnSpc>
                <a:spcPct val="120000"/>
              </a:lnSpc>
              <a:spcBef>
                <a:spcPct val="0"/>
              </a:spcBef>
            </a:pPr>
            <a:r>
              <a:rPr lang="zh-CN" altLang="en-US" sz="1051" dirty="0">
                <a:cs typeface="+mn-ea"/>
                <a:sym typeface="+mn-lt"/>
              </a:rPr>
              <a:t>This section is displayed as a text layout placeholder</a:t>
            </a:r>
            <a:br>
              <a:rPr lang="zh-CN" altLang="en-US" sz="1051" dirty="0">
                <a:cs typeface="+mn-ea"/>
                <a:sym typeface="+mn-lt"/>
              </a:rPr>
            </a:br>
            <a:r>
              <a:rPr lang="zh-CN" altLang="en-US" sz="1051" dirty="0">
                <a:cs typeface="+mn-ea"/>
                <a:sym typeface="+mn-lt"/>
              </a:rPr>
              <a:t>(Theme fonts are recommended)</a:t>
            </a:r>
          </a:p>
        </p:txBody>
      </p:sp>
      <p:sp>
        <p:nvSpPr>
          <p:cNvPr id="13" name="TextBox 19"/>
          <p:cNvSpPr txBox="1"/>
          <p:nvPr/>
        </p:nvSpPr>
        <p:spPr>
          <a:xfrm>
            <a:off x="5851401" y="2021227"/>
            <a:ext cx="2100927" cy="363561"/>
          </a:xfrm>
          <a:prstGeom prst="rect">
            <a:avLst/>
          </a:prstGeom>
          <a:noFill/>
        </p:spPr>
        <p:txBody>
          <a:bodyPr wrap="square" lIns="72000" tIns="0" rIns="0" bIns="0">
            <a:normAutofit fontScale="70000" lnSpcReduction="20000"/>
          </a:bodyPr>
          <a:lstStyle/>
          <a:p>
            <a:pPr lvl="0">
              <a:lnSpc>
                <a:spcPct val="120000"/>
              </a:lnSpc>
              <a:spcBef>
                <a:spcPct val="0"/>
              </a:spcBef>
            </a:pPr>
            <a:r>
              <a:rPr lang="zh-CN" altLang="en-US" sz="1051">
                <a:cs typeface="+mn-ea"/>
                <a:sym typeface="+mn-lt"/>
              </a:rPr>
              <a:t>This section is displayed as a text layout placeholder</a:t>
            </a:r>
            <a:br>
              <a:rPr lang="zh-CN" altLang="en-US" sz="1051">
                <a:cs typeface="+mn-ea"/>
                <a:sym typeface="+mn-lt"/>
              </a:rPr>
            </a:br>
            <a:r>
              <a:rPr lang="zh-CN" altLang="en-US" sz="1051">
                <a:cs typeface="+mn-ea"/>
                <a:sym typeface="+mn-lt"/>
              </a:rPr>
              <a:t>(Theme fonts are recommended)</a:t>
            </a:r>
          </a:p>
        </p:txBody>
      </p:sp>
      <p:sp>
        <p:nvSpPr>
          <p:cNvPr id="14" name="TextBox 22"/>
          <p:cNvSpPr txBox="1"/>
          <p:nvPr/>
        </p:nvSpPr>
        <p:spPr>
          <a:xfrm>
            <a:off x="5017357" y="2604358"/>
            <a:ext cx="2100927" cy="363561"/>
          </a:xfrm>
          <a:prstGeom prst="rect">
            <a:avLst/>
          </a:prstGeom>
          <a:noFill/>
        </p:spPr>
        <p:txBody>
          <a:bodyPr wrap="square" lIns="72000" tIns="0" rIns="0" bIns="0">
            <a:normAutofit fontScale="70000" lnSpcReduction="20000"/>
          </a:bodyPr>
          <a:lstStyle/>
          <a:p>
            <a:pPr lvl="0">
              <a:lnSpc>
                <a:spcPct val="120000"/>
              </a:lnSpc>
              <a:spcBef>
                <a:spcPct val="0"/>
              </a:spcBef>
            </a:pPr>
            <a:r>
              <a:rPr lang="zh-CN" altLang="en-US" sz="1051">
                <a:cs typeface="+mn-ea"/>
                <a:sym typeface="+mn-lt"/>
              </a:rPr>
              <a:t>This section is displayed as a text layout placeholder</a:t>
            </a:r>
            <a:br>
              <a:rPr lang="zh-CN" altLang="en-US" sz="1051">
                <a:cs typeface="+mn-ea"/>
                <a:sym typeface="+mn-lt"/>
              </a:rPr>
            </a:br>
            <a:r>
              <a:rPr lang="zh-CN" altLang="en-US" sz="1051">
                <a:cs typeface="+mn-ea"/>
                <a:sym typeface="+mn-lt"/>
              </a:rPr>
              <a:t>(Theme fonts are recommended)</a:t>
            </a:r>
          </a:p>
        </p:txBody>
      </p:sp>
      <p:sp>
        <p:nvSpPr>
          <p:cNvPr id="15" name="TextBox 25"/>
          <p:cNvSpPr txBox="1"/>
          <p:nvPr/>
        </p:nvSpPr>
        <p:spPr>
          <a:xfrm>
            <a:off x="4198911" y="3168991"/>
            <a:ext cx="2100927" cy="363561"/>
          </a:xfrm>
          <a:prstGeom prst="rect">
            <a:avLst/>
          </a:prstGeom>
          <a:noFill/>
        </p:spPr>
        <p:txBody>
          <a:bodyPr wrap="square" lIns="72000" tIns="0" rIns="0" bIns="0">
            <a:normAutofit fontScale="70000" lnSpcReduction="20000"/>
          </a:bodyPr>
          <a:lstStyle/>
          <a:p>
            <a:pPr lvl="0">
              <a:lnSpc>
                <a:spcPct val="120000"/>
              </a:lnSpc>
              <a:spcBef>
                <a:spcPct val="0"/>
              </a:spcBef>
            </a:pPr>
            <a:r>
              <a:rPr lang="zh-CN" altLang="en-US" sz="1051">
                <a:cs typeface="+mn-ea"/>
                <a:sym typeface="+mn-lt"/>
              </a:rPr>
              <a:t>This section is displayed as a text layout placeholder</a:t>
            </a:r>
            <a:br>
              <a:rPr lang="zh-CN" altLang="en-US" sz="1051">
                <a:cs typeface="+mn-ea"/>
                <a:sym typeface="+mn-lt"/>
              </a:rPr>
            </a:br>
            <a:r>
              <a:rPr lang="zh-CN" altLang="en-US" sz="1051">
                <a:cs typeface="+mn-ea"/>
                <a:sym typeface="+mn-lt"/>
              </a:rPr>
              <a:t>(Theme fonts are recommended)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68614FBD-DFBF-4750-A22E-80F69D454946}"/>
              </a:ext>
            </a:extLst>
          </p:cNvPr>
          <p:cNvSpPr txBox="1">
            <a:spLocks/>
          </p:cNvSpPr>
          <p:nvPr/>
        </p:nvSpPr>
        <p:spPr>
          <a:xfrm>
            <a:off x="611560" y="175643"/>
            <a:ext cx="2664296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to enter the title</a:t>
            </a:r>
            <a:endParaRPr lang="en-GB" altLang="zh-CN" sz="1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292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:a16="http://schemas.microsoft.com/office/drawing/2014/main" xmlns:a14="http://schemas.microsoft.com/office/drawing/2010/main"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/>
        </p:nvGrpSpPr>
        <p:grpSpPr>
          <a:xfrm>
            <a:off x="1274622" y="-1142579"/>
            <a:ext cx="6633541" cy="5388517"/>
            <a:chOff x="1274622" y="-1142579"/>
            <a:chExt cx="6633541" cy="5388517"/>
          </a:xfrm>
        </p:grpSpPr>
        <p:sp>
          <p:nvSpPr>
            <p:cNvPr id="4" name="Arc 54"/>
            <p:cNvSpPr/>
            <p:nvPr/>
          </p:nvSpPr>
          <p:spPr>
            <a:xfrm rot="10800000">
              <a:off x="1571009" y="-1142578"/>
              <a:ext cx="6047299" cy="5092130"/>
            </a:xfrm>
            <a:prstGeom prst="arc">
              <a:avLst>
                <a:gd name="adj1" fmla="val 19445014"/>
                <a:gd name="adj2" fmla="val 0"/>
              </a:avLst>
            </a:prstGeom>
            <a:ln w="38100">
              <a:solidFill>
                <a:schemeClr val="tx1">
                  <a:lumMod val="60000"/>
                  <a:lumOff val="4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" name="Arc 55"/>
            <p:cNvSpPr/>
            <p:nvPr/>
          </p:nvSpPr>
          <p:spPr>
            <a:xfrm rot="10800000">
              <a:off x="1577541" y="-1142578"/>
              <a:ext cx="6047299" cy="5092130"/>
            </a:xfrm>
            <a:prstGeom prst="arc">
              <a:avLst>
                <a:gd name="adj1" fmla="val 16227456"/>
                <a:gd name="adj2" fmla="val 19322291"/>
              </a:avLst>
            </a:prstGeom>
            <a:ln w="38100">
              <a:solidFill>
                <a:schemeClr val="tx1">
                  <a:lumMod val="60000"/>
                  <a:lumOff val="4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1274622" y="-1142579"/>
              <a:ext cx="6633541" cy="5388517"/>
              <a:chOff x="1274622" y="-1142579"/>
              <a:chExt cx="6633541" cy="5388517"/>
            </a:xfrm>
          </p:grpSpPr>
          <p:sp>
            <p:nvSpPr>
              <p:cNvPr id="5" name="Arc 56"/>
              <p:cNvSpPr/>
              <p:nvPr/>
            </p:nvSpPr>
            <p:spPr>
              <a:xfrm rot="10800000">
                <a:off x="1571009" y="-1142579"/>
                <a:ext cx="6047299" cy="5092130"/>
              </a:xfrm>
              <a:prstGeom prst="arc">
                <a:avLst>
                  <a:gd name="adj1" fmla="val 13108932"/>
                  <a:gd name="adj2" fmla="val 16162792"/>
                </a:avLst>
              </a:prstGeom>
              <a:ln w="38100">
                <a:solidFill>
                  <a:schemeClr val="tx1">
                    <a:lumMod val="60000"/>
                    <a:lumOff val="4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grpSp>
            <p:nvGrpSpPr>
              <p:cNvPr id="28" name="组合 27"/>
              <p:cNvGrpSpPr/>
              <p:nvPr/>
            </p:nvGrpSpPr>
            <p:grpSpPr>
              <a:xfrm>
                <a:off x="1274622" y="-1139314"/>
                <a:ext cx="6633541" cy="5385252"/>
                <a:chOff x="1274622" y="-1139314"/>
                <a:chExt cx="6633541" cy="5385252"/>
              </a:xfrm>
            </p:grpSpPr>
            <p:sp>
              <p:nvSpPr>
                <p:cNvPr id="6" name="Arc 53"/>
                <p:cNvSpPr/>
                <p:nvPr/>
              </p:nvSpPr>
              <p:spPr>
                <a:xfrm rot="10800000">
                  <a:off x="1567743" y="-1139314"/>
                  <a:ext cx="6047299" cy="5092130"/>
                </a:xfrm>
                <a:prstGeom prst="arc">
                  <a:avLst>
                    <a:gd name="adj1" fmla="val 10784482"/>
                    <a:gd name="adj2" fmla="val 13050527"/>
                  </a:avLst>
                </a:prstGeom>
                <a:ln w="38100">
                  <a:solidFill>
                    <a:schemeClr val="tx1">
                      <a:lumMod val="60000"/>
                      <a:lumOff val="40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8" name="Oval 58"/>
                <p:cNvSpPr/>
                <p:nvPr/>
              </p:nvSpPr>
              <p:spPr>
                <a:xfrm>
                  <a:off x="1274622" y="1113631"/>
                  <a:ext cx="586241" cy="586241"/>
                </a:xfrm>
                <a:prstGeom prst="ellipse">
                  <a:avLst/>
                </a:prstGeom>
                <a:blipFill dpi="0"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9" name="Oval 63"/>
                <p:cNvSpPr/>
                <p:nvPr/>
              </p:nvSpPr>
              <p:spPr>
                <a:xfrm>
                  <a:off x="4280819" y="3659697"/>
                  <a:ext cx="586241" cy="586241"/>
                </a:xfrm>
                <a:prstGeom prst="ellipse">
                  <a:avLst/>
                </a:prstGeom>
                <a:blipFill dpi="0"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0" name="Oval 68"/>
                <p:cNvSpPr/>
                <p:nvPr/>
              </p:nvSpPr>
              <p:spPr>
                <a:xfrm>
                  <a:off x="7321922" y="1105854"/>
                  <a:ext cx="586241" cy="586241"/>
                </a:xfrm>
                <a:prstGeom prst="ellipse">
                  <a:avLst/>
                </a:prstGeom>
                <a:blipFill dpi="0"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1" name="Oval 73"/>
                <p:cNvSpPr/>
                <p:nvPr/>
              </p:nvSpPr>
              <p:spPr>
                <a:xfrm>
                  <a:off x="6552561" y="2820375"/>
                  <a:ext cx="586241" cy="586241"/>
                </a:xfrm>
                <a:prstGeom prst="ellipse">
                  <a:avLst/>
                </a:prstGeom>
                <a:blipFill dpi="0"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2" name="Oval 78"/>
                <p:cNvSpPr/>
                <p:nvPr/>
              </p:nvSpPr>
              <p:spPr>
                <a:xfrm>
                  <a:off x="2080448" y="2828154"/>
                  <a:ext cx="586241" cy="586241"/>
                </a:xfrm>
                <a:prstGeom prst="ellipse">
                  <a:avLst/>
                </a:prstGeom>
                <a:blipFill dpi="0"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</p:grpSp>
      </p:grpSp>
      <p:grpSp>
        <p:nvGrpSpPr>
          <p:cNvPr id="13" name="Group 22"/>
          <p:cNvGrpSpPr/>
          <p:nvPr/>
        </p:nvGrpSpPr>
        <p:grpSpPr>
          <a:xfrm>
            <a:off x="3662606" y="2847808"/>
            <a:ext cx="1911886" cy="811889"/>
            <a:chOff x="1762632" y="1197195"/>
            <a:chExt cx="2549181" cy="1082518"/>
          </a:xfrm>
        </p:grpSpPr>
        <p:sp>
          <p:nvSpPr>
            <p:cNvPr id="26" name="TextBox 23"/>
            <p:cNvSpPr txBox="1"/>
            <p:nvPr/>
          </p:nvSpPr>
          <p:spPr>
            <a:xfrm>
              <a:off x="1762632" y="1197195"/>
              <a:ext cx="2549181" cy="388226"/>
            </a:xfrm>
            <a:prstGeom prst="rect">
              <a:avLst/>
            </a:prstGeom>
            <a:noFill/>
          </p:spPr>
          <p:txBody>
            <a:bodyPr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1600" b="1" dirty="0">
                  <a:solidFill>
                    <a:srgbClr val="6A6354"/>
                  </a:solidFill>
                  <a:cs typeface="+mn-ea"/>
                  <a:sym typeface="+mn-lt"/>
                </a:rPr>
                <a:t>The title text preset</a:t>
              </a:r>
            </a:p>
          </p:txBody>
        </p:sp>
        <p:sp>
          <p:nvSpPr>
            <p:cNvPr id="27" name="TextBox 24"/>
            <p:cNvSpPr txBox="1">
              <a:spLocks/>
            </p:cNvSpPr>
            <p:nvPr/>
          </p:nvSpPr>
          <p:spPr>
            <a:xfrm>
              <a:off x="1762632" y="1585420"/>
              <a:ext cx="2549181" cy="694293"/>
            </a:xfrm>
            <a:prstGeom prst="rect">
              <a:avLst/>
            </a:prstGeom>
          </p:spPr>
          <p:txBody>
            <a:bodyPr vert="horz" wrap="square" lIns="0" tIns="72000" rIns="0" bIns="0" anchor="t" anchorCtr="1">
              <a:normAutofit fontScale="85000" lnSpcReduction="1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This section is displayed as a text layout placeholder </a:t>
              </a:r>
              <a:br>
                <a:rPr lang="zh-CN" altLang="en-US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(Theme fonts are recommended)</a:t>
              </a:r>
            </a:p>
          </p:txBody>
        </p:sp>
      </p:grpSp>
      <p:grpSp>
        <p:nvGrpSpPr>
          <p:cNvPr id="14" name="Group 25"/>
          <p:cNvGrpSpPr/>
          <p:nvPr/>
        </p:nvGrpSpPr>
        <p:grpSpPr>
          <a:xfrm>
            <a:off x="7138802" y="2832951"/>
            <a:ext cx="1697216" cy="635777"/>
            <a:chOff x="9305653" y="3302983"/>
            <a:chExt cx="2262955" cy="847702"/>
          </a:xfrm>
        </p:grpSpPr>
        <p:sp>
          <p:nvSpPr>
            <p:cNvPr id="24" name="TextBox 26"/>
            <p:cNvSpPr txBox="1"/>
            <p:nvPr/>
          </p:nvSpPr>
          <p:spPr>
            <a:xfrm>
              <a:off x="9305653" y="3302983"/>
              <a:ext cx="2262955" cy="291403"/>
            </a:xfrm>
            <a:prstGeom prst="rect">
              <a:avLst/>
            </a:prstGeom>
            <a:noFill/>
          </p:spPr>
          <p:txBody>
            <a:bodyPr wrap="none" lIns="288000" tIns="0" rIns="0" bIns="0" anchor="b" anchorCtr="0">
              <a:normAutofit fontScale="92500" lnSpcReduction="10000"/>
            </a:bodyPr>
            <a:lstStyle/>
            <a:p>
              <a:r>
                <a:rPr lang="zh-CN" altLang="en-US" sz="1600" b="1" dirty="0">
                  <a:solidFill>
                    <a:srgbClr val="6A6354"/>
                  </a:solidFill>
                  <a:cs typeface="+mn-ea"/>
                  <a:sym typeface="+mn-lt"/>
                </a:rPr>
                <a:t>The title text preset</a:t>
              </a:r>
            </a:p>
          </p:txBody>
        </p:sp>
        <p:sp>
          <p:nvSpPr>
            <p:cNvPr id="25" name="TextBox 27"/>
            <p:cNvSpPr txBox="1">
              <a:spLocks/>
            </p:cNvSpPr>
            <p:nvPr/>
          </p:nvSpPr>
          <p:spPr>
            <a:xfrm>
              <a:off x="9305653" y="3594387"/>
              <a:ext cx="2262955" cy="556298"/>
            </a:xfrm>
            <a:prstGeom prst="rect">
              <a:avLst/>
            </a:prstGeom>
          </p:spPr>
          <p:txBody>
            <a:bodyPr vert="horz" wrap="square" lIns="288000" tIns="72000" rIns="0" bIns="0" anchor="t" anchorCtr="0">
              <a:normAutofit fontScale="70000" lnSpcReduction="20000"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This section is displayed as a text layout placeholder </a:t>
              </a:r>
              <a:br>
                <a:rPr lang="zh-CN" altLang="en-US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(Theme fonts are recommended)</a:t>
              </a:r>
            </a:p>
          </p:txBody>
        </p:sp>
      </p:grpSp>
      <p:grpSp>
        <p:nvGrpSpPr>
          <p:cNvPr id="15" name="Group 28"/>
          <p:cNvGrpSpPr/>
          <p:nvPr/>
        </p:nvGrpSpPr>
        <p:grpSpPr>
          <a:xfrm>
            <a:off x="383232" y="2832951"/>
            <a:ext cx="1697216" cy="635777"/>
            <a:chOff x="9305653" y="3302983"/>
            <a:chExt cx="2262955" cy="847702"/>
          </a:xfrm>
        </p:grpSpPr>
        <p:sp>
          <p:nvSpPr>
            <p:cNvPr id="22" name="TextBox 29"/>
            <p:cNvSpPr txBox="1"/>
            <p:nvPr/>
          </p:nvSpPr>
          <p:spPr>
            <a:xfrm>
              <a:off x="9305653" y="3302983"/>
              <a:ext cx="2262955" cy="291403"/>
            </a:xfrm>
            <a:prstGeom prst="rect">
              <a:avLst/>
            </a:prstGeom>
            <a:noFill/>
          </p:spPr>
          <p:txBody>
            <a:bodyPr wrap="none" lIns="0" tIns="0" rIns="288000" bIns="0" anchor="ctr" anchorCtr="0">
              <a:normAutofit fontScale="92500" lnSpcReduction="10000"/>
            </a:bodyPr>
            <a:lstStyle/>
            <a:p>
              <a:pPr algn="r"/>
              <a:r>
                <a:rPr lang="zh-CN" altLang="en-US" sz="1600" b="1">
                  <a:solidFill>
                    <a:schemeClr val="accent2">
                      <a:lumMod val="100000"/>
                    </a:schemeClr>
                  </a:solidFill>
                  <a:cs typeface="+mn-ea"/>
                  <a:sym typeface="+mn-lt"/>
                </a:rPr>
                <a:t>The title text preset</a:t>
              </a:r>
            </a:p>
          </p:txBody>
        </p:sp>
        <p:sp>
          <p:nvSpPr>
            <p:cNvPr id="23" name="TextBox 30"/>
            <p:cNvSpPr txBox="1">
              <a:spLocks/>
            </p:cNvSpPr>
            <p:nvPr/>
          </p:nvSpPr>
          <p:spPr>
            <a:xfrm>
              <a:off x="9305653" y="3594387"/>
              <a:ext cx="2262955" cy="556298"/>
            </a:xfrm>
            <a:prstGeom prst="rect">
              <a:avLst/>
            </a:prstGeom>
          </p:spPr>
          <p:txBody>
            <a:bodyPr vert="horz" wrap="square" lIns="0" tIns="0" rIns="288000" bIns="0" anchor="ctr" anchorCtr="0">
              <a:normAutofit fontScale="70000" lnSpcReduction="2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This section is displayed as a text layout placeholder </a:t>
              </a:r>
              <a:br>
                <a:rPr lang="zh-CN" altLang="en-US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(Theme fonts are recommended)</a:t>
              </a:r>
            </a:p>
          </p:txBody>
        </p:sp>
      </p:grpSp>
      <p:grpSp>
        <p:nvGrpSpPr>
          <p:cNvPr id="16" name="Group 35"/>
          <p:cNvGrpSpPr/>
          <p:nvPr/>
        </p:nvGrpSpPr>
        <p:grpSpPr>
          <a:xfrm>
            <a:off x="1860863" y="1113631"/>
            <a:ext cx="1697216" cy="635777"/>
            <a:chOff x="9305653" y="3302983"/>
            <a:chExt cx="2262955" cy="847702"/>
          </a:xfrm>
        </p:grpSpPr>
        <p:sp>
          <p:nvSpPr>
            <p:cNvPr id="20" name="TextBox 36"/>
            <p:cNvSpPr txBox="1"/>
            <p:nvPr/>
          </p:nvSpPr>
          <p:spPr>
            <a:xfrm>
              <a:off x="9305653" y="3302983"/>
              <a:ext cx="2262955" cy="291403"/>
            </a:xfrm>
            <a:prstGeom prst="rect">
              <a:avLst/>
            </a:prstGeom>
            <a:noFill/>
          </p:spPr>
          <p:txBody>
            <a:bodyPr wrap="none" lIns="288000" tIns="0" rIns="0" bIns="0" anchor="b" anchorCtr="0">
              <a:normAutofit fontScale="92500" lnSpcReduction="10000"/>
            </a:bodyPr>
            <a:lstStyle/>
            <a:p>
              <a:r>
                <a:rPr lang="zh-CN" altLang="en-US" sz="1600" b="1" dirty="0">
                  <a:solidFill>
                    <a:srgbClr val="6A6354"/>
                  </a:solidFill>
                  <a:cs typeface="+mn-ea"/>
                  <a:sym typeface="+mn-lt"/>
                </a:rPr>
                <a:t>The title text preset</a:t>
              </a:r>
            </a:p>
          </p:txBody>
        </p:sp>
        <p:sp>
          <p:nvSpPr>
            <p:cNvPr id="21" name="TextBox 37"/>
            <p:cNvSpPr txBox="1">
              <a:spLocks/>
            </p:cNvSpPr>
            <p:nvPr/>
          </p:nvSpPr>
          <p:spPr>
            <a:xfrm>
              <a:off x="9305653" y="3594387"/>
              <a:ext cx="2262955" cy="556298"/>
            </a:xfrm>
            <a:prstGeom prst="rect">
              <a:avLst/>
            </a:prstGeom>
          </p:spPr>
          <p:txBody>
            <a:bodyPr vert="horz" wrap="square" lIns="288000" tIns="72000" rIns="0" bIns="0" anchor="t" anchorCtr="0">
              <a:normAutofit fontScale="70000" lnSpcReduction="20000"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This section is displayed as a text layout placeholder </a:t>
              </a:r>
              <a:br>
                <a:rPr lang="zh-CN" altLang="en-US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(Theme fonts are recommended)</a:t>
              </a:r>
            </a:p>
          </p:txBody>
        </p:sp>
      </p:grpSp>
      <p:grpSp>
        <p:nvGrpSpPr>
          <p:cNvPr id="17" name="Group 38"/>
          <p:cNvGrpSpPr/>
          <p:nvPr/>
        </p:nvGrpSpPr>
        <p:grpSpPr>
          <a:xfrm>
            <a:off x="5624705" y="1113631"/>
            <a:ext cx="1697216" cy="635777"/>
            <a:chOff x="9305653" y="3302983"/>
            <a:chExt cx="2262955" cy="847702"/>
          </a:xfrm>
        </p:grpSpPr>
        <p:sp>
          <p:nvSpPr>
            <p:cNvPr id="18" name="TextBox 39"/>
            <p:cNvSpPr txBox="1"/>
            <p:nvPr/>
          </p:nvSpPr>
          <p:spPr>
            <a:xfrm>
              <a:off x="9305653" y="3302983"/>
              <a:ext cx="2262955" cy="291403"/>
            </a:xfrm>
            <a:prstGeom prst="rect">
              <a:avLst/>
            </a:prstGeom>
            <a:noFill/>
          </p:spPr>
          <p:txBody>
            <a:bodyPr wrap="none" lIns="0" tIns="0" rIns="288000" bIns="0" anchor="ctr" anchorCtr="0">
              <a:normAutofit fontScale="92500" lnSpcReduction="10000"/>
            </a:bodyPr>
            <a:lstStyle/>
            <a:p>
              <a:pPr algn="r"/>
              <a:r>
                <a:rPr lang="zh-CN" altLang="en-US" sz="1600" b="1">
                  <a:solidFill>
                    <a:schemeClr val="accent6">
                      <a:lumMod val="100000"/>
                    </a:schemeClr>
                  </a:solidFill>
                  <a:cs typeface="+mn-ea"/>
                  <a:sym typeface="+mn-lt"/>
                </a:rPr>
                <a:t>The title text preset</a:t>
              </a:r>
            </a:p>
          </p:txBody>
        </p:sp>
        <p:sp>
          <p:nvSpPr>
            <p:cNvPr id="19" name="TextBox 40"/>
            <p:cNvSpPr txBox="1">
              <a:spLocks/>
            </p:cNvSpPr>
            <p:nvPr/>
          </p:nvSpPr>
          <p:spPr>
            <a:xfrm>
              <a:off x="9305653" y="3594387"/>
              <a:ext cx="2262955" cy="556298"/>
            </a:xfrm>
            <a:prstGeom prst="rect">
              <a:avLst/>
            </a:prstGeom>
          </p:spPr>
          <p:txBody>
            <a:bodyPr vert="horz" wrap="square" lIns="0" tIns="0" rIns="288000" bIns="0" anchor="ctr" anchorCtr="0">
              <a:normAutofit fontScale="70000" lnSpcReduction="2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This section is displayed as a text layout placeholder </a:t>
              </a:r>
              <a:br>
                <a:rPr lang="zh-CN" altLang="en-US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(Theme fonts are recommended)</a:t>
              </a:r>
            </a:p>
          </p:txBody>
        </p:sp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id="{CF8C0760-A1F2-4840-82A2-7AF4347F31B6}"/>
              </a:ext>
            </a:extLst>
          </p:cNvPr>
          <p:cNvSpPr txBox="1">
            <a:spLocks/>
          </p:cNvSpPr>
          <p:nvPr/>
        </p:nvSpPr>
        <p:spPr>
          <a:xfrm>
            <a:off x="611560" y="175643"/>
            <a:ext cx="273630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to enter the title</a:t>
            </a:r>
            <a:endParaRPr lang="en-GB" altLang="zh-CN" sz="1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74100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:a16="http://schemas.microsoft.com/office/drawing/2014/main" xmlns:a14="http://schemas.microsoft.com/office/drawing/2010/main"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717497" y="688450"/>
            <a:ext cx="3618402" cy="3618402"/>
            <a:chOff x="3683732" y="1016732"/>
            <a:chExt cx="4824536" cy="4824536"/>
          </a:xfrm>
        </p:grpSpPr>
        <p:sp>
          <p:nvSpPr>
            <p:cNvPr id="17" name="直角三角形 16"/>
            <p:cNvSpPr/>
            <p:nvPr/>
          </p:nvSpPr>
          <p:spPr bwMode="auto">
            <a:xfrm flipH="1">
              <a:off x="3683732" y="1880828"/>
              <a:ext cx="3060340" cy="900100"/>
            </a:xfrm>
            <a:prstGeom prst="rtTriangle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" name="直角三角形 17"/>
            <p:cNvSpPr/>
            <p:nvPr/>
          </p:nvSpPr>
          <p:spPr bwMode="auto">
            <a:xfrm rot="5400000" flipH="1">
              <a:off x="5663952" y="2096852"/>
              <a:ext cx="3060340" cy="900100"/>
            </a:xfrm>
            <a:prstGeom prst="rtTriangle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" name="直角三角形 18"/>
            <p:cNvSpPr/>
            <p:nvPr/>
          </p:nvSpPr>
          <p:spPr bwMode="auto">
            <a:xfrm rot="10800000" flipH="1">
              <a:off x="5447928" y="4077072"/>
              <a:ext cx="3060340" cy="900100"/>
            </a:xfrm>
            <a:prstGeom prst="rtTriangle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" name="直角三角形 19"/>
            <p:cNvSpPr/>
            <p:nvPr/>
          </p:nvSpPr>
          <p:spPr bwMode="auto">
            <a:xfrm rot="16200000" flipH="1">
              <a:off x="3467707" y="3861048"/>
              <a:ext cx="3060340" cy="900100"/>
            </a:xfrm>
            <a:prstGeom prst="rtTriangle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" name="任意多边形: 形状 20"/>
            <p:cNvSpPr>
              <a:spLocks noChangeAspect="1"/>
            </p:cNvSpPr>
            <p:nvPr/>
          </p:nvSpPr>
          <p:spPr bwMode="auto">
            <a:xfrm>
              <a:off x="5821444" y="2996951"/>
              <a:ext cx="549110" cy="864098"/>
            </a:xfrm>
            <a:custGeom>
              <a:avLst/>
              <a:gdLst>
                <a:gd name="connsiteX0" fmla="*/ 175847 w 210842"/>
                <a:gd name="connsiteY0" fmla="*/ 180300 h 331788"/>
                <a:gd name="connsiteX1" fmla="*/ 177686 w 210842"/>
                <a:gd name="connsiteY1" fmla="*/ 180300 h 331788"/>
                <a:gd name="connsiteX2" fmla="*/ 177281 w 210842"/>
                <a:gd name="connsiteY2" fmla="*/ 181354 h 331788"/>
                <a:gd name="connsiteX3" fmla="*/ 175847 w 210842"/>
                <a:gd name="connsiteY3" fmla="*/ 182053 h 331788"/>
                <a:gd name="connsiteX4" fmla="*/ 176997 w 210842"/>
                <a:gd name="connsiteY4" fmla="*/ 149225 h 331788"/>
                <a:gd name="connsiteX5" fmla="*/ 181031 w 210842"/>
                <a:gd name="connsiteY5" fmla="*/ 149225 h 331788"/>
                <a:gd name="connsiteX6" fmla="*/ 203065 w 210842"/>
                <a:gd name="connsiteY6" fmla="*/ 164762 h 331788"/>
                <a:gd name="connsiteX7" fmla="*/ 181031 w 210842"/>
                <a:gd name="connsiteY7" fmla="*/ 180300 h 331788"/>
                <a:gd name="connsiteX8" fmla="*/ 180383 w 210842"/>
                <a:gd name="connsiteY8" fmla="*/ 180300 h 331788"/>
                <a:gd name="connsiteX9" fmla="*/ 177686 w 210842"/>
                <a:gd name="connsiteY9" fmla="*/ 180300 h 331788"/>
                <a:gd name="connsiteX10" fmla="*/ 180680 w 210842"/>
                <a:gd name="connsiteY10" fmla="*/ 172499 h 331788"/>
                <a:gd name="connsiteX11" fmla="*/ 97756 w 210842"/>
                <a:gd name="connsiteY11" fmla="*/ 149225 h 331788"/>
                <a:gd name="connsiteX12" fmla="*/ 114341 w 210842"/>
                <a:gd name="connsiteY12" fmla="*/ 149225 h 331788"/>
                <a:gd name="connsiteX13" fmla="*/ 121742 w 210842"/>
                <a:gd name="connsiteY13" fmla="*/ 149225 h 331788"/>
                <a:gd name="connsiteX14" fmla="*/ 122577 w 210842"/>
                <a:gd name="connsiteY14" fmla="*/ 158009 h 331788"/>
                <a:gd name="connsiteX15" fmla="*/ 123710 w 210842"/>
                <a:gd name="connsiteY15" fmla="*/ 169923 h 331788"/>
                <a:gd name="connsiteX16" fmla="*/ 110762 w 210842"/>
                <a:gd name="connsiteY16" fmla="*/ 185379 h 331788"/>
                <a:gd name="connsiteX17" fmla="*/ 95225 w 210842"/>
                <a:gd name="connsiteY17" fmla="*/ 169923 h 331788"/>
                <a:gd name="connsiteX18" fmla="*/ 33273 w 210842"/>
                <a:gd name="connsiteY18" fmla="*/ 149225 h 331788"/>
                <a:gd name="connsiteX19" fmla="*/ 65676 w 210842"/>
                <a:gd name="connsiteY19" fmla="*/ 149225 h 331788"/>
                <a:gd name="connsiteX20" fmla="*/ 67478 w 210842"/>
                <a:gd name="connsiteY20" fmla="*/ 149225 h 331788"/>
                <a:gd name="connsiteX21" fmla="*/ 77777 w 210842"/>
                <a:gd name="connsiteY21" fmla="*/ 149225 h 331788"/>
                <a:gd name="connsiteX22" fmla="*/ 77746 w 210842"/>
                <a:gd name="connsiteY22" fmla="*/ 149798 h 331788"/>
                <a:gd name="connsiteX23" fmla="*/ 75804 w 210842"/>
                <a:gd name="connsiteY23" fmla="*/ 195682 h 331788"/>
                <a:gd name="connsiteX24" fmla="*/ 91341 w 210842"/>
                <a:gd name="connsiteY24" fmla="*/ 209850 h 331788"/>
                <a:gd name="connsiteX25" fmla="*/ 110762 w 210842"/>
                <a:gd name="connsiteY25" fmla="*/ 205986 h 331788"/>
                <a:gd name="connsiteX26" fmla="*/ 132774 w 210842"/>
                <a:gd name="connsiteY26" fmla="*/ 208562 h 331788"/>
                <a:gd name="connsiteX27" fmla="*/ 144426 w 210842"/>
                <a:gd name="connsiteY27" fmla="*/ 199546 h 331788"/>
                <a:gd name="connsiteX28" fmla="*/ 144426 w 210842"/>
                <a:gd name="connsiteY28" fmla="*/ 161873 h 331788"/>
                <a:gd name="connsiteX29" fmla="*/ 143531 w 210842"/>
                <a:gd name="connsiteY29" fmla="*/ 149225 h 331788"/>
                <a:gd name="connsiteX30" fmla="*/ 152712 w 210842"/>
                <a:gd name="connsiteY30" fmla="*/ 149225 h 331788"/>
                <a:gd name="connsiteX31" fmla="*/ 156079 w 210842"/>
                <a:gd name="connsiteY31" fmla="*/ 173787 h 331788"/>
                <a:gd name="connsiteX32" fmla="*/ 167732 w 210842"/>
                <a:gd name="connsiteY32" fmla="*/ 185379 h 331788"/>
                <a:gd name="connsiteX33" fmla="*/ 169027 w 210842"/>
                <a:gd name="connsiteY33" fmla="*/ 185379 h 331788"/>
                <a:gd name="connsiteX34" fmla="*/ 175847 w 210842"/>
                <a:gd name="connsiteY34" fmla="*/ 182053 h 331788"/>
                <a:gd name="connsiteX35" fmla="*/ 175847 w 210842"/>
                <a:gd name="connsiteY35" fmla="*/ 296829 h 331788"/>
                <a:gd name="connsiteX36" fmla="*/ 210842 w 210842"/>
                <a:gd name="connsiteY36" fmla="*/ 296829 h 331788"/>
                <a:gd name="connsiteX37" fmla="*/ 210842 w 210842"/>
                <a:gd name="connsiteY37" fmla="*/ 331788 h 331788"/>
                <a:gd name="connsiteX38" fmla="*/ 6054 w 210842"/>
                <a:gd name="connsiteY38" fmla="*/ 331788 h 331788"/>
                <a:gd name="connsiteX39" fmla="*/ 6054 w 210842"/>
                <a:gd name="connsiteY39" fmla="*/ 296829 h 331788"/>
                <a:gd name="connsiteX40" fmla="*/ 44938 w 210842"/>
                <a:gd name="connsiteY40" fmla="*/ 296829 h 331788"/>
                <a:gd name="connsiteX41" fmla="*/ 44938 w 210842"/>
                <a:gd name="connsiteY41" fmla="*/ 180300 h 331788"/>
                <a:gd name="connsiteX42" fmla="*/ 33273 w 210842"/>
                <a:gd name="connsiteY42" fmla="*/ 180300 h 331788"/>
                <a:gd name="connsiteX43" fmla="*/ 12535 w 210842"/>
                <a:gd name="connsiteY43" fmla="*/ 164762 h 331788"/>
                <a:gd name="connsiteX44" fmla="*/ 33273 w 210842"/>
                <a:gd name="connsiteY44" fmla="*/ 149225 h 331788"/>
                <a:gd name="connsiteX45" fmla="*/ 114647 w 210842"/>
                <a:gd name="connsiteY45" fmla="*/ 74613 h 331788"/>
                <a:gd name="connsiteX46" fmla="*/ 131479 w 210842"/>
                <a:gd name="connsiteY46" fmla="*/ 78477 h 331788"/>
                <a:gd name="connsiteX47" fmla="*/ 139247 w 210842"/>
                <a:gd name="connsiteY47" fmla="*/ 81053 h 331788"/>
                <a:gd name="connsiteX48" fmla="*/ 149606 w 210842"/>
                <a:gd name="connsiteY48" fmla="*/ 87493 h 331788"/>
                <a:gd name="connsiteX49" fmla="*/ 172426 w 210842"/>
                <a:gd name="connsiteY49" fmla="*/ 120336 h 331788"/>
                <a:gd name="connsiteX50" fmla="*/ 176997 w 210842"/>
                <a:gd name="connsiteY50" fmla="*/ 149225 h 331788"/>
                <a:gd name="connsiteX51" fmla="*/ 152712 w 210842"/>
                <a:gd name="connsiteY51" fmla="*/ 149225 h 331788"/>
                <a:gd name="connsiteX52" fmla="*/ 151224 w 210842"/>
                <a:gd name="connsiteY52" fmla="*/ 138367 h 331788"/>
                <a:gd name="connsiteX53" fmla="*/ 140542 w 210842"/>
                <a:gd name="connsiteY53" fmla="*/ 114540 h 331788"/>
                <a:gd name="connsiteX54" fmla="*/ 142606 w 210842"/>
                <a:gd name="connsiteY54" fmla="*/ 136154 h 331788"/>
                <a:gd name="connsiteX55" fmla="*/ 143531 w 210842"/>
                <a:gd name="connsiteY55" fmla="*/ 149225 h 331788"/>
                <a:gd name="connsiteX56" fmla="*/ 142955 w 210842"/>
                <a:gd name="connsiteY56" fmla="*/ 149225 h 331788"/>
                <a:gd name="connsiteX57" fmla="*/ 121742 w 210842"/>
                <a:gd name="connsiteY57" fmla="*/ 149225 h 331788"/>
                <a:gd name="connsiteX58" fmla="*/ 119886 w 210842"/>
                <a:gd name="connsiteY58" fmla="*/ 129714 h 331788"/>
                <a:gd name="connsiteX59" fmla="*/ 114647 w 210842"/>
                <a:gd name="connsiteY59" fmla="*/ 74613 h 331788"/>
                <a:gd name="connsiteX60" fmla="*/ 106878 w 210842"/>
                <a:gd name="connsiteY60" fmla="*/ 74613 h 331788"/>
                <a:gd name="connsiteX61" fmla="*/ 101962 w 210842"/>
                <a:gd name="connsiteY61" fmla="*/ 114822 h 331788"/>
                <a:gd name="connsiteX62" fmla="*/ 97756 w 210842"/>
                <a:gd name="connsiteY62" fmla="*/ 149225 h 331788"/>
                <a:gd name="connsiteX63" fmla="*/ 93839 w 210842"/>
                <a:gd name="connsiteY63" fmla="*/ 149225 h 331788"/>
                <a:gd name="connsiteX64" fmla="*/ 80095 w 210842"/>
                <a:gd name="connsiteY64" fmla="*/ 149225 h 331788"/>
                <a:gd name="connsiteX65" fmla="*/ 77777 w 210842"/>
                <a:gd name="connsiteY65" fmla="*/ 149225 h 331788"/>
                <a:gd name="connsiteX66" fmla="*/ 79688 w 210842"/>
                <a:gd name="connsiteY66" fmla="*/ 114540 h 331788"/>
                <a:gd name="connsiteX67" fmla="*/ 75804 w 210842"/>
                <a:gd name="connsiteY67" fmla="*/ 118404 h 331788"/>
                <a:gd name="connsiteX68" fmla="*/ 73214 w 210842"/>
                <a:gd name="connsiteY68" fmla="*/ 123556 h 331788"/>
                <a:gd name="connsiteX69" fmla="*/ 43434 w 210842"/>
                <a:gd name="connsiteY69" fmla="*/ 142875 h 331788"/>
                <a:gd name="connsiteX70" fmla="*/ 39550 w 210842"/>
                <a:gd name="connsiteY70" fmla="*/ 142875 h 331788"/>
                <a:gd name="connsiteX71" fmla="*/ 4591 w 210842"/>
                <a:gd name="connsiteY71" fmla="*/ 123556 h 331788"/>
                <a:gd name="connsiteX72" fmla="*/ 3296 w 210842"/>
                <a:gd name="connsiteY72" fmla="*/ 106812 h 331788"/>
                <a:gd name="connsiteX73" fmla="*/ 21423 w 210842"/>
                <a:gd name="connsiteY73" fmla="*/ 105524 h 331788"/>
                <a:gd name="connsiteX74" fmla="*/ 43434 w 210842"/>
                <a:gd name="connsiteY74" fmla="*/ 118404 h 331788"/>
                <a:gd name="connsiteX75" fmla="*/ 52498 w 210842"/>
                <a:gd name="connsiteY75" fmla="*/ 109388 h 331788"/>
                <a:gd name="connsiteX76" fmla="*/ 55087 w 210842"/>
                <a:gd name="connsiteY76" fmla="*/ 104236 h 331788"/>
                <a:gd name="connsiteX77" fmla="*/ 78393 w 210842"/>
                <a:gd name="connsiteY77" fmla="*/ 81053 h 331788"/>
                <a:gd name="connsiteX78" fmla="*/ 95225 w 210842"/>
                <a:gd name="connsiteY78" fmla="*/ 75901 h 331788"/>
                <a:gd name="connsiteX79" fmla="*/ 106878 w 210842"/>
                <a:gd name="connsiteY79" fmla="*/ 74613 h 331788"/>
                <a:gd name="connsiteX80" fmla="*/ 110036 w 210842"/>
                <a:gd name="connsiteY80" fmla="*/ 0 h 331788"/>
                <a:gd name="connsiteX81" fmla="*/ 145755 w 210842"/>
                <a:gd name="connsiteY81" fmla="*/ 34925 h 331788"/>
                <a:gd name="connsiteX82" fmla="*/ 110036 w 210842"/>
                <a:gd name="connsiteY82" fmla="*/ 69850 h 331788"/>
                <a:gd name="connsiteX83" fmla="*/ 74317 w 210842"/>
                <a:gd name="connsiteY83" fmla="*/ 34925 h 331788"/>
                <a:gd name="connsiteX84" fmla="*/ 110036 w 210842"/>
                <a:gd name="connsiteY84" fmla="*/ 0 h 331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210842" h="331788">
                  <a:moveTo>
                    <a:pt x="175847" y="180300"/>
                  </a:moveTo>
                  <a:lnTo>
                    <a:pt x="177686" y="180300"/>
                  </a:lnTo>
                  <a:lnTo>
                    <a:pt x="177281" y="181354"/>
                  </a:lnTo>
                  <a:lnTo>
                    <a:pt x="175847" y="182053"/>
                  </a:lnTo>
                  <a:close/>
                  <a:moveTo>
                    <a:pt x="176997" y="149225"/>
                  </a:moveTo>
                  <a:lnTo>
                    <a:pt x="181031" y="149225"/>
                  </a:lnTo>
                  <a:cubicBezTo>
                    <a:pt x="193992" y="149225"/>
                    <a:pt x="203065" y="155699"/>
                    <a:pt x="203065" y="164762"/>
                  </a:cubicBezTo>
                  <a:cubicBezTo>
                    <a:pt x="203065" y="173826"/>
                    <a:pt x="193992" y="180300"/>
                    <a:pt x="181031" y="180300"/>
                  </a:cubicBezTo>
                  <a:cubicBezTo>
                    <a:pt x="181031" y="180300"/>
                    <a:pt x="181031" y="180300"/>
                    <a:pt x="180383" y="180300"/>
                  </a:cubicBezTo>
                  <a:lnTo>
                    <a:pt x="177686" y="180300"/>
                  </a:lnTo>
                  <a:lnTo>
                    <a:pt x="180680" y="172499"/>
                  </a:lnTo>
                  <a:close/>
                  <a:moveTo>
                    <a:pt x="97756" y="149225"/>
                  </a:moveTo>
                  <a:lnTo>
                    <a:pt x="114341" y="149225"/>
                  </a:lnTo>
                  <a:lnTo>
                    <a:pt x="121742" y="149225"/>
                  </a:lnTo>
                  <a:lnTo>
                    <a:pt x="122577" y="158009"/>
                  </a:lnTo>
                  <a:cubicBezTo>
                    <a:pt x="123710" y="169923"/>
                    <a:pt x="123710" y="169923"/>
                    <a:pt x="123710" y="169923"/>
                  </a:cubicBezTo>
                  <a:cubicBezTo>
                    <a:pt x="110762" y="185379"/>
                    <a:pt x="110762" y="185379"/>
                    <a:pt x="110762" y="185379"/>
                  </a:cubicBezTo>
                  <a:cubicBezTo>
                    <a:pt x="95225" y="169923"/>
                    <a:pt x="95225" y="169923"/>
                    <a:pt x="95225" y="169923"/>
                  </a:cubicBezTo>
                  <a:close/>
                  <a:moveTo>
                    <a:pt x="33273" y="149225"/>
                  </a:moveTo>
                  <a:cubicBezTo>
                    <a:pt x="33273" y="149225"/>
                    <a:pt x="33273" y="149225"/>
                    <a:pt x="65676" y="149225"/>
                  </a:cubicBezTo>
                  <a:cubicBezTo>
                    <a:pt x="65676" y="149225"/>
                    <a:pt x="65676" y="149225"/>
                    <a:pt x="67478" y="149225"/>
                  </a:cubicBezTo>
                  <a:lnTo>
                    <a:pt x="77777" y="149225"/>
                  </a:lnTo>
                  <a:lnTo>
                    <a:pt x="77746" y="149798"/>
                  </a:lnTo>
                  <a:cubicBezTo>
                    <a:pt x="77098" y="164449"/>
                    <a:pt x="76451" y="180871"/>
                    <a:pt x="75804" y="195682"/>
                  </a:cubicBezTo>
                  <a:cubicBezTo>
                    <a:pt x="75804" y="204698"/>
                    <a:pt x="82277" y="209850"/>
                    <a:pt x="91341" y="209850"/>
                  </a:cubicBezTo>
                  <a:cubicBezTo>
                    <a:pt x="97815" y="211138"/>
                    <a:pt x="105583" y="205986"/>
                    <a:pt x="110762" y="205986"/>
                  </a:cubicBezTo>
                  <a:cubicBezTo>
                    <a:pt x="118531" y="205986"/>
                    <a:pt x="127594" y="209850"/>
                    <a:pt x="132774" y="208562"/>
                  </a:cubicBezTo>
                  <a:cubicBezTo>
                    <a:pt x="140542" y="208562"/>
                    <a:pt x="144426" y="203410"/>
                    <a:pt x="144426" y="199546"/>
                  </a:cubicBezTo>
                  <a:cubicBezTo>
                    <a:pt x="145721" y="194395"/>
                    <a:pt x="145398" y="178939"/>
                    <a:pt x="144426" y="161873"/>
                  </a:cubicBezTo>
                  <a:lnTo>
                    <a:pt x="143531" y="149225"/>
                  </a:lnTo>
                  <a:lnTo>
                    <a:pt x="152712" y="149225"/>
                  </a:lnTo>
                  <a:lnTo>
                    <a:pt x="156079" y="173787"/>
                  </a:lnTo>
                  <a:cubicBezTo>
                    <a:pt x="156079" y="180227"/>
                    <a:pt x="161259" y="185379"/>
                    <a:pt x="167732" y="185379"/>
                  </a:cubicBezTo>
                  <a:cubicBezTo>
                    <a:pt x="169027" y="185379"/>
                    <a:pt x="169027" y="185379"/>
                    <a:pt x="169027" y="185379"/>
                  </a:cubicBezTo>
                  <a:lnTo>
                    <a:pt x="175847" y="182053"/>
                  </a:lnTo>
                  <a:lnTo>
                    <a:pt x="175847" y="296829"/>
                  </a:lnTo>
                  <a:cubicBezTo>
                    <a:pt x="175847" y="296829"/>
                    <a:pt x="175847" y="296829"/>
                    <a:pt x="210842" y="296829"/>
                  </a:cubicBezTo>
                  <a:cubicBezTo>
                    <a:pt x="210842" y="296829"/>
                    <a:pt x="210842" y="296829"/>
                    <a:pt x="210842" y="331788"/>
                  </a:cubicBezTo>
                  <a:cubicBezTo>
                    <a:pt x="210842" y="331788"/>
                    <a:pt x="210842" y="331788"/>
                    <a:pt x="6054" y="331788"/>
                  </a:cubicBezTo>
                  <a:cubicBezTo>
                    <a:pt x="6054" y="331788"/>
                    <a:pt x="6054" y="331788"/>
                    <a:pt x="6054" y="296829"/>
                  </a:cubicBezTo>
                  <a:cubicBezTo>
                    <a:pt x="6054" y="296829"/>
                    <a:pt x="6054" y="296829"/>
                    <a:pt x="44938" y="296829"/>
                  </a:cubicBezTo>
                  <a:cubicBezTo>
                    <a:pt x="44938" y="296829"/>
                    <a:pt x="44938" y="296829"/>
                    <a:pt x="44938" y="180300"/>
                  </a:cubicBezTo>
                  <a:cubicBezTo>
                    <a:pt x="44938" y="180300"/>
                    <a:pt x="44938" y="180300"/>
                    <a:pt x="33273" y="180300"/>
                  </a:cubicBezTo>
                  <a:cubicBezTo>
                    <a:pt x="21608" y="180300"/>
                    <a:pt x="12535" y="173826"/>
                    <a:pt x="12535" y="164762"/>
                  </a:cubicBezTo>
                  <a:cubicBezTo>
                    <a:pt x="12535" y="155699"/>
                    <a:pt x="21608" y="149225"/>
                    <a:pt x="33273" y="149225"/>
                  </a:cubicBezTo>
                  <a:close/>
                  <a:moveTo>
                    <a:pt x="114647" y="74613"/>
                  </a:moveTo>
                  <a:cubicBezTo>
                    <a:pt x="121121" y="75901"/>
                    <a:pt x="126300" y="75901"/>
                    <a:pt x="131479" y="78477"/>
                  </a:cubicBezTo>
                  <a:cubicBezTo>
                    <a:pt x="134068" y="78477"/>
                    <a:pt x="136658" y="79765"/>
                    <a:pt x="139247" y="81053"/>
                  </a:cubicBezTo>
                  <a:cubicBezTo>
                    <a:pt x="143132" y="82341"/>
                    <a:pt x="145721" y="84917"/>
                    <a:pt x="149606" y="87493"/>
                  </a:cubicBezTo>
                  <a:cubicBezTo>
                    <a:pt x="159316" y="95221"/>
                    <a:pt x="167085" y="106168"/>
                    <a:pt x="172426" y="120336"/>
                  </a:cubicBezTo>
                  <a:lnTo>
                    <a:pt x="176997" y="149225"/>
                  </a:lnTo>
                  <a:lnTo>
                    <a:pt x="152712" y="149225"/>
                  </a:lnTo>
                  <a:lnTo>
                    <a:pt x="151224" y="138367"/>
                  </a:lnTo>
                  <a:cubicBezTo>
                    <a:pt x="148635" y="128386"/>
                    <a:pt x="145074" y="120336"/>
                    <a:pt x="140542" y="114540"/>
                  </a:cubicBezTo>
                  <a:cubicBezTo>
                    <a:pt x="141190" y="120336"/>
                    <a:pt x="141918" y="127903"/>
                    <a:pt x="142606" y="136154"/>
                  </a:cubicBezTo>
                  <a:lnTo>
                    <a:pt x="143531" y="149225"/>
                  </a:lnTo>
                  <a:lnTo>
                    <a:pt x="142955" y="149225"/>
                  </a:lnTo>
                  <a:lnTo>
                    <a:pt x="121742" y="149225"/>
                  </a:lnTo>
                  <a:lnTo>
                    <a:pt x="119886" y="129714"/>
                  </a:lnTo>
                  <a:cubicBezTo>
                    <a:pt x="118612" y="116311"/>
                    <a:pt x="116913" y="98440"/>
                    <a:pt x="114647" y="74613"/>
                  </a:cubicBezTo>
                  <a:close/>
                  <a:moveTo>
                    <a:pt x="106878" y="74613"/>
                  </a:moveTo>
                  <a:cubicBezTo>
                    <a:pt x="106878" y="74613"/>
                    <a:pt x="106878" y="74613"/>
                    <a:pt x="101962" y="114822"/>
                  </a:cubicBezTo>
                  <a:lnTo>
                    <a:pt x="97756" y="149225"/>
                  </a:lnTo>
                  <a:lnTo>
                    <a:pt x="93839" y="149225"/>
                  </a:lnTo>
                  <a:cubicBezTo>
                    <a:pt x="88206" y="149225"/>
                    <a:pt x="83700" y="149225"/>
                    <a:pt x="80095" y="149225"/>
                  </a:cubicBezTo>
                  <a:lnTo>
                    <a:pt x="77777" y="149225"/>
                  </a:lnTo>
                  <a:lnTo>
                    <a:pt x="79688" y="114540"/>
                  </a:lnTo>
                  <a:cubicBezTo>
                    <a:pt x="78393" y="115828"/>
                    <a:pt x="77098" y="117116"/>
                    <a:pt x="75804" y="118404"/>
                  </a:cubicBezTo>
                  <a:cubicBezTo>
                    <a:pt x="74509" y="120980"/>
                    <a:pt x="74509" y="122268"/>
                    <a:pt x="73214" y="123556"/>
                  </a:cubicBezTo>
                  <a:cubicBezTo>
                    <a:pt x="66740" y="131284"/>
                    <a:pt x="58971" y="142875"/>
                    <a:pt x="43434" y="142875"/>
                  </a:cubicBezTo>
                  <a:cubicBezTo>
                    <a:pt x="42139" y="142875"/>
                    <a:pt x="40845" y="142875"/>
                    <a:pt x="39550" y="142875"/>
                  </a:cubicBezTo>
                  <a:cubicBezTo>
                    <a:pt x="24013" y="140299"/>
                    <a:pt x="5886" y="126132"/>
                    <a:pt x="4591" y="123556"/>
                  </a:cubicBezTo>
                  <a:cubicBezTo>
                    <a:pt x="-588" y="119692"/>
                    <a:pt x="-1883" y="111964"/>
                    <a:pt x="3296" y="106812"/>
                  </a:cubicBezTo>
                  <a:cubicBezTo>
                    <a:pt x="7181" y="101660"/>
                    <a:pt x="14949" y="100372"/>
                    <a:pt x="21423" y="105524"/>
                  </a:cubicBezTo>
                  <a:cubicBezTo>
                    <a:pt x="27897" y="111964"/>
                    <a:pt x="38255" y="117116"/>
                    <a:pt x="43434" y="118404"/>
                  </a:cubicBezTo>
                  <a:cubicBezTo>
                    <a:pt x="44729" y="118404"/>
                    <a:pt x="48613" y="114540"/>
                    <a:pt x="52498" y="109388"/>
                  </a:cubicBezTo>
                  <a:cubicBezTo>
                    <a:pt x="53792" y="108100"/>
                    <a:pt x="53792" y="105524"/>
                    <a:pt x="55087" y="104236"/>
                  </a:cubicBezTo>
                  <a:cubicBezTo>
                    <a:pt x="60266" y="96508"/>
                    <a:pt x="68035" y="87493"/>
                    <a:pt x="78393" y="81053"/>
                  </a:cubicBezTo>
                  <a:cubicBezTo>
                    <a:pt x="84867" y="78477"/>
                    <a:pt x="90046" y="77189"/>
                    <a:pt x="95225" y="75901"/>
                  </a:cubicBezTo>
                  <a:cubicBezTo>
                    <a:pt x="99109" y="75901"/>
                    <a:pt x="102994" y="74613"/>
                    <a:pt x="106878" y="74613"/>
                  </a:cubicBezTo>
                  <a:close/>
                  <a:moveTo>
                    <a:pt x="110036" y="0"/>
                  </a:moveTo>
                  <a:cubicBezTo>
                    <a:pt x="129763" y="0"/>
                    <a:pt x="145755" y="15636"/>
                    <a:pt x="145755" y="34925"/>
                  </a:cubicBezTo>
                  <a:cubicBezTo>
                    <a:pt x="145755" y="54214"/>
                    <a:pt x="129763" y="69850"/>
                    <a:pt x="110036" y="69850"/>
                  </a:cubicBezTo>
                  <a:cubicBezTo>
                    <a:pt x="90309" y="69850"/>
                    <a:pt x="74317" y="54214"/>
                    <a:pt x="74317" y="34925"/>
                  </a:cubicBezTo>
                  <a:cubicBezTo>
                    <a:pt x="74317" y="15636"/>
                    <a:pt x="90309" y="0"/>
                    <a:pt x="110036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616038" y="2983705"/>
            <a:ext cx="2173194" cy="661253"/>
            <a:chOff x="8550308" y="1377323"/>
            <a:chExt cx="2897592" cy="881671"/>
          </a:xfrm>
        </p:grpSpPr>
        <p:sp>
          <p:nvSpPr>
            <p:cNvPr id="15" name="文本框 10"/>
            <p:cNvSpPr txBox="1"/>
            <p:nvPr/>
          </p:nvSpPr>
          <p:spPr>
            <a:xfrm>
              <a:off x="8550308" y="1377323"/>
              <a:ext cx="2897592" cy="276999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92500" lnSpcReduction="20000"/>
            </a:bodyPr>
            <a:lstStyle/>
            <a:p>
              <a:r>
                <a:rPr lang="zh-CN" altLang="en-US" b="1" dirty="0">
                  <a:solidFill>
                    <a:srgbClr val="6A6354"/>
                  </a:solidFill>
                  <a:cs typeface="+mn-ea"/>
                  <a:sym typeface="+mn-lt"/>
                </a:rPr>
                <a:t>The title text preset</a:t>
              </a:r>
            </a:p>
          </p:txBody>
        </p:sp>
        <p:sp>
          <p:nvSpPr>
            <p:cNvPr id="16" name="矩形 15"/>
            <p:cNvSpPr/>
            <p:nvPr/>
          </p:nvSpPr>
          <p:spPr>
            <a:xfrm>
              <a:off x="8550308" y="1654321"/>
              <a:ext cx="2897592" cy="604673"/>
            </a:xfrm>
            <a:prstGeom prst="rect">
              <a:avLst/>
            </a:prstGeom>
          </p:spPr>
          <p:txBody>
            <a:bodyPr wrap="square" lIns="0" tIns="0" rIns="0" bIns="0" anchor="ctr">
              <a:normAutofit fontScale="85000" lnSpcReduction="1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50">
                  <a:solidFill>
                    <a:sysClr val="windowText" lastClr="000000"/>
                  </a:solidFill>
                  <a:cs typeface="+mn-ea"/>
                  <a:sym typeface="+mn-lt"/>
                </a:rPr>
                <a:t>This section is displayed as a text layout placeholder </a:t>
              </a:r>
              <a:br>
                <a:rPr lang="zh-CN" altLang="en-US" sz="1050">
                  <a:solidFill>
                    <a:sysClr val="windowText" lastClr="000000"/>
                  </a:solidFill>
                  <a:cs typeface="+mn-ea"/>
                  <a:sym typeface="+mn-lt"/>
                </a:rPr>
              </a:br>
              <a:r>
                <a:rPr lang="zh-CN" altLang="en-US" sz="1050">
                  <a:solidFill>
                    <a:sysClr val="windowText" lastClr="000000"/>
                  </a:solidFill>
                  <a:cs typeface="+mn-ea"/>
                  <a:sym typeface="+mn-lt"/>
                </a:rPr>
                <a:t>(Theme fonts are recommended)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320781" y="3793796"/>
            <a:ext cx="2186663" cy="661253"/>
            <a:chOff x="8566165" y="4519592"/>
            <a:chExt cx="2915550" cy="881671"/>
          </a:xfrm>
        </p:grpSpPr>
        <p:sp>
          <p:nvSpPr>
            <p:cNvPr id="13" name="文本框 12"/>
            <p:cNvSpPr txBox="1"/>
            <p:nvPr/>
          </p:nvSpPr>
          <p:spPr>
            <a:xfrm>
              <a:off x="8566165" y="4519592"/>
              <a:ext cx="2915550" cy="276999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92500" lnSpcReduction="20000"/>
            </a:bodyPr>
            <a:lstStyle/>
            <a:p>
              <a:r>
                <a:rPr lang="zh-CN" altLang="en-US" b="1">
                  <a:solidFill>
                    <a:schemeClr val="accent4"/>
                  </a:solidFill>
                  <a:cs typeface="+mn-ea"/>
                  <a:sym typeface="+mn-lt"/>
                </a:rPr>
                <a:t>The title text preset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8566165" y="4796590"/>
              <a:ext cx="2915550" cy="604673"/>
            </a:xfrm>
            <a:prstGeom prst="rect">
              <a:avLst/>
            </a:prstGeom>
          </p:spPr>
          <p:txBody>
            <a:bodyPr wrap="square" lIns="0" tIns="0" rIns="0" bIns="0" anchor="ctr">
              <a:normAutofit fontScale="85000" lnSpcReduction="1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50">
                  <a:solidFill>
                    <a:sysClr val="windowText" lastClr="000000"/>
                  </a:solidFill>
                  <a:cs typeface="+mn-ea"/>
                  <a:sym typeface="+mn-lt"/>
                </a:rPr>
                <a:t>This section is displayed as a text layout placeholder </a:t>
              </a:r>
              <a:br>
                <a:rPr lang="zh-CN" altLang="en-US" sz="1050">
                  <a:solidFill>
                    <a:sysClr val="windowText" lastClr="000000"/>
                  </a:solidFill>
                  <a:cs typeface="+mn-ea"/>
                  <a:sym typeface="+mn-lt"/>
                </a:rPr>
              </a:br>
              <a:r>
                <a:rPr lang="zh-CN" altLang="en-US" sz="1050">
                  <a:solidFill>
                    <a:sysClr val="windowText" lastClr="000000"/>
                  </a:solidFill>
                  <a:cs typeface="+mn-ea"/>
                  <a:sym typeface="+mn-lt"/>
                </a:rPr>
                <a:t>(Theme fonts are recommended)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2496441" y="688450"/>
            <a:ext cx="2176511" cy="661253"/>
            <a:chOff x="710285" y="1452909"/>
            <a:chExt cx="2902014" cy="881671"/>
          </a:xfrm>
        </p:grpSpPr>
        <p:sp>
          <p:nvSpPr>
            <p:cNvPr id="11" name="文本框 14"/>
            <p:cNvSpPr txBox="1"/>
            <p:nvPr/>
          </p:nvSpPr>
          <p:spPr>
            <a:xfrm>
              <a:off x="710285" y="1452909"/>
              <a:ext cx="2902014" cy="276999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92500" lnSpcReduction="20000"/>
            </a:bodyPr>
            <a:lstStyle/>
            <a:p>
              <a:pPr algn="r"/>
              <a:r>
                <a:rPr lang="zh-CN" altLang="en-US" b="1">
                  <a:solidFill>
                    <a:schemeClr val="accent2"/>
                  </a:solidFill>
                  <a:cs typeface="+mn-ea"/>
                  <a:sym typeface="+mn-lt"/>
                </a:rPr>
                <a:t>The title text preset</a:t>
              </a:r>
            </a:p>
          </p:txBody>
        </p:sp>
        <p:sp>
          <p:nvSpPr>
            <p:cNvPr id="12" name="矩形 11"/>
            <p:cNvSpPr/>
            <p:nvPr/>
          </p:nvSpPr>
          <p:spPr>
            <a:xfrm>
              <a:off x="710285" y="1729907"/>
              <a:ext cx="2902014" cy="604673"/>
            </a:xfrm>
            <a:prstGeom prst="rect">
              <a:avLst/>
            </a:prstGeom>
          </p:spPr>
          <p:txBody>
            <a:bodyPr wrap="square" lIns="0" tIns="0" rIns="0" bIns="0" anchor="ctr">
              <a:normAutofit fontScale="85000" lnSpcReduction="1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50">
                  <a:solidFill>
                    <a:sysClr val="windowText" lastClr="000000"/>
                  </a:solidFill>
                  <a:cs typeface="+mn-ea"/>
                  <a:sym typeface="+mn-lt"/>
                </a:rPr>
                <a:t>This section is displayed as a text layout placeholder </a:t>
              </a:r>
              <a:br>
                <a:rPr lang="zh-CN" altLang="en-US" sz="1050">
                  <a:solidFill>
                    <a:sysClr val="windowText" lastClr="000000"/>
                  </a:solidFill>
                  <a:cs typeface="+mn-ea"/>
                  <a:sym typeface="+mn-lt"/>
                </a:rPr>
              </a:br>
              <a:r>
                <a:rPr lang="zh-CN" altLang="en-US" sz="1050">
                  <a:solidFill>
                    <a:sysClr val="windowText" lastClr="000000"/>
                  </a:solidFill>
                  <a:cs typeface="+mn-ea"/>
                  <a:sym typeface="+mn-lt"/>
                </a:rPr>
                <a:t>(Theme fonts are recommended)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54769" y="1680969"/>
            <a:ext cx="2141672" cy="661253"/>
            <a:chOff x="710285" y="4523007"/>
            <a:chExt cx="2855562" cy="881671"/>
          </a:xfrm>
        </p:grpSpPr>
        <p:sp>
          <p:nvSpPr>
            <p:cNvPr id="9" name="文本框 16"/>
            <p:cNvSpPr txBox="1"/>
            <p:nvPr/>
          </p:nvSpPr>
          <p:spPr>
            <a:xfrm>
              <a:off x="710285" y="4523007"/>
              <a:ext cx="2855562" cy="276999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92500" lnSpcReduction="20000"/>
            </a:bodyPr>
            <a:lstStyle/>
            <a:p>
              <a:pPr algn="r"/>
              <a:r>
                <a:rPr lang="zh-CN" altLang="en-US" b="1" dirty="0">
                  <a:solidFill>
                    <a:srgbClr val="6A6354"/>
                  </a:solidFill>
                  <a:cs typeface="+mn-ea"/>
                  <a:sym typeface="+mn-lt"/>
                </a:rPr>
                <a:t>The title text preset</a:t>
              </a:r>
            </a:p>
          </p:txBody>
        </p:sp>
        <p:sp>
          <p:nvSpPr>
            <p:cNvPr id="10" name="矩形 9"/>
            <p:cNvSpPr/>
            <p:nvPr/>
          </p:nvSpPr>
          <p:spPr>
            <a:xfrm>
              <a:off x="710285" y="4800005"/>
              <a:ext cx="2855562" cy="604673"/>
            </a:xfrm>
            <a:prstGeom prst="rect">
              <a:avLst/>
            </a:prstGeom>
          </p:spPr>
          <p:txBody>
            <a:bodyPr wrap="square" lIns="0" tIns="0" rIns="0" bIns="0" anchor="ctr">
              <a:normAutofit fontScale="85000" lnSpcReduction="1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50">
                  <a:solidFill>
                    <a:sysClr val="windowText" lastClr="000000"/>
                  </a:solidFill>
                  <a:cs typeface="+mn-ea"/>
                  <a:sym typeface="+mn-lt"/>
                </a:rPr>
                <a:t>This section is displayed as a text layout placeholder </a:t>
              </a:r>
              <a:br>
                <a:rPr lang="zh-CN" altLang="en-US" sz="1050">
                  <a:solidFill>
                    <a:sysClr val="windowText" lastClr="000000"/>
                  </a:solidFill>
                  <a:cs typeface="+mn-ea"/>
                  <a:sym typeface="+mn-lt"/>
                </a:rPr>
              </a:br>
              <a:r>
                <a:rPr lang="zh-CN" altLang="en-US" sz="1050">
                  <a:solidFill>
                    <a:sysClr val="windowText" lastClr="000000"/>
                  </a:solidFill>
                  <a:cs typeface="+mn-ea"/>
                  <a:sym typeface="+mn-lt"/>
                </a:rPr>
                <a:t>(Theme fonts are recommended)</a:t>
              </a:r>
            </a:p>
          </p:txBody>
        </p:sp>
      </p:grpSp>
      <p:sp>
        <p:nvSpPr>
          <p:cNvPr id="23" name="Title 1">
            <a:extLst>
              <a:ext uri="{FF2B5EF4-FFF2-40B4-BE49-F238E27FC236}">
                <a16:creationId xmlns:a16="http://schemas.microsoft.com/office/drawing/2014/main" id="{D8795913-6DD3-4FCB-9EB2-26B29F16761E}"/>
              </a:ext>
            </a:extLst>
          </p:cNvPr>
          <p:cNvSpPr txBox="1">
            <a:spLocks/>
          </p:cNvSpPr>
          <p:nvPr/>
        </p:nvSpPr>
        <p:spPr>
          <a:xfrm>
            <a:off x="611560" y="175643"/>
            <a:ext cx="2592288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to enter the title</a:t>
            </a:r>
            <a:endParaRPr lang="en-GB" altLang="zh-CN" sz="1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42833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:a16="http://schemas.microsoft.com/office/drawing/2014/main" xmlns:a14="http://schemas.microsoft.com/office/drawing/2010/main"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组合 32"/>
          <p:cNvGrpSpPr/>
          <p:nvPr/>
        </p:nvGrpSpPr>
        <p:grpSpPr>
          <a:xfrm>
            <a:off x="2362355" y="1261049"/>
            <a:ext cx="4657917" cy="3882451"/>
            <a:chOff x="2153053" y="1261049"/>
            <a:chExt cx="4657917" cy="3882451"/>
          </a:xfrm>
        </p:grpSpPr>
        <p:sp>
          <p:nvSpPr>
            <p:cNvPr id="8" name="Freeform: Shape 7"/>
            <p:cNvSpPr>
              <a:spLocks/>
            </p:cNvSpPr>
            <p:nvPr/>
          </p:nvSpPr>
          <p:spPr bwMode="auto">
            <a:xfrm rot="4961872">
              <a:off x="2922886" y="1264354"/>
              <a:ext cx="2128313" cy="2121704"/>
            </a:xfrm>
            <a:custGeom>
              <a:avLst/>
              <a:gdLst>
                <a:gd name="T0" fmla="*/ 270 w 270"/>
                <a:gd name="T1" fmla="*/ 138 h 269"/>
                <a:gd name="T2" fmla="*/ 0 w 270"/>
                <a:gd name="T3" fmla="*/ 187 h 269"/>
                <a:gd name="T4" fmla="*/ 262 w 270"/>
                <a:gd name="T5" fmla="*/ 117 h 269"/>
                <a:gd name="T6" fmla="*/ 119 w 270"/>
                <a:gd name="T7" fmla="*/ 152 h 269"/>
                <a:gd name="T8" fmla="*/ 270 w 270"/>
                <a:gd name="T9" fmla="*/ 138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0" h="269">
                  <a:moveTo>
                    <a:pt x="270" y="138"/>
                  </a:moveTo>
                  <a:cubicBezTo>
                    <a:pt x="270" y="138"/>
                    <a:pt x="186" y="269"/>
                    <a:pt x="0" y="187"/>
                  </a:cubicBezTo>
                  <a:cubicBezTo>
                    <a:pt x="0" y="187"/>
                    <a:pt x="94" y="0"/>
                    <a:pt x="262" y="117"/>
                  </a:cubicBezTo>
                  <a:cubicBezTo>
                    <a:pt x="262" y="117"/>
                    <a:pt x="165" y="153"/>
                    <a:pt x="119" y="152"/>
                  </a:cubicBezTo>
                  <a:cubicBezTo>
                    <a:pt x="119" y="152"/>
                    <a:pt x="224" y="164"/>
                    <a:pt x="270" y="138"/>
                  </a:cubicBezTo>
                  <a:close/>
                </a:path>
              </a:pathLst>
            </a:cu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31" name="组合 30"/>
            <p:cNvGrpSpPr/>
            <p:nvPr/>
          </p:nvGrpSpPr>
          <p:grpSpPr>
            <a:xfrm>
              <a:off x="2153053" y="1387614"/>
              <a:ext cx="4657917" cy="3755886"/>
              <a:chOff x="2153053" y="1387614"/>
              <a:chExt cx="4657917" cy="3755886"/>
            </a:xfrm>
          </p:grpSpPr>
          <p:sp>
            <p:nvSpPr>
              <p:cNvPr id="6" name="Freeform: Shape 5"/>
              <p:cNvSpPr>
                <a:spLocks/>
              </p:cNvSpPr>
              <p:nvPr/>
            </p:nvSpPr>
            <p:spPr bwMode="auto">
              <a:xfrm flipH="1">
                <a:off x="3859988" y="3151036"/>
                <a:ext cx="1240415" cy="1992464"/>
              </a:xfrm>
              <a:custGeom>
                <a:avLst/>
                <a:gdLst>
                  <a:gd name="connsiteX0" fmla="*/ 759198 w 1653886"/>
                  <a:gd name="connsiteY0" fmla="*/ 850 h 2656618"/>
                  <a:gd name="connsiteX1" fmla="*/ 763881 w 1653886"/>
                  <a:gd name="connsiteY1" fmla="*/ 488839 h 2656618"/>
                  <a:gd name="connsiteX2" fmla="*/ 459348 w 1653886"/>
                  <a:gd name="connsiteY2" fmla="*/ 298375 h 2656618"/>
                  <a:gd name="connsiteX3" fmla="*/ 233486 w 1653886"/>
                  <a:gd name="connsiteY3" fmla="*/ 125688 h 2656618"/>
                  <a:gd name="connsiteX4" fmla="*/ 502490 w 1653886"/>
                  <a:gd name="connsiteY4" fmla="*/ 735172 h 2656618"/>
                  <a:gd name="connsiteX5" fmla="*/ 55842 w 1653886"/>
                  <a:gd name="connsiteY5" fmla="*/ 326310 h 2656618"/>
                  <a:gd name="connsiteX6" fmla="*/ 48228 w 1653886"/>
                  <a:gd name="connsiteY6" fmla="*/ 514234 h 2656618"/>
                  <a:gd name="connsiteX7" fmla="*/ 411130 w 1653886"/>
                  <a:gd name="connsiteY7" fmla="*/ 930715 h 2656618"/>
                  <a:gd name="connsiteX8" fmla="*/ 65993 w 1653886"/>
                  <a:gd name="connsiteY8" fmla="*/ 750409 h 2656618"/>
                  <a:gd name="connsiteX9" fmla="*/ 170042 w 1653886"/>
                  <a:gd name="connsiteY9" fmla="*/ 981505 h 2656618"/>
                  <a:gd name="connsiteX10" fmla="*/ 723277 w 1653886"/>
                  <a:gd name="connsiteY10" fmla="*/ 1641780 h 2656618"/>
                  <a:gd name="connsiteX11" fmla="*/ 671256 w 1653886"/>
                  <a:gd name="connsiteY11" fmla="*/ 2645894 h 2656618"/>
                  <a:gd name="connsiteX12" fmla="*/ 670238 w 1653886"/>
                  <a:gd name="connsiteY12" fmla="*/ 2656618 h 2656618"/>
                  <a:gd name="connsiteX13" fmla="*/ 1288826 w 1653886"/>
                  <a:gd name="connsiteY13" fmla="*/ 2656618 h 2656618"/>
                  <a:gd name="connsiteX14" fmla="*/ 1277268 w 1653886"/>
                  <a:gd name="connsiteY14" fmla="*/ 2583272 h 2656618"/>
                  <a:gd name="connsiteX15" fmla="*/ 1266361 w 1653886"/>
                  <a:gd name="connsiteY15" fmla="*/ 1331959 h 2656618"/>
                  <a:gd name="connsiteX16" fmla="*/ 1652103 w 1653886"/>
                  <a:gd name="connsiteY16" fmla="*/ 430430 h 2656618"/>
                  <a:gd name="connsiteX17" fmla="*/ 1459232 w 1653886"/>
                  <a:gd name="connsiteY17" fmla="*/ 471062 h 2656618"/>
                  <a:gd name="connsiteX18" fmla="*/ 1098868 w 1653886"/>
                  <a:gd name="connsiteY18" fmla="*/ 732633 h 2656618"/>
                  <a:gd name="connsiteX19" fmla="*/ 794335 w 1653886"/>
                  <a:gd name="connsiteY19" fmla="*/ 8870 h 2656618"/>
                  <a:gd name="connsiteX20" fmla="*/ 759198 w 1653886"/>
                  <a:gd name="connsiteY20" fmla="*/ 850 h 2656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653886" h="2656618">
                    <a:moveTo>
                      <a:pt x="759198" y="850"/>
                    </a:moveTo>
                    <a:cubicBezTo>
                      <a:pt x="692269" y="17203"/>
                      <a:pt x="726132" y="266631"/>
                      <a:pt x="763881" y="488839"/>
                    </a:cubicBezTo>
                    <a:cubicBezTo>
                      <a:pt x="807024" y="740251"/>
                      <a:pt x="593850" y="600578"/>
                      <a:pt x="459348" y="298375"/>
                    </a:cubicBezTo>
                    <a:cubicBezTo>
                      <a:pt x="324846" y="-3827"/>
                      <a:pt x="246175" y="82516"/>
                      <a:pt x="233486" y="125688"/>
                    </a:cubicBezTo>
                    <a:cubicBezTo>
                      <a:pt x="218259" y="168860"/>
                      <a:pt x="525330" y="707237"/>
                      <a:pt x="502490" y="735172"/>
                    </a:cubicBezTo>
                    <a:cubicBezTo>
                      <a:pt x="482188" y="760567"/>
                      <a:pt x="93908" y="313612"/>
                      <a:pt x="55842" y="326310"/>
                    </a:cubicBezTo>
                    <a:cubicBezTo>
                      <a:pt x="20313" y="339007"/>
                      <a:pt x="-45669" y="374561"/>
                      <a:pt x="48228" y="514234"/>
                    </a:cubicBezTo>
                    <a:cubicBezTo>
                      <a:pt x="139588" y="656447"/>
                      <a:pt x="428895" y="892622"/>
                      <a:pt x="411130" y="930715"/>
                    </a:cubicBezTo>
                    <a:cubicBezTo>
                      <a:pt x="393366" y="971347"/>
                      <a:pt x="152277" y="755488"/>
                      <a:pt x="65993" y="750409"/>
                    </a:cubicBezTo>
                    <a:cubicBezTo>
                      <a:pt x="-22829" y="745330"/>
                      <a:pt x="12700" y="869767"/>
                      <a:pt x="170042" y="981505"/>
                    </a:cubicBezTo>
                    <a:cubicBezTo>
                      <a:pt x="327384" y="1093244"/>
                      <a:pt x="710588" y="1217680"/>
                      <a:pt x="723277" y="1641780"/>
                    </a:cubicBezTo>
                    <a:cubicBezTo>
                      <a:pt x="732001" y="1933348"/>
                      <a:pt x="695144" y="2389360"/>
                      <a:pt x="671256" y="2645894"/>
                    </a:cubicBezTo>
                    <a:lnTo>
                      <a:pt x="670238" y="2656618"/>
                    </a:lnTo>
                    <a:lnTo>
                      <a:pt x="1288826" y="2656618"/>
                    </a:lnTo>
                    <a:lnTo>
                      <a:pt x="1277268" y="2583272"/>
                    </a:lnTo>
                    <a:cubicBezTo>
                      <a:pt x="1221841" y="2210562"/>
                      <a:pt x="1177856" y="1703363"/>
                      <a:pt x="1266361" y="1331959"/>
                    </a:cubicBezTo>
                    <a:cubicBezTo>
                      <a:pt x="1426241" y="669145"/>
                      <a:pt x="1677481" y="532011"/>
                      <a:pt x="1652103" y="430430"/>
                    </a:cubicBezTo>
                    <a:cubicBezTo>
                      <a:pt x="1629263" y="328849"/>
                      <a:pt x="1499836" y="377100"/>
                      <a:pt x="1459232" y="471062"/>
                    </a:cubicBezTo>
                    <a:cubicBezTo>
                      <a:pt x="1418628" y="562485"/>
                      <a:pt x="1253672" y="765646"/>
                      <a:pt x="1098868" y="732633"/>
                    </a:cubicBezTo>
                    <a:cubicBezTo>
                      <a:pt x="946601" y="699619"/>
                      <a:pt x="905997" y="69819"/>
                      <a:pt x="794335" y="8870"/>
                    </a:cubicBezTo>
                    <a:cubicBezTo>
                      <a:pt x="780377" y="934"/>
                      <a:pt x="768759" y="-1486"/>
                      <a:pt x="759198" y="850"/>
                    </a:cubicBezTo>
                    <a:close/>
                  </a:path>
                </a:pathLst>
              </a:custGeom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" name="Freeform: Shape 6"/>
              <p:cNvSpPr>
                <a:spLocks/>
              </p:cNvSpPr>
              <p:nvPr/>
            </p:nvSpPr>
            <p:spPr bwMode="auto">
              <a:xfrm rot="1883109">
                <a:off x="2153053" y="2183244"/>
                <a:ext cx="1754008" cy="1748561"/>
              </a:xfrm>
              <a:custGeom>
                <a:avLst/>
                <a:gdLst>
                  <a:gd name="T0" fmla="*/ 270 w 270"/>
                  <a:gd name="T1" fmla="*/ 138 h 269"/>
                  <a:gd name="T2" fmla="*/ 0 w 270"/>
                  <a:gd name="T3" fmla="*/ 187 h 269"/>
                  <a:gd name="T4" fmla="*/ 262 w 270"/>
                  <a:gd name="T5" fmla="*/ 117 h 269"/>
                  <a:gd name="T6" fmla="*/ 119 w 270"/>
                  <a:gd name="T7" fmla="*/ 152 h 269"/>
                  <a:gd name="T8" fmla="*/ 270 w 270"/>
                  <a:gd name="T9" fmla="*/ 138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0" h="269">
                    <a:moveTo>
                      <a:pt x="270" y="138"/>
                    </a:moveTo>
                    <a:cubicBezTo>
                      <a:pt x="270" y="138"/>
                      <a:pt x="186" y="269"/>
                      <a:pt x="0" y="187"/>
                    </a:cubicBezTo>
                    <a:cubicBezTo>
                      <a:pt x="0" y="187"/>
                      <a:pt x="94" y="0"/>
                      <a:pt x="262" y="117"/>
                    </a:cubicBezTo>
                    <a:cubicBezTo>
                      <a:pt x="262" y="117"/>
                      <a:pt x="165" y="153"/>
                      <a:pt x="119" y="152"/>
                    </a:cubicBezTo>
                    <a:cubicBezTo>
                      <a:pt x="119" y="152"/>
                      <a:pt x="224" y="164"/>
                      <a:pt x="270" y="138"/>
                    </a:cubicBezTo>
                    <a:close/>
                  </a:path>
                </a:pathLst>
              </a:custGeom>
              <a:blipFill dpi="0"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" name="Freeform: Shape 8"/>
              <p:cNvSpPr>
                <a:spLocks/>
              </p:cNvSpPr>
              <p:nvPr/>
            </p:nvSpPr>
            <p:spPr bwMode="auto">
              <a:xfrm rot="7696778">
                <a:off x="4236953" y="1390526"/>
                <a:ext cx="1875186" cy="1869362"/>
              </a:xfrm>
              <a:custGeom>
                <a:avLst/>
                <a:gdLst>
                  <a:gd name="T0" fmla="*/ 270 w 270"/>
                  <a:gd name="T1" fmla="*/ 138 h 269"/>
                  <a:gd name="T2" fmla="*/ 0 w 270"/>
                  <a:gd name="T3" fmla="*/ 187 h 269"/>
                  <a:gd name="T4" fmla="*/ 262 w 270"/>
                  <a:gd name="T5" fmla="*/ 117 h 269"/>
                  <a:gd name="T6" fmla="*/ 119 w 270"/>
                  <a:gd name="T7" fmla="*/ 152 h 269"/>
                  <a:gd name="T8" fmla="*/ 270 w 270"/>
                  <a:gd name="T9" fmla="*/ 138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0" h="269">
                    <a:moveTo>
                      <a:pt x="270" y="138"/>
                    </a:moveTo>
                    <a:cubicBezTo>
                      <a:pt x="270" y="138"/>
                      <a:pt x="186" y="269"/>
                      <a:pt x="0" y="187"/>
                    </a:cubicBezTo>
                    <a:cubicBezTo>
                      <a:pt x="0" y="187"/>
                      <a:pt x="94" y="0"/>
                      <a:pt x="262" y="117"/>
                    </a:cubicBezTo>
                    <a:cubicBezTo>
                      <a:pt x="262" y="117"/>
                      <a:pt x="165" y="153"/>
                      <a:pt x="119" y="152"/>
                    </a:cubicBezTo>
                    <a:cubicBezTo>
                      <a:pt x="119" y="152"/>
                      <a:pt x="224" y="164"/>
                      <a:pt x="270" y="138"/>
                    </a:cubicBezTo>
                    <a:close/>
                  </a:path>
                </a:pathLst>
              </a:custGeom>
              <a:blipFill dpi="0"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" name="Freeform: Shape 9"/>
              <p:cNvSpPr>
                <a:spLocks/>
              </p:cNvSpPr>
              <p:nvPr/>
            </p:nvSpPr>
            <p:spPr bwMode="auto">
              <a:xfrm rot="10345882">
                <a:off x="5105418" y="2351265"/>
                <a:ext cx="1705552" cy="1700255"/>
              </a:xfrm>
              <a:custGeom>
                <a:avLst/>
                <a:gdLst>
                  <a:gd name="T0" fmla="*/ 270 w 270"/>
                  <a:gd name="T1" fmla="*/ 138 h 269"/>
                  <a:gd name="T2" fmla="*/ 0 w 270"/>
                  <a:gd name="T3" fmla="*/ 187 h 269"/>
                  <a:gd name="T4" fmla="*/ 262 w 270"/>
                  <a:gd name="T5" fmla="*/ 117 h 269"/>
                  <a:gd name="T6" fmla="*/ 119 w 270"/>
                  <a:gd name="T7" fmla="*/ 152 h 269"/>
                  <a:gd name="T8" fmla="*/ 270 w 270"/>
                  <a:gd name="T9" fmla="*/ 138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0" h="269">
                    <a:moveTo>
                      <a:pt x="270" y="138"/>
                    </a:moveTo>
                    <a:cubicBezTo>
                      <a:pt x="270" y="138"/>
                      <a:pt x="186" y="269"/>
                      <a:pt x="0" y="187"/>
                    </a:cubicBezTo>
                    <a:cubicBezTo>
                      <a:pt x="0" y="187"/>
                      <a:pt x="94" y="0"/>
                      <a:pt x="262" y="117"/>
                    </a:cubicBezTo>
                    <a:cubicBezTo>
                      <a:pt x="262" y="117"/>
                      <a:pt x="165" y="153"/>
                      <a:pt x="119" y="152"/>
                    </a:cubicBezTo>
                    <a:cubicBezTo>
                      <a:pt x="119" y="152"/>
                      <a:pt x="224" y="164"/>
                      <a:pt x="270" y="138"/>
                    </a:cubicBezTo>
                    <a:close/>
                  </a:path>
                </a:pathLst>
              </a:custGeom>
              <a:blipFill dpi="0"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sp>
        <p:nvSpPr>
          <p:cNvPr id="11" name="Oval 10"/>
          <p:cNvSpPr/>
          <p:nvPr/>
        </p:nvSpPr>
        <p:spPr>
          <a:xfrm>
            <a:off x="2906297" y="1237279"/>
            <a:ext cx="200777" cy="200777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12" name="Group 1"/>
          <p:cNvGrpSpPr/>
          <p:nvPr/>
        </p:nvGrpSpPr>
        <p:grpSpPr>
          <a:xfrm>
            <a:off x="539750" y="1142214"/>
            <a:ext cx="2259788" cy="571310"/>
            <a:chOff x="719667" y="1522953"/>
            <a:chExt cx="3013050" cy="761747"/>
          </a:xfrm>
        </p:grpSpPr>
        <p:sp>
          <p:nvSpPr>
            <p:cNvPr id="29" name="TextBox 11"/>
            <p:cNvSpPr txBox="1"/>
            <p:nvPr/>
          </p:nvSpPr>
          <p:spPr>
            <a:xfrm>
              <a:off x="719667" y="1522953"/>
              <a:ext cx="3013050" cy="276999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92500" lnSpcReduction="20000"/>
            </a:bodyPr>
            <a:lstStyle/>
            <a:p>
              <a:pPr algn="r"/>
              <a:r>
                <a:rPr lang="zh-CN" altLang="en-US" b="1" dirty="0">
                  <a:solidFill>
                    <a:schemeClr val="accent2"/>
                  </a:solidFill>
                  <a:cs typeface="+mn-ea"/>
                  <a:sym typeface="+mn-lt"/>
                </a:rPr>
                <a:t>The title text preset</a:t>
              </a:r>
            </a:p>
          </p:txBody>
        </p:sp>
        <p:sp>
          <p:nvSpPr>
            <p:cNvPr id="30" name="Rectangle 12"/>
            <p:cNvSpPr/>
            <p:nvPr/>
          </p:nvSpPr>
          <p:spPr>
            <a:xfrm>
              <a:off x="719667" y="1799952"/>
              <a:ext cx="3013050" cy="484748"/>
            </a:xfrm>
            <a:prstGeom prst="rect">
              <a:avLst/>
            </a:prstGeom>
          </p:spPr>
          <p:txBody>
            <a:bodyPr wrap="square" lIns="0" tIns="0" rIns="0" bIns="0">
              <a:normAutofit fontScale="70000" lnSpcReduction="2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5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This section is displayed as a text layout placeholder </a:t>
              </a:r>
              <a:br>
                <a:rPr lang="zh-CN" altLang="en-US" sz="105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05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(Theme fonts are recommended)</a:t>
              </a:r>
            </a:p>
          </p:txBody>
        </p:sp>
      </p:grpSp>
      <p:sp>
        <p:nvSpPr>
          <p:cNvPr id="13" name="Oval 13"/>
          <p:cNvSpPr/>
          <p:nvPr/>
        </p:nvSpPr>
        <p:spPr>
          <a:xfrm>
            <a:off x="2940211" y="3781378"/>
            <a:ext cx="200777" cy="200777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4" name="Oval 16"/>
          <p:cNvSpPr/>
          <p:nvPr/>
        </p:nvSpPr>
        <p:spPr>
          <a:xfrm>
            <a:off x="5739735" y="908914"/>
            <a:ext cx="200777" cy="200777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5" name="Oval 19"/>
          <p:cNvSpPr/>
          <p:nvPr/>
        </p:nvSpPr>
        <p:spPr>
          <a:xfrm>
            <a:off x="6103281" y="2089722"/>
            <a:ext cx="200777" cy="200777"/>
          </a:xfrm>
          <a:prstGeom prst="ellipse">
            <a:avLst/>
          </a:prstGeom>
          <a:solidFill>
            <a:schemeClr val="accent5"/>
          </a:solidFill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16" name="Group 18"/>
          <p:cNvGrpSpPr/>
          <p:nvPr/>
        </p:nvGrpSpPr>
        <p:grpSpPr>
          <a:xfrm>
            <a:off x="539750" y="3678507"/>
            <a:ext cx="2259788" cy="571310"/>
            <a:chOff x="719667" y="4904677"/>
            <a:chExt cx="3013050" cy="761747"/>
          </a:xfrm>
        </p:grpSpPr>
        <p:sp>
          <p:nvSpPr>
            <p:cNvPr id="27" name="TextBox 25"/>
            <p:cNvSpPr txBox="1"/>
            <p:nvPr/>
          </p:nvSpPr>
          <p:spPr>
            <a:xfrm>
              <a:off x="719667" y="4904677"/>
              <a:ext cx="3013050" cy="276999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92500" lnSpcReduction="20000"/>
            </a:bodyPr>
            <a:lstStyle/>
            <a:p>
              <a:pPr algn="r"/>
              <a:r>
                <a:rPr lang="zh-CN" altLang="en-US" b="1" dirty="0">
                  <a:solidFill>
                    <a:srgbClr val="6A6354"/>
                  </a:solidFill>
                  <a:cs typeface="+mn-ea"/>
                  <a:sym typeface="+mn-lt"/>
                </a:rPr>
                <a:t>The title text preset</a:t>
              </a:r>
            </a:p>
          </p:txBody>
        </p:sp>
        <p:sp>
          <p:nvSpPr>
            <p:cNvPr id="28" name="Rectangle 26"/>
            <p:cNvSpPr/>
            <p:nvPr/>
          </p:nvSpPr>
          <p:spPr>
            <a:xfrm>
              <a:off x="719667" y="5181676"/>
              <a:ext cx="3013050" cy="484748"/>
            </a:xfrm>
            <a:prstGeom prst="rect">
              <a:avLst/>
            </a:prstGeom>
          </p:spPr>
          <p:txBody>
            <a:bodyPr wrap="square" lIns="0" tIns="0" rIns="0" bIns="0">
              <a:normAutofit fontScale="70000" lnSpcReduction="2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5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This section is displayed as a text layout placeholder </a:t>
              </a:r>
              <a:br>
                <a:rPr lang="zh-CN" altLang="en-US" sz="105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05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(Theme fonts are recommended)</a:t>
              </a:r>
            </a:p>
          </p:txBody>
        </p:sp>
      </p:grpSp>
      <p:grpSp>
        <p:nvGrpSpPr>
          <p:cNvPr id="17" name="Group 14"/>
          <p:cNvGrpSpPr/>
          <p:nvPr/>
        </p:nvGrpSpPr>
        <p:grpSpPr>
          <a:xfrm>
            <a:off x="6057165" y="909999"/>
            <a:ext cx="2259788" cy="571310"/>
            <a:chOff x="8076220" y="1213333"/>
            <a:chExt cx="3013050" cy="761747"/>
          </a:xfrm>
        </p:grpSpPr>
        <p:sp>
          <p:nvSpPr>
            <p:cNvPr id="25" name="TextBox 27"/>
            <p:cNvSpPr txBox="1"/>
            <p:nvPr/>
          </p:nvSpPr>
          <p:spPr>
            <a:xfrm>
              <a:off x="8076220" y="1213333"/>
              <a:ext cx="3013050" cy="276999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92500" lnSpcReduction="20000"/>
            </a:bodyPr>
            <a:lstStyle/>
            <a:p>
              <a:r>
                <a:rPr lang="zh-CN" altLang="en-US" b="1">
                  <a:solidFill>
                    <a:schemeClr val="accent4">
                      <a:lumMod val="100000"/>
                    </a:schemeClr>
                  </a:solidFill>
                  <a:cs typeface="+mn-ea"/>
                  <a:sym typeface="+mn-lt"/>
                </a:rPr>
                <a:t>The title text preset</a:t>
              </a:r>
            </a:p>
          </p:txBody>
        </p:sp>
        <p:sp>
          <p:nvSpPr>
            <p:cNvPr id="26" name="Rectangle 28"/>
            <p:cNvSpPr/>
            <p:nvPr/>
          </p:nvSpPr>
          <p:spPr>
            <a:xfrm>
              <a:off x="8076220" y="1490332"/>
              <a:ext cx="3013050" cy="484748"/>
            </a:xfrm>
            <a:prstGeom prst="rect">
              <a:avLst/>
            </a:prstGeom>
          </p:spPr>
          <p:txBody>
            <a:bodyPr wrap="square" lIns="0" tIns="0" rIns="0" bIns="0">
              <a:normAutofit fontScale="700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5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This section is displayed as a text layout placeholder </a:t>
              </a:r>
              <a:br>
                <a:rPr lang="zh-CN" altLang="en-US" sz="105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05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(Theme fonts are recommended)</a:t>
              </a:r>
            </a:p>
          </p:txBody>
        </p:sp>
      </p:grpSp>
      <p:grpSp>
        <p:nvGrpSpPr>
          <p:cNvPr id="18" name="Group 15"/>
          <p:cNvGrpSpPr/>
          <p:nvPr/>
        </p:nvGrpSpPr>
        <p:grpSpPr>
          <a:xfrm>
            <a:off x="6419661" y="2073174"/>
            <a:ext cx="2186487" cy="571310"/>
            <a:chOff x="8559548" y="2764233"/>
            <a:chExt cx="3013050" cy="761747"/>
          </a:xfrm>
        </p:grpSpPr>
        <p:sp>
          <p:nvSpPr>
            <p:cNvPr id="23" name="TextBox 29"/>
            <p:cNvSpPr txBox="1"/>
            <p:nvPr/>
          </p:nvSpPr>
          <p:spPr>
            <a:xfrm>
              <a:off x="8559548" y="2764233"/>
              <a:ext cx="3013050" cy="276999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92500" lnSpcReduction="20000"/>
            </a:bodyPr>
            <a:lstStyle/>
            <a:p>
              <a:r>
                <a:rPr lang="zh-CN" altLang="en-US" b="1">
                  <a:solidFill>
                    <a:srgbClr val="6A6354"/>
                  </a:solidFill>
                  <a:cs typeface="+mn-ea"/>
                  <a:sym typeface="+mn-lt"/>
                </a:rPr>
                <a:t>The title text preset</a:t>
              </a:r>
            </a:p>
          </p:txBody>
        </p:sp>
        <p:sp>
          <p:nvSpPr>
            <p:cNvPr id="24" name="Rectangle 30"/>
            <p:cNvSpPr/>
            <p:nvPr/>
          </p:nvSpPr>
          <p:spPr>
            <a:xfrm>
              <a:off x="8559548" y="3041232"/>
              <a:ext cx="3013050" cy="484748"/>
            </a:xfrm>
            <a:prstGeom prst="rect">
              <a:avLst/>
            </a:prstGeom>
          </p:spPr>
          <p:txBody>
            <a:bodyPr wrap="square" lIns="0" tIns="0" rIns="0" bIns="0">
              <a:normAutofit fontScale="700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5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This section is displayed as a text layout placeholder </a:t>
              </a:r>
              <a:br>
                <a:rPr lang="zh-CN" altLang="en-US" sz="105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05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(Theme fonts are recommended)</a:t>
              </a:r>
            </a:p>
          </p:txBody>
        </p:sp>
      </p:grpSp>
      <p:sp>
        <p:nvSpPr>
          <p:cNvPr id="19" name="Oval 33"/>
          <p:cNvSpPr/>
          <p:nvPr/>
        </p:nvSpPr>
        <p:spPr>
          <a:xfrm>
            <a:off x="5359954" y="3740415"/>
            <a:ext cx="200777" cy="200777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20" name="Group 17"/>
          <p:cNvGrpSpPr/>
          <p:nvPr/>
        </p:nvGrpSpPr>
        <p:grpSpPr>
          <a:xfrm>
            <a:off x="5706126" y="3730826"/>
            <a:ext cx="2900022" cy="571310"/>
            <a:chOff x="7608168" y="4974435"/>
            <a:chExt cx="3013050" cy="761747"/>
          </a:xfrm>
        </p:grpSpPr>
        <p:sp>
          <p:nvSpPr>
            <p:cNvPr id="21" name="TextBox 34"/>
            <p:cNvSpPr txBox="1"/>
            <p:nvPr/>
          </p:nvSpPr>
          <p:spPr>
            <a:xfrm>
              <a:off x="7608168" y="4974435"/>
              <a:ext cx="3013050" cy="276999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92500" lnSpcReduction="20000"/>
            </a:bodyPr>
            <a:lstStyle/>
            <a:p>
              <a:r>
                <a:rPr lang="zh-CN" altLang="en-US" b="1" dirty="0">
                  <a:solidFill>
                    <a:srgbClr val="6A6354"/>
                  </a:solidFill>
                  <a:cs typeface="+mn-ea"/>
                  <a:sym typeface="+mn-lt"/>
                </a:rPr>
                <a:t>The title text preset</a:t>
              </a:r>
            </a:p>
          </p:txBody>
        </p:sp>
        <p:sp>
          <p:nvSpPr>
            <p:cNvPr id="22" name="Rectangle 35"/>
            <p:cNvSpPr/>
            <p:nvPr/>
          </p:nvSpPr>
          <p:spPr>
            <a:xfrm>
              <a:off x="7608168" y="5251434"/>
              <a:ext cx="3013050" cy="484748"/>
            </a:xfrm>
            <a:prstGeom prst="rect">
              <a:avLst/>
            </a:prstGeom>
          </p:spPr>
          <p:txBody>
            <a:bodyPr wrap="square" lIns="0" tIns="0" rIns="0" bIns="0">
              <a:normAutofit fontScale="85000" lnSpcReduction="1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This section is displayed as a text layout placeholder </a:t>
              </a:r>
              <a:br>
                <a:rPr lang="zh-CN" altLang="en-US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(Theme fonts are recommended)</a:t>
              </a:r>
            </a:p>
          </p:txBody>
        </p:sp>
      </p:grpSp>
      <p:sp>
        <p:nvSpPr>
          <p:cNvPr id="35" name="Title 1">
            <a:extLst>
              <a:ext uri="{FF2B5EF4-FFF2-40B4-BE49-F238E27FC236}">
                <a16:creationId xmlns:a16="http://schemas.microsoft.com/office/drawing/2014/main" id="{37A08B6C-6E5D-4F29-9793-FD917E4AF026}"/>
              </a:ext>
            </a:extLst>
          </p:cNvPr>
          <p:cNvSpPr txBox="1">
            <a:spLocks/>
          </p:cNvSpPr>
          <p:nvPr/>
        </p:nvSpPr>
        <p:spPr>
          <a:xfrm>
            <a:off x="611560" y="175643"/>
            <a:ext cx="2880320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to enter the title</a:t>
            </a:r>
            <a:endParaRPr lang="en-GB" altLang="zh-CN" sz="1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00650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:a16="http://schemas.microsoft.com/office/drawing/2014/main" xmlns:a14="http://schemas.microsoft.com/office/drawing/2010/main"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组合 43"/>
          <p:cNvGrpSpPr/>
          <p:nvPr/>
        </p:nvGrpSpPr>
        <p:grpSpPr>
          <a:xfrm>
            <a:off x="1627066" y="1209644"/>
            <a:ext cx="1905795" cy="2792620"/>
            <a:chOff x="625502" y="1209644"/>
            <a:chExt cx="1905795" cy="2792620"/>
          </a:xfrm>
        </p:grpSpPr>
        <p:grpSp>
          <p:nvGrpSpPr>
            <p:cNvPr id="4" name="Group 3"/>
            <p:cNvGrpSpPr/>
            <p:nvPr/>
          </p:nvGrpSpPr>
          <p:grpSpPr>
            <a:xfrm>
              <a:off x="625502" y="3381841"/>
              <a:ext cx="1905795" cy="620423"/>
              <a:chOff x="834003" y="4345042"/>
              <a:chExt cx="2541060" cy="827230"/>
            </a:xfrm>
          </p:grpSpPr>
          <p:sp>
            <p:nvSpPr>
              <p:cNvPr id="42" name="TextBox 30"/>
              <p:cNvSpPr txBox="1"/>
              <p:nvPr/>
            </p:nvSpPr>
            <p:spPr>
              <a:xfrm>
                <a:off x="834003" y="4618274"/>
                <a:ext cx="2541060" cy="553998"/>
              </a:xfrm>
              <a:prstGeom prst="rect">
                <a:avLst/>
              </a:prstGeom>
              <a:noFill/>
            </p:spPr>
            <p:txBody>
              <a:bodyPr wrap="square">
                <a:normAutofit fontScale="70000" lnSpcReduction="20000"/>
              </a:bodyPr>
              <a:lstStyle/>
              <a:p>
                <a:pPr algn="ctr" defTabSz="91440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This section is displayed as a text layout placeholder</a:t>
                </a:r>
                <a:b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</a:b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(Theme fonts are recommended)</a:t>
                </a:r>
              </a:p>
            </p:txBody>
          </p:sp>
          <p:sp>
            <p:nvSpPr>
              <p:cNvPr id="43" name="Rectangle 31"/>
              <p:cNvSpPr/>
              <p:nvPr/>
            </p:nvSpPr>
            <p:spPr>
              <a:xfrm>
                <a:off x="1550535" y="4345042"/>
                <a:ext cx="1107996" cy="276999"/>
              </a:xfrm>
              <a:prstGeom prst="rect">
                <a:avLst/>
              </a:prstGeom>
            </p:spPr>
            <p:txBody>
              <a:bodyPr wrap="none">
                <a:normAutofit fontScale="77500" lnSpcReduction="20000"/>
              </a:bodyPr>
              <a:lstStyle/>
              <a:p>
                <a:pPr algn="ctr">
                  <a:spcBef>
                    <a:spcPct val="0"/>
                  </a:spcBef>
                  <a:defRPr/>
                </a:pPr>
                <a:r>
                  <a:rPr lang="zh-CN" altLang="en-US" sz="1200" b="1" dirty="0">
                    <a:solidFill>
                      <a:srgbClr val="6A6354"/>
                    </a:solidFill>
                    <a:cs typeface="+mn-ea"/>
                    <a:sym typeface="+mn-lt"/>
                  </a:rPr>
                  <a:t>The title text preset</a:t>
                </a:r>
              </a:p>
            </p:txBody>
          </p:sp>
        </p:grpSp>
        <p:grpSp>
          <p:nvGrpSpPr>
            <p:cNvPr id="5" name="Group 5"/>
            <p:cNvGrpSpPr/>
            <p:nvPr/>
          </p:nvGrpSpPr>
          <p:grpSpPr>
            <a:xfrm>
              <a:off x="1004611" y="1209644"/>
              <a:ext cx="1147575" cy="1907163"/>
              <a:chOff x="1339482" y="1448780"/>
              <a:chExt cx="1530100" cy="2542884"/>
            </a:xfrm>
          </p:grpSpPr>
          <p:grpSp>
            <p:nvGrpSpPr>
              <p:cNvPr id="36" name="Group 24"/>
              <p:cNvGrpSpPr/>
              <p:nvPr/>
            </p:nvGrpSpPr>
            <p:grpSpPr>
              <a:xfrm>
                <a:off x="1339482" y="1448780"/>
                <a:ext cx="1530100" cy="2542884"/>
                <a:chOff x="1143000" y="1352550"/>
                <a:chExt cx="1066800" cy="1772921"/>
              </a:xfrm>
            </p:grpSpPr>
            <p:grpSp>
              <p:nvGrpSpPr>
                <p:cNvPr id="38" name="Group 25"/>
                <p:cNvGrpSpPr/>
                <p:nvPr/>
              </p:nvGrpSpPr>
              <p:grpSpPr>
                <a:xfrm>
                  <a:off x="1220656" y="1995170"/>
                  <a:ext cx="911488" cy="1130301"/>
                  <a:chOff x="1147877" y="1942143"/>
                  <a:chExt cx="911488" cy="1130301"/>
                </a:xfrm>
              </p:grpSpPr>
              <p:sp>
                <p:nvSpPr>
                  <p:cNvPr id="40" name="Arrow: Notched Right 27"/>
                  <p:cNvSpPr/>
                  <p:nvPr/>
                </p:nvSpPr>
                <p:spPr bwMode="auto">
                  <a:xfrm rot="3952631" flipH="1">
                    <a:off x="1271327" y="2284405"/>
                    <a:ext cx="1130300" cy="445776"/>
                  </a:xfrm>
                  <a:prstGeom prst="notchedRightArrow">
                    <a:avLst>
                      <a:gd name="adj1" fmla="val 100000"/>
                      <a:gd name="adj2" fmla="val 58021"/>
                    </a:avLst>
                  </a:prstGeom>
                  <a:blipFill dpi="0" rotWithShape="1"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ln w="19050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1" name="Arrow: Notched Right 28"/>
                  <p:cNvSpPr/>
                  <p:nvPr/>
                </p:nvSpPr>
                <p:spPr bwMode="auto">
                  <a:xfrm rot="17647369">
                    <a:off x="805615" y="2284406"/>
                    <a:ext cx="1130300" cy="445776"/>
                  </a:xfrm>
                  <a:prstGeom prst="notchedRightArrow">
                    <a:avLst>
                      <a:gd name="adj1" fmla="val 100000"/>
                      <a:gd name="adj2" fmla="val 58021"/>
                    </a:avLst>
                  </a:prstGeom>
                  <a:blipFill dpi="0" rotWithShape="1"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ln w="19050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39" name="Oval 26"/>
                <p:cNvSpPr/>
                <p:nvPr/>
              </p:nvSpPr>
              <p:spPr bwMode="auto">
                <a:xfrm>
                  <a:off x="1143000" y="1352550"/>
                  <a:ext cx="1066800" cy="1066800"/>
                </a:xfrm>
                <a:prstGeom prst="ellipse">
                  <a:avLst/>
                </a:prstGeom>
                <a:solidFill>
                  <a:schemeClr val="bg1"/>
                </a:solidFill>
                <a:ln w="57150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7" name="Freeform: Shape 32"/>
              <p:cNvSpPr>
                <a:spLocks/>
              </p:cNvSpPr>
              <p:nvPr/>
            </p:nvSpPr>
            <p:spPr bwMode="auto">
              <a:xfrm>
                <a:off x="1700754" y="1877630"/>
                <a:ext cx="807557" cy="692188"/>
              </a:xfrm>
              <a:custGeom>
                <a:avLst/>
                <a:gdLst/>
                <a:ahLst/>
                <a:cxnLst>
                  <a:cxn ang="0">
                    <a:pos x="68" y="30"/>
                  </a:cxn>
                  <a:cxn ang="0">
                    <a:pos x="0" y="30"/>
                  </a:cxn>
                  <a:cxn ang="0">
                    <a:pos x="0" y="15"/>
                  </a:cxn>
                  <a:cxn ang="0">
                    <a:pos x="7" y="9"/>
                  </a:cxn>
                  <a:cxn ang="0">
                    <a:pos x="20" y="9"/>
                  </a:cxn>
                  <a:cxn ang="0">
                    <a:pos x="20" y="3"/>
                  </a:cxn>
                  <a:cxn ang="0">
                    <a:pos x="24" y="0"/>
                  </a:cxn>
                  <a:cxn ang="0">
                    <a:pos x="45" y="0"/>
                  </a:cxn>
                  <a:cxn ang="0">
                    <a:pos x="49" y="3"/>
                  </a:cxn>
                  <a:cxn ang="0">
                    <a:pos x="49" y="9"/>
                  </a:cxn>
                  <a:cxn ang="0">
                    <a:pos x="62" y="9"/>
                  </a:cxn>
                  <a:cxn ang="0">
                    <a:pos x="68" y="15"/>
                  </a:cxn>
                  <a:cxn ang="0">
                    <a:pos x="68" y="30"/>
                  </a:cxn>
                  <a:cxn ang="0">
                    <a:pos x="68" y="52"/>
                  </a:cxn>
                  <a:cxn ang="0">
                    <a:pos x="62" y="58"/>
                  </a:cxn>
                  <a:cxn ang="0">
                    <a:pos x="7" y="58"/>
                  </a:cxn>
                  <a:cxn ang="0">
                    <a:pos x="0" y="52"/>
                  </a:cxn>
                  <a:cxn ang="0">
                    <a:pos x="0" y="34"/>
                  </a:cxn>
                  <a:cxn ang="0">
                    <a:pos x="26" y="34"/>
                  </a:cxn>
                  <a:cxn ang="0">
                    <a:pos x="26" y="40"/>
                  </a:cxn>
                  <a:cxn ang="0">
                    <a:pos x="28" y="42"/>
                  </a:cxn>
                  <a:cxn ang="0">
                    <a:pos x="41" y="42"/>
                  </a:cxn>
                  <a:cxn ang="0">
                    <a:pos x="43" y="40"/>
                  </a:cxn>
                  <a:cxn ang="0">
                    <a:pos x="43" y="34"/>
                  </a:cxn>
                  <a:cxn ang="0">
                    <a:pos x="68" y="34"/>
                  </a:cxn>
                  <a:cxn ang="0">
                    <a:pos x="68" y="52"/>
                  </a:cxn>
                  <a:cxn ang="0">
                    <a:pos x="44" y="9"/>
                  </a:cxn>
                  <a:cxn ang="0">
                    <a:pos x="44" y="5"/>
                  </a:cxn>
                  <a:cxn ang="0">
                    <a:pos x="25" y="5"/>
                  </a:cxn>
                  <a:cxn ang="0">
                    <a:pos x="25" y="9"/>
                  </a:cxn>
                  <a:cxn ang="0">
                    <a:pos x="44" y="9"/>
                  </a:cxn>
                  <a:cxn ang="0">
                    <a:pos x="39" y="39"/>
                  </a:cxn>
                  <a:cxn ang="0">
                    <a:pos x="30" y="39"/>
                  </a:cxn>
                  <a:cxn ang="0">
                    <a:pos x="30" y="34"/>
                  </a:cxn>
                  <a:cxn ang="0">
                    <a:pos x="39" y="34"/>
                  </a:cxn>
                  <a:cxn ang="0">
                    <a:pos x="39" y="39"/>
                  </a:cxn>
                </a:cxnLst>
                <a:rect l="0" t="0" r="r" b="b"/>
                <a:pathLst>
                  <a:path w="68" h="58">
                    <a:moveTo>
                      <a:pt x="68" y="30"/>
                    </a:moveTo>
                    <a:cubicBezTo>
                      <a:pt x="0" y="30"/>
                      <a:pt x="0" y="30"/>
                      <a:pt x="0" y="30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2"/>
                      <a:pt x="3" y="9"/>
                      <a:pt x="7" y="9"/>
                    </a:cubicBezTo>
                    <a:cubicBezTo>
                      <a:pt x="20" y="9"/>
                      <a:pt x="20" y="9"/>
                      <a:pt x="20" y="9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20" y="1"/>
                      <a:pt x="22" y="0"/>
                      <a:pt x="24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7" y="0"/>
                      <a:pt x="49" y="1"/>
                      <a:pt x="49" y="3"/>
                    </a:cubicBezTo>
                    <a:cubicBezTo>
                      <a:pt x="49" y="9"/>
                      <a:pt x="49" y="9"/>
                      <a:pt x="49" y="9"/>
                    </a:cubicBezTo>
                    <a:cubicBezTo>
                      <a:pt x="62" y="9"/>
                      <a:pt x="62" y="9"/>
                      <a:pt x="62" y="9"/>
                    </a:cubicBezTo>
                    <a:cubicBezTo>
                      <a:pt x="66" y="9"/>
                      <a:pt x="68" y="12"/>
                      <a:pt x="68" y="15"/>
                    </a:cubicBezTo>
                    <a:lnTo>
                      <a:pt x="68" y="30"/>
                    </a:lnTo>
                    <a:close/>
                    <a:moveTo>
                      <a:pt x="68" y="52"/>
                    </a:moveTo>
                    <a:cubicBezTo>
                      <a:pt x="68" y="55"/>
                      <a:pt x="66" y="58"/>
                      <a:pt x="62" y="58"/>
                    </a:cubicBezTo>
                    <a:cubicBezTo>
                      <a:pt x="7" y="58"/>
                      <a:pt x="7" y="58"/>
                      <a:pt x="7" y="58"/>
                    </a:cubicBezTo>
                    <a:cubicBezTo>
                      <a:pt x="3" y="58"/>
                      <a:pt x="0" y="55"/>
                      <a:pt x="0" y="52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26" y="34"/>
                      <a:pt x="26" y="34"/>
                      <a:pt x="26" y="34"/>
                    </a:cubicBezTo>
                    <a:cubicBezTo>
                      <a:pt x="26" y="40"/>
                      <a:pt x="26" y="40"/>
                      <a:pt x="26" y="40"/>
                    </a:cubicBezTo>
                    <a:cubicBezTo>
                      <a:pt x="26" y="41"/>
                      <a:pt x="27" y="42"/>
                      <a:pt x="28" y="42"/>
                    </a:cubicBezTo>
                    <a:cubicBezTo>
                      <a:pt x="41" y="42"/>
                      <a:pt x="41" y="42"/>
                      <a:pt x="41" y="42"/>
                    </a:cubicBezTo>
                    <a:cubicBezTo>
                      <a:pt x="42" y="42"/>
                      <a:pt x="43" y="41"/>
                      <a:pt x="43" y="40"/>
                    </a:cubicBezTo>
                    <a:cubicBezTo>
                      <a:pt x="43" y="34"/>
                      <a:pt x="43" y="34"/>
                      <a:pt x="43" y="34"/>
                    </a:cubicBezTo>
                    <a:cubicBezTo>
                      <a:pt x="68" y="34"/>
                      <a:pt x="68" y="34"/>
                      <a:pt x="68" y="34"/>
                    </a:cubicBezTo>
                    <a:lnTo>
                      <a:pt x="68" y="52"/>
                    </a:lnTo>
                    <a:close/>
                    <a:moveTo>
                      <a:pt x="44" y="9"/>
                    </a:moveTo>
                    <a:cubicBezTo>
                      <a:pt x="44" y="5"/>
                      <a:pt x="44" y="5"/>
                      <a:pt x="44" y="5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5" y="9"/>
                      <a:pt x="25" y="9"/>
                      <a:pt x="25" y="9"/>
                    </a:cubicBezTo>
                    <a:lnTo>
                      <a:pt x="44" y="9"/>
                    </a:lnTo>
                    <a:close/>
                    <a:moveTo>
                      <a:pt x="39" y="39"/>
                    </a:moveTo>
                    <a:cubicBezTo>
                      <a:pt x="30" y="39"/>
                      <a:pt x="30" y="39"/>
                      <a:pt x="30" y="39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39" y="34"/>
                      <a:pt x="39" y="34"/>
                      <a:pt x="39" y="34"/>
                    </a:cubicBezTo>
                    <a:lnTo>
                      <a:pt x="39" y="39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5" name="组合 44"/>
          <p:cNvGrpSpPr/>
          <p:nvPr/>
        </p:nvGrpSpPr>
        <p:grpSpPr>
          <a:xfrm>
            <a:off x="3622800" y="1209644"/>
            <a:ext cx="1905795" cy="2792620"/>
            <a:chOff x="2621236" y="1209644"/>
            <a:chExt cx="1905795" cy="2792620"/>
          </a:xfrm>
        </p:grpSpPr>
        <p:grpSp>
          <p:nvGrpSpPr>
            <p:cNvPr id="6" name="Group 4"/>
            <p:cNvGrpSpPr/>
            <p:nvPr/>
          </p:nvGrpSpPr>
          <p:grpSpPr>
            <a:xfrm>
              <a:off x="2621236" y="3381841"/>
              <a:ext cx="1905795" cy="620423"/>
              <a:chOff x="3494981" y="4345042"/>
              <a:chExt cx="2541060" cy="827230"/>
            </a:xfrm>
          </p:grpSpPr>
          <p:sp>
            <p:nvSpPr>
              <p:cNvPr id="34" name="TextBox 39"/>
              <p:cNvSpPr txBox="1"/>
              <p:nvPr/>
            </p:nvSpPr>
            <p:spPr>
              <a:xfrm>
                <a:off x="3494981" y="4618274"/>
                <a:ext cx="2541060" cy="553998"/>
              </a:xfrm>
              <a:prstGeom prst="rect">
                <a:avLst/>
              </a:prstGeom>
              <a:noFill/>
            </p:spPr>
            <p:txBody>
              <a:bodyPr wrap="square">
                <a:normAutofit fontScale="70000" lnSpcReduction="20000"/>
              </a:bodyPr>
              <a:lstStyle/>
              <a:p>
                <a:pPr algn="ctr" defTabSz="91440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This section is displayed as a text layout placeholder</a:t>
                </a:r>
                <a:b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</a:b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(Theme fonts are recommended)</a:t>
                </a:r>
              </a:p>
            </p:txBody>
          </p:sp>
          <p:sp>
            <p:nvSpPr>
              <p:cNvPr id="35" name="Rectangle 40"/>
              <p:cNvSpPr/>
              <p:nvPr/>
            </p:nvSpPr>
            <p:spPr>
              <a:xfrm>
                <a:off x="4211513" y="4345042"/>
                <a:ext cx="1107996" cy="276999"/>
              </a:xfrm>
              <a:prstGeom prst="rect">
                <a:avLst/>
              </a:prstGeom>
            </p:spPr>
            <p:txBody>
              <a:bodyPr wrap="none">
                <a:normAutofit fontScale="77500" lnSpcReduction="20000"/>
              </a:bodyPr>
              <a:lstStyle/>
              <a:p>
                <a:pPr algn="ctr">
                  <a:spcBef>
                    <a:spcPct val="0"/>
                  </a:spcBef>
                  <a:defRPr/>
                </a:pPr>
                <a:r>
                  <a:rPr lang="zh-CN" altLang="en-US" sz="1200" b="1">
                    <a:solidFill>
                      <a:schemeClr val="accent2"/>
                    </a:solidFill>
                    <a:cs typeface="+mn-ea"/>
                    <a:sym typeface="+mn-lt"/>
                  </a:rPr>
                  <a:t>The title text preset</a:t>
                </a:r>
              </a:p>
            </p:txBody>
          </p:sp>
        </p:grpSp>
        <p:grpSp>
          <p:nvGrpSpPr>
            <p:cNvPr id="9" name="Group 6"/>
            <p:cNvGrpSpPr/>
            <p:nvPr/>
          </p:nvGrpSpPr>
          <p:grpSpPr>
            <a:xfrm>
              <a:off x="3000345" y="1209644"/>
              <a:ext cx="1147575" cy="1907163"/>
              <a:chOff x="4000460" y="1448780"/>
              <a:chExt cx="1530100" cy="2542884"/>
            </a:xfrm>
          </p:grpSpPr>
          <p:grpSp>
            <p:nvGrpSpPr>
              <p:cNvPr id="24" name="Group 33"/>
              <p:cNvGrpSpPr/>
              <p:nvPr/>
            </p:nvGrpSpPr>
            <p:grpSpPr>
              <a:xfrm>
                <a:off x="4000460" y="1448780"/>
                <a:ext cx="1530100" cy="2542884"/>
                <a:chOff x="1143000" y="1352550"/>
                <a:chExt cx="1066800" cy="1772921"/>
              </a:xfrm>
            </p:grpSpPr>
            <p:grpSp>
              <p:nvGrpSpPr>
                <p:cNvPr id="26" name="Group 34"/>
                <p:cNvGrpSpPr/>
                <p:nvPr/>
              </p:nvGrpSpPr>
              <p:grpSpPr>
                <a:xfrm>
                  <a:off x="1220656" y="1995170"/>
                  <a:ext cx="911488" cy="1130301"/>
                  <a:chOff x="1147877" y="1942143"/>
                  <a:chExt cx="911488" cy="1130301"/>
                </a:xfrm>
              </p:grpSpPr>
              <p:sp>
                <p:nvSpPr>
                  <p:cNvPr id="28" name="Arrow: Notched Right 36"/>
                  <p:cNvSpPr/>
                  <p:nvPr/>
                </p:nvSpPr>
                <p:spPr bwMode="auto">
                  <a:xfrm rot="3952631" flipH="1">
                    <a:off x="1271327" y="2284405"/>
                    <a:ext cx="1130300" cy="445776"/>
                  </a:xfrm>
                  <a:prstGeom prst="notchedRightArrow">
                    <a:avLst>
                      <a:gd name="adj1" fmla="val 100000"/>
                      <a:gd name="adj2" fmla="val 58021"/>
                    </a:avLst>
                  </a:prstGeom>
                  <a:blipFill dpi="0" rotWithShape="1"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ln w="19050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9" name="Arrow: Notched Right 37"/>
                  <p:cNvSpPr/>
                  <p:nvPr/>
                </p:nvSpPr>
                <p:spPr bwMode="auto">
                  <a:xfrm rot="17647369">
                    <a:off x="805615" y="2284406"/>
                    <a:ext cx="1130300" cy="445776"/>
                  </a:xfrm>
                  <a:prstGeom prst="notchedRightArrow">
                    <a:avLst>
                      <a:gd name="adj1" fmla="val 100000"/>
                      <a:gd name="adj2" fmla="val 58021"/>
                    </a:avLst>
                  </a:prstGeom>
                  <a:blipFill dpi="0" rotWithShape="1"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ln w="19050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27" name="Oval 35"/>
                <p:cNvSpPr/>
                <p:nvPr/>
              </p:nvSpPr>
              <p:spPr bwMode="auto">
                <a:xfrm>
                  <a:off x="1143000" y="1352550"/>
                  <a:ext cx="1066800" cy="1066800"/>
                </a:xfrm>
                <a:prstGeom prst="ellipse">
                  <a:avLst/>
                </a:prstGeom>
                <a:solidFill>
                  <a:schemeClr val="bg1"/>
                </a:solidFill>
                <a:ln w="57150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5" name="Freeform: Shape 77"/>
              <p:cNvSpPr>
                <a:spLocks noChangeAspect="1"/>
              </p:cNvSpPr>
              <p:nvPr/>
            </p:nvSpPr>
            <p:spPr bwMode="auto">
              <a:xfrm>
                <a:off x="4379949" y="1838162"/>
                <a:ext cx="771123" cy="771123"/>
              </a:xfrm>
              <a:custGeom>
                <a:avLst/>
                <a:gdLst/>
                <a:ahLst/>
                <a:cxnLst>
                  <a:cxn ang="0">
                    <a:pos x="68" y="34"/>
                  </a:cxn>
                  <a:cxn ang="0">
                    <a:pos x="34" y="68"/>
                  </a:cxn>
                  <a:cxn ang="0">
                    <a:pos x="0" y="34"/>
                  </a:cxn>
                  <a:cxn ang="0">
                    <a:pos x="34" y="0"/>
                  </a:cxn>
                  <a:cxn ang="0">
                    <a:pos x="68" y="34"/>
                  </a:cxn>
                  <a:cxn ang="0">
                    <a:pos x="66" y="34"/>
                  </a:cxn>
                  <a:cxn ang="0">
                    <a:pos x="34" y="1"/>
                  </a:cxn>
                  <a:cxn ang="0">
                    <a:pos x="1" y="34"/>
                  </a:cxn>
                  <a:cxn ang="0">
                    <a:pos x="34" y="66"/>
                  </a:cxn>
                  <a:cxn ang="0">
                    <a:pos x="66" y="34"/>
                  </a:cxn>
                  <a:cxn ang="0">
                    <a:pos x="7" y="22"/>
                  </a:cxn>
                  <a:cxn ang="0">
                    <a:pos x="21" y="60"/>
                  </a:cxn>
                  <a:cxn ang="0">
                    <a:pos x="5" y="34"/>
                  </a:cxn>
                  <a:cxn ang="0">
                    <a:pos x="7" y="22"/>
                  </a:cxn>
                  <a:cxn ang="0">
                    <a:pos x="51" y="42"/>
                  </a:cxn>
                  <a:cxn ang="0">
                    <a:pos x="48" y="51"/>
                  </a:cxn>
                  <a:cxn ang="0">
                    <a:pos x="38" y="20"/>
                  </a:cxn>
                  <a:cxn ang="0">
                    <a:pos x="41" y="20"/>
                  </a:cxn>
                  <a:cxn ang="0">
                    <a:pos x="41" y="17"/>
                  </a:cxn>
                  <a:cxn ang="0">
                    <a:pos x="33" y="18"/>
                  </a:cxn>
                  <a:cxn ang="0">
                    <a:pos x="25" y="17"/>
                  </a:cxn>
                  <a:cxn ang="0">
                    <a:pos x="25" y="20"/>
                  </a:cxn>
                  <a:cxn ang="0">
                    <a:pos x="28" y="20"/>
                  </a:cxn>
                  <a:cxn ang="0">
                    <a:pos x="33" y="32"/>
                  </a:cxn>
                  <a:cxn ang="0">
                    <a:pos x="27" y="52"/>
                  </a:cxn>
                  <a:cxn ang="0">
                    <a:pos x="16" y="20"/>
                  </a:cxn>
                  <a:cxn ang="0">
                    <a:pos x="19" y="20"/>
                  </a:cxn>
                  <a:cxn ang="0">
                    <a:pos x="19" y="17"/>
                  </a:cxn>
                  <a:cxn ang="0">
                    <a:pos x="11" y="18"/>
                  </a:cxn>
                  <a:cxn ang="0">
                    <a:pos x="9" y="18"/>
                  </a:cxn>
                  <a:cxn ang="0">
                    <a:pos x="34" y="5"/>
                  </a:cxn>
                  <a:cxn ang="0">
                    <a:pos x="53" y="12"/>
                  </a:cxn>
                  <a:cxn ang="0">
                    <a:pos x="53" y="12"/>
                  </a:cxn>
                  <a:cxn ang="0">
                    <a:pos x="48" y="17"/>
                  </a:cxn>
                  <a:cxn ang="0">
                    <a:pos x="51" y="24"/>
                  </a:cxn>
                  <a:cxn ang="0">
                    <a:pos x="53" y="32"/>
                  </a:cxn>
                  <a:cxn ang="0">
                    <a:pos x="51" y="42"/>
                  </a:cxn>
                  <a:cxn ang="0">
                    <a:pos x="43" y="61"/>
                  </a:cxn>
                  <a:cxn ang="0">
                    <a:pos x="43" y="61"/>
                  </a:cxn>
                  <a:cxn ang="0">
                    <a:pos x="34" y="63"/>
                  </a:cxn>
                  <a:cxn ang="0">
                    <a:pos x="26" y="62"/>
                  </a:cxn>
                  <a:cxn ang="0">
                    <a:pos x="34" y="36"/>
                  </a:cxn>
                  <a:cxn ang="0">
                    <a:pos x="43" y="61"/>
                  </a:cxn>
                  <a:cxn ang="0">
                    <a:pos x="63" y="34"/>
                  </a:cxn>
                  <a:cxn ang="0">
                    <a:pos x="48" y="59"/>
                  </a:cxn>
                  <a:cxn ang="0">
                    <a:pos x="57" y="33"/>
                  </a:cxn>
                  <a:cxn ang="0">
                    <a:pos x="60" y="23"/>
                  </a:cxn>
                  <a:cxn ang="0">
                    <a:pos x="59" y="20"/>
                  </a:cxn>
                  <a:cxn ang="0">
                    <a:pos x="63" y="34"/>
                  </a:cxn>
                </a:cxnLst>
                <a:rect l="0" t="0" r="r" b="b"/>
                <a:pathLst>
                  <a:path w="68" h="68">
                    <a:moveTo>
                      <a:pt x="68" y="34"/>
                    </a:moveTo>
                    <a:cubicBezTo>
                      <a:pt x="68" y="52"/>
                      <a:pt x="53" y="68"/>
                      <a:pt x="34" y="68"/>
                    </a:cubicBezTo>
                    <a:cubicBezTo>
                      <a:pt x="15" y="68"/>
                      <a:pt x="0" y="52"/>
                      <a:pt x="0" y="34"/>
                    </a:cubicBezTo>
                    <a:cubicBezTo>
                      <a:pt x="0" y="15"/>
                      <a:pt x="15" y="0"/>
                      <a:pt x="34" y="0"/>
                    </a:cubicBezTo>
                    <a:cubicBezTo>
                      <a:pt x="53" y="0"/>
                      <a:pt x="68" y="15"/>
                      <a:pt x="68" y="34"/>
                    </a:cubicBezTo>
                    <a:close/>
                    <a:moveTo>
                      <a:pt x="66" y="34"/>
                    </a:moveTo>
                    <a:cubicBezTo>
                      <a:pt x="66" y="16"/>
                      <a:pt x="52" y="1"/>
                      <a:pt x="34" y="1"/>
                    </a:cubicBezTo>
                    <a:cubicBezTo>
                      <a:pt x="16" y="1"/>
                      <a:pt x="1" y="16"/>
                      <a:pt x="1" y="34"/>
                    </a:cubicBezTo>
                    <a:cubicBezTo>
                      <a:pt x="1" y="52"/>
                      <a:pt x="16" y="66"/>
                      <a:pt x="34" y="66"/>
                    </a:cubicBezTo>
                    <a:cubicBezTo>
                      <a:pt x="52" y="66"/>
                      <a:pt x="66" y="52"/>
                      <a:pt x="66" y="34"/>
                    </a:cubicBezTo>
                    <a:close/>
                    <a:moveTo>
                      <a:pt x="7" y="22"/>
                    </a:moveTo>
                    <a:cubicBezTo>
                      <a:pt x="21" y="60"/>
                      <a:pt x="21" y="60"/>
                      <a:pt x="21" y="60"/>
                    </a:cubicBezTo>
                    <a:cubicBezTo>
                      <a:pt x="11" y="55"/>
                      <a:pt x="5" y="45"/>
                      <a:pt x="5" y="34"/>
                    </a:cubicBezTo>
                    <a:cubicBezTo>
                      <a:pt x="5" y="29"/>
                      <a:pt x="5" y="25"/>
                      <a:pt x="7" y="22"/>
                    </a:cubicBezTo>
                    <a:close/>
                    <a:moveTo>
                      <a:pt x="51" y="42"/>
                    </a:moveTo>
                    <a:cubicBezTo>
                      <a:pt x="48" y="51"/>
                      <a:pt x="48" y="51"/>
                      <a:pt x="48" y="51"/>
                    </a:cubicBezTo>
                    <a:cubicBezTo>
                      <a:pt x="38" y="20"/>
                      <a:pt x="38" y="20"/>
                      <a:pt x="38" y="20"/>
                    </a:cubicBezTo>
                    <a:cubicBezTo>
                      <a:pt x="38" y="20"/>
                      <a:pt x="40" y="20"/>
                      <a:pt x="41" y="20"/>
                    </a:cubicBezTo>
                    <a:cubicBezTo>
                      <a:pt x="43" y="20"/>
                      <a:pt x="43" y="17"/>
                      <a:pt x="41" y="17"/>
                    </a:cubicBezTo>
                    <a:cubicBezTo>
                      <a:pt x="36" y="18"/>
                      <a:pt x="33" y="18"/>
                      <a:pt x="33" y="18"/>
                    </a:cubicBezTo>
                    <a:cubicBezTo>
                      <a:pt x="33" y="18"/>
                      <a:pt x="30" y="18"/>
                      <a:pt x="25" y="17"/>
                    </a:cubicBezTo>
                    <a:cubicBezTo>
                      <a:pt x="24" y="17"/>
                      <a:pt x="24" y="20"/>
                      <a:pt x="25" y="20"/>
                    </a:cubicBezTo>
                    <a:cubicBezTo>
                      <a:pt x="27" y="20"/>
                      <a:pt x="28" y="20"/>
                      <a:pt x="28" y="20"/>
                    </a:cubicBezTo>
                    <a:cubicBezTo>
                      <a:pt x="33" y="32"/>
                      <a:pt x="33" y="32"/>
                      <a:pt x="33" y="32"/>
                    </a:cubicBezTo>
                    <a:cubicBezTo>
                      <a:pt x="27" y="52"/>
                      <a:pt x="27" y="52"/>
                      <a:pt x="27" y="52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6" y="20"/>
                      <a:pt x="18" y="20"/>
                      <a:pt x="19" y="20"/>
                    </a:cubicBezTo>
                    <a:cubicBezTo>
                      <a:pt x="21" y="20"/>
                      <a:pt x="21" y="17"/>
                      <a:pt x="19" y="17"/>
                    </a:cubicBezTo>
                    <a:cubicBezTo>
                      <a:pt x="14" y="18"/>
                      <a:pt x="11" y="18"/>
                      <a:pt x="11" y="18"/>
                    </a:cubicBezTo>
                    <a:cubicBezTo>
                      <a:pt x="11" y="18"/>
                      <a:pt x="10" y="18"/>
                      <a:pt x="9" y="18"/>
                    </a:cubicBezTo>
                    <a:cubicBezTo>
                      <a:pt x="15" y="10"/>
                      <a:pt x="24" y="5"/>
                      <a:pt x="34" y="5"/>
                    </a:cubicBezTo>
                    <a:cubicBezTo>
                      <a:pt x="41" y="5"/>
                      <a:pt x="48" y="7"/>
                      <a:pt x="53" y="12"/>
                    </a:cubicBezTo>
                    <a:cubicBezTo>
                      <a:pt x="53" y="12"/>
                      <a:pt x="53" y="12"/>
                      <a:pt x="53" y="12"/>
                    </a:cubicBezTo>
                    <a:cubicBezTo>
                      <a:pt x="50" y="12"/>
                      <a:pt x="48" y="15"/>
                      <a:pt x="48" y="17"/>
                    </a:cubicBezTo>
                    <a:cubicBezTo>
                      <a:pt x="48" y="20"/>
                      <a:pt x="50" y="22"/>
                      <a:pt x="51" y="24"/>
                    </a:cubicBezTo>
                    <a:cubicBezTo>
                      <a:pt x="52" y="26"/>
                      <a:pt x="53" y="29"/>
                      <a:pt x="53" y="32"/>
                    </a:cubicBezTo>
                    <a:cubicBezTo>
                      <a:pt x="53" y="35"/>
                      <a:pt x="52" y="38"/>
                      <a:pt x="51" y="42"/>
                    </a:cubicBezTo>
                    <a:close/>
                    <a:moveTo>
                      <a:pt x="43" y="61"/>
                    </a:moveTo>
                    <a:cubicBezTo>
                      <a:pt x="43" y="61"/>
                      <a:pt x="43" y="61"/>
                      <a:pt x="43" y="61"/>
                    </a:cubicBezTo>
                    <a:cubicBezTo>
                      <a:pt x="40" y="62"/>
                      <a:pt x="37" y="63"/>
                      <a:pt x="34" y="63"/>
                    </a:cubicBezTo>
                    <a:cubicBezTo>
                      <a:pt x="31" y="63"/>
                      <a:pt x="28" y="62"/>
                      <a:pt x="26" y="62"/>
                    </a:cubicBezTo>
                    <a:cubicBezTo>
                      <a:pt x="34" y="36"/>
                      <a:pt x="34" y="36"/>
                      <a:pt x="34" y="36"/>
                    </a:cubicBezTo>
                    <a:lnTo>
                      <a:pt x="43" y="61"/>
                    </a:lnTo>
                    <a:close/>
                    <a:moveTo>
                      <a:pt x="63" y="34"/>
                    </a:moveTo>
                    <a:cubicBezTo>
                      <a:pt x="63" y="44"/>
                      <a:pt x="57" y="54"/>
                      <a:pt x="48" y="59"/>
                    </a:cubicBezTo>
                    <a:cubicBezTo>
                      <a:pt x="57" y="33"/>
                      <a:pt x="57" y="33"/>
                      <a:pt x="57" y="33"/>
                    </a:cubicBezTo>
                    <a:cubicBezTo>
                      <a:pt x="59" y="29"/>
                      <a:pt x="60" y="26"/>
                      <a:pt x="60" y="23"/>
                    </a:cubicBezTo>
                    <a:cubicBezTo>
                      <a:pt x="60" y="22"/>
                      <a:pt x="60" y="21"/>
                      <a:pt x="59" y="20"/>
                    </a:cubicBezTo>
                    <a:cubicBezTo>
                      <a:pt x="62" y="24"/>
                      <a:pt x="63" y="29"/>
                      <a:pt x="63" y="3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6" name="组合 45"/>
          <p:cNvGrpSpPr/>
          <p:nvPr/>
        </p:nvGrpSpPr>
        <p:grpSpPr>
          <a:xfrm>
            <a:off x="5618533" y="1209644"/>
            <a:ext cx="1905795" cy="2792620"/>
            <a:chOff x="4616969" y="1209644"/>
            <a:chExt cx="1905795" cy="2792620"/>
          </a:xfrm>
        </p:grpSpPr>
        <p:grpSp>
          <p:nvGrpSpPr>
            <p:cNvPr id="7" name="Group 9"/>
            <p:cNvGrpSpPr/>
            <p:nvPr/>
          </p:nvGrpSpPr>
          <p:grpSpPr>
            <a:xfrm>
              <a:off x="4616969" y="3381841"/>
              <a:ext cx="1905795" cy="620423"/>
              <a:chOff x="6155959" y="4345042"/>
              <a:chExt cx="2541060" cy="827230"/>
            </a:xfrm>
          </p:grpSpPr>
          <p:sp>
            <p:nvSpPr>
              <p:cNvPr id="32" name="TextBox 50"/>
              <p:cNvSpPr txBox="1"/>
              <p:nvPr/>
            </p:nvSpPr>
            <p:spPr>
              <a:xfrm>
                <a:off x="6155959" y="4618274"/>
                <a:ext cx="2541060" cy="553998"/>
              </a:xfrm>
              <a:prstGeom prst="rect">
                <a:avLst/>
              </a:prstGeom>
              <a:noFill/>
            </p:spPr>
            <p:txBody>
              <a:bodyPr wrap="square">
                <a:normAutofit fontScale="70000" lnSpcReduction="20000"/>
              </a:bodyPr>
              <a:lstStyle/>
              <a:p>
                <a:pPr algn="ctr" defTabSz="91440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000" dirty="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This section is displayed as a text layout placeholder</a:t>
                </a:r>
                <a:br>
                  <a:rPr lang="zh-CN" altLang="en-US" sz="1000" dirty="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</a:br>
                <a:r>
                  <a:rPr lang="zh-CN" altLang="en-US" sz="1000" dirty="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(Theme fonts are recommended)</a:t>
                </a:r>
              </a:p>
            </p:txBody>
          </p:sp>
          <p:sp>
            <p:nvSpPr>
              <p:cNvPr id="33" name="Rectangle 51"/>
              <p:cNvSpPr/>
              <p:nvPr/>
            </p:nvSpPr>
            <p:spPr>
              <a:xfrm>
                <a:off x="6872491" y="4345042"/>
                <a:ext cx="1107996" cy="276999"/>
              </a:xfrm>
              <a:prstGeom prst="rect">
                <a:avLst/>
              </a:prstGeom>
            </p:spPr>
            <p:txBody>
              <a:bodyPr wrap="none">
                <a:normAutofit fontScale="77500" lnSpcReduction="20000"/>
              </a:bodyPr>
              <a:lstStyle/>
              <a:p>
                <a:pPr algn="ctr">
                  <a:spcBef>
                    <a:spcPct val="0"/>
                  </a:spcBef>
                  <a:defRPr/>
                </a:pPr>
                <a:r>
                  <a:rPr lang="zh-CN" altLang="en-US" sz="1200" b="1" dirty="0">
                    <a:solidFill>
                      <a:srgbClr val="6A6354"/>
                    </a:solidFill>
                    <a:cs typeface="+mn-ea"/>
                    <a:sym typeface="+mn-lt"/>
                  </a:rPr>
                  <a:t>The title text preset</a:t>
                </a:r>
              </a:p>
            </p:txBody>
          </p:sp>
        </p:grpSp>
        <p:grpSp>
          <p:nvGrpSpPr>
            <p:cNvPr id="10" name="Group 7"/>
            <p:cNvGrpSpPr/>
            <p:nvPr/>
          </p:nvGrpSpPr>
          <p:grpSpPr>
            <a:xfrm>
              <a:off x="4996079" y="1209644"/>
              <a:ext cx="1147575" cy="1907163"/>
              <a:chOff x="6661437" y="1448780"/>
              <a:chExt cx="1530100" cy="2542884"/>
            </a:xfrm>
          </p:grpSpPr>
          <p:grpSp>
            <p:nvGrpSpPr>
              <p:cNvPr id="18" name="Group 41"/>
              <p:cNvGrpSpPr/>
              <p:nvPr/>
            </p:nvGrpSpPr>
            <p:grpSpPr>
              <a:xfrm>
                <a:off x="6661437" y="1448780"/>
                <a:ext cx="1530100" cy="2542884"/>
                <a:chOff x="1143000" y="1352550"/>
                <a:chExt cx="1066800" cy="1772921"/>
              </a:xfrm>
            </p:grpSpPr>
            <p:grpSp>
              <p:nvGrpSpPr>
                <p:cNvPr id="20" name="Group 42"/>
                <p:cNvGrpSpPr/>
                <p:nvPr/>
              </p:nvGrpSpPr>
              <p:grpSpPr>
                <a:xfrm>
                  <a:off x="1220656" y="1995170"/>
                  <a:ext cx="911488" cy="1130301"/>
                  <a:chOff x="1147877" y="1942143"/>
                  <a:chExt cx="911488" cy="1130301"/>
                </a:xfrm>
              </p:grpSpPr>
              <p:sp>
                <p:nvSpPr>
                  <p:cNvPr id="22" name="Arrow: Notched Right 44"/>
                  <p:cNvSpPr/>
                  <p:nvPr/>
                </p:nvSpPr>
                <p:spPr bwMode="auto">
                  <a:xfrm rot="3952631" flipH="1">
                    <a:off x="1271327" y="2284405"/>
                    <a:ext cx="1130300" cy="445776"/>
                  </a:xfrm>
                  <a:prstGeom prst="notchedRightArrow">
                    <a:avLst>
                      <a:gd name="adj1" fmla="val 100000"/>
                      <a:gd name="adj2" fmla="val 58021"/>
                    </a:avLst>
                  </a:prstGeom>
                  <a:blipFill dpi="0" rotWithShape="1"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ln w="19050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3" name="Arrow: Notched Right 47"/>
                  <p:cNvSpPr/>
                  <p:nvPr/>
                </p:nvSpPr>
                <p:spPr bwMode="auto">
                  <a:xfrm rot="17647369">
                    <a:off x="805615" y="2284406"/>
                    <a:ext cx="1130300" cy="445776"/>
                  </a:xfrm>
                  <a:prstGeom prst="notchedRightArrow">
                    <a:avLst>
                      <a:gd name="adj1" fmla="val 100000"/>
                      <a:gd name="adj2" fmla="val 58021"/>
                    </a:avLst>
                  </a:prstGeom>
                  <a:blipFill dpi="0" rotWithShape="1"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ln w="19050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21" name="Oval 43"/>
                <p:cNvSpPr/>
                <p:nvPr/>
              </p:nvSpPr>
              <p:spPr bwMode="auto">
                <a:xfrm>
                  <a:off x="1143000" y="1352550"/>
                  <a:ext cx="1066800" cy="1066800"/>
                </a:xfrm>
                <a:prstGeom prst="ellipse">
                  <a:avLst/>
                </a:prstGeom>
                <a:solidFill>
                  <a:schemeClr val="bg1"/>
                </a:solidFill>
                <a:ln w="57150">
                  <a:solidFill>
                    <a:schemeClr val="accent3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9" name="Freeform: Shape 78"/>
              <p:cNvSpPr>
                <a:spLocks/>
              </p:cNvSpPr>
              <p:nvPr/>
            </p:nvSpPr>
            <p:spPr bwMode="auto">
              <a:xfrm>
                <a:off x="7140179" y="1873076"/>
                <a:ext cx="572622" cy="701296"/>
              </a:xfrm>
              <a:custGeom>
                <a:avLst/>
                <a:gdLst/>
                <a:ahLst/>
                <a:cxnLst>
                  <a:cxn ang="0">
                    <a:pos x="41" y="44"/>
                  </a:cxn>
                  <a:cxn ang="0">
                    <a:pos x="35" y="50"/>
                  </a:cxn>
                  <a:cxn ang="0">
                    <a:pos x="5" y="50"/>
                  </a:cxn>
                  <a:cxn ang="0">
                    <a:pos x="0" y="44"/>
                  </a:cxn>
                  <a:cxn ang="0">
                    <a:pos x="0" y="5"/>
                  </a:cxn>
                  <a:cxn ang="0">
                    <a:pos x="5" y="0"/>
                  </a:cxn>
                  <a:cxn ang="0">
                    <a:pos x="35" y="0"/>
                  </a:cxn>
                  <a:cxn ang="0">
                    <a:pos x="41" y="5"/>
                  </a:cxn>
                  <a:cxn ang="0">
                    <a:pos x="41" y="44"/>
                  </a:cxn>
                  <a:cxn ang="0">
                    <a:pos x="36" y="5"/>
                  </a:cxn>
                  <a:cxn ang="0">
                    <a:pos x="35" y="4"/>
                  </a:cxn>
                  <a:cxn ang="0">
                    <a:pos x="5" y="4"/>
                  </a:cxn>
                  <a:cxn ang="0">
                    <a:pos x="4" y="5"/>
                  </a:cxn>
                  <a:cxn ang="0">
                    <a:pos x="4" y="40"/>
                  </a:cxn>
                  <a:cxn ang="0">
                    <a:pos x="5" y="41"/>
                  </a:cxn>
                  <a:cxn ang="0">
                    <a:pos x="35" y="41"/>
                  </a:cxn>
                  <a:cxn ang="0">
                    <a:pos x="36" y="40"/>
                  </a:cxn>
                  <a:cxn ang="0">
                    <a:pos x="36" y="5"/>
                  </a:cxn>
                  <a:cxn ang="0">
                    <a:pos x="20" y="43"/>
                  </a:cxn>
                  <a:cxn ang="0">
                    <a:pos x="18" y="45"/>
                  </a:cxn>
                  <a:cxn ang="0">
                    <a:pos x="20" y="48"/>
                  </a:cxn>
                  <a:cxn ang="0">
                    <a:pos x="23" y="45"/>
                  </a:cxn>
                  <a:cxn ang="0">
                    <a:pos x="20" y="43"/>
                  </a:cxn>
                </a:cxnLst>
                <a:rect l="0" t="0" r="r" b="b"/>
                <a:pathLst>
                  <a:path w="41" h="50">
                    <a:moveTo>
                      <a:pt x="41" y="44"/>
                    </a:moveTo>
                    <a:cubicBezTo>
                      <a:pt x="41" y="47"/>
                      <a:pt x="38" y="50"/>
                      <a:pt x="35" y="50"/>
                    </a:cubicBezTo>
                    <a:cubicBezTo>
                      <a:pt x="5" y="50"/>
                      <a:pt x="5" y="50"/>
                      <a:pt x="5" y="50"/>
                    </a:cubicBezTo>
                    <a:cubicBezTo>
                      <a:pt x="2" y="50"/>
                      <a:pt x="0" y="47"/>
                      <a:pt x="0" y="4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8" y="0"/>
                      <a:pt x="41" y="2"/>
                      <a:pt x="41" y="5"/>
                    </a:cubicBezTo>
                    <a:lnTo>
                      <a:pt x="41" y="44"/>
                    </a:lnTo>
                    <a:close/>
                    <a:moveTo>
                      <a:pt x="36" y="5"/>
                    </a:moveTo>
                    <a:cubicBezTo>
                      <a:pt x="36" y="5"/>
                      <a:pt x="36" y="4"/>
                      <a:pt x="3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4" y="5"/>
                      <a:pt x="4" y="5"/>
                    </a:cubicBezTo>
                    <a:cubicBezTo>
                      <a:pt x="4" y="40"/>
                      <a:pt x="4" y="40"/>
                      <a:pt x="4" y="40"/>
                    </a:cubicBezTo>
                    <a:cubicBezTo>
                      <a:pt x="4" y="40"/>
                      <a:pt x="5" y="41"/>
                      <a:pt x="5" y="41"/>
                    </a:cubicBezTo>
                    <a:cubicBezTo>
                      <a:pt x="35" y="41"/>
                      <a:pt x="35" y="41"/>
                      <a:pt x="35" y="41"/>
                    </a:cubicBezTo>
                    <a:cubicBezTo>
                      <a:pt x="36" y="41"/>
                      <a:pt x="36" y="40"/>
                      <a:pt x="36" y="40"/>
                    </a:cubicBezTo>
                    <a:lnTo>
                      <a:pt x="36" y="5"/>
                    </a:lnTo>
                    <a:close/>
                    <a:moveTo>
                      <a:pt x="20" y="43"/>
                    </a:moveTo>
                    <a:cubicBezTo>
                      <a:pt x="19" y="43"/>
                      <a:pt x="18" y="44"/>
                      <a:pt x="18" y="45"/>
                    </a:cubicBezTo>
                    <a:cubicBezTo>
                      <a:pt x="18" y="46"/>
                      <a:pt x="19" y="48"/>
                      <a:pt x="20" y="48"/>
                    </a:cubicBezTo>
                    <a:cubicBezTo>
                      <a:pt x="22" y="48"/>
                      <a:pt x="23" y="46"/>
                      <a:pt x="23" y="45"/>
                    </a:cubicBezTo>
                    <a:cubicBezTo>
                      <a:pt x="23" y="44"/>
                      <a:pt x="22" y="43"/>
                      <a:pt x="20" y="43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sp>
        <p:nvSpPr>
          <p:cNvPr id="48" name="Title 1">
            <a:extLst>
              <a:ext uri="{FF2B5EF4-FFF2-40B4-BE49-F238E27FC236}">
                <a16:creationId xmlns:a16="http://schemas.microsoft.com/office/drawing/2014/main" id="{141D9496-38B6-4AA6-BAF4-A350AA772ABB}"/>
              </a:ext>
            </a:extLst>
          </p:cNvPr>
          <p:cNvSpPr txBox="1">
            <a:spLocks/>
          </p:cNvSpPr>
          <p:nvPr/>
        </p:nvSpPr>
        <p:spPr>
          <a:xfrm>
            <a:off x="611559" y="175643"/>
            <a:ext cx="2686179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to enter the title</a:t>
            </a:r>
            <a:endParaRPr lang="en-GB" altLang="zh-CN" sz="1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89323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:a16="http://schemas.microsoft.com/office/drawing/2014/main" xmlns:a14="http://schemas.microsoft.com/office/drawing/2010/main"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54340DCF-C7B2-42AC-B08D-C534BB5839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ghtScreen gridSize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476" y="535078"/>
            <a:ext cx="5122546" cy="5143500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177AAE62-1604-4299-A5D0-EFC691209E22}"/>
              </a:ext>
            </a:extLst>
          </p:cNvPr>
          <p:cNvSpPr/>
          <p:nvPr/>
        </p:nvSpPr>
        <p:spPr>
          <a:xfrm>
            <a:off x="2966810" y="1035779"/>
            <a:ext cx="3071942" cy="30719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286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F0AC5A6E-BE91-40E3-9258-1C6D02DC4B2D}"/>
              </a:ext>
            </a:extLst>
          </p:cNvPr>
          <p:cNvSpPr/>
          <p:nvPr/>
        </p:nvSpPr>
        <p:spPr>
          <a:xfrm>
            <a:off x="3045380" y="2371695"/>
            <a:ext cx="29733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3600" b="1" dirty="0">
                <a:solidFill>
                  <a:srgbClr val="000000"/>
                </a:solidFill>
                <a:cs typeface="+mn-ea"/>
                <a:sym typeface="+mn-lt"/>
              </a:rPr>
              <a:t>Thank you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74AA2EC1-2C84-4347-AB30-DC80E26958AE}"/>
              </a:ext>
            </a:extLst>
          </p:cNvPr>
          <p:cNvSpPr/>
          <p:nvPr/>
        </p:nvSpPr>
        <p:spPr>
          <a:xfrm>
            <a:off x="3137211" y="1206180"/>
            <a:ext cx="2731140" cy="2731140"/>
          </a:xfrm>
          <a:prstGeom prst="rect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9F7E8E91-638B-41C4-9410-4AE8C2A6B7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 flipV="1">
            <a:off x="6823890" y="-241348"/>
            <a:ext cx="2830707" cy="44069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AFA04AF2-9E9B-4342-B9BE-2004375CA5E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LightScreen gridSize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5316" y="-1041001"/>
            <a:ext cx="5122546" cy="5143500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74A8C6CA-5832-4FCE-AF46-3003C88439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540568" y="1035779"/>
            <a:ext cx="2830707" cy="4406900"/>
          </a:xfrm>
          <a:prstGeom prst="rect">
            <a:avLst/>
          </a:prstGeom>
        </p:spPr>
      </p:pic>
      <p:sp>
        <p:nvSpPr>
          <p:cNvPr id="12" name="Rounded Rectangle 7">
            <a:extLst>
              <a:ext uri="{FF2B5EF4-FFF2-40B4-BE49-F238E27FC236}">
                <a16:creationId xmlns:a16="http://schemas.microsoft.com/office/drawing/2014/main" id="{A8528850-57B7-465A-9B03-7957F7024E73}"/>
              </a:ext>
            </a:extLst>
          </p:cNvPr>
          <p:cNvSpPr/>
          <p:nvPr/>
        </p:nvSpPr>
        <p:spPr>
          <a:xfrm>
            <a:off x="3709041" y="1426993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chemeClr val="bg1">
                    <a:lumMod val="65000"/>
                  </a:schemeClr>
                </a:solidFill>
              </a:rPr>
              <a:t>LOGO</a:t>
            </a:r>
            <a:endParaRPr lang="ko-KR" altLang="en-US" sz="27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40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:a14="http://schemas.microsoft.com/office/drawing/2010/main" xmlns:a16="http://schemas.microsoft.com/office/drawing/2014/main"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8" grpId="0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矩形 47">
            <a:extLst>
              <a:ext uri="{FF2B5EF4-FFF2-40B4-BE49-F238E27FC236}">
                <a16:creationId xmlns:a16="http://schemas.microsoft.com/office/drawing/2014/main" id="{1DC0CEFF-A06F-49F8-86CE-3A57F98F6F41}"/>
              </a:ext>
            </a:extLst>
          </p:cNvPr>
          <p:cNvSpPr/>
          <p:nvPr/>
        </p:nvSpPr>
        <p:spPr>
          <a:xfrm>
            <a:off x="2966810" y="1035779"/>
            <a:ext cx="3071942" cy="30719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286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4CEF6096-D794-4319-9C2F-E40F61B9500E}"/>
              </a:ext>
            </a:extLst>
          </p:cNvPr>
          <p:cNvSpPr/>
          <p:nvPr/>
        </p:nvSpPr>
        <p:spPr>
          <a:xfrm>
            <a:off x="2987824" y="2643758"/>
            <a:ext cx="29733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spc="300" dirty="0">
                <a:cs typeface="+mn-ea"/>
                <a:sym typeface="+mn-lt"/>
              </a:rPr>
              <a:t>The title text</a:t>
            </a:r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5A01E6F1-03A9-47B8-BACC-72D731556343}"/>
              </a:ext>
            </a:extLst>
          </p:cNvPr>
          <p:cNvSpPr/>
          <p:nvPr/>
        </p:nvSpPr>
        <p:spPr>
          <a:xfrm>
            <a:off x="3137211" y="1206180"/>
            <a:ext cx="2731140" cy="2731140"/>
          </a:xfrm>
          <a:prstGeom prst="rect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E49A9B18-C54B-4C92-BB76-8B6C8334E364}"/>
              </a:ext>
            </a:extLst>
          </p:cNvPr>
          <p:cNvSpPr/>
          <p:nvPr/>
        </p:nvSpPr>
        <p:spPr>
          <a:xfrm>
            <a:off x="3779912" y="1275606"/>
            <a:ext cx="15338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7200" spc="300" dirty="0">
                <a:cs typeface="+mn-ea"/>
                <a:sym typeface="+mn-lt"/>
              </a:rPr>
              <a:t>01</a:t>
            </a:r>
            <a:endParaRPr lang="zh-CN" altLang="en-US" sz="7200" spc="300" dirty="0">
              <a:cs typeface="+mn-ea"/>
              <a:sym typeface="+mn-l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0DFC3DB3-C7E6-4625-B27F-0AE245DB14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ghtScreen gridSize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476" y="535078"/>
            <a:ext cx="5122546" cy="51435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F83D91A-EFE1-48EC-83DD-7402A8425D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 flipV="1">
            <a:off x="6823890" y="-241348"/>
            <a:ext cx="2830707" cy="44069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3EA5D761-A1B2-4ECD-ADE8-52843AFB895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LightScreen gridSize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5316" y="-1041001"/>
            <a:ext cx="5122546" cy="51435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94267E54-E840-4603-BF8D-77A458E49E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540568" y="1035779"/>
            <a:ext cx="2830707" cy="440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288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:a14="http://schemas.microsoft.com/office/drawing/2010/main" xmlns:a16="http://schemas.microsoft.com/office/drawing/2014/main"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/>
      <p:bldP spid="52" grpId="0" animBg="1"/>
      <p:bldP spid="5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组合 157">
            <a:extLst>
              <a:ext uri="{FF2B5EF4-FFF2-40B4-BE49-F238E27FC236}">
                <a16:creationId xmlns:a16="http://schemas.microsoft.com/office/drawing/2014/main" id="{2CE9FDD8-165B-4D09-9228-631822AF1A3A}"/>
              </a:ext>
            </a:extLst>
          </p:cNvPr>
          <p:cNvGrpSpPr/>
          <p:nvPr/>
        </p:nvGrpSpPr>
        <p:grpSpPr>
          <a:xfrm>
            <a:off x="6196742" y="3531104"/>
            <a:ext cx="1743491" cy="581015"/>
            <a:chOff x="6196742" y="3531104"/>
            <a:chExt cx="1743491" cy="581015"/>
          </a:xfrm>
        </p:grpSpPr>
        <p:sp>
          <p:nvSpPr>
            <p:cNvPr id="135" name="TextBox 22">
              <a:extLst>
                <a:ext uri="{FF2B5EF4-FFF2-40B4-BE49-F238E27FC236}">
                  <a16:creationId xmlns:a16="http://schemas.microsoft.com/office/drawing/2014/main" id="{A21BF8CF-E74A-46C4-9849-42E2C858211A}"/>
                </a:ext>
              </a:extLst>
            </p:cNvPr>
            <p:cNvSpPr txBox="1"/>
            <p:nvPr/>
          </p:nvSpPr>
          <p:spPr>
            <a:xfrm>
              <a:off x="6196742" y="3730382"/>
              <a:ext cx="1743491" cy="381737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 fontScale="77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378">
                <a:lnSpc>
                  <a:spcPct val="120000"/>
                </a:lnSpc>
                <a:defRPr/>
              </a:pPr>
              <a:r>
                <a:rPr lang="zh-CN" altLang="en-US" sz="1050" dirty="0">
                  <a:cs typeface="+mn-ea"/>
                  <a:sym typeface="+mn-lt"/>
                </a:rPr>
                <a:t>This section is displayed as a text layout placeholder</a:t>
              </a:r>
              <a:br>
                <a:rPr lang="zh-CN" altLang="en-US" sz="1050" dirty="0">
                  <a:cs typeface="+mn-ea"/>
                  <a:sym typeface="+mn-lt"/>
                </a:rPr>
              </a:br>
              <a:r>
                <a:rPr lang="zh-CN" altLang="en-US" sz="1050" dirty="0">
                  <a:cs typeface="+mn-ea"/>
                  <a:sym typeface="+mn-lt"/>
                </a:rPr>
                <a:t>(Theme fonts are recommended)</a:t>
              </a:r>
            </a:p>
          </p:txBody>
        </p:sp>
        <p:sp>
          <p:nvSpPr>
            <p:cNvPr id="136" name="Rectangle 27">
              <a:extLst>
                <a:ext uri="{FF2B5EF4-FFF2-40B4-BE49-F238E27FC236}">
                  <a16:creationId xmlns:a16="http://schemas.microsoft.com/office/drawing/2014/main" id="{1664004B-69B5-4050-991C-B639A4C188AE}"/>
                </a:ext>
              </a:extLst>
            </p:cNvPr>
            <p:cNvSpPr/>
            <p:nvPr/>
          </p:nvSpPr>
          <p:spPr>
            <a:xfrm>
              <a:off x="6272929" y="3531104"/>
              <a:ext cx="1591118" cy="159428"/>
            </a:xfrm>
            <a:prstGeom prst="rect">
              <a:avLst/>
            </a:prstGeom>
          </p:spPr>
          <p:txBody>
            <a:bodyPr wrap="none" lIns="72000" tIns="0" rIns="72000" bIns="0">
              <a:normAutofit fontScale="70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914378">
                <a:defRPr/>
              </a:pPr>
              <a:r>
                <a:rPr lang="zh-CN" altLang="en-US" b="1">
                  <a:solidFill>
                    <a:schemeClr val="accent6"/>
                  </a:solidFill>
                  <a:cs typeface="+mn-ea"/>
                  <a:sym typeface="+mn-lt"/>
                </a:rPr>
                <a:t>The title text preset</a:t>
              </a:r>
            </a:p>
          </p:txBody>
        </p:sp>
      </p:grpSp>
      <p:grpSp>
        <p:nvGrpSpPr>
          <p:cNvPr id="157" name="组合 156">
            <a:extLst>
              <a:ext uri="{FF2B5EF4-FFF2-40B4-BE49-F238E27FC236}">
                <a16:creationId xmlns:a16="http://schemas.microsoft.com/office/drawing/2014/main" id="{02A90427-1D70-45DC-A784-33D1FC34862B}"/>
              </a:ext>
            </a:extLst>
          </p:cNvPr>
          <p:cNvGrpSpPr/>
          <p:nvPr/>
        </p:nvGrpSpPr>
        <p:grpSpPr>
          <a:xfrm>
            <a:off x="4476030" y="3531104"/>
            <a:ext cx="1743491" cy="581015"/>
            <a:chOff x="4476030" y="3531104"/>
            <a:chExt cx="1743491" cy="581015"/>
          </a:xfrm>
        </p:grpSpPr>
        <p:sp>
          <p:nvSpPr>
            <p:cNvPr id="137" name="TextBox 28">
              <a:extLst>
                <a:ext uri="{FF2B5EF4-FFF2-40B4-BE49-F238E27FC236}">
                  <a16:creationId xmlns:a16="http://schemas.microsoft.com/office/drawing/2014/main" id="{33D56C00-8352-4B17-8F90-178EA2837923}"/>
                </a:ext>
              </a:extLst>
            </p:cNvPr>
            <p:cNvSpPr txBox="1"/>
            <p:nvPr/>
          </p:nvSpPr>
          <p:spPr>
            <a:xfrm>
              <a:off x="4476030" y="3730382"/>
              <a:ext cx="1743491" cy="381737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 fontScale="77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378">
                <a:lnSpc>
                  <a:spcPct val="120000"/>
                </a:lnSpc>
                <a:defRPr/>
              </a:pPr>
              <a:r>
                <a:rPr lang="zh-CN" altLang="en-US" sz="1050" dirty="0">
                  <a:cs typeface="+mn-ea"/>
                  <a:sym typeface="+mn-lt"/>
                </a:rPr>
                <a:t>This section is displayed as a text layout placeholder</a:t>
              </a:r>
              <a:br>
                <a:rPr lang="zh-CN" altLang="en-US" sz="1050" dirty="0">
                  <a:cs typeface="+mn-ea"/>
                  <a:sym typeface="+mn-lt"/>
                </a:rPr>
              </a:br>
              <a:r>
                <a:rPr lang="zh-CN" altLang="en-US" sz="1050" dirty="0">
                  <a:cs typeface="+mn-ea"/>
                  <a:sym typeface="+mn-lt"/>
                </a:rPr>
                <a:t>(Theme fonts are recommended)</a:t>
              </a:r>
            </a:p>
          </p:txBody>
        </p:sp>
        <p:sp>
          <p:nvSpPr>
            <p:cNvPr id="138" name="Rectangle 29">
              <a:extLst>
                <a:ext uri="{FF2B5EF4-FFF2-40B4-BE49-F238E27FC236}">
                  <a16:creationId xmlns:a16="http://schemas.microsoft.com/office/drawing/2014/main" id="{D706B58B-04A3-4744-93B9-8CA29AECB93E}"/>
                </a:ext>
              </a:extLst>
            </p:cNvPr>
            <p:cNvSpPr/>
            <p:nvPr/>
          </p:nvSpPr>
          <p:spPr>
            <a:xfrm>
              <a:off x="4552217" y="3531104"/>
              <a:ext cx="1591118" cy="159428"/>
            </a:xfrm>
            <a:prstGeom prst="rect">
              <a:avLst/>
            </a:prstGeom>
          </p:spPr>
          <p:txBody>
            <a:bodyPr wrap="none" lIns="72000" tIns="0" rIns="72000" bIns="0">
              <a:normAutofit fontScale="70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914378">
                <a:defRPr/>
              </a:pPr>
              <a:r>
                <a:rPr lang="zh-CN" altLang="en-US" b="1">
                  <a:solidFill>
                    <a:schemeClr val="accent4"/>
                  </a:solidFill>
                  <a:cs typeface="+mn-ea"/>
                  <a:sym typeface="+mn-lt"/>
                </a:rPr>
                <a:t>The title text preset</a:t>
              </a:r>
            </a:p>
          </p:txBody>
        </p:sp>
      </p:grpSp>
      <p:grpSp>
        <p:nvGrpSpPr>
          <p:cNvPr id="156" name="组合 155">
            <a:extLst>
              <a:ext uri="{FF2B5EF4-FFF2-40B4-BE49-F238E27FC236}">
                <a16:creationId xmlns:a16="http://schemas.microsoft.com/office/drawing/2014/main" id="{F4F2D18F-DCFE-4883-B3A7-02650ADDAA03}"/>
              </a:ext>
            </a:extLst>
          </p:cNvPr>
          <p:cNvGrpSpPr/>
          <p:nvPr/>
        </p:nvGrpSpPr>
        <p:grpSpPr>
          <a:xfrm>
            <a:off x="2742984" y="3531104"/>
            <a:ext cx="1743491" cy="581015"/>
            <a:chOff x="2742984" y="3531104"/>
            <a:chExt cx="1743491" cy="581015"/>
          </a:xfrm>
        </p:grpSpPr>
        <p:sp>
          <p:nvSpPr>
            <p:cNvPr id="139" name="TextBox 30">
              <a:extLst>
                <a:ext uri="{FF2B5EF4-FFF2-40B4-BE49-F238E27FC236}">
                  <a16:creationId xmlns:a16="http://schemas.microsoft.com/office/drawing/2014/main" id="{49C6F2AE-E6C2-44E9-AEF6-3A453CE320AE}"/>
                </a:ext>
              </a:extLst>
            </p:cNvPr>
            <p:cNvSpPr txBox="1"/>
            <p:nvPr/>
          </p:nvSpPr>
          <p:spPr>
            <a:xfrm>
              <a:off x="2742984" y="3730382"/>
              <a:ext cx="1743491" cy="381737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 fontScale="77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378">
                <a:lnSpc>
                  <a:spcPct val="120000"/>
                </a:lnSpc>
                <a:defRPr/>
              </a:pPr>
              <a:r>
                <a:rPr lang="zh-CN" altLang="en-US" sz="1050">
                  <a:cs typeface="+mn-ea"/>
                  <a:sym typeface="+mn-lt"/>
                </a:rPr>
                <a:t>This section is displayed as a text layout placeholder</a:t>
              </a:r>
              <a:br>
                <a:rPr lang="zh-CN" altLang="en-US" sz="1050">
                  <a:cs typeface="+mn-ea"/>
                  <a:sym typeface="+mn-lt"/>
                </a:rPr>
              </a:br>
              <a:r>
                <a:rPr lang="zh-CN" altLang="en-US" sz="1050">
                  <a:cs typeface="+mn-ea"/>
                  <a:sym typeface="+mn-lt"/>
                </a:rPr>
                <a:t>(Theme fonts are recommended)</a:t>
              </a:r>
            </a:p>
          </p:txBody>
        </p:sp>
        <p:sp>
          <p:nvSpPr>
            <p:cNvPr id="140" name="Rectangle 31">
              <a:extLst>
                <a:ext uri="{FF2B5EF4-FFF2-40B4-BE49-F238E27FC236}">
                  <a16:creationId xmlns:a16="http://schemas.microsoft.com/office/drawing/2014/main" id="{6984F935-3528-4329-B9CD-296EBA3CE55F}"/>
                </a:ext>
              </a:extLst>
            </p:cNvPr>
            <p:cNvSpPr/>
            <p:nvPr/>
          </p:nvSpPr>
          <p:spPr>
            <a:xfrm>
              <a:off x="2819170" y="3531104"/>
              <a:ext cx="1591118" cy="159428"/>
            </a:xfrm>
            <a:prstGeom prst="rect">
              <a:avLst/>
            </a:prstGeom>
          </p:spPr>
          <p:txBody>
            <a:bodyPr wrap="none" lIns="72000" tIns="0" rIns="72000" bIns="0">
              <a:normAutofit fontScale="70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914378">
                <a:defRPr/>
              </a:pPr>
              <a:r>
                <a:rPr lang="zh-CN" altLang="en-US" b="1">
                  <a:solidFill>
                    <a:schemeClr val="accent2"/>
                  </a:solidFill>
                  <a:cs typeface="+mn-ea"/>
                  <a:sym typeface="+mn-lt"/>
                </a:rPr>
                <a:t>The title text preset</a:t>
              </a:r>
            </a:p>
          </p:txBody>
        </p:sp>
      </p:grpSp>
      <p:grpSp>
        <p:nvGrpSpPr>
          <p:cNvPr id="155" name="组合 154">
            <a:extLst>
              <a:ext uri="{FF2B5EF4-FFF2-40B4-BE49-F238E27FC236}">
                <a16:creationId xmlns:a16="http://schemas.microsoft.com/office/drawing/2014/main" id="{BF90D2AF-1303-431B-9575-313639E2F7A9}"/>
              </a:ext>
            </a:extLst>
          </p:cNvPr>
          <p:cNvGrpSpPr/>
          <p:nvPr/>
        </p:nvGrpSpPr>
        <p:grpSpPr>
          <a:xfrm>
            <a:off x="1034606" y="3531104"/>
            <a:ext cx="1743491" cy="581015"/>
            <a:chOff x="1034606" y="3531104"/>
            <a:chExt cx="1743491" cy="581015"/>
          </a:xfrm>
        </p:grpSpPr>
        <p:sp>
          <p:nvSpPr>
            <p:cNvPr id="141" name="TextBox 32">
              <a:extLst>
                <a:ext uri="{FF2B5EF4-FFF2-40B4-BE49-F238E27FC236}">
                  <a16:creationId xmlns:a16="http://schemas.microsoft.com/office/drawing/2014/main" id="{CF501BB1-E301-47E8-BBB8-0956AE586145}"/>
                </a:ext>
              </a:extLst>
            </p:cNvPr>
            <p:cNvSpPr txBox="1"/>
            <p:nvPr/>
          </p:nvSpPr>
          <p:spPr>
            <a:xfrm>
              <a:off x="1034606" y="3730382"/>
              <a:ext cx="1743491" cy="381737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 fontScale="77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378">
                <a:lnSpc>
                  <a:spcPct val="120000"/>
                </a:lnSpc>
                <a:defRPr/>
              </a:pPr>
              <a:r>
                <a:rPr lang="zh-CN" altLang="en-US" sz="105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This section is displayed as a text layout placeholder</a:t>
              </a:r>
              <a:br>
                <a:rPr lang="zh-CN" altLang="en-US" sz="105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05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(Theme fonts are recommended)</a:t>
              </a:r>
            </a:p>
          </p:txBody>
        </p:sp>
        <p:sp>
          <p:nvSpPr>
            <p:cNvPr id="142" name="Rectangle 33">
              <a:extLst>
                <a:ext uri="{FF2B5EF4-FFF2-40B4-BE49-F238E27FC236}">
                  <a16:creationId xmlns:a16="http://schemas.microsoft.com/office/drawing/2014/main" id="{6A82EE5B-0481-42E8-A4E0-A248B546DFFD}"/>
                </a:ext>
              </a:extLst>
            </p:cNvPr>
            <p:cNvSpPr/>
            <p:nvPr/>
          </p:nvSpPr>
          <p:spPr>
            <a:xfrm>
              <a:off x="1110793" y="3531104"/>
              <a:ext cx="1591118" cy="159428"/>
            </a:xfrm>
            <a:prstGeom prst="rect">
              <a:avLst/>
            </a:prstGeom>
          </p:spPr>
          <p:txBody>
            <a:bodyPr wrap="none" lIns="72000" tIns="0" rIns="72000" bIns="0">
              <a:normAutofit fontScale="70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914378">
                <a:defRPr/>
              </a:pPr>
              <a:r>
                <a:rPr lang="zh-CN" alt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The title text preset</a:t>
              </a:r>
            </a:p>
          </p:txBody>
        </p:sp>
      </p:grpSp>
      <p:grpSp>
        <p:nvGrpSpPr>
          <p:cNvPr id="152" name="组合 151">
            <a:extLst>
              <a:ext uri="{FF2B5EF4-FFF2-40B4-BE49-F238E27FC236}">
                <a16:creationId xmlns:a16="http://schemas.microsoft.com/office/drawing/2014/main" id="{BCB6416E-B7D7-4EC9-99FC-AB1FD357C3A0}"/>
              </a:ext>
            </a:extLst>
          </p:cNvPr>
          <p:cNvGrpSpPr/>
          <p:nvPr/>
        </p:nvGrpSpPr>
        <p:grpSpPr>
          <a:xfrm>
            <a:off x="3170162" y="1643110"/>
            <a:ext cx="908700" cy="1656150"/>
            <a:chOff x="3170162" y="1643110"/>
            <a:chExt cx="908700" cy="1656150"/>
          </a:xfrm>
        </p:grpSpPr>
        <p:sp>
          <p:nvSpPr>
            <p:cNvPr id="119" name="Block Arc 8">
              <a:extLst>
                <a:ext uri="{FF2B5EF4-FFF2-40B4-BE49-F238E27FC236}">
                  <a16:creationId xmlns:a16="http://schemas.microsoft.com/office/drawing/2014/main" id="{9711D2FB-84CD-46C4-A518-52FD4E94AB69}"/>
                </a:ext>
              </a:extLst>
            </p:cNvPr>
            <p:cNvSpPr/>
            <p:nvPr/>
          </p:nvSpPr>
          <p:spPr>
            <a:xfrm flipV="1">
              <a:off x="3170162" y="2039337"/>
              <a:ext cx="908700" cy="908702"/>
            </a:xfrm>
            <a:prstGeom prst="blockArc">
              <a:avLst>
                <a:gd name="adj1" fmla="val 10800000"/>
                <a:gd name="adj2" fmla="val 19093"/>
                <a:gd name="adj3" fmla="val 14285"/>
              </a:avLst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0" name="Rectangle 9">
              <a:extLst>
                <a:ext uri="{FF2B5EF4-FFF2-40B4-BE49-F238E27FC236}">
                  <a16:creationId xmlns:a16="http://schemas.microsoft.com/office/drawing/2014/main" id="{5A63E347-73F0-447C-808D-979C4A959BD4}"/>
                </a:ext>
              </a:extLst>
            </p:cNvPr>
            <p:cNvSpPr/>
            <p:nvPr/>
          </p:nvSpPr>
          <p:spPr>
            <a:xfrm>
              <a:off x="3553696" y="2920896"/>
              <a:ext cx="141633" cy="319687"/>
            </a:xfrm>
            <a:prstGeom prst="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1" name="Rectangle 10">
              <a:extLst>
                <a:ext uri="{FF2B5EF4-FFF2-40B4-BE49-F238E27FC236}">
                  <a16:creationId xmlns:a16="http://schemas.microsoft.com/office/drawing/2014/main" id="{9D3A3AE8-6079-4780-8200-F22C1B583396}"/>
                </a:ext>
              </a:extLst>
            </p:cNvPr>
            <p:cNvSpPr/>
            <p:nvPr/>
          </p:nvSpPr>
          <p:spPr>
            <a:xfrm>
              <a:off x="3369572" y="3238560"/>
              <a:ext cx="509880" cy="60700"/>
            </a:xfrm>
            <a:prstGeom prst="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2" name="Rectangle: Rounded Corners 11">
              <a:extLst>
                <a:ext uri="{FF2B5EF4-FFF2-40B4-BE49-F238E27FC236}">
                  <a16:creationId xmlns:a16="http://schemas.microsoft.com/office/drawing/2014/main" id="{F8096B5B-EB74-4586-85B8-B26DB6447F52}"/>
                </a:ext>
              </a:extLst>
            </p:cNvPr>
            <p:cNvSpPr/>
            <p:nvPr/>
          </p:nvSpPr>
          <p:spPr>
            <a:xfrm>
              <a:off x="3337726" y="1643110"/>
              <a:ext cx="573571" cy="1132526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2" name="Rectangle: Rounded Corners 24">
              <a:extLst>
                <a:ext uri="{FF2B5EF4-FFF2-40B4-BE49-F238E27FC236}">
                  <a16:creationId xmlns:a16="http://schemas.microsoft.com/office/drawing/2014/main" id="{A6B321B2-B66D-4229-8001-4F83A581DE97}"/>
                </a:ext>
              </a:extLst>
            </p:cNvPr>
            <p:cNvSpPr/>
            <p:nvPr/>
          </p:nvSpPr>
          <p:spPr>
            <a:xfrm>
              <a:off x="3337726" y="1891943"/>
              <a:ext cx="573571" cy="883692"/>
            </a:xfrm>
            <a:prstGeom prst="roundRect">
              <a:avLst>
                <a:gd name="adj" fmla="val 50000"/>
              </a:avLst>
            </a:pr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3" name="Freeform: Shape 43">
              <a:extLst>
                <a:ext uri="{FF2B5EF4-FFF2-40B4-BE49-F238E27FC236}">
                  <a16:creationId xmlns:a16="http://schemas.microsoft.com/office/drawing/2014/main" id="{4BCC4BFC-C88E-4066-88DF-BBCAD29B90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2925" y="2298250"/>
              <a:ext cx="303606" cy="333495"/>
            </a:xfrm>
            <a:custGeom>
              <a:avLst/>
              <a:gdLst>
                <a:gd name="connsiteX0" fmla="*/ 265967 w 306388"/>
                <a:gd name="connsiteY0" fmla="*/ 243697 h 336550"/>
                <a:gd name="connsiteX1" fmla="*/ 232996 w 306388"/>
                <a:gd name="connsiteY1" fmla="*/ 278234 h 336550"/>
                <a:gd name="connsiteX2" fmla="*/ 219808 w 306388"/>
                <a:gd name="connsiteY2" fmla="*/ 264950 h 336550"/>
                <a:gd name="connsiteX3" fmla="*/ 203982 w 306388"/>
                <a:gd name="connsiteY3" fmla="*/ 264950 h 336550"/>
                <a:gd name="connsiteX4" fmla="*/ 203982 w 306388"/>
                <a:gd name="connsiteY4" fmla="*/ 280890 h 336550"/>
                <a:gd name="connsiteX5" fmla="*/ 225083 w 306388"/>
                <a:gd name="connsiteY5" fmla="*/ 300815 h 336550"/>
                <a:gd name="connsiteX6" fmla="*/ 232996 w 306388"/>
                <a:gd name="connsiteY6" fmla="*/ 304800 h 336550"/>
                <a:gd name="connsiteX7" fmla="*/ 239591 w 306388"/>
                <a:gd name="connsiteY7" fmla="*/ 300815 h 336550"/>
                <a:gd name="connsiteX8" fmla="*/ 281794 w 306388"/>
                <a:gd name="connsiteY8" fmla="*/ 259637 h 336550"/>
                <a:gd name="connsiteX9" fmla="*/ 281794 w 306388"/>
                <a:gd name="connsiteY9" fmla="*/ 243697 h 336550"/>
                <a:gd name="connsiteX10" fmla="*/ 265967 w 306388"/>
                <a:gd name="connsiteY10" fmla="*/ 243697 h 336550"/>
                <a:gd name="connsiteX11" fmla="*/ 242094 w 306388"/>
                <a:gd name="connsiteY11" fmla="*/ 209550 h 336550"/>
                <a:gd name="connsiteX12" fmla="*/ 306388 w 306388"/>
                <a:gd name="connsiteY12" fmla="*/ 273050 h 336550"/>
                <a:gd name="connsiteX13" fmla="*/ 242094 w 306388"/>
                <a:gd name="connsiteY13" fmla="*/ 336550 h 336550"/>
                <a:gd name="connsiteX14" fmla="*/ 177800 w 306388"/>
                <a:gd name="connsiteY14" fmla="*/ 273050 h 336550"/>
                <a:gd name="connsiteX15" fmla="*/ 242094 w 306388"/>
                <a:gd name="connsiteY15" fmla="*/ 209550 h 336550"/>
                <a:gd name="connsiteX16" fmla="*/ 65986 w 306388"/>
                <a:gd name="connsiteY16" fmla="*/ 133087 h 336550"/>
                <a:gd name="connsiteX17" fmla="*/ 69946 w 306388"/>
                <a:gd name="connsiteY17" fmla="*/ 135738 h 336550"/>
                <a:gd name="connsiteX18" fmla="*/ 104259 w 306388"/>
                <a:gd name="connsiteY18" fmla="*/ 228503 h 336550"/>
                <a:gd name="connsiteX19" fmla="*/ 116136 w 306388"/>
                <a:gd name="connsiteY19" fmla="*/ 228503 h 336550"/>
                <a:gd name="connsiteX20" fmla="*/ 149130 w 306388"/>
                <a:gd name="connsiteY20" fmla="*/ 135738 h 336550"/>
                <a:gd name="connsiteX21" fmla="*/ 155728 w 306388"/>
                <a:gd name="connsiteY21" fmla="*/ 133087 h 336550"/>
                <a:gd name="connsiteX22" fmla="*/ 184762 w 306388"/>
                <a:gd name="connsiteY22" fmla="*/ 138388 h 336550"/>
                <a:gd name="connsiteX23" fmla="*/ 219075 w 306388"/>
                <a:gd name="connsiteY23" fmla="*/ 184771 h 336550"/>
                <a:gd name="connsiteX24" fmla="*/ 219075 w 306388"/>
                <a:gd name="connsiteY24" fmla="*/ 195373 h 336550"/>
                <a:gd name="connsiteX25" fmla="*/ 161007 w 306388"/>
                <a:gd name="connsiteY25" fmla="*/ 273561 h 336550"/>
                <a:gd name="connsiteX26" fmla="*/ 162327 w 306388"/>
                <a:gd name="connsiteY26" fmla="*/ 284162 h 336550"/>
                <a:gd name="connsiteX27" fmla="*/ 21116 w 306388"/>
                <a:gd name="connsiteY27" fmla="*/ 284162 h 336550"/>
                <a:gd name="connsiteX28" fmla="*/ 0 w 306388"/>
                <a:gd name="connsiteY28" fmla="*/ 262959 h 336550"/>
                <a:gd name="connsiteX29" fmla="*/ 0 w 306388"/>
                <a:gd name="connsiteY29" fmla="*/ 186096 h 336550"/>
                <a:gd name="connsiteX30" fmla="*/ 34313 w 306388"/>
                <a:gd name="connsiteY30" fmla="*/ 138388 h 336550"/>
                <a:gd name="connsiteX31" fmla="*/ 65986 w 306388"/>
                <a:gd name="connsiteY31" fmla="*/ 133087 h 336550"/>
                <a:gd name="connsiteX32" fmla="*/ 103043 w 306388"/>
                <a:gd name="connsiteY32" fmla="*/ 125412 h 336550"/>
                <a:gd name="connsiteX33" fmla="*/ 117331 w 306388"/>
                <a:gd name="connsiteY33" fmla="*/ 125412 h 336550"/>
                <a:gd name="connsiteX34" fmla="*/ 122526 w 306388"/>
                <a:gd name="connsiteY34" fmla="*/ 128077 h 336550"/>
                <a:gd name="connsiteX35" fmla="*/ 122526 w 306388"/>
                <a:gd name="connsiteY35" fmla="*/ 136071 h 336550"/>
                <a:gd name="connsiteX36" fmla="*/ 116032 w 306388"/>
                <a:gd name="connsiteY36" fmla="*/ 148063 h 336550"/>
                <a:gd name="connsiteX37" fmla="*/ 118630 w 306388"/>
                <a:gd name="connsiteY37" fmla="*/ 178707 h 336550"/>
                <a:gd name="connsiteX38" fmla="*/ 112135 w 306388"/>
                <a:gd name="connsiteY38" fmla="*/ 197360 h 336550"/>
                <a:gd name="connsiteX39" fmla="*/ 108239 w 306388"/>
                <a:gd name="connsiteY39" fmla="*/ 197360 h 336550"/>
                <a:gd name="connsiteX40" fmla="*/ 100446 w 306388"/>
                <a:gd name="connsiteY40" fmla="*/ 178707 h 336550"/>
                <a:gd name="connsiteX41" fmla="*/ 104342 w 306388"/>
                <a:gd name="connsiteY41" fmla="*/ 148063 h 336550"/>
                <a:gd name="connsiteX42" fmla="*/ 96549 w 306388"/>
                <a:gd name="connsiteY42" fmla="*/ 136071 h 336550"/>
                <a:gd name="connsiteX43" fmla="*/ 97848 w 306388"/>
                <a:gd name="connsiteY43" fmla="*/ 128077 h 336550"/>
                <a:gd name="connsiteX44" fmla="*/ 103043 w 306388"/>
                <a:gd name="connsiteY44" fmla="*/ 125412 h 336550"/>
                <a:gd name="connsiteX45" fmla="*/ 110332 w 306388"/>
                <a:gd name="connsiteY45" fmla="*/ 0 h 336550"/>
                <a:gd name="connsiteX46" fmla="*/ 166689 w 306388"/>
                <a:gd name="connsiteY46" fmla="*/ 55563 h 336550"/>
                <a:gd name="connsiteX47" fmla="*/ 110332 w 306388"/>
                <a:gd name="connsiteY47" fmla="*/ 111126 h 336550"/>
                <a:gd name="connsiteX48" fmla="*/ 53975 w 306388"/>
                <a:gd name="connsiteY48" fmla="*/ 55563 h 336550"/>
                <a:gd name="connsiteX49" fmla="*/ 110332 w 306388"/>
                <a:gd name="connsiteY49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306388" h="336550">
                  <a:moveTo>
                    <a:pt x="265967" y="243697"/>
                  </a:moveTo>
                  <a:cubicBezTo>
                    <a:pt x="265967" y="243697"/>
                    <a:pt x="265967" y="243697"/>
                    <a:pt x="232996" y="278234"/>
                  </a:cubicBezTo>
                  <a:cubicBezTo>
                    <a:pt x="232996" y="278234"/>
                    <a:pt x="232996" y="278234"/>
                    <a:pt x="219808" y="264950"/>
                  </a:cubicBezTo>
                  <a:cubicBezTo>
                    <a:pt x="214532" y="260965"/>
                    <a:pt x="207938" y="260965"/>
                    <a:pt x="203982" y="264950"/>
                  </a:cubicBezTo>
                  <a:cubicBezTo>
                    <a:pt x="200025" y="268935"/>
                    <a:pt x="200025" y="275577"/>
                    <a:pt x="203982" y="280890"/>
                  </a:cubicBezTo>
                  <a:cubicBezTo>
                    <a:pt x="203982" y="280890"/>
                    <a:pt x="203982" y="280890"/>
                    <a:pt x="225083" y="300815"/>
                  </a:cubicBezTo>
                  <a:cubicBezTo>
                    <a:pt x="227721" y="303472"/>
                    <a:pt x="230359" y="304800"/>
                    <a:pt x="232996" y="304800"/>
                  </a:cubicBezTo>
                  <a:cubicBezTo>
                    <a:pt x="235634" y="304800"/>
                    <a:pt x="238272" y="303472"/>
                    <a:pt x="239591" y="300815"/>
                  </a:cubicBezTo>
                  <a:cubicBezTo>
                    <a:pt x="239591" y="300815"/>
                    <a:pt x="239591" y="300815"/>
                    <a:pt x="281794" y="259637"/>
                  </a:cubicBezTo>
                  <a:cubicBezTo>
                    <a:pt x="285750" y="255652"/>
                    <a:pt x="285750" y="249011"/>
                    <a:pt x="281794" y="243697"/>
                  </a:cubicBezTo>
                  <a:cubicBezTo>
                    <a:pt x="277837" y="239712"/>
                    <a:pt x="271243" y="239712"/>
                    <a:pt x="265967" y="243697"/>
                  </a:cubicBezTo>
                  <a:close/>
                  <a:moveTo>
                    <a:pt x="242094" y="209550"/>
                  </a:moveTo>
                  <a:cubicBezTo>
                    <a:pt x="277603" y="209550"/>
                    <a:pt x="306388" y="237980"/>
                    <a:pt x="306388" y="273050"/>
                  </a:cubicBezTo>
                  <a:cubicBezTo>
                    <a:pt x="306388" y="308120"/>
                    <a:pt x="277603" y="336550"/>
                    <a:pt x="242094" y="336550"/>
                  </a:cubicBezTo>
                  <a:cubicBezTo>
                    <a:pt x="206585" y="336550"/>
                    <a:pt x="177800" y="308120"/>
                    <a:pt x="177800" y="273050"/>
                  </a:cubicBezTo>
                  <a:cubicBezTo>
                    <a:pt x="177800" y="237980"/>
                    <a:pt x="206585" y="209550"/>
                    <a:pt x="242094" y="209550"/>
                  </a:cubicBezTo>
                  <a:close/>
                  <a:moveTo>
                    <a:pt x="65986" y="133087"/>
                  </a:moveTo>
                  <a:cubicBezTo>
                    <a:pt x="67306" y="133087"/>
                    <a:pt x="69946" y="134413"/>
                    <a:pt x="69946" y="135738"/>
                  </a:cubicBezTo>
                  <a:cubicBezTo>
                    <a:pt x="69946" y="135738"/>
                    <a:pt x="69946" y="135738"/>
                    <a:pt x="104259" y="228503"/>
                  </a:cubicBezTo>
                  <a:cubicBezTo>
                    <a:pt x="105578" y="233804"/>
                    <a:pt x="113497" y="233804"/>
                    <a:pt x="116136" y="228503"/>
                  </a:cubicBezTo>
                  <a:cubicBezTo>
                    <a:pt x="116136" y="228503"/>
                    <a:pt x="116136" y="228503"/>
                    <a:pt x="149130" y="135738"/>
                  </a:cubicBezTo>
                  <a:cubicBezTo>
                    <a:pt x="150449" y="133087"/>
                    <a:pt x="153089" y="131762"/>
                    <a:pt x="155728" y="133087"/>
                  </a:cubicBezTo>
                  <a:cubicBezTo>
                    <a:pt x="155728" y="133087"/>
                    <a:pt x="155728" y="133087"/>
                    <a:pt x="184762" y="138388"/>
                  </a:cubicBezTo>
                  <a:cubicBezTo>
                    <a:pt x="205878" y="145014"/>
                    <a:pt x="219075" y="163567"/>
                    <a:pt x="219075" y="184771"/>
                  </a:cubicBezTo>
                  <a:cubicBezTo>
                    <a:pt x="219075" y="184771"/>
                    <a:pt x="219075" y="184771"/>
                    <a:pt x="219075" y="195373"/>
                  </a:cubicBezTo>
                  <a:cubicBezTo>
                    <a:pt x="186082" y="204649"/>
                    <a:pt x="161007" y="236454"/>
                    <a:pt x="161007" y="273561"/>
                  </a:cubicBezTo>
                  <a:cubicBezTo>
                    <a:pt x="161007" y="277536"/>
                    <a:pt x="161007" y="280187"/>
                    <a:pt x="162327" y="284162"/>
                  </a:cubicBezTo>
                  <a:cubicBezTo>
                    <a:pt x="162327" y="284162"/>
                    <a:pt x="162327" y="284162"/>
                    <a:pt x="21116" y="284162"/>
                  </a:cubicBezTo>
                  <a:cubicBezTo>
                    <a:pt x="9238" y="284162"/>
                    <a:pt x="0" y="274886"/>
                    <a:pt x="0" y="262959"/>
                  </a:cubicBezTo>
                  <a:cubicBezTo>
                    <a:pt x="0" y="262959"/>
                    <a:pt x="0" y="262959"/>
                    <a:pt x="0" y="186096"/>
                  </a:cubicBezTo>
                  <a:cubicBezTo>
                    <a:pt x="0" y="163567"/>
                    <a:pt x="14517" y="145014"/>
                    <a:pt x="34313" y="138388"/>
                  </a:cubicBezTo>
                  <a:cubicBezTo>
                    <a:pt x="34313" y="138388"/>
                    <a:pt x="65986" y="133087"/>
                    <a:pt x="65986" y="133087"/>
                  </a:cubicBezTo>
                  <a:close/>
                  <a:moveTo>
                    <a:pt x="103043" y="125412"/>
                  </a:moveTo>
                  <a:cubicBezTo>
                    <a:pt x="103043" y="125412"/>
                    <a:pt x="103043" y="125412"/>
                    <a:pt x="117331" y="125412"/>
                  </a:cubicBezTo>
                  <a:cubicBezTo>
                    <a:pt x="118630" y="125412"/>
                    <a:pt x="121227" y="126745"/>
                    <a:pt x="122526" y="128077"/>
                  </a:cubicBezTo>
                  <a:cubicBezTo>
                    <a:pt x="123825" y="129409"/>
                    <a:pt x="123825" y="133406"/>
                    <a:pt x="122526" y="136071"/>
                  </a:cubicBezTo>
                  <a:cubicBezTo>
                    <a:pt x="122526" y="136071"/>
                    <a:pt x="122526" y="136071"/>
                    <a:pt x="116032" y="148063"/>
                  </a:cubicBezTo>
                  <a:cubicBezTo>
                    <a:pt x="116032" y="148063"/>
                    <a:pt x="116032" y="148063"/>
                    <a:pt x="118630" y="178707"/>
                  </a:cubicBezTo>
                  <a:cubicBezTo>
                    <a:pt x="118630" y="178707"/>
                    <a:pt x="118630" y="178707"/>
                    <a:pt x="112135" y="197360"/>
                  </a:cubicBezTo>
                  <a:cubicBezTo>
                    <a:pt x="110836" y="200025"/>
                    <a:pt x="108239" y="200025"/>
                    <a:pt x="108239" y="197360"/>
                  </a:cubicBezTo>
                  <a:cubicBezTo>
                    <a:pt x="108239" y="197360"/>
                    <a:pt x="108239" y="197360"/>
                    <a:pt x="100446" y="178707"/>
                  </a:cubicBezTo>
                  <a:cubicBezTo>
                    <a:pt x="100446" y="178707"/>
                    <a:pt x="100446" y="178707"/>
                    <a:pt x="104342" y="148063"/>
                  </a:cubicBezTo>
                  <a:cubicBezTo>
                    <a:pt x="104342" y="148063"/>
                    <a:pt x="104342" y="148063"/>
                    <a:pt x="96549" y="136071"/>
                  </a:cubicBezTo>
                  <a:cubicBezTo>
                    <a:pt x="95250" y="133406"/>
                    <a:pt x="95250" y="129409"/>
                    <a:pt x="97848" y="128077"/>
                  </a:cubicBezTo>
                  <a:cubicBezTo>
                    <a:pt x="99147" y="126745"/>
                    <a:pt x="100446" y="125412"/>
                    <a:pt x="103043" y="125412"/>
                  </a:cubicBezTo>
                  <a:close/>
                  <a:moveTo>
                    <a:pt x="110332" y="0"/>
                  </a:moveTo>
                  <a:cubicBezTo>
                    <a:pt x="141457" y="0"/>
                    <a:pt x="166689" y="24876"/>
                    <a:pt x="166689" y="55563"/>
                  </a:cubicBezTo>
                  <a:cubicBezTo>
                    <a:pt x="166689" y="86250"/>
                    <a:pt x="141457" y="111126"/>
                    <a:pt x="110332" y="111126"/>
                  </a:cubicBezTo>
                  <a:cubicBezTo>
                    <a:pt x="79207" y="111126"/>
                    <a:pt x="53975" y="86250"/>
                    <a:pt x="53975" y="55563"/>
                  </a:cubicBezTo>
                  <a:cubicBezTo>
                    <a:pt x="53975" y="24876"/>
                    <a:pt x="79207" y="0"/>
                    <a:pt x="11033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144" name="Rectangle 38">
            <a:extLst>
              <a:ext uri="{FF2B5EF4-FFF2-40B4-BE49-F238E27FC236}">
                <a16:creationId xmlns:a16="http://schemas.microsoft.com/office/drawing/2014/main" id="{F90B287C-107D-45B0-9C59-83F26DA72E37}"/>
              </a:ext>
            </a:extLst>
          </p:cNvPr>
          <p:cNvSpPr/>
          <p:nvPr/>
        </p:nvSpPr>
        <p:spPr>
          <a:xfrm>
            <a:off x="1649924" y="1275604"/>
            <a:ext cx="678311" cy="392416"/>
          </a:xfrm>
          <a:prstGeom prst="rect">
            <a:avLst/>
          </a:prstGeom>
        </p:spPr>
        <p:txBody>
          <a:bodyPr wrap="none">
            <a:normAutofit fontScale="8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914378">
              <a:defRPr/>
            </a:pPr>
            <a:r>
              <a:rPr lang="en-US" altLang="zh-CN" sz="28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40%</a:t>
            </a:r>
          </a:p>
        </p:txBody>
      </p:sp>
      <p:grpSp>
        <p:nvGrpSpPr>
          <p:cNvPr id="154" name="组合 153">
            <a:extLst>
              <a:ext uri="{FF2B5EF4-FFF2-40B4-BE49-F238E27FC236}">
                <a16:creationId xmlns:a16="http://schemas.microsoft.com/office/drawing/2014/main" id="{5A0479AA-6427-48A3-B835-CADBBA4FA163}"/>
              </a:ext>
            </a:extLst>
          </p:cNvPr>
          <p:cNvGrpSpPr/>
          <p:nvPr/>
        </p:nvGrpSpPr>
        <p:grpSpPr>
          <a:xfrm>
            <a:off x="6609459" y="1643110"/>
            <a:ext cx="908700" cy="1656150"/>
            <a:chOff x="6609459" y="1643110"/>
            <a:chExt cx="908700" cy="1656150"/>
          </a:xfrm>
        </p:grpSpPr>
        <p:sp>
          <p:nvSpPr>
            <p:cNvPr id="127" name="Block Arc 18">
              <a:extLst>
                <a:ext uri="{FF2B5EF4-FFF2-40B4-BE49-F238E27FC236}">
                  <a16:creationId xmlns:a16="http://schemas.microsoft.com/office/drawing/2014/main" id="{15DDC2C4-C55C-487F-A01B-B9BB0F48D194}"/>
                </a:ext>
              </a:extLst>
            </p:cNvPr>
            <p:cNvSpPr/>
            <p:nvPr/>
          </p:nvSpPr>
          <p:spPr>
            <a:xfrm flipV="1">
              <a:off x="6609459" y="2039337"/>
              <a:ext cx="908700" cy="908702"/>
            </a:xfrm>
            <a:prstGeom prst="blockArc">
              <a:avLst>
                <a:gd name="adj1" fmla="val 10800000"/>
                <a:gd name="adj2" fmla="val 19093"/>
                <a:gd name="adj3" fmla="val 14285"/>
              </a:avLst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8" name="Rectangle 19">
              <a:extLst>
                <a:ext uri="{FF2B5EF4-FFF2-40B4-BE49-F238E27FC236}">
                  <a16:creationId xmlns:a16="http://schemas.microsoft.com/office/drawing/2014/main" id="{E9B5BD2E-F877-4AC0-860F-BD471D5D593B}"/>
                </a:ext>
              </a:extLst>
            </p:cNvPr>
            <p:cNvSpPr/>
            <p:nvPr/>
          </p:nvSpPr>
          <p:spPr>
            <a:xfrm>
              <a:off x="6992993" y="2920896"/>
              <a:ext cx="141633" cy="319687"/>
            </a:xfrm>
            <a:prstGeom prst="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9" name="Rectangle 20">
              <a:extLst>
                <a:ext uri="{FF2B5EF4-FFF2-40B4-BE49-F238E27FC236}">
                  <a16:creationId xmlns:a16="http://schemas.microsoft.com/office/drawing/2014/main" id="{85CECC71-5394-46BA-956A-8624E58CCF2E}"/>
                </a:ext>
              </a:extLst>
            </p:cNvPr>
            <p:cNvSpPr/>
            <p:nvPr/>
          </p:nvSpPr>
          <p:spPr>
            <a:xfrm>
              <a:off x="6808869" y="3238560"/>
              <a:ext cx="509880" cy="60700"/>
            </a:xfrm>
            <a:prstGeom prst="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0" name="Rectangle: Rounded Corners 21">
              <a:extLst>
                <a:ext uri="{FF2B5EF4-FFF2-40B4-BE49-F238E27FC236}">
                  <a16:creationId xmlns:a16="http://schemas.microsoft.com/office/drawing/2014/main" id="{DF15EB47-B06D-45E2-9914-971A463E83FA}"/>
                </a:ext>
              </a:extLst>
            </p:cNvPr>
            <p:cNvSpPr/>
            <p:nvPr/>
          </p:nvSpPr>
          <p:spPr>
            <a:xfrm>
              <a:off x="6777023" y="1643110"/>
              <a:ext cx="573571" cy="1132526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4" name="Rectangle: Rounded Corners 26">
              <a:extLst>
                <a:ext uri="{FF2B5EF4-FFF2-40B4-BE49-F238E27FC236}">
                  <a16:creationId xmlns:a16="http://schemas.microsoft.com/office/drawing/2014/main" id="{ED1DB6EB-D3D9-4F9C-91A7-C943CD8D2BF2}"/>
                </a:ext>
              </a:extLst>
            </p:cNvPr>
            <p:cNvSpPr/>
            <p:nvPr/>
          </p:nvSpPr>
          <p:spPr>
            <a:xfrm>
              <a:off x="6777023" y="1786916"/>
              <a:ext cx="573571" cy="988719"/>
            </a:xfrm>
            <a:prstGeom prst="roundRect">
              <a:avLst>
                <a:gd name="adj" fmla="val 50000"/>
              </a:avLst>
            </a:prstGeom>
            <a:blipFill dpi="0"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5" name="Freeform: Shape 45">
              <a:extLst>
                <a:ext uri="{FF2B5EF4-FFF2-40B4-BE49-F238E27FC236}">
                  <a16:creationId xmlns:a16="http://schemas.microsoft.com/office/drawing/2014/main" id="{CD4592DF-F36E-4525-8B61-496FFC4891E1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8104" y="2322552"/>
              <a:ext cx="311411" cy="284890"/>
            </a:xfrm>
            <a:custGeom>
              <a:avLst/>
              <a:gdLst>
                <a:gd name="connsiteX0" fmla="*/ 448866 w 607356"/>
                <a:gd name="connsiteY0" fmla="*/ 489309 h 555632"/>
                <a:gd name="connsiteX1" fmla="*/ 422386 w 607356"/>
                <a:gd name="connsiteY1" fmla="*/ 499920 h 555632"/>
                <a:gd name="connsiteX2" fmla="*/ 432352 w 607356"/>
                <a:gd name="connsiteY2" fmla="*/ 526734 h 555632"/>
                <a:gd name="connsiteX3" fmla="*/ 459116 w 607356"/>
                <a:gd name="connsiteY3" fmla="*/ 516975 h 555632"/>
                <a:gd name="connsiteX4" fmla="*/ 365535 w 607356"/>
                <a:gd name="connsiteY4" fmla="*/ 263336 h 555632"/>
                <a:gd name="connsiteX5" fmla="*/ 338771 w 607356"/>
                <a:gd name="connsiteY5" fmla="*/ 273189 h 555632"/>
                <a:gd name="connsiteX6" fmla="*/ 413654 w 607356"/>
                <a:gd name="connsiteY6" fmla="*/ 476139 h 555632"/>
                <a:gd name="connsiteX7" fmla="*/ 440134 w 607356"/>
                <a:gd name="connsiteY7" fmla="*/ 465622 h 555632"/>
                <a:gd name="connsiteX8" fmla="*/ 95840 w 607356"/>
                <a:gd name="connsiteY8" fmla="*/ 259158 h 555632"/>
                <a:gd name="connsiteX9" fmla="*/ 72320 w 607356"/>
                <a:gd name="connsiteY9" fmla="*/ 282662 h 555632"/>
                <a:gd name="connsiteX10" fmla="*/ 95840 w 607356"/>
                <a:gd name="connsiteY10" fmla="*/ 306071 h 555632"/>
                <a:gd name="connsiteX11" fmla="*/ 119266 w 607356"/>
                <a:gd name="connsiteY11" fmla="*/ 282662 h 555632"/>
                <a:gd name="connsiteX12" fmla="*/ 95840 w 607356"/>
                <a:gd name="connsiteY12" fmla="*/ 259158 h 555632"/>
                <a:gd name="connsiteX13" fmla="*/ 95840 w 607356"/>
                <a:gd name="connsiteY13" fmla="*/ 233854 h 555632"/>
                <a:gd name="connsiteX14" fmla="*/ 144589 w 607356"/>
                <a:gd name="connsiteY14" fmla="*/ 282662 h 555632"/>
                <a:gd name="connsiteX15" fmla="*/ 95840 w 607356"/>
                <a:gd name="connsiteY15" fmla="*/ 331375 h 555632"/>
                <a:gd name="connsiteX16" fmla="*/ 46997 w 607356"/>
                <a:gd name="connsiteY16" fmla="*/ 282662 h 555632"/>
                <a:gd name="connsiteX17" fmla="*/ 95840 w 607356"/>
                <a:gd name="connsiteY17" fmla="*/ 233854 h 555632"/>
                <a:gd name="connsiteX18" fmla="*/ 332697 w 607356"/>
                <a:gd name="connsiteY18" fmla="*/ 216815 h 555632"/>
                <a:gd name="connsiteX19" fmla="*/ 334310 w 607356"/>
                <a:gd name="connsiteY19" fmla="*/ 247892 h 555632"/>
                <a:gd name="connsiteX20" fmla="*/ 352248 w 607356"/>
                <a:gd name="connsiteY20" fmla="*/ 241354 h 555632"/>
                <a:gd name="connsiteX21" fmla="*/ 54183 w 607356"/>
                <a:gd name="connsiteY21" fmla="*/ 193702 h 555632"/>
                <a:gd name="connsiteX22" fmla="*/ 137402 w 607356"/>
                <a:gd name="connsiteY22" fmla="*/ 193702 h 555632"/>
                <a:gd name="connsiteX23" fmla="*/ 150022 w 607356"/>
                <a:gd name="connsiteY23" fmla="*/ 206380 h 555632"/>
                <a:gd name="connsiteX24" fmla="*/ 137402 w 607356"/>
                <a:gd name="connsiteY24" fmla="*/ 218964 h 555632"/>
                <a:gd name="connsiteX25" fmla="*/ 54183 w 607356"/>
                <a:gd name="connsiteY25" fmla="*/ 218964 h 555632"/>
                <a:gd name="connsiteX26" fmla="*/ 41563 w 607356"/>
                <a:gd name="connsiteY26" fmla="*/ 206380 h 555632"/>
                <a:gd name="connsiteX27" fmla="*/ 54183 w 607356"/>
                <a:gd name="connsiteY27" fmla="*/ 193702 h 555632"/>
                <a:gd name="connsiteX28" fmla="*/ 313430 w 607356"/>
                <a:gd name="connsiteY28" fmla="*/ 166125 h 555632"/>
                <a:gd name="connsiteX29" fmla="*/ 327761 w 607356"/>
                <a:gd name="connsiteY29" fmla="*/ 170104 h 555632"/>
                <a:gd name="connsiteX30" fmla="*/ 382904 w 607356"/>
                <a:gd name="connsiteY30" fmla="*/ 239270 h 555632"/>
                <a:gd name="connsiteX31" fmla="*/ 382904 w 607356"/>
                <a:gd name="connsiteY31" fmla="*/ 239365 h 555632"/>
                <a:gd name="connsiteX32" fmla="*/ 383473 w 607356"/>
                <a:gd name="connsiteY32" fmla="*/ 240028 h 555632"/>
                <a:gd name="connsiteX33" fmla="*/ 383663 w 607356"/>
                <a:gd name="connsiteY33" fmla="*/ 240407 h 555632"/>
                <a:gd name="connsiteX34" fmla="*/ 384043 w 607356"/>
                <a:gd name="connsiteY34" fmla="*/ 240975 h 555632"/>
                <a:gd name="connsiteX35" fmla="*/ 384327 w 607356"/>
                <a:gd name="connsiteY35" fmla="*/ 241544 h 555632"/>
                <a:gd name="connsiteX36" fmla="*/ 384517 w 607356"/>
                <a:gd name="connsiteY36" fmla="*/ 241923 h 555632"/>
                <a:gd name="connsiteX37" fmla="*/ 384897 w 607356"/>
                <a:gd name="connsiteY37" fmla="*/ 242681 h 555632"/>
                <a:gd name="connsiteX38" fmla="*/ 384897 w 607356"/>
                <a:gd name="connsiteY38" fmla="*/ 242775 h 555632"/>
                <a:gd name="connsiteX39" fmla="*/ 487209 w 607356"/>
                <a:gd name="connsiteY39" fmla="*/ 520007 h 555632"/>
                <a:gd name="connsiteX40" fmla="*/ 479711 w 607356"/>
                <a:gd name="connsiteY40" fmla="*/ 536304 h 555632"/>
                <a:gd name="connsiteX41" fmla="*/ 429220 w 607356"/>
                <a:gd name="connsiteY41" fmla="*/ 554874 h 555632"/>
                <a:gd name="connsiteX42" fmla="*/ 424854 w 607356"/>
                <a:gd name="connsiteY42" fmla="*/ 555632 h 555632"/>
                <a:gd name="connsiteX43" fmla="*/ 419539 w 607356"/>
                <a:gd name="connsiteY43" fmla="*/ 554495 h 555632"/>
                <a:gd name="connsiteX44" fmla="*/ 412990 w 607356"/>
                <a:gd name="connsiteY44" fmla="*/ 547389 h 555632"/>
                <a:gd name="connsiteX45" fmla="*/ 310583 w 607356"/>
                <a:gd name="connsiteY45" fmla="*/ 270063 h 555632"/>
                <a:gd name="connsiteX46" fmla="*/ 309918 w 607356"/>
                <a:gd name="connsiteY46" fmla="*/ 264567 h 555632"/>
                <a:gd name="connsiteX47" fmla="*/ 305268 w 607356"/>
                <a:gd name="connsiteY47" fmla="*/ 178631 h 555632"/>
                <a:gd name="connsiteX48" fmla="*/ 313430 w 607356"/>
                <a:gd name="connsiteY48" fmla="*/ 166125 h 555632"/>
                <a:gd name="connsiteX49" fmla="*/ 414495 w 607356"/>
                <a:gd name="connsiteY49" fmla="*/ 110647 h 555632"/>
                <a:gd name="connsiteX50" fmla="*/ 442215 w 607356"/>
                <a:gd name="connsiteY50" fmla="*/ 110647 h 555632"/>
                <a:gd name="connsiteX51" fmla="*/ 454935 w 607356"/>
                <a:gd name="connsiteY51" fmla="*/ 123361 h 555632"/>
                <a:gd name="connsiteX52" fmla="*/ 442215 w 607356"/>
                <a:gd name="connsiteY52" fmla="*/ 135980 h 555632"/>
                <a:gd name="connsiteX53" fmla="*/ 414495 w 607356"/>
                <a:gd name="connsiteY53" fmla="*/ 135980 h 555632"/>
                <a:gd name="connsiteX54" fmla="*/ 401870 w 607356"/>
                <a:gd name="connsiteY54" fmla="*/ 123361 h 555632"/>
                <a:gd name="connsiteX55" fmla="*/ 414495 w 607356"/>
                <a:gd name="connsiteY55" fmla="*/ 110647 h 555632"/>
                <a:gd name="connsiteX56" fmla="*/ 220526 w 607356"/>
                <a:gd name="connsiteY56" fmla="*/ 110647 h 555632"/>
                <a:gd name="connsiteX57" fmla="*/ 275925 w 607356"/>
                <a:gd name="connsiteY57" fmla="*/ 110647 h 555632"/>
                <a:gd name="connsiteX58" fmla="*/ 288542 w 607356"/>
                <a:gd name="connsiteY58" fmla="*/ 123361 h 555632"/>
                <a:gd name="connsiteX59" fmla="*/ 275925 w 607356"/>
                <a:gd name="connsiteY59" fmla="*/ 135980 h 555632"/>
                <a:gd name="connsiteX60" fmla="*/ 220526 w 607356"/>
                <a:gd name="connsiteY60" fmla="*/ 135980 h 555632"/>
                <a:gd name="connsiteX61" fmla="*/ 207815 w 607356"/>
                <a:gd name="connsiteY61" fmla="*/ 123361 h 555632"/>
                <a:gd name="connsiteX62" fmla="*/ 220526 w 607356"/>
                <a:gd name="connsiteY62" fmla="*/ 110647 h 555632"/>
                <a:gd name="connsiteX63" fmla="*/ 80744 w 607356"/>
                <a:gd name="connsiteY63" fmla="*/ 80626 h 555632"/>
                <a:gd name="connsiteX64" fmla="*/ 80744 w 607356"/>
                <a:gd name="connsiteY64" fmla="*/ 138338 h 555632"/>
                <a:gd name="connsiteX65" fmla="*/ 110841 w 607356"/>
                <a:gd name="connsiteY65" fmla="*/ 138338 h 555632"/>
                <a:gd name="connsiteX66" fmla="*/ 110841 w 607356"/>
                <a:gd name="connsiteY66" fmla="*/ 80626 h 555632"/>
                <a:gd name="connsiteX67" fmla="*/ 178967 w 607356"/>
                <a:gd name="connsiteY67" fmla="*/ 55323 h 555632"/>
                <a:gd name="connsiteX68" fmla="*/ 539176 w 607356"/>
                <a:gd name="connsiteY68" fmla="*/ 55323 h 555632"/>
                <a:gd name="connsiteX69" fmla="*/ 551892 w 607356"/>
                <a:gd name="connsiteY69" fmla="*/ 67924 h 555632"/>
                <a:gd name="connsiteX70" fmla="*/ 551892 w 607356"/>
                <a:gd name="connsiteY70" fmla="*/ 317010 h 555632"/>
                <a:gd name="connsiteX71" fmla="*/ 539176 w 607356"/>
                <a:gd name="connsiteY71" fmla="*/ 329611 h 555632"/>
                <a:gd name="connsiteX72" fmla="*/ 442197 w 607356"/>
                <a:gd name="connsiteY72" fmla="*/ 329611 h 555632"/>
                <a:gd name="connsiteX73" fmla="*/ 429577 w 607356"/>
                <a:gd name="connsiteY73" fmla="*/ 317010 h 555632"/>
                <a:gd name="connsiteX74" fmla="*/ 442197 w 607356"/>
                <a:gd name="connsiteY74" fmla="*/ 304409 h 555632"/>
                <a:gd name="connsiteX75" fmla="*/ 526556 w 607356"/>
                <a:gd name="connsiteY75" fmla="*/ 304409 h 555632"/>
                <a:gd name="connsiteX76" fmla="*/ 526556 w 607356"/>
                <a:gd name="connsiteY76" fmla="*/ 80620 h 555632"/>
                <a:gd name="connsiteX77" fmla="*/ 191588 w 607356"/>
                <a:gd name="connsiteY77" fmla="*/ 80620 h 555632"/>
                <a:gd name="connsiteX78" fmla="*/ 191588 w 607356"/>
                <a:gd name="connsiteY78" fmla="*/ 304409 h 555632"/>
                <a:gd name="connsiteX79" fmla="*/ 303655 w 607356"/>
                <a:gd name="connsiteY79" fmla="*/ 304409 h 555632"/>
                <a:gd name="connsiteX80" fmla="*/ 316276 w 607356"/>
                <a:gd name="connsiteY80" fmla="*/ 317010 h 555632"/>
                <a:gd name="connsiteX81" fmla="*/ 303655 w 607356"/>
                <a:gd name="connsiteY81" fmla="*/ 329611 h 555632"/>
                <a:gd name="connsiteX82" fmla="*/ 178967 w 607356"/>
                <a:gd name="connsiteY82" fmla="*/ 329611 h 555632"/>
                <a:gd name="connsiteX83" fmla="*/ 166252 w 607356"/>
                <a:gd name="connsiteY83" fmla="*/ 317010 h 555632"/>
                <a:gd name="connsiteX84" fmla="*/ 166252 w 607356"/>
                <a:gd name="connsiteY84" fmla="*/ 67924 h 555632"/>
                <a:gd name="connsiteX85" fmla="*/ 178967 w 607356"/>
                <a:gd name="connsiteY85" fmla="*/ 55323 h 555632"/>
                <a:gd name="connsiteX86" fmla="*/ 68116 w 607356"/>
                <a:gd name="connsiteY86" fmla="*/ 55323 h 555632"/>
                <a:gd name="connsiteX87" fmla="*/ 123564 w 607356"/>
                <a:gd name="connsiteY87" fmla="*/ 55323 h 555632"/>
                <a:gd name="connsiteX88" fmla="*/ 136191 w 607356"/>
                <a:gd name="connsiteY88" fmla="*/ 67927 h 555632"/>
                <a:gd name="connsiteX89" fmla="*/ 136191 w 607356"/>
                <a:gd name="connsiteY89" fmla="*/ 151037 h 555632"/>
                <a:gd name="connsiteX90" fmla="*/ 123564 w 607356"/>
                <a:gd name="connsiteY90" fmla="*/ 163641 h 555632"/>
                <a:gd name="connsiteX91" fmla="*/ 68116 w 607356"/>
                <a:gd name="connsiteY91" fmla="*/ 163641 h 555632"/>
                <a:gd name="connsiteX92" fmla="*/ 55394 w 607356"/>
                <a:gd name="connsiteY92" fmla="*/ 151037 h 555632"/>
                <a:gd name="connsiteX93" fmla="*/ 55394 w 607356"/>
                <a:gd name="connsiteY93" fmla="*/ 67927 h 555632"/>
                <a:gd name="connsiteX94" fmla="*/ 68116 w 607356"/>
                <a:gd name="connsiteY94" fmla="*/ 55323 h 555632"/>
                <a:gd name="connsiteX95" fmla="*/ 12622 w 607356"/>
                <a:gd name="connsiteY95" fmla="*/ 0 h 555632"/>
                <a:gd name="connsiteX96" fmla="*/ 594734 w 607356"/>
                <a:gd name="connsiteY96" fmla="*/ 0 h 555632"/>
                <a:gd name="connsiteX97" fmla="*/ 607356 w 607356"/>
                <a:gd name="connsiteY97" fmla="*/ 12603 h 555632"/>
                <a:gd name="connsiteX98" fmla="*/ 607356 w 607356"/>
                <a:gd name="connsiteY98" fmla="*/ 372402 h 555632"/>
                <a:gd name="connsiteX99" fmla="*/ 594734 w 607356"/>
                <a:gd name="connsiteY99" fmla="*/ 385005 h 555632"/>
                <a:gd name="connsiteX100" fmla="*/ 469942 w 607356"/>
                <a:gd name="connsiteY100" fmla="*/ 385005 h 555632"/>
                <a:gd name="connsiteX101" fmla="*/ 457320 w 607356"/>
                <a:gd name="connsiteY101" fmla="*/ 372402 h 555632"/>
                <a:gd name="connsiteX102" fmla="*/ 469942 w 607356"/>
                <a:gd name="connsiteY102" fmla="*/ 359799 h 555632"/>
                <a:gd name="connsiteX103" fmla="*/ 582018 w 607356"/>
                <a:gd name="connsiteY103" fmla="*/ 359799 h 555632"/>
                <a:gd name="connsiteX104" fmla="*/ 582018 w 607356"/>
                <a:gd name="connsiteY104" fmla="*/ 25301 h 555632"/>
                <a:gd name="connsiteX105" fmla="*/ 25338 w 607356"/>
                <a:gd name="connsiteY105" fmla="*/ 25301 h 555632"/>
                <a:gd name="connsiteX106" fmla="*/ 25338 w 607356"/>
                <a:gd name="connsiteY106" fmla="*/ 359799 h 555632"/>
                <a:gd name="connsiteX107" fmla="*/ 331389 w 607356"/>
                <a:gd name="connsiteY107" fmla="*/ 359799 h 555632"/>
                <a:gd name="connsiteX108" fmla="*/ 344010 w 607356"/>
                <a:gd name="connsiteY108" fmla="*/ 372402 h 555632"/>
                <a:gd name="connsiteX109" fmla="*/ 331389 w 607356"/>
                <a:gd name="connsiteY109" fmla="*/ 385005 h 555632"/>
                <a:gd name="connsiteX110" fmla="*/ 12622 w 607356"/>
                <a:gd name="connsiteY110" fmla="*/ 385005 h 555632"/>
                <a:gd name="connsiteX111" fmla="*/ 0 w 607356"/>
                <a:gd name="connsiteY111" fmla="*/ 372402 h 555632"/>
                <a:gd name="connsiteX112" fmla="*/ 0 w 607356"/>
                <a:gd name="connsiteY112" fmla="*/ 12603 h 555632"/>
                <a:gd name="connsiteX113" fmla="*/ 12622 w 607356"/>
                <a:gd name="connsiteY113" fmla="*/ 0 h 555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</a:cxnLst>
              <a:rect l="l" t="t" r="r" b="b"/>
              <a:pathLst>
                <a:path w="607356" h="555632">
                  <a:moveTo>
                    <a:pt x="448866" y="489309"/>
                  </a:moveTo>
                  <a:lnTo>
                    <a:pt x="422386" y="499920"/>
                  </a:lnTo>
                  <a:lnTo>
                    <a:pt x="432352" y="526734"/>
                  </a:lnTo>
                  <a:lnTo>
                    <a:pt x="459116" y="516975"/>
                  </a:lnTo>
                  <a:close/>
                  <a:moveTo>
                    <a:pt x="365535" y="263336"/>
                  </a:moveTo>
                  <a:lnTo>
                    <a:pt x="338771" y="273189"/>
                  </a:lnTo>
                  <a:lnTo>
                    <a:pt x="413654" y="476139"/>
                  </a:lnTo>
                  <a:lnTo>
                    <a:pt x="440134" y="465622"/>
                  </a:lnTo>
                  <a:close/>
                  <a:moveTo>
                    <a:pt x="95840" y="259158"/>
                  </a:moveTo>
                  <a:cubicBezTo>
                    <a:pt x="82847" y="259158"/>
                    <a:pt x="72320" y="269678"/>
                    <a:pt x="72320" y="282662"/>
                  </a:cubicBezTo>
                  <a:cubicBezTo>
                    <a:pt x="72320" y="295551"/>
                    <a:pt x="82847" y="306071"/>
                    <a:pt x="95840" y="306071"/>
                  </a:cubicBezTo>
                  <a:cubicBezTo>
                    <a:pt x="108739" y="306071"/>
                    <a:pt x="119266" y="295551"/>
                    <a:pt x="119266" y="282662"/>
                  </a:cubicBezTo>
                  <a:cubicBezTo>
                    <a:pt x="119266" y="269678"/>
                    <a:pt x="108739" y="259158"/>
                    <a:pt x="95840" y="259158"/>
                  </a:cubicBezTo>
                  <a:close/>
                  <a:moveTo>
                    <a:pt x="95840" y="233854"/>
                  </a:moveTo>
                  <a:cubicBezTo>
                    <a:pt x="122681" y="233854"/>
                    <a:pt x="144589" y="255746"/>
                    <a:pt x="144589" y="282662"/>
                  </a:cubicBezTo>
                  <a:cubicBezTo>
                    <a:pt x="144589" y="309483"/>
                    <a:pt x="122681" y="331375"/>
                    <a:pt x="95840" y="331375"/>
                  </a:cubicBezTo>
                  <a:cubicBezTo>
                    <a:pt x="68905" y="331375"/>
                    <a:pt x="46997" y="309483"/>
                    <a:pt x="46997" y="282662"/>
                  </a:cubicBezTo>
                  <a:cubicBezTo>
                    <a:pt x="46997" y="255746"/>
                    <a:pt x="68905" y="233854"/>
                    <a:pt x="95840" y="233854"/>
                  </a:cubicBezTo>
                  <a:close/>
                  <a:moveTo>
                    <a:pt x="332697" y="216815"/>
                  </a:moveTo>
                  <a:lnTo>
                    <a:pt x="334310" y="247892"/>
                  </a:lnTo>
                  <a:lnTo>
                    <a:pt x="352248" y="241354"/>
                  </a:lnTo>
                  <a:close/>
                  <a:moveTo>
                    <a:pt x="54183" y="193702"/>
                  </a:moveTo>
                  <a:lnTo>
                    <a:pt x="137402" y="193702"/>
                  </a:lnTo>
                  <a:cubicBezTo>
                    <a:pt x="144329" y="193702"/>
                    <a:pt x="150022" y="199379"/>
                    <a:pt x="150022" y="206380"/>
                  </a:cubicBezTo>
                  <a:cubicBezTo>
                    <a:pt x="150022" y="213287"/>
                    <a:pt x="144329" y="218964"/>
                    <a:pt x="137402" y="218964"/>
                  </a:cubicBezTo>
                  <a:lnTo>
                    <a:pt x="54183" y="218964"/>
                  </a:lnTo>
                  <a:cubicBezTo>
                    <a:pt x="47256" y="218964"/>
                    <a:pt x="41563" y="213287"/>
                    <a:pt x="41563" y="206380"/>
                  </a:cubicBezTo>
                  <a:cubicBezTo>
                    <a:pt x="41563" y="199379"/>
                    <a:pt x="47256" y="193702"/>
                    <a:pt x="54183" y="193702"/>
                  </a:cubicBezTo>
                  <a:close/>
                  <a:moveTo>
                    <a:pt x="313430" y="166125"/>
                  </a:moveTo>
                  <a:cubicBezTo>
                    <a:pt x="318555" y="164135"/>
                    <a:pt x="324345" y="165746"/>
                    <a:pt x="327761" y="170104"/>
                  </a:cubicBezTo>
                  <a:lnTo>
                    <a:pt x="382904" y="239270"/>
                  </a:lnTo>
                  <a:cubicBezTo>
                    <a:pt x="382904" y="239270"/>
                    <a:pt x="382904" y="239270"/>
                    <a:pt x="382904" y="239365"/>
                  </a:cubicBezTo>
                  <a:cubicBezTo>
                    <a:pt x="383094" y="239554"/>
                    <a:pt x="383283" y="239838"/>
                    <a:pt x="383473" y="240028"/>
                  </a:cubicBezTo>
                  <a:cubicBezTo>
                    <a:pt x="383568" y="240123"/>
                    <a:pt x="383663" y="240217"/>
                    <a:pt x="383663" y="240407"/>
                  </a:cubicBezTo>
                  <a:cubicBezTo>
                    <a:pt x="383853" y="240596"/>
                    <a:pt x="383948" y="240786"/>
                    <a:pt x="384043" y="240975"/>
                  </a:cubicBezTo>
                  <a:cubicBezTo>
                    <a:pt x="384138" y="241165"/>
                    <a:pt x="384232" y="241354"/>
                    <a:pt x="384327" y="241544"/>
                  </a:cubicBezTo>
                  <a:cubicBezTo>
                    <a:pt x="384422" y="241639"/>
                    <a:pt x="384422" y="241733"/>
                    <a:pt x="384517" y="241923"/>
                  </a:cubicBezTo>
                  <a:cubicBezTo>
                    <a:pt x="384612" y="242207"/>
                    <a:pt x="384707" y="242396"/>
                    <a:pt x="384897" y="242681"/>
                  </a:cubicBezTo>
                  <a:cubicBezTo>
                    <a:pt x="384897" y="242681"/>
                    <a:pt x="384897" y="242775"/>
                    <a:pt x="384897" y="242775"/>
                  </a:cubicBezTo>
                  <a:lnTo>
                    <a:pt x="487209" y="520007"/>
                  </a:lnTo>
                  <a:cubicBezTo>
                    <a:pt x="489582" y="526639"/>
                    <a:pt x="486260" y="533840"/>
                    <a:pt x="479711" y="536304"/>
                  </a:cubicBezTo>
                  <a:lnTo>
                    <a:pt x="429220" y="554874"/>
                  </a:lnTo>
                  <a:cubicBezTo>
                    <a:pt x="427796" y="555348"/>
                    <a:pt x="426372" y="555632"/>
                    <a:pt x="424854" y="555632"/>
                  </a:cubicBezTo>
                  <a:cubicBezTo>
                    <a:pt x="423050" y="555632"/>
                    <a:pt x="421247" y="555253"/>
                    <a:pt x="419539" y="554495"/>
                  </a:cubicBezTo>
                  <a:cubicBezTo>
                    <a:pt x="416502" y="553074"/>
                    <a:pt x="414129" y="550516"/>
                    <a:pt x="412990" y="547389"/>
                  </a:cubicBezTo>
                  <a:lnTo>
                    <a:pt x="310583" y="270063"/>
                  </a:lnTo>
                  <a:cubicBezTo>
                    <a:pt x="309918" y="268263"/>
                    <a:pt x="309728" y="266368"/>
                    <a:pt x="309918" y="264567"/>
                  </a:cubicBezTo>
                  <a:lnTo>
                    <a:pt x="305268" y="178631"/>
                  </a:lnTo>
                  <a:cubicBezTo>
                    <a:pt x="304983" y="173136"/>
                    <a:pt x="308210" y="168020"/>
                    <a:pt x="313430" y="166125"/>
                  </a:cubicBezTo>
                  <a:close/>
                  <a:moveTo>
                    <a:pt x="414495" y="110647"/>
                  </a:moveTo>
                  <a:lnTo>
                    <a:pt x="442215" y="110647"/>
                  </a:lnTo>
                  <a:cubicBezTo>
                    <a:pt x="449239" y="110647"/>
                    <a:pt x="454935" y="116340"/>
                    <a:pt x="454935" y="123361"/>
                  </a:cubicBezTo>
                  <a:cubicBezTo>
                    <a:pt x="454935" y="130287"/>
                    <a:pt x="449239" y="135980"/>
                    <a:pt x="442215" y="135980"/>
                  </a:cubicBezTo>
                  <a:lnTo>
                    <a:pt x="414495" y="135980"/>
                  </a:lnTo>
                  <a:cubicBezTo>
                    <a:pt x="407566" y="135980"/>
                    <a:pt x="401870" y="130287"/>
                    <a:pt x="401870" y="123361"/>
                  </a:cubicBezTo>
                  <a:cubicBezTo>
                    <a:pt x="401870" y="116340"/>
                    <a:pt x="407566" y="110647"/>
                    <a:pt x="414495" y="110647"/>
                  </a:cubicBezTo>
                  <a:close/>
                  <a:moveTo>
                    <a:pt x="220526" y="110647"/>
                  </a:moveTo>
                  <a:lnTo>
                    <a:pt x="275925" y="110647"/>
                  </a:lnTo>
                  <a:cubicBezTo>
                    <a:pt x="282945" y="110647"/>
                    <a:pt x="288542" y="116340"/>
                    <a:pt x="288542" y="123361"/>
                  </a:cubicBezTo>
                  <a:cubicBezTo>
                    <a:pt x="288542" y="130287"/>
                    <a:pt x="282945" y="135980"/>
                    <a:pt x="275925" y="135980"/>
                  </a:cubicBezTo>
                  <a:lnTo>
                    <a:pt x="220526" y="135980"/>
                  </a:lnTo>
                  <a:cubicBezTo>
                    <a:pt x="213507" y="135980"/>
                    <a:pt x="207815" y="130287"/>
                    <a:pt x="207815" y="123361"/>
                  </a:cubicBezTo>
                  <a:cubicBezTo>
                    <a:pt x="207815" y="116340"/>
                    <a:pt x="213507" y="110647"/>
                    <a:pt x="220526" y="110647"/>
                  </a:cubicBezTo>
                  <a:close/>
                  <a:moveTo>
                    <a:pt x="80744" y="80626"/>
                  </a:moveTo>
                  <a:lnTo>
                    <a:pt x="80744" y="138338"/>
                  </a:lnTo>
                  <a:lnTo>
                    <a:pt x="110841" y="138338"/>
                  </a:lnTo>
                  <a:lnTo>
                    <a:pt x="110841" y="80626"/>
                  </a:lnTo>
                  <a:close/>
                  <a:moveTo>
                    <a:pt x="178967" y="55323"/>
                  </a:moveTo>
                  <a:lnTo>
                    <a:pt x="539176" y="55323"/>
                  </a:lnTo>
                  <a:cubicBezTo>
                    <a:pt x="546198" y="55323"/>
                    <a:pt x="551892" y="61008"/>
                    <a:pt x="551892" y="67924"/>
                  </a:cubicBezTo>
                  <a:lnTo>
                    <a:pt x="551892" y="317010"/>
                  </a:lnTo>
                  <a:cubicBezTo>
                    <a:pt x="551892" y="324021"/>
                    <a:pt x="546198" y="329611"/>
                    <a:pt x="539176" y="329611"/>
                  </a:cubicBezTo>
                  <a:lnTo>
                    <a:pt x="442197" y="329611"/>
                  </a:lnTo>
                  <a:cubicBezTo>
                    <a:pt x="435270" y="329611"/>
                    <a:pt x="429577" y="324021"/>
                    <a:pt x="429577" y="317010"/>
                  </a:cubicBezTo>
                  <a:cubicBezTo>
                    <a:pt x="429577" y="309999"/>
                    <a:pt x="435270" y="304409"/>
                    <a:pt x="442197" y="304409"/>
                  </a:cubicBezTo>
                  <a:lnTo>
                    <a:pt x="526556" y="304409"/>
                  </a:lnTo>
                  <a:lnTo>
                    <a:pt x="526556" y="80620"/>
                  </a:lnTo>
                  <a:lnTo>
                    <a:pt x="191588" y="80620"/>
                  </a:lnTo>
                  <a:lnTo>
                    <a:pt x="191588" y="304409"/>
                  </a:lnTo>
                  <a:lnTo>
                    <a:pt x="303655" y="304409"/>
                  </a:lnTo>
                  <a:cubicBezTo>
                    <a:pt x="310677" y="304409"/>
                    <a:pt x="316276" y="309999"/>
                    <a:pt x="316276" y="317010"/>
                  </a:cubicBezTo>
                  <a:cubicBezTo>
                    <a:pt x="316276" y="324021"/>
                    <a:pt x="310677" y="329611"/>
                    <a:pt x="303655" y="329611"/>
                  </a:cubicBezTo>
                  <a:lnTo>
                    <a:pt x="178967" y="329611"/>
                  </a:lnTo>
                  <a:cubicBezTo>
                    <a:pt x="171946" y="329611"/>
                    <a:pt x="166252" y="324021"/>
                    <a:pt x="166252" y="317010"/>
                  </a:cubicBezTo>
                  <a:lnTo>
                    <a:pt x="166252" y="67924"/>
                  </a:lnTo>
                  <a:cubicBezTo>
                    <a:pt x="166252" y="61008"/>
                    <a:pt x="171946" y="55323"/>
                    <a:pt x="178967" y="55323"/>
                  </a:cubicBezTo>
                  <a:close/>
                  <a:moveTo>
                    <a:pt x="68116" y="55323"/>
                  </a:moveTo>
                  <a:lnTo>
                    <a:pt x="123564" y="55323"/>
                  </a:lnTo>
                  <a:cubicBezTo>
                    <a:pt x="130494" y="55323"/>
                    <a:pt x="136191" y="61009"/>
                    <a:pt x="136191" y="67927"/>
                  </a:cubicBezTo>
                  <a:lnTo>
                    <a:pt x="136191" y="151037"/>
                  </a:lnTo>
                  <a:cubicBezTo>
                    <a:pt x="136191" y="157955"/>
                    <a:pt x="130494" y="163641"/>
                    <a:pt x="123564" y="163641"/>
                  </a:cubicBezTo>
                  <a:lnTo>
                    <a:pt x="68116" y="163641"/>
                  </a:lnTo>
                  <a:cubicBezTo>
                    <a:pt x="61091" y="163641"/>
                    <a:pt x="55394" y="157955"/>
                    <a:pt x="55394" y="151037"/>
                  </a:cubicBezTo>
                  <a:lnTo>
                    <a:pt x="55394" y="67927"/>
                  </a:lnTo>
                  <a:cubicBezTo>
                    <a:pt x="55394" y="61009"/>
                    <a:pt x="61091" y="55323"/>
                    <a:pt x="68116" y="55323"/>
                  </a:cubicBezTo>
                  <a:close/>
                  <a:moveTo>
                    <a:pt x="12622" y="0"/>
                  </a:moveTo>
                  <a:lnTo>
                    <a:pt x="594734" y="0"/>
                  </a:lnTo>
                  <a:cubicBezTo>
                    <a:pt x="601662" y="0"/>
                    <a:pt x="607356" y="5686"/>
                    <a:pt x="607356" y="12603"/>
                  </a:cubicBezTo>
                  <a:lnTo>
                    <a:pt x="607356" y="372402"/>
                  </a:lnTo>
                  <a:cubicBezTo>
                    <a:pt x="607356" y="379414"/>
                    <a:pt x="601662" y="385005"/>
                    <a:pt x="594734" y="385005"/>
                  </a:cubicBezTo>
                  <a:lnTo>
                    <a:pt x="469942" y="385005"/>
                  </a:lnTo>
                  <a:cubicBezTo>
                    <a:pt x="463014" y="385005"/>
                    <a:pt x="457320" y="379414"/>
                    <a:pt x="457320" y="372402"/>
                  </a:cubicBezTo>
                  <a:cubicBezTo>
                    <a:pt x="457320" y="365485"/>
                    <a:pt x="463014" y="359799"/>
                    <a:pt x="469942" y="359799"/>
                  </a:cubicBezTo>
                  <a:lnTo>
                    <a:pt x="582018" y="359799"/>
                  </a:lnTo>
                  <a:lnTo>
                    <a:pt x="582018" y="25301"/>
                  </a:lnTo>
                  <a:lnTo>
                    <a:pt x="25338" y="25301"/>
                  </a:lnTo>
                  <a:lnTo>
                    <a:pt x="25338" y="359799"/>
                  </a:lnTo>
                  <a:lnTo>
                    <a:pt x="331389" y="359799"/>
                  </a:lnTo>
                  <a:cubicBezTo>
                    <a:pt x="338411" y="359799"/>
                    <a:pt x="344010" y="365485"/>
                    <a:pt x="344010" y="372402"/>
                  </a:cubicBezTo>
                  <a:cubicBezTo>
                    <a:pt x="344010" y="379414"/>
                    <a:pt x="338411" y="385005"/>
                    <a:pt x="331389" y="385005"/>
                  </a:cubicBezTo>
                  <a:lnTo>
                    <a:pt x="12622" y="385005"/>
                  </a:lnTo>
                  <a:cubicBezTo>
                    <a:pt x="5694" y="385005"/>
                    <a:pt x="0" y="379414"/>
                    <a:pt x="0" y="372402"/>
                  </a:cubicBezTo>
                  <a:lnTo>
                    <a:pt x="0" y="12603"/>
                  </a:lnTo>
                  <a:cubicBezTo>
                    <a:pt x="0" y="5686"/>
                    <a:pt x="5694" y="0"/>
                    <a:pt x="126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151" name="组合 150">
            <a:extLst>
              <a:ext uri="{FF2B5EF4-FFF2-40B4-BE49-F238E27FC236}">
                <a16:creationId xmlns:a16="http://schemas.microsoft.com/office/drawing/2014/main" id="{70AB4D27-B869-4888-9615-F7B50CFA4B48}"/>
              </a:ext>
            </a:extLst>
          </p:cNvPr>
          <p:cNvGrpSpPr/>
          <p:nvPr/>
        </p:nvGrpSpPr>
        <p:grpSpPr>
          <a:xfrm>
            <a:off x="1450513" y="1643110"/>
            <a:ext cx="908700" cy="1656150"/>
            <a:chOff x="1450513" y="1643110"/>
            <a:chExt cx="908700" cy="1656150"/>
          </a:xfrm>
        </p:grpSpPr>
        <p:sp>
          <p:nvSpPr>
            <p:cNvPr id="115" name="Block Arc 1">
              <a:extLst>
                <a:ext uri="{FF2B5EF4-FFF2-40B4-BE49-F238E27FC236}">
                  <a16:creationId xmlns:a16="http://schemas.microsoft.com/office/drawing/2014/main" id="{97972E7A-9D9A-4314-8A7A-16D6603016ED}"/>
                </a:ext>
              </a:extLst>
            </p:cNvPr>
            <p:cNvSpPr/>
            <p:nvPr/>
          </p:nvSpPr>
          <p:spPr>
            <a:xfrm flipV="1">
              <a:off x="1450513" y="2039337"/>
              <a:ext cx="908700" cy="908702"/>
            </a:xfrm>
            <a:prstGeom prst="blockArc">
              <a:avLst>
                <a:gd name="adj1" fmla="val 10800000"/>
                <a:gd name="adj2" fmla="val 19093"/>
                <a:gd name="adj3" fmla="val 14285"/>
              </a:avLst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6" name="Rectangle 2">
              <a:extLst>
                <a:ext uri="{FF2B5EF4-FFF2-40B4-BE49-F238E27FC236}">
                  <a16:creationId xmlns:a16="http://schemas.microsoft.com/office/drawing/2014/main" id="{8FFFAAED-7F40-425B-A5BB-EF716569B673}"/>
                </a:ext>
              </a:extLst>
            </p:cNvPr>
            <p:cNvSpPr/>
            <p:nvPr/>
          </p:nvSpPr>
          <p:spPr>
            <a:xfrm>
              <a:off x="1834047" y="2920896"/>
              <a:ext cx="141633" cy="319687"/>
            </a:xfrm>
            <a:prstGeom prst="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7" name="Rectangle 3">
              <a:extLst>
                <a:ext uri="{FF2B5EF4-FFF2-40B4-BE49-F238E27FC236}">
                  <a16:creationId xmlns:a16="http://schemas.microsoft.com/office/drawing/2014/main" id="{33632330-6358-4C0C-959F-B48336C10B96}"/>
                </a:ext>
              </a:extLst>
            </p:cNvPr>
            <p:cNvSpPr/>
            <p:nvPr/>
          </p:nvSpPr>
          <p:spPr>
            <a:xfrm>
              <a:off x="1649924" y="3238560"/>
              <a:ext cx="509880" cy="60700"/>
            </a:xfrm>
            <a:prstGeom prst="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8" name="Rectangle: Rounded Corners 5">
              <a:extLst>
                <a:ext uri="{FF2B5EF4-FFF2-40B4-BE49-F238E27FC236}">
                  <a16:creationId xmlns:a16="http://schemas.microsoft.com/office/drawing/2014/main" id="{3D563956-BC56-4E73-B3F1-E196390BF0A2}"/>
                </a:ext>
              </a:extLst>
            </p:cNvPr>
            <p:cNvSpPr/>
            <p:nvPr/>
          </p:nvSpPr>
          <p:spPr>
            <a:xfrm>
              <a:off x="1618078" y="1643110"/>
              <a:ext cx="573571" cy="1132526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1" name="Rectangle: Rounded Corners 23">
              <a:extLst>
                <a:ext uri="{FF2B5EF4-FFF2-40B4-BE49-F238E27FC236}">
                  <a16:creationId xmlns:a16="http://schemas.microsoft.com/office/drawing/2014/main" id="{B5BCA73C-2751-47E2-962E-08D861015060}"/>
                </a:ext>
              </a:extLst>
            </p:cNvPr>
            <p:cNvSpPr/>
            <p:nvPr/>
          </p:nvSpPr>
          <p:spPr>
            <a:xfrm>
              <a:off x="1618078" y="2123251"/>
              <a:ext cx="573571" cy="652385"/>
            </a:xfrm>
            <a:prstGeom prst="roundRect">
              <a:avLst>
                <a:gd name="adj" fmla="val 50000"/>
              </a:avLst>
            </a:prstGeom>
            <a:blipFill dpi="0"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6" name="Freeform: Shape 42">
              <a:extLst>
                <a:ext uri="{FF2B5EF4-FFF2-40B4-BE49-F238E27FC236}">
                  <a16:creationId xmlns:a16="http://schemas.microsoft.com/office/drawing/2014/main" id="{21374A9B-605C-43BB-81DF-55E5767323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5000" y="2298250"/>
              <a:ext cx="305694" cy="333495"/>
            </a:xfrm>
            <a:custGeom>
              <a:avLst/>
              <a:gdLst>
                <a:gd name="connsiteX0" fmla="*/ 109583 w 556145"/>
                <a:gd name="connsiteY0" fmla="*/ 499544 h 606722"/>
                <a:gd name="connsiteX1" fmla="*/ 73894 w 556145"/>
                <a:gd name="connsiteY1" fmla="*/ 535181 h 606722"/>
                <a:gd name="connsiteX2" fmla="*/ 109672 w 556145"/>
                <a:gd name="connsiteY2" fmla="*/ 570907 h 606722"/>
                <a:gd name="connsiteX3" fmla="*/ 118484 w 556145"/>
                <a:gd name="connsiteY3" fmla="*/ 562198 h 606722"/>
                <a:gd name="connsiteX4" fmla="*/ 118484 w 556145"/>
                <a:gd name="connsiteY4" fmla="*/ 544335 h 606722"/>
                <a:gd name="connsiteX5" fmla="*/ 136373 w 556145"/>
                <a:gd name="connsiteY5" fmla="*/ 544335 h 606722"/>
                <a:gd name="connsiteX6" fmla="*/ 145362 w 556145"/>
                <a:gd name="connsiteY6" fmla="*/ 535270 h 606722"/>
                <a:gd name="connsiteX7" fmla="*/ 100505 w 556145"/>
                <a:gd name="connsiteY7" fmla="*/ 437156 h 606722"/>
                <a:gd name="connsiteX8" fmla="*/ 29038 w 556145"/>
                <a:gd name="connsiteY8" fmla="*/ 508431 h 606722"/>
                <a:gd name="connsiteX9" fmla="*/ 25300 w 556145"/>
                <a:gd name="connsiteY9" fmla="*/ 517407 h 606722"/>
                <a:gd name="connsiteX10" fmla="*/ 29038 w 556145"/>
                <a:gd name="connsiteY10" fmla="*/ 526383 h 606722"/>
                <a:gd name="connsiteX11" fmla="*/ 38027 w 556145"/>
                <a:gd name="connsiteY11" fmla="*/ 530027 h 606722"/>
                <a:gd name="connsiteX12" fmla="*/ 46927 w 556145"/>
                <a:gd name="connsiteY12" fmla="*/ 526383 h 606722"/>
                <a:gd name="connsiteX13" fmla="*/ 100505 w 556145"/>
                <a:gd name="connsiteY13" fmla="*/ 472882 h 606722"/>
                <a:gd name="connsiteX14" fmla="*/ 151147 w 556145"/>
                <a:gd name="connsiteY14" fmla="*/ 386589 h 606722"/>
                <a:gd name="connsiteX15" fmla="*/ 125782 w 556145"/>
                <a:gd name="connsiteY15" fmla="*/ 411828 h 606722"/>
                <a:gd name="connsiteX16" fmla="*/ 125782 w 556145"/>
                <a:gd name="connsiteY16" fmla="*/ 447643 h 606722"/>
                <a:gd name="connsiteX17" fmla="*/ 151147 w 556145"/>
                <a:gd name="connsiteY17" fmla="*/ 422315 h 606722"/>
                <a:gd name="connsiteX18" fmla="*/ 201699 w 556145"/>
                <a:gd name="connsiteY18" fmla="*/ 336021 h 606722"/>
                <a:gd name="connsiteX19" fmla="*/ 176423 w 556145"/>
                <a:gd name="connsiteY19" fmla="*/ 361261 h 606722"/>
                <a:gd name="connsiteX20" fmla="*/ 176423 w 556145"/>
                <a:gd name="connsiteY20" fmla="*/ 397076 h 606722"/>
                <a:gd name="connsiteX21" fmla="*/ 201699 w 556145"/>
                <a:gd name="connsiteY21" fmla="*/ 371747 h 606722"/>
                <a:gd name="connsiteX22" fmla="*/ 358678 w 556145"/>
                <a:gd name="connsiteY22" fmla="*/ 75829 h 606722"/>
                <a:gd name="connsiteX23" fmla="*/ 329391 w 556145"/>
                <a:gd name="connsiteY23" fmla="*/ 87912 h 606722"/>
                <a:gd name="connsiteX24" fmla="*/ 304288 w 556145"/>
                <a:gd name="connsiteY24" fmla="*/ 190269 h 606722"/>
                <a:gd name="connsiteX25" fmla="*/ 310520 w 556145"/>
                <a:gd name="connsiteY25" fmla="*/ 245267 h 606722"/>
                <a:gd name="connsiteX26" fmla="*/ 365621 w 556145"/>
                <a:gd name="connsiteY26" fmla="*/ 251398 h 606722"/>
                <a:gd name="connsiteX27" fmla="*/ 378172 w 556145"/>
                <a:gd name="connsiteY27" fmla="*/ 251665 h 606722"/>
                <a:gd name="connsiteX28" fmla="*/ 468168 w 556145"/>
                <a:gd name="connsiteY28" fmla="*/ 226431 h 606722"/>
                <a:gd name="connsiteX29" fmla="*/ 468168 w 556145"/>
                <a:gd name="connsiteY29" fmla="*/ 167967 h 606722"/>
                <a:gd name="connsiteX30" fmla="*/ 438882 w 556145"/>
                <a:gd name="connsiteY30" fmla="*/ 155883 h 606722"/>
                <a:gd name="connsiteX31" fmla="*/ 438437 w 556145"/>
                <a:gd name="connsiteY31" fmla="*/ 155883 h 606722"/>
                <a:gd name="connsiteX32" fmla="*/ 399714 w 556145"/>
                <a:gd name="connsiteY32" fmla="*/ 156239 h 606722"/>
                <a:gd name="connsiteX33" fmla="*/ 400070 w 556145"/>
                <a:gd name="connsiteY33" fmla="*/ 117589 h 606722"/>
                <a:gd name="connsiteX34" fmla="*/ 387964 w 556145"/>
                <a:gd name="connsiteY34" fmla="*/ 87912 h 606722"/>
                <a:gd name="connsiteX35" fmla="*/ 358678 w 556145"/>
                <a:gd name="connsiteY35" fmla="*/ 75829 h 606722"/>
                <a:gd name="connsiteX36" fmla="*/ 358678 w 556145"/>
                <a:gd name="connsiteY36" fmla="*/ 50595 h 606722"/>
                <a:gd name="connsiteX37" fmla="*/ 405857 w 556145"/>
                <a:gd name="connsiteY37" fmla="*/ 70053 h 606722"/>
                <a:gd name="connsiteX38" fmla="*/ 425351 w 556145"/>
                <a:gd name="connsiteY38" fmla="*/ 117855 h 606722"/>
                <a:gd name="connsiteX39" fmla="*/ 425262 w 556145"/>
                <a:gd name="connsiteY39" fmla="*/ 130739 h 606722"/>
                <a:gd name="connsiteX40" fmla="*/ 438170 w 556145"/>
                <a:gd name="connsiteY40" fmla="*/ 130561 h 606722"/>
                <a:gd name="connsiteX41" fmla="*/ 438882 w 556145"/>
                <a:gd name="connsiteY41" fmla="*/ 130561 h 606722"/>
                <a:gd name="connsiteX42" fmla="*/ 486061 w 556145"/>
                <a:gd name="connsiteY42" fmla="*/ 150108 h 606722"/>
                <a:gd name="connsiteX43" fmla="*/ 505555 w 556145"/>
                <a:gd name="connsiteY43" fmla="*/ 197199 h 606722"/>
                <a:gd name="connsiteX44" fmla="*/ 486061 w 556145"/>
                <a:gd name="connsiteY44" fmla="*/ 244290 h 606722"/>
                <a:gd name="connsiteX45" fmla="*/ 378172 w 556145"/>
                <a:gd name="connsiteY45" fmla="*/ 276898 h 606722"/>
                <a:gd name="connsiteX46" fmla="*/ 364553 w 556145"/>
                <a:gd name="connsiteY46" fmla="*/ 276632 h 606722"/>
                <a:gd name="connsiteX47" fmla="*/ 306069 w 556145"/>
                <a:gd name="connsiteY47" fmla="*/ 270145 h 606722"/>
                <a:gd name="connsiteX48" fmla="*/ 288710 w 556145"/>
                <a:gd name="connsiteY48" fmla="*/ 267036 h 606722"/>
                <a:gd name="connsiteX49" fmla="*/ 285595 w 556145"/>
                <a:gd name="connsiteY49" fmla="*/ 249710 h 606722"/>
                <a:gd name="connsiteX50" fmla="*/ 279008 w 556145"/>
                <a:gd name="connsiteY50" fmla="*/ 191246 h 606722"/>
                <a:gd name="connsiteX51" fmla="*/ 311499 w 556145"/>
                <a:gd name="connsiteY51" fmla="*/ 70053 h 606722"/>
                <a:gd name="connsiteX52" fmla="*/ 358678 w 556145"/>
                <a:gd name="connsiteY52" fmla="*/ 50595 h 606722"/>
                <a:gd name="connsiteX53" fmla="*/ 358697 w 556145"/>
                <a:gd name="connsiteY53" fmla="*/ 25239 h 606722"/>
                <a:gd name="connsiteX54" fmla="*/ 293637 w 556145"/>
                <a:gd name="connsiteY54" fmla="*/ 52167 h 606722"/>
                <a:gd name="connsiteX55" fmla="*/ 253854 w 556145"/>
                <a:gd name="connsiteY55" fmla="*/ 193739 h 606722"/>
                <a:gd name="connsiteX56" fmla="*/ 261864 w 556145"/>
                <a:gd name="connsiteY56" fmla="*/ 260303 h 606722"/>
                <a:gd name="connsiteX57" fmla="*/ 264356 w 556145"/>
                <a:gd name="connsiteY57" fmla="*/ 273456 h 606722"/>
                <a:gd name="connsiteX58" fmla="*/ 254833 w 556145"/>
                <a:gd name="connsiteY58" fmla="*/ 282965 h 606722"/>
                <a:gd name="connsiteX59" fmla="*/ 227065 w 556145"/>
                <a:gd name="connsiteY59" fmla="*/ 310782 h 606722"/>
                <a:gd name="connsiteX60" fmla="*/ 227065 w 556145"/>
                <a:gd name="connsiteY60" fmla="*/ 346508 h 606722"/>
                <a:gd name="connsiteX61" fmla="*/ 272811 w 556145"/>
                <a:gd name="connsiteY61" fmla="*/ 300828 h 606722"/>
                <a:gd name="connsiteX62" fmla="*/ 282245 w 556145"/>
                <a:gd name="connsiteY62" fmla="*/ 291319 h 606722"/>
                <a:gd name="connsiteX63" fmla="*/ 295506 w 556145"/>
                <a:gd name="connsiteY63" fmla="*/ 293896 h 606722"/>
                <a:gd name="connsiteX64" fmla="*/ 362168 w 556145"/>
                <a:gd name="connsiteY64" fmla="*/ 301895 h 606722"/>
                <a:gd name="connsiteX65" fmla="*/ 378633 w 556145"/>
                <a:gd name="connsiteY65" fmla="*/ 302250 h 606722"/>
                <a:gd name="connsiteX66" fmla="*/ 503947 w 556145"/>
                <a:gd name="connsiteY66" fmla="*/ 262169 h 606722"/>
                <a:gd name="connsiteX67" fmla="*/ 503947 w 556145"/>
                <a:gd name="connsiteY67" fmla="*/ 132240 h 606722"/>
                <a:gd name="connsiteX68" fmla="*/ 464519 w 556145"/>
                <a:gd name="connsiteY68" fmla="*/ 108867 h 606722"/>
                <a:gd name="connsiteX69" fmla="*/ 450991 w 556145"/>
                <a:gd name="connsiteY69" fmla="*/ 104957 h 606722"/>
                <a:gd name="connsiteX70" fmla="*/ 447164 w 556145"/>
                <a:gd name="connsiteY70" fmla="*/ 91537 h 606722"/>
                <a:gd name="connsiteX71" fmla="*/ 423757 w 556145"/>
                <a:gd name="connsiteY71" fmla="*/ 52167 h 606722"/>
                <a:gd name="connsiteX72" fmla="*/ 358697 w 556145"/>
                <a:gd name="connsiteY72" fmla="*/ 25239 h 606722"/>
                <a:gd name="connsiteX73" fmla="*/ 358697 w 556145"/>
                <a:gd name="connsiteY73" fmla="*/ 0 h 606722"/>
                <a:gd name="connsiteX74" fmla="*/ 441646 w 556145"/>
                <a:gd name="connsiteY74" fmla="*/ 34304 h 606722"/>
                <a:gd name="connsiteX75" fmla="*/ 471461 w 556145"/>
                <a:gd name="connsiteY75" fmla="*/ 84516 h 606722"/>
                <a:gd name="connsiteX76" fmla="*/ 521836 w 556145"/>
                <a:gd name="connsiteY76" fmla="*/ 114288 h 606722"/>
                <a:gd name="connsiteX77" fmla="*/ 521836 w 556145"/>
                <a:gd name="connsiteY77" fmla="*/ 280033 h 606722"/>
                <a:gd name="connsiteX78" fmla="*/ 378633 w 556145"/>
                <a:gd name="connsiteY78" fmla="*/ 327490 h 606722"/>
                <a:gd name="connsiteX79" fmla="*/ 361011 w 556145"/>
                <a:gd name="connsiteY79" fmla="*/ 327134 h 606722"/>
                <a:gd name="connsiteX80" fmla="*/ 290700 w 556145"/>
                <a:gd name="connsiteY80" fmla="*/ 318691 h 606722"/>
                <a:gd name="connsiteX81" fmla="*/ 127473 w 556145"/>
                <a:gd name="connsiteY81" fmla="*/ 481681 h 606722"/>
                <a:gd name="connsiteX82" fmla="*/ 181229 w 556145"/>
                <a:gd name="connsiteY82" fmla="*/ 535270 h 606722"/>
                <a:gd name="connsiteX83" fmla="*/ 109672 w 556145"/>
                <a:gd name="connsiteY83" fmla="*/ 606722 h 606722"/>
                <a:gd name="connsiteX84" fmla="*/ 54492 w 556145"/>
                <a:gd name="connsiteY84" fmla="*/ 551533 h 606722"/>
                <a:gd name="connsiteX85" fmla="*/ 38027 w 556145"/>
                <a:gd name="connsiteY85" fmla="*/ 555355 h 606722"/>
                <a:gd name="connsiteX86" fmla="*/ 11148 w 556145"/>
                <a:gd name="connsiteY86" fmla="*/ 544246 h 606722"/>
                <a:gd name="connsiteX87" fmla="*/ 11148 w 556145"/>
                <a:gd name="connsiteY87" fmla="*/ 490568 h 606722"/>
                <a:gd name="connsiteX88" fmla="*/ 236944 w 556145"/>
                <a:gd name="connsiteY88" fmla="*/ 265102 h 606722"/>
                <a:gd name="connsiteX89" fmla="*/ 228578 w 556145"/>
                <a:gd name="connsiteY89" fmla="*/ 194805 h 606722"/>
                <a:gd name="connsiteX90" fmla="*/ 275659 w 556145"/>
                <a:gd name="connsiteY90" fmla="*/ 34304 h 606722"/>
                <a:gd name="connsiteX91" fmla="*/ 358697 w 556145"/>
                <a:gd name="connsiteY91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556145" h="606722">
                  <a:moveTo>
                    <a:pt x="109583" y="499544"/>
                  </a:moveTo>
                  <a:lnTo>
                    <a:pt x="73894" y="535181"/>
                  </a:lnTo>
                  <a:lnTo>
                    <a:pt x="109672" y="570907"/>
                  </a:lnTo>
                  <a:lnTo>
                    <a:pt x="118484" y="562198"/>
                  </a:lnTo>
                  <a:cubicBezTo>
                    <a:pt x="113499" y="557221"/>
                    <a:pt x="113499" y="549223"/>
                    <a:pt x="118484" y="544335"/>
                  </a:cubicBezTo>
                  <a:cubicBezTo>
                    <a:pt x="123379" y="539358"/>
                    <a:pt x="131389" y="539358"/>
                    <a:pt x="136373" y="544335"/>
                  </a:cubicBezTo>
                  <a:lnTo>
                    <a:pt x="145362" y="535270"/>
                  </a:lnTo>
                  <a:close/>
                  <a:moveTo>
                    <a:pt x="100505" y="437156"/>
                  </a:moveTo>
                  <a:lnTo>
                    <a:pt x="29038" y="508431"/>
                  </a:lnTo>
                  <a:cubicBezTo>
                    <a:pt x="25834" y="511719"/>
                    <a:pt x="25300" y="515452"/>
                    <a:pt x="25300" y="517407"/>
                  </a:cubicBezTo>
                  <a:cubicBezTo>
                    <a:pt x="25300" y="519362"/>
                    <a:pt x="25834" y="523095"/>
                    <a:pt x="29038" y="526383"/>
                  </a:cubicBezTo>
                  <a:cubicBezTo>
                    <a:pt x="32242" y="529582"/>
                    <a:pt x="36069" y="530027"/>
                    <a:pt x="38027" y="530027"/>
                  </a:cubicBezTo>
                  <a:cubicBezTo>
                    <a:pt x="39985" y="530027"/>
                    <a:pt x="43723" y="529582"/>
                    <a:pt x="46927" y="526383"/>
                  </a:cubicBezTo>
                  <a:lnTo>
                    <a:pt x="100505" y="472882"/>
                  </a:lnTo>
                  <a:close/>
                  <a:moveTo>
                    <a:pt x="151147" y="386589"/>
                  </a:moveTo>
                  <a:lnTo>
                    <a:pt x="125782" y="411828"/>
                  </a:lnTo>
                  <a:lnTo>
                    <a:pt x="125782" y="447643"/>
                  </a:lnTo>
                  <a:lnTo>
                    <a:pt x="151147" y="422315"/>
                  </a:lnTo>
                  <a:close/>
                  <a:moveTo>
                    <a:pt x="201699" y="336021"/>
                  </a:moveTo>
                  <a:lnTo>
                    <a:pt x="176423" y="361261"/>
                  </a:lnTo>
                  <a:lnTo>
                    <a:pt x="176423" y="397076"/>
                  </a:lnTo>
                  <a:lnTo>
                    <a:pt x="201699" y="371747"/>
                  </a:lnTo>
                  <a:close/>
                  <a:moveTo>
                    <a:pt x="358678" y="75829"/>
                  </a:moveTo>
                  <a:cubicBezTo>
                    <a:pt x="348085" y="75829"/>
                    <a:pt x="337492" y="79827"/>
                    <a:pt x="329391" y="87912"/>
                  </a:cubicBezTo>
                  <a:cubicBezTo>
                    <a:pt x="311321" y="105949"/>
                    <a:pt x="302419" y="142289"/>
                    <a:pt x="304288" y="190269"/>
                  </a:cubicBezTo>
                  <a:cubicBezTo>
                    <a:pt x="305179" y="211504"/>
                    <a:pt x="307938" y="231051"/>
                    <a:pt x="310520" y="245267"/>
                  </a:cubicBezTo>
                  <a:cubicBezTo>
                    <a:pt x="324673" y="247755"/>
                    <a:pt x="344346" y="250598"/>
                    <a:pt x="365621" y="251398"/>
                  </a:cubicBezTo>
                  <a:cubicBezTo>
                    <a:pt x="369894" y="251576"/>
                    <a:pt x="374078" y="251665"/>
                    <a:pt x="378172" y="251665"/>
                  </a:cubicBezTo>
                  <a:cubicBezTo>
                    <a:pt x="420010" y="251665"/>
                    <a:pt x="451700" y="242868"/>
                    <a:pt x="468168" y="226431"/>
                  </a:cubicBezTo>
                  <a:cubicBezTo>
                    <a:pt x="484280" y="210260"/>
                    <a:pt x="484280" y="184049"/>
                    <a:pt x="468168" y="167967"/>
                  </a:cubicBezTo>
                  <a:cubicBezTo>
                    <a:pt x="460335" y="160148"/>
                    <a:pt x="449920" y="155883"/>
                    <a:pt x="438882" y="155883"/>
                  </a:cubicBezTo>
                  <a:cubicBezTo>
                    <a:pt x="438704" y="155883"/>
                    <a:pt x="438615" y="155883"/>
                    <a:pt x="438437" y="155883"/>
                  </a:cubicBezTo>
                  <a:lnTo>
                    <a:pt x="399714" y="156239"/>
                  </a:lnTo>
                  <a:lnTo>
                    <a:pt x="400070" y="117589"/>
                  </a:lnTo>
                  <a:cubicBezTo>
                    <a:pt x="400159" y="106393"/>
                    <a:pt x="395887" y="95820"/>
                    <a:pt x="387964" y="87912"/>
                  </a:cubicBezTo>
                  <a:cubicBezTo>
                    <a:pt x="379864" y="79827"/>
                    <a:pt x="369271" y="75829"/>
                    <a:pt x="358678" y="75829"/>
                  </a:cubicBezTo>
                  <a:close/>
                  <a:moveTo>
                    <a:pt x="358678" y="50595"/>
                  </a:moveTo>
                  <a:cubicBezTo>
                    <a:pt x="376481" y="50595"/>
                    <a:pt x="393305" y="57437"/>
                    <a:pt x="405857" y="70053"/>
                  </a:cubicBezTo>
                  <a:cubicBezTo>
                    <a:pt x="418586" y="82759"/>
                    <a:pt x="425529" y="99730"/>
                    <a:pt x="425351" y="117855"/>
                  </a:cubicBezTo>
                  <a:lnTo>
                    <a:pt x="425262" y="130739"/>
                  </a:lnTo>
                  <a:lnTo>
                    <a:pt x="438170" y="130561"/>
                  </a:lnTo>
                  <a:lnTo>
                    <a:pt x="438882" y="130561"/>
                  </a:lnTo>
                  <a:cubicBezTo>
                    <a:pt x="456685" y="130561"/>
                    <a:pt x="473420" y="137491"/>
                    <a:pt x="486061" y="150108"/>
                  </a:cubicBezTo>
                  <a:cubicBezTo>
                    <a:pt x="498612" y="162636"/>
                    <a:pt x="505555" y="179340"/>
                    <a:pt x="505555" y="197199"/>
                  </a:cubicBezTo>
                  <a:cubicBezTo>
                    <a:pt x="505555" y="214969"/>
                    <a:pt x="498612" y="231673"/>
                    <a:pt x="486061" y="244290"/>
                  </a:cubicBezTo>
                  <a:cubicBezTo>
                    <a:pt x="464608" y="265614"/>
                    <a:pt x="427310" y="276898"/>
                    <a:pt x="378172" y="276898"/>
                  </a:cubicBezTo>
                  <a:cubicBezTo>
                    <a:pt x="373721" y="276898"/>
                    <a:pt x="369182" y="276809"/>
                    <a:pt x="364553" y="276632"/>
                  </a:cubicBezTo>
                  <a:cubicBezTo>
                    <a:pt x="341230" y="275743"/>
                    <a:pt x="319866" y="272633"/>
                    <a:pt x="306069" y="270145"/>
                  </a:cubicBezTo>
                  <a:lnTo>
                    <a:pt x="288710" y="267036"/>
                  </a:lnTo>
                  <a:lnTo>
                    <a:pt x="285595" y="249710"/>
                  </a:lnTo>
                  <a:cubicBezTo>
                    <a:pt x="283102" y="235938"/>
                    <a:pt x="279987" y="214525"/>
                    <a:pt x="279008" y="191246"/>
                  </a:cubicBezTo>
                  <a:cubicBezTo>
                    <a:pt x="276782" y="135359"/>
                    <a:pt x="287998" y="93421"/>
                    <a:pt x="311499" y="70053"/>
                  </a:cubicBezTo>
                  <a:cubicBezTo>
                    <a:pt x="324050" y="57437"/>
                    <a:pt x="340785" y="50595"/>
                    <a:pt x="358678" y="50595"/>
                  </a:cubicBezTo>
                  <a:close/>
                  <a:moveTo>
                    <a:pt x="358697" y="25239"/>
                  </a:moveTo>
                  <a:cubicBezTo>
                    <a:pt x="334044" y="25239"/>
                    <a:pt x="310993" y="34838"/>
                    <a:pt x="293637" y="52167"/>
                  </a:cubicBezTo>
                  <a:cubicBezTo>
                    <a:pt x="264356" y="81317"/>
                    <a:pt x="251006" y="128952"/>
                    <a:pt x="253854" y="193739"/>
                  </a:cubicBezTo>
                  <a:cubicBezTo>
                    <a:pt x="255011" y="220578"/>
                    <a:pt x="258838" y="244751"/>
                    <a:pt x="261864" y="260303"/>
                  </a:cubicBezTo>
                  <a:lnTo>
                    <a:pt x="264356" y="273456"/>
                  </a:lnTo>
                  <a:lnTo>
                    <a:pt x="254833" y="282965"/>
                  </a:lnTo>
                  <a:lnTo>
                    <a:pt x="227065" y="310782"/>
                  </a:lnTo>
                  <a:lnTo>
                    <a:pt x="227065" y="346508"/>
                  </a:lnTo>
                  <a:lnTo>
                    <a:pt x="272811" y="300828"/>
                  </a:lnTo>
                  <a:lnTo>
                    <a:pt x="282245" y="291319"/>
                  </a:lnTo>
                  <a:lnTo>
                    <a:pt x="295506" y="293896"/>
                  </a:lnTo>
                  <a:cubicBezTo>
                    <a:pt x="311082" y="296918"/>
                    <a:pt x="335290" y="300739"/>
                    <a:pt x="362168" y="301895"/>
                  </a:cubicBezTo>
                  <a:cubicBezTo>
                    <a:pt x="367686" y="302161"/>
                    <a:pt x="373293" y="302250"/>
                    <a:pt x="378633" y="302250"/>
                  </a:cubicBezTo>
                  <a:cubicBezTo>
                    <a:pt x="435149" y="302250"/>
                    <a:pt x="477335" y="288742"/>
                    <a:pt x="503947" y="262169"/>
                  </a:cubicBezTo>
                  <a:cubicBezTo>
                    <a:pt x="539814" y="226354"/>
                    <a:pt x="539814" y="168055"/>
                    <a:pt x="503947" y="132240"/>
                  </a:cubicBezTo>
                  <a:cubicBezTo>
                    <a:pt x="492910" y="121131"/>
                    <a:pt x="479204" y="113044"/>
                    <a:pt x="464519" y="108867"/>
                  </a:cubicBezTo>
                  <a:lnTo>
                    <a:pt x="450991" y="104957"/>
                  </a:lnTo>
                  <a:lnTo>
                    <a:pt x="447164" y="91537"/>
                  </a:lnTo>
                  <a:cubicBezTo>
                    <a:pt x="442892" y="76785"/>
                    <a:pt x="434793" y="63187"/>
                    <a:pt x="423757" y="52167"/>
                  </a:cubicBezTo>
                  <a:cubicBezTo>
                    <a:pt x="406402" y="34838"/>
                    <a:pt x="383261" y="25239"/>
                    <a:pt x="358697" y="25239"/>
                  </a:cubicBezTo>
                  <a:close/>
                  <a:moveTo>
                    <a:pt x="358697" y="0"/>
                  </a:moveTo>
                  <a:cubicBezTo>
                    <a:pt x="388690" y="0"/>
                    <a:pt x="418773" y="11464"/>
                    <a:pt x="441646" y="34304"/>
                  </a:cubicBezTo>
                  <a:cubicBezTo>
                    <a:pt x="455975" y="48524"/>
                    <a:pt x="466032" y="65765"/>
                    <a:pt x="471461" y="84516"/>
                  </a:cubicBezTo>
                  <a:cubicBezTo>
                    <a:pt x="490329" y="89938"/>
                    <a:pt x="507596" y="100069"/>
                    <a:pt x="521836" y="114288"/>
                  </a:cubicBezTo>
                  <a:cubicBezTo>
                    <a:pt x="567582" y="160057"/>
                    <a:pt x="567582" y="234353"/>
                    <a:pt x="521836" y="280033"/>
                  </a:cubicBezTo>
                  <a:cubicBezTo>
                    <a:pt x="490240" y="311582"/>
                    <a:pt x="442091" y="327490"/>
                    <a:pt x="378633" y="327490"/>
                  </a:cubicBezTo>
                  <a:cubicBezTo>
                    <a:pt x="372848" y="327490"/>
                    <a:pt x="367063" y="327401"/>
                    <a:pt x="361011" y="327134"/>
                  </a:cubicBezTo>
                  <a:cubicBezTo>
                    <a:pt x="332976" y="325890"/>
                    <a:pt x="307611" y="321980"/>
                    <a:pt x="290700" y="318691"/>
                  </a:cubicBezTo>
                  <a:lnTo>
                    <a:pt x="127473" y="481681"/>
                  </a:lnTo>
                  <a:lnTo>
                    <a:pt x="181229" y="535270"/>
                  </a:lnTo>
                  <a:lnTo>
                    <a:pt x="109672" y="606722"/>
                  </a:lnTo>
                  <a:lnTo>
                    <a:pt x="54492" y="551533"/>
                  </a:lnTo>
                  <a:cubicBezTo>
                    <a:pt x="49330" y="554111"/>
                    <a:pt x="43634" y="555355"/>
                    <a:pt x="38027" y="555355"/>
                  </a:cubicBezTo>
                  <a:cubicBezTo>
                    <a:pt x="28237" y="555355"/>
                    <a:pt x="18535" y="551622"/>
                    <a:pt x="11148" y="544246"/>
                  </a:cubicBezTo>
                  <a:cubicBezTo>
                    <a:pt x="-3715" y="529404"/>
                    <a:pt x="-3715" y="505409"/>
                    <a:pt x="11148" y="490568"/>
                  </a:cubicBezTo>
                  <a:lnTo>
                    <a:pt x="236944" y="265102"/>
                  </a:lnTo>
                  <a:cubicBezTo>
                    <a:pt x="233740" y="248128"/>
                    <a:pt x="229735" y="222888"/>
                    <a:pt x="228578" y="194805"/>
                  </a:cubicBezTo>
                  <a:cubicBezTo>
                    <a:pt x="225374" y="122642"/>
                    <a:pt x="241305" y="68609"/>
                    <a:pt x="275659" y="34304"/>
                  </a:cubicBezTo>
                  <a:cubicBezTo>
                    <a:pt x="298621" y="11464"/>
                    <a:pt x="328615" y="0"/>
                    <a:pt x="35869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153" name="组合 152">
            <a:extLst>
              <a:ext uri="{FF2B5EF4-FFF2-40B4-BE49-F238E27FC236}">
                <a16:creationId xmlns:a16="http://schemas.microsoft.com/office/drawing/2014/main" id="{214FFFAE-C51D-406A-AD92-5D43EF8AD5DF}"/>
              </a:ext>
            </a:extLst>
          </p:cNvPr>
          <p:cNvGrpSpPr/>
          <p:nvPr/>
        </p:nvGrpSpPr>
        <p:grpSpPr>
          <a:xfrm>
            <a:off x="4889811" y="1643110"/>
            <a:ext cx="908700" cy="1656150"/>
            <a:chOff x="4889811" y="1643110"/>
            <a:chExt cx="908700" cy="1656150"/>
          </a:xfrm>
        </p:grpSpPr>
        <p:sp>
          <p:nvSpPr>
            <p:cNvPr id="123" name="Block Arc 13">
              <a:extLst>
                <a:ext uri="{FF2B5EF4-FFF2-40B4-BE49-F238E27FC236}">
                  <a16:creationId xmlns:a16="http://schemas.microsoft.com/office/drawing/2014/main" id="{02C2A041-391F-4975-8647-2BD0D1ECBE96}"/>
                </a:ext>
              </a:extLst>
            </p:cNvPr>
            <p:cNvSpPr/>
            <p:nvPr/>
          </p:nvSpPr>
          <p:spPr>
            <a:xfrm flipV="1">
              <a:off x="4889811" y="2039337"/>
              <a:ext cx="908700" cy="908702"/>
            </a:xfrm>
            <a:prstGeom prst="blockArc">
              <a:avLst>
                <a:gd name="adj1" fmla="val 10800000"/>
                <a:gd name="adj2" fmla="val 19093"/>
                <a:gd name="adj3" fmla="val 14285"/>
              </a:avLst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4" name="Rectangle 14">
              <a:extLst>
                <a:ext uri="{FF2B5EF4-FFF2-40B4-BE49-F238E27FC236}">
                  <a16:creationId xmlns:a16="http://schemas.microsoft.com/office/drawing/2014/main" id="{2DC5B6D7-F218-4AD2-9E54-3045948C4B4E}"/>
                </a:ext>
              </a:extLst>
            </p:cNvPr>
            <p:cNvSpPr/>
            <p:nvPr/>
          </p:nvSpPr>
          <p:spPr>
            <a:xfrm>
              <a:off x="5273345" y="2920896"/>
              <a:ext cx="141633" cy="319687"/>
            </a:xfrm>
            <a:prstGeom prst="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5" name="Rectangle 15">
              <a:extLst>
                <a:ext uri="{FF2B5EF4-FFF2-40B4-BE49-F238E27FC236}">
                  <a16:creationId xmlns:a16="http://schemas.microsoft.com/office/drawing/2014/main" id="{E32376F0-2122-4D29-9113-3B4224C667EE}"/>
                </a:ext>
              </a:extLst>
            </p:cNvPr>
            <p:cNvSpPr/>
            <p:nvPr/>
          </p:nvSpPr>
          <p:spPr>
            <a:xfrm>
              <a:off x="5089221" y="3238560"/>
              <a:ext cx="509880" cy="60700"/>
            </a:xfrm>
            <a:prstGeom prst="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6" name="Rectangle: Rounded Corners 16">
              <a:extLst>
                <a:ext uri="{FF2B5EF4-FFF2-40B4-BE49-F238E27FC236}">
                  <a16:creationId xmlns:a16="http://schemas.microsoft.com/office/drawing/2014/main" id="{3913A951-3ACF-43B4-AFAF-3DCBA489009E}"/>
                </a:ext>
              </a:extLst>
            </p:cNvPr>
            <p:cNvSpPr/>
            <p:nvPr/>
          </p:nvSpPr>
          <p:spPr>
            <a:xfrm>
              <a:off x="5057375" y="1643110"/>
              <a:ext cx="573571" cy="1132526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3" name="Rectangle: Rounded Corners 25">
              <a:extLst>
                <a:ext uri="{FF2B5EF4-FFF2-40B4-BE49-F238E27FC236}">
                  <a16:creationId xmlns:a16="http://schemas.microsoft.com/office/drawing/2014/main" id="{310DF153-8BF0-4941-9C8A-9C8B597FCE19}"/>
                </a:ext>
              </a:extLst>
            </p:cNvPr>
            <p:cNvSpPr/>
            <p:nvPr/>
          </p:nvSpPr>
          <p:spPr>
            <a:xfrm>
              <a:off x="5057375" y="1977991"/>
              <a:ext cx="573572" cy="797645"/>
            </a:xfrm>
            <a:prstGeom prst="roundRect">
              <a:avLst>
                <a:gd name="adj" fmla="val 50000"/>
              </a:avLst>
            </a:prstGeom>
            <a:blipFill dpi="0"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7" name="Freeform: Shape 44">
              <a:extLst>
                <a:ext uri="{FF2B5EF4-FFF2-40B4-BE49-F238E27FC236}">
                  <a16:creationId xmlns:a16="http://schemas.microsoft.com/office/drawing/2014/main" id="{2F22667B-2AB1-4903-9D18-C48809FBA2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1149" y="2363595"/>
              <a:ext cx="286024" cy="202803"/>
            </a:xfrm>
            <a:custGeom>
              <a:avLst/>
              <a:gdLst>
                <a:gd name="connsiteX0" fmla="*/ 93900 w 594760"/>
                <a:gd name="connsiteY0" fmla="*/ 17338 h 421712"/>
                <a:gd name="connsiteX1" fmla="*/ 184334 w 594760"/>
                <a:gd name="connsiteY1" fmla="*/ 52406 h 421712"/>
                <a:gd name="connsiteX2" fmla="*/ 251655 w 594760"/>
                <a:gd name="connsiteY2" fmla="*/ 150028 h 421712"/>
                <a:gd name="connsiteX3" fmla="*/ 291310 w 594760"/>
                <a:gd name="connsiteY3" fmla="*/ 182262 h 421712"/>
                <a:gd name="connsiteX4" fmla="*/ 230444 w 594760"/>
                <a:gd name="connsiteY4" fmla="*/ 273437 h 421712"/>
                <a:gd name="connsiteX5" fmla="*/ 299610 w 594760"/>
                <a:gd name="connsiteY5" fmla="*/ 298303 h 421712"/>
                <a:gd name="connsiteX6" fmla="*/ 265488 w 594760"/>
                <a:gd name="connsiteY6" fmla="*/ 421712 h 421712"/>
                <a:gd name="connsiteX7" fmla="*/ 23869 w 594760"/>
                <a:gd name="connsiteY7" fmla="*/ 220022 h 421712"/>
                <a:gd name="connsiteX8" fmla="*/ 93900 w 594760"/>
                <a:gd name="connsiteY8" fmla="*/ 17338 h 421712"/>
                <a:gd name="connsiteX9" fmla="*/ 500820 w 594760"/>
                <a:gd name="connsiteY9" fmla="*/ 269 h 421712"/>
                <a:gd name="connsiteX10" fmla="*/ 570881 w 594760"/>
                <a:gd name="connsiteY10" fmla="*/ 202564 h 421712"/>
                <a:gd name="connsiteX11" fmla="*/ 329158 w 594760"/>
                <a:gd name="connsiteY11" fmla="*/ 404254 h 421712"/>
                <a:gd name="connsiteX12" fmla="*/ 377134 w 594760"/>
                <a:gd name="connsiteY12" fmla="*/ 285450 h 421712"/>
                <a:gd name="connsiteX13" fmla="*/ 310706 w 594760"/>
                <a:gd name="connsiteY13" fmla="*/ 253216 h 421712"/>
                <a:gd name="connsiteX14" fmla="*/ 381747 w 594760"/>
                <a:gd name="connsiteY14" fmla="*/ 169409 h 421712"/>
                <a:gd name="connsiteX15" fmla="*/ 342997 w 594760"/>
                <a:gd name="connsiteY15" fmla="*/ 133491 h 421712"/>
                <a:gd name="connsiteX16" fmla="*/ 410347 w 594760"/>
                <a:gd name="connsiteY16" fmla="*/ 35869 h 421712"/>
                <a:gd name="connsiteX17" fmla="*/ 500820 w 594760"/>
                <a:gd name="connsiteY17" fmla="*/ 269 h 42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94760" h="421712">
                  <a:moveTo>
                    <a:pt x="93900" y="17338"/>
                  </a:moveTo>
                  <a:cubicBezTo>
                    <a:pt x="120701" y="15108"/>
                    <a:pt x="151595" y="25008"/>
                    <a:pt x="184334" y="52406"/>
                  </a:cubicBezTo>
                  <a:cubicBezTo>
                    <a:pt x="211078" y="75431"/>
                    <a:pt x="251655" y="150028"/>
                    <a:pt x="251655" y="150028"/>
                  </a:cubicBezTo>
                  <a:lnTo>
                    <a:pt x="291310" y="182262"/>
                  </a:lnTo>
                  <a:lnTo>
                    <a:pt x="230444" y="273437"/>
                  </a:lnTo>
                  <a:lnTo>
                    <a:pt x="299610" y="298303"/>
                  </a:lnTo>
                  <a:lnTo>
                    <a:pt x="265488" y="421712"/>
                  </a:lnTo>
                  <a:cubicBezTo>
                    <a:pt x="265488" y="421712"/>
                    <a:pt x="98568" y="330537"/>
                    <a:pt x="23869" y="220022"/>
                  </a:cubicBezTo>
                  <a:cubicBezTo>
                    <a:pt x="-30080" y="139898"/>
                    <a:pt x="13495" y="24029"/>
                    <a:pt x="93900" y="17338"/>
                  </a:cubicBezTo>
                  <a:close/>
                  <a:moveTo>
                    <a:pt x="500820" y="269"/>
                  </a:moveTo>
                  <a:cubicBezTo>
                    <a:pt x="581260" y="6571"/>
                    <a:pt x="624853" y="122440"/>
                    <a:pt x="570881" y="202564"/>
                  </a:cubicBezTo>
                  <a:cubicBezTo>
                    <a:pt x="496150" y="313079"/>
                    <a:pt x="329158" y="404254"/>
                    <a:pt x="329158" y="404254"/>
                  </a:cubicBezTo>
                  <a:lnTo>
                    <a:pt x="377134" y="285450"/>
                  </a:lnTo>
                  <a:lnTo>
                    <a:pt x="310706" y="253216"/>
                  </a:lnTo>
                  <a:lnTo>
                    <a:pt x="381747" y="169409"/>
                  </a:lnTo>
                  <a:lnTo>
                    <a:pt x="342997" y="133491"/>
                  </a:lnTo>
                  <a:cubicBezTo>
                    <a:pt x="342997" y="133491"/>
                    <a:pt x="383592" y="57973"/>
                    <a:pt x="410347" y="35869"/>
                  </a:cubicBezTo>
                  <a:cubicBezTo>
                    <a:pt x="443100" y="8241"/>
                    <a:pt x="474007" y="-1832"/>
                    <a:pt x="500820" y="26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148" name="Rectangle 39">
            <a:extLst>
              <a:ext uri="{FF2B5EF4-FFF2-40B4-BE49-F238E27FC236}">
                <a16:creationId xmlns:a16="http://schemas.microsoft.com/office/drawing/2014/main" id="{64682443-401C-4D76-B767-8BDC0DB22538}"/>
              </a:ext>
            </a:extLst>
          </p:cNvPr>
          <p:cNvSpPr/>
          <p:nvPr/>
        </p:nvSpPr>
        <p:spPr>
          <a:xfrm>
            <a:off x="3333282" y="1275604"/>
            <a:ext cx="678311" cy="392416"/>
          </a:xfrm>
          <a:prstGeom prst="rect">
            <a:avLst/>
          </a:prstGeom>
        </p:spPr>
        <p:txBody>
          <a:bodyPr wrap="none">
            <a:normAutofit fontScale="8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914378">
              <a:defRPr/>
            </a:pPr>
            <a:r>
              <a:rPr lang="en-US" altLang="zh-CN" sz="2800" b="1" dirty="0">
                <a:solidFill>
                  <a:schemeClr val="accent2"/>
                </a:solidFill>
                <a:cs typeface="+mn-ea"/>
                <a:sym typeface="+mn-lt"/>
              </a:rPr>
              <a:t>75%</a:t>
            </a:r>
          </a:p>
        </p:txBody>
      </p:sp>
      <p:sp>
        <p:nvSpPr>
          <p:cNvPr id="149" name="Rectangle 40">
            <a:extLst>
              <a:ext uri="{FF2B5EF4-FFF2-40B4-BE49-F238E27FC236}">
                <a16:creationId xmlns:a16="http://schemas.microsoft.com/office/drawing/2014/main" id="{5792FD8D-21E8-4ABF-ACA3-EE536FB9AF82}"/>
              </a:ext>
            </a:extLst>
          </p:cNvPr>
          <p:cNvSpPr/>
          <p:nvPr/>
        </p:nvSpPr>
        <p:spPr>
          <a:xfrm>
            <a:off x="5045339" y="1275604"/>
            <a:ext cx="678311" cy="392416"/>
          </a:xfrm>
          <a:prstGeom prst="rect">
            <a:avLst/>
          </a:prstGeom>
        </p:spPr>
        <p:txBody>
          <a:bodyPr wrap="none">
            <a:normAutofit fontScale="8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914378">
              <a:defRPr/>
            </a:pPr>
            <a:r>
              <a:rPr lang="en-US" altLang="zh-CN" sz="2800" b="1">
                <a:solidFill>
                  <a:schemeClr val="accent4"/>
                </a:solidFill>
                <a:cs typeface="+mn-ea"/>
                <a:sym typeface="+mn-lt"/>
              </a:rPr>
              <a:t>65%</a:t>
            </a:r>
          </a:p>
        </p:txBody>
      </p:sp>
      <p:sp>
        <p:nvSpPr>
          <p:cNvPr id="150" name="Rectangle 41">
            <a:extLst>
              <a:ext uri="{FF2B5EF4-FFF2-40B4-BE49-F238E27FC236}">
                <a16:creationId xmlns:a16="http://schemas.microsoft.com/office/drawing/2014/main" id="{61BCCAFB-26D8-439A-9844-A8DC4A56FBF8}"/>
              </a:ext>
            </a:extLst>
          </p:cNvPr>
          <p:cNvSpPr/>
          <p:nvPr/>
        </p:nvSpPr>
        <p:spPr>
          <a:xfrm>
            <a:off x="6764987" y="1275604"/>
            <a:ext cx="678311" cy="392416"/>
          </a:xfrm>
          <a:prstGeom prst="rect">
            <a:avLst/>
          </a:prstGeom>
        </p:spPr>
        <p:txBody>
          <a:bodyPr wrap="none">
            <a:normAutofit fontScale="8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914378">
              <a:defRPr/>
            </a:pPr>
            <a:r>
              <a:rPr lang="en-US" altLang="zh-CN" sz="2800" b="1" dirty="0">
                <a:solidFill>
                  <a:schemeClr val="accent6"/>
                </a:solidFill>
                <a:cs typeface="+mn-ea"/>
                <a:sym typeface="+mn-lt"/>
              </a:rPr>
              <a:t>90%</a:t>
            </a:r>
          </a:p>
        </p:txBody>
      </p:sp>
      <p:sp>
        <p:nvSpPr>
          <p:cNvPr id="159" name="Title 1">
            <a:extLst>
              <a:ext uri="{FF2B5EF4-FFF2-40B4-BE49-F238E27FC236}">
                <a16:creationId xmlns:a16="http://schemas.microsoft.com/office/drawing/2014/main" id="{561B3496-F425-4592-ABAE-5B2B3E272015}"/>
              </a:ext>
            </a:extLst>
          </p:cNvPr>
          <p:cNvSpPr txBox="1">
            <a:spLocks/>
          </p:cNvSpPr>
          <p:nvPr/>
        </p:nvSpPr>
        <p:spPr>
          <a:xfrm>
            <a:off x="611560" y="175643"/>
            <a:ext cx="2558602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to enter the title</a:t>
            </a:r>
            <a:endParaRPr lang="en-GB" altLang="zh-CN" sz="1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42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:a14="http://schemas.microsoft.com/office/drawing/2010/main" xmlns:a16="http://schemas.microsoft.com/office/drawing/2014/main"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" grpId="0"/>
      <p:bldP spid="148" grpId="0"/>
      <p:bldP spid="149" grpId="0"/>
      <p:bldP spid="1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B4AEF50A-C4A8-4043-BB5E-048DCA85E867}"/>
              </a:ext>
            </a:extLst>
          </p:cNvPr>
          <p:cNvSpPr/>
          <p:nvPr/>
        </p:nvSpPr>
        <p:spPr>
          <a:xfrm>
            <a:off x="2857500" y="3407586"/>
            <a:ext cx="1143000" cy="1272762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1600" dirty="0">
                <a:cs typeface="+mn-ea"/>
                <a:sym typeface="+mn-lt"/>
              </a:rPr>
              <a:t>Keywords.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5140E774-B29A-4266-AAC1-528C55C312DA}"/>
              </a:ext>
            </a:extLst>
          </p:cNvPr>
          <p:cNvSpPr/>
          <p:nvPr/>
        </p:nvSpPr>
        <p:spPr>
          <a:xfrm>
            <a:off x="3993642" y="2873744"/>
            <a:ext cx="1143000" cy="1806604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1600">
                <a:cs typeface="+mn-ea"/>
                <a:sym typeface="+mn-lt"/>
              </a:rPr>
              <a:t>Keywords.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753493A5-C72B-410C-91B9-86773676C557}"/>
              </a:ext>
            </a:extLst>
          </p:cNvPr>
          <p:cNvSpPr/>
          <p:nvPr/>
        </p:nvSpPr>
        <p:spPr>
          <a:xfrm>
            <a:off x="5143500" y="3597864"/>
            <a:ext cx="1143000" cy="1082484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1600">
                <a:cs typeface="+mn-ea"/>
                <a:sym typeface="+mn-lt"/>
              </a:rPr>
              <a:t>Keywords.</a:t>
            </a:r>
          </a:p>
        </p:txBody>
      </p:sp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C6DB077B-1495-4530-B1E5-48ADE44C4896}"/>
              </a:ext>
            </a:extLst>
          </p:cNvPr>
          <p:cNvSpPr>
            <a:spLocks noChangeAspect="1"/>
          </p:cNvSpPr>
          <p:nvPr/>
        </p:nvSpPr>
        <p:spPr bwMode="auto">
          <a:xfrm>
            <a:off x="4287866" y="2200301"/>
            <a:ext cx="554553" cy="572412"/>
          </a:xfrm>
          <a:custGeom>
            <a:avLst/>
            <a:gdLst>
              <a:gd name="T0" fmla="*/ 5787 w 6304"/>
              <a:gd name="T1" fmla="*/ 5927 h 6516"/>
              <a:gd name="T2" fmla="*/ 6048 w 6304"/>
              <a:gd name="T3" fmla="*/ 6371 h 6516"/>
              <a:gd name="T4" fmla="*/ 4980 w 6304"/>
              <a:gd name="T5" fmla="*/ 5435 h 6516"/>
              <a:gd name="T6" fmla="*/ 6088 w 6304"/>
              <a:gd name="T7" fmla="*/ 5513 h 6516"/>
              <a:gd name="T8" fmla="*/ 220 w 6304"/>
              <a:gd name="T9" fmla="*/ 5513 h 6516"/>
              <a:gd name="T10" fmla="*/ 519 w 6304"/>
              <a:gd name="T11" fmla="*/ 5917 h 6516"/>
              <a:gd name="T12" fmla="*/ 255 w 6304"/>
              <a:gd name="T13" fmla="*/ 6369 h 6516"/>
              <a:gd name="T14" fmla="*/ 1327 w 6304"/>
              <a:gd name="T15" fmla="*/ 5433 h 6516"/>
              <a:gd name="T16" fmla="*/ 220 w 6304"/>
              <a:gd name="T17" fmla="*/ 5513 h 6516"/>
              <a:gd name="T18" fmla="*/ 6304 w 6304"/>
              <a:gd name="T19" fmla="*/ 1581 h 6516"/>
              <a:gd name="T20" fmla="*/ 4857 w 6304"/>
              <a:gd name="T21" fmla="*/ 2861 h 6516"/>
              <a:gd name="T22" fmla="*/ 3547 w 6304"/>
              <a:gd name="T23" fmla="*/ 4723 h 6516"/>
              <a:gd name="T24" fmla="*/ 4263 w 6304"/>
              <a:gd name="T25" fmla="*/ 4979 h 6516"/>
              <a:gd name="T26" fmla="*/ 4655 w 6304"/>
              <a:gd name="T27" fmla="*/ 5315 h 6516"/>
              <a:gd name="T28" fmla="*/ 1651 w 6304"/>
              <a:gd name="T29" fmla="*/ 6516 h 6516"/>
              <a:gd name="T30" fmla="*/ 2043 w 6304"/>
              <a:gd name="T31" fmla="*/ 5315 h 6516"/>
              <a:gd name="T32" fmla="*/ 2299 w 6304"/>
              <a:gd name="T33" fmla="*/ 4723 h 6516"/>
              <a:gd name="T34" fmla="*/ 2757 w 6304"/>
              <a:gd name="T35" fmla="*/ 3920 h 6516"/>
              <a:gd name="T36" fmla="*/ 1280 w 6304"/>
              <a:gd name="T37" fmla="*/ 2861 h 6516"/>
              <a:gd name="T38" fmla="*/ 0 w 6304"/>
              <a:gd name="T39" fmla="*/ 599 h 6516"/>
              <a:gd name="T40" fmla="*/ 1280 w 6304"/>
              <a:gd name="T41" fmla="*/ 0 h 6516"/>
              <a:gd name="T42" fmla="*/ 5021 w 6304"/>
              <a:gd name="T43" fmla="*/ 599 h 6516"/>
              <a:gd name="T44" fmla="*/ 1287 w 6304"/>
              <a:gd name="T45" fmla="*/ 2213 h 6516"/>
              <a:gd name="T46" fmla="*/ 1283 w 6304"/>
              <a:gd name="T47" fmla="*/ 1247 h 6516"/>
              <a:gd name="T48" fmla="*/ 651 w 6304"/>
              <a:gd name="T49" fmla="*/ 1581 h 6516"/>
              <a:gd name="T50" fmla="*/ 1287 w 6304"/>
              <a:gd name="T51" fmla="*/ 2213 h 6516"/>
              <a:gd name="T52" fmla="*/ 2633 w 6304"/>
              <a:gd name="T53" fmla="*/ 6020 h 6516"/>
              <a:gd name="T54" fmla="*/ 3673 w 6304"/>
              <a:gd name="T55" fmla="*/ 5376 h 6516"/>
              <a:gd name="T56" fmla="*/ 4189 w 6304"/>
              <a:gd name="T57" fmla="*/ 1519 h 6516"/>
              <a:gd name="T58" fmla="*/ 3553 w 6304"/>
              <a:gd name="T59" fmla="*/ 1305 h 6516"/>
              <a:gd name="T60" fmla="*/ 3153 w 6304"/>
              <a:gd name="T61" fmla="*/ 765 h 6516"/>
              <a:gd name="T62" fmla="*/ 2753 w 6304"/>
              <a:gd name="T63" fmla="*/ 1305 h 6516"/>
              <a:gd name="T64" fmla="*/ 2117 w 6304"/>
              <a:gd name="T65" fmla="*/ 1519 h 6516"/>
              <a:gd name="T66" fmla="*/ 2507 w 6304"/>
              <a:gd name="T67" fmla="*/ 2065 h 6516"/>
              <a:gd name="T68" fmla="*/ 2459 w 6304"/>
              <a:gd name="T69" fmla="*/ 2684 h 6516"/>
              <a:gd name="T70" fmla="*/ 3152 w 6304"/>
              <a:gd name="T71" fmla="*/ 2535 h 6516"/>
              <a:gd name="T72" fmla="*/ 3635 w 6304"/>
              <a:gd name="T73" fmla="*/ 2787 h 6516"/>
              <a:gd name="T74" fmla="*/ 3895 w 6304"/>
              <a:gd name="T75" fmla="*/ 2455 h 6516"/>
              <a:gd name="T76" fmla="*/ 4107 w 6304"/>
              <a:gd name="T77" fmla="*/ 1804 h 6516"/>
              <a:gd name="T78" fmla="*/ 5656 w 6304"/>
              <a:gd name="T79" fmla="*/ 1247 h 6516"/>
              <a:gd name="T80" fmla="*/ 5024 w 6304"/>
              <a:gd name="T81" fmla="*/ 2091 h 6516"/>
              <a:gd name="T82" fmla="*/ 5024 w 6304"/>
              <a:gd name="T83" fmla="*/ 2213 h 6516"/>
              <a:gd name="T84" fmla="*/ 5656 w 6304"/>
              <a:gd name="T85" fmla="*/ 1247 h 6516"/>
              <a:gd name="T86" fmla="*/ 2977 w 6304"/>
              <a:gd name="T87" fmla="*/ 1615 h 6516"/>
              <a:gd name="T88" fmla="*/ 2869 w 6304"/>
              <a:gd name="T89" fmla="*/ 1948 h 6516"/>
              <a:gd name="T90" fmla="*/ 3153 w 6304"/>
              <a:gd name="T91" fmla="*/ 2155 h 6516"/>
              <a:gd name="T92" fmla="*/ 3437 w 6304"/>
              <a:gd name="T93" fmla="*/ 1948 h 6516"/>
              <a:gd name="T94" fmla="*/ 3328 w 6304"/>
              <a:gd name="T95" fmla="*/ 1615 h 6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6304" h="6516">
                <a:moveTo>
                  <a:pt x="5787" y="5887"/>
                </a:moveTo>
                <a:cubicBezTo>
                  <a:pt x="5777" y="5899"/>
                  <a:pt x="5777" y="5915"/>
                  <a:pt x="5787" y="5927"/>
                </a:cubicBezTo>
                <a:lnTo>
                  <a:pt x="6085" y="6291"/>
                </a:lnTo>
                <a:cubicBezTo>
                  <a:pt x="6112" y="6323"/>
                  <a:pt x="6089" y="6371"/>
                  <a:pt x="6048" y="6371"/>
                </a:cubicBezTo>
                <a:lnTo>
                  <a:pt x="4980" y="6371"/>
                </a:lnTo>
                <a:lnTo>
                  <a:pt x="4980" y="5435"/>
                </a:lnTo>
                <a:lnTo>
                  <a:pt x="6051" y="5435"/>
                </a:lnTo>
                <a:cubicBezTo>
                  <a:pt x="6092" y="5435"/>
                  <a:pt x="6115" y="5483"/>
                  <a:pt x="6088" y="5513"/>
                </a:cubicBezTo>
                <a:lnTo>
                  <a:pt x="5787" y="5887"/>
                </a:lnTo>
                <a:close/>
                <a:moveTo>
                  <a:pt x="220" y="5513"/>
                </a:moveTo>
                <a:lnTo>
                  <a:pt x="519" y="5877"/>
                </a:lnTo>
                <a:cubicBezTo>
                  <a:pt x="528" y="5889"/>
                  <a:pt x="528" y="5905"/>
                  <a:pt x="519" y="5917"/>
                </a:cubicBezTo>
                <a:lnTo>
                  <a:pt x="217" y="6291"/>
                </a:lnTo>
                <a:cubicBezTo>
                  <a:pt x="192" y="6323"/>
                  <a:pt x="215" y="6369"/>
                  <a:pt x="255" y="6369"/>
                </a:cubicBezTo>
                <a:lnTo>
                  <a:pt x="1327" y="6369"/>
                </a:lnTo>
                <a:lnTo>
                  <a:pt x="1327" y="5433"/>
                </a:lnTo>
                <a:lnTo>
                  <a:pt x="259" y="5433"/>
                </a:lnTo>
                <a:cubicBezTo>
                  <a:pt x="217" y="5433"/>
                  <a:pt x="195" y="5481"/>
                  <a:pt x="220" y="5513"/>
                </a:cubicBezTo>
                <a:close/>
                <a:moveTo>
                  <a:pt x="6304" y="599"/>
                </a:moveTo>
                <a:lnTo>
                  <a:pt x="6304" y="1581"/>
                </a:lnTo>
                <a:cubicBezTo>
                  <a:pt x="6304" y="2287"/>
                  <a:pt x="5729" y="2861"/>
                  <a:pt x="5024" y="2861"/>
                </a:cubicBezTo>
                <a:lnTo>
                  <a:pt x="4857" y="2861"/>
                </a:lnTo>
                <a:cubicBezTo>
                  <a:pt x="4616" y="3395"/>
                  <a:pt x="4132" y="3795"/>
                  <a:pt x="3547" y="3920"/>
                </a:cubicBezTo>
                <a:lnTo>
                  <a:pt x="3547" y="4723"/>
                </a:lnTo>
                <a:lnTo>
                  <a:pt x="4007" y="4723"/>
                </a:lnTo>
                <a:cubicBezTo>
                  <a:pt x="4148" y="4723"/>
                  <a:pt x="4263" y="4837"/>
                  <a:pt x="4263" y="4979"/>
                </a:cubicBezTo>
                <a:lnTo>
                  <a:pt x="4263" y="5315"/>
                </a:lnTo>
                <a:lnTo>
                  <a:pt x="4655" y="5315"/>
                </a:lnTo>
                <a:lnTo>
                  <a:pt x="4655" y="6516"/>
                </a:lnTo>
                <a:lnTo>
                  <a:pt x="1651" y="6516"/>
                </a:lnTo>
                <a:lnTo>
                  <a:pt x="1651" y="5315"/>
                </a:lnTo>
                <a:lnTo>
                  <a:pt x="2043" y="5315"/>
                </a:lnTo>
                <a:lnTo>
                  <a:pt x="2043" y="4979"/>
                </a:lnTo>
                <a:cubicBezTo>
                  <a:pt x="2043" y="4837"/>
                  <a:pt x="2157" y="4723"/>
                  <a:pt x="2299" y="4723"/>
                </a:cubicBezTo>
                <a:lnTo>
                  <a:pt x="2757" y="4723"/>
                </a:lnTo>
                <a:lnTo>
                  <a:pt x="2757" y="3920"/>
                </a:lnTo>
                <a:cubicBezTo>
                  <a:pt x="2172" y="3795"/>
                  <a:pt x="1688" y="3395"/>
                  <a:pt x="1447" y="2861"/>
                </a:cubicBezTo>
                <a:lnTo>
                  <a:pt x="1280" y="2861"/>
                </a:lnTo>
                <a:cubicBezTo>
                  <a:pt x="575" y="2861"/>
                  <a:pt x="0" y="2287"/>
                  <a:pt x="0" y="1581"/>
                </a:cubicBezTo>
                <a:lnTo>
                  <a:pt x="0" y="599"/>
                </a:lnTo>
                <a:lnTo>
                  <a:pt x="1280" y="599"/>
                </a:lnTo>
                <a:lnTo>
                  <a:pt x="1280" y="0"/>
                </a:lnTo>
                <a:lnTo>
                  <a:pt x="5021" y="0"/>
                </a:lnTo>
                <a:lnTo>
                  <a:pt x="5021" y="599"/>
                </a:lnTo>
                <a:lnTo>
                  <a:pt x="6304" y="599"/>
                </a:lnTo>
                <a:close/>
                <a:moveTo>
                  <a:pt x="1287" y="2213"/>
                </a:moveTo>
                <a:cubicBezTo>
                  <a:pt x="1284" y="2173"/>
                  <a:pt x="1283" y="2132"/>
                  <a:pt x="1283" y="2091"/>
                </a:cubicBezTo>
                <a:lnTo>
                  <a:pt x="1283" y="1247"/>
                </a:lnTo>
                <a:lnTo>
                  <a:pt x="651" y="1247"/>
                </a:lnTo>
                <a:lnTo>
                  <a:pt x="651" y="1581"/>
                </a:lnTo>
                <a:cubicBezTo>
                  <a:pt x="651" y="1929"/>
                  <a:pt x="935" y="2213"/>
                  <a:pt x="1283" y="2213"/>
                </a:cubicBezTo>
                <a:lnTo>
                  <a:pt x="1287" y="2213"/>
                </a:lnTo>
                <a:close/>
                <a:moveTo>
                  <a:pt x="2633" y="5376"/>
                </a:moveTo>
                <a:lnTo>
                  <a:pt x="2633" y="6020"/>
                </a:lnTo>
                <a:lnTo>
                  <a:pt x="3673" y="6020"/>
                </a:lnTo>
                <a:lnTo>
                  <a:pt x="3673" y="5376"/>
                </a:lnTo>
                <a:lnTo>
                  <a:pt x="2633" y="5376"/>
                </a:lnTo>
                <a:close/>
                <a:moveTo>
                  <a:pt x="4189" y="1519"/>
                </a:moveTo>
                <a:cubicBezTo>
                  <a:pt x="4156" y="1415"/>
                  <a:pt x="4063" y="1343"/>
                  <a:pt x="3955" y="1335"/>
                </a:cubicBezTo>
                <a:lnTo>
                  <a:pt x="3553" y="1305"/>
                </a:lnTo>
                <a:lnTo>
                  <a:pt x="3401" y="932"/>
                </a:lnTo>
                <a:cubicBezTo>
                  <a:pt x="3360" y="831"/>
                  <a:pt x="3263" y="765"/>
                  <a:pt x="3153" y="765"/>
                </a:cubicBezTo>
                <a:cubicBezTo>
                  <a:pt x="3044" y="765"/>
                  <a:pt x="2947" y="831"/>
                  <a:pt x="2905" y="932"/>
                </a:cubicBezTo>
                <a:lnTo>
                  <a:pt x="2753" y="1305"/>
                </a:lnTo>
                <a:lnTo>
                  <a:pt x="2352" y="1335"/>
                </a:lnTo>
                <a:cubicBezTo>
                  <a:pt x="2243" y="1343"/>
                  <a:pt x="2151" y="1415"/>
                  <a:pt x="2117" y="1519"/>
                </a:cubicBezTo>
                <a:cubicBezTo>
                  <a:pt x="2084" y="1623"/>
                  <a:pt x="2116" y="1735"/>
                  <a:pt x="2199" y="1805"/>
                </a:cubicBezTo>
                <a:lnTo>
                  <a:pt x="2507" y="2065"/>
                </a:lnTo>
                <a:lnTo>
                  <a:pt x="2411" y="2456"/>
                </a:lnTo>
                <a:cubicBezTo>
                  <a:pt x="2391" y="2536"/>
                  <a:pt x="2408" y="2620"/>
                  <a:pt x="2459" y="2684"/>
                </a:cubicBezTo>
                <a:cubicBezTo>
                  <a:pt x="2540" y="2788"/>
                  <a:pt x="2697" y="2817"/>
                  <a:pt x="2811" y="2747"/>
                </a:cubicBezTo>
                <a:lnTo>
                  <a:pt x="3152" y="2535"/>
                </a:lnTo>
                <a:lnTo>
                  <a:pt x="3493" y="2747"/>
                </a:lnTo>
                <a:cubicBezTo>
                  <a:pt x="3536" y="2773"/>
                  <a:pt x="3585" y="2787"/>
                  <a:pt x="3635" y="2787"/>
                </a:cubicBezTo>
                <a:cubicBezTo>
                  <a:pt x="3716" y="2787"/>
                  <a:pt x="3795" y="2748"/>
                  <a:pt x="3847" y="2683"/>
                </a:cubicBezTo>
                <a:cubicBezTo>
                  <a:pt x="3897" y="2617"/>
                  <a:pt x="3915" y="2535"/>
                  <a:pt x="3895" y="2455"/>
                </a:cubicBezTo>
                <a:lnTo>
                  <a:pt x="3799" y="2064"/>
                </a:lnTo>
                <a:lnTo>
                  <a:pt x="4107" y="1804"/>
                </a:lnTo>
                <a:cubicBezTo>
                  <a:pt x="4191" y="1736"/>
                  <a:pt x="4223" y="1623"/>
                  <a:pt x="4189" y="1519"/>
                </a:cubicBezTo>
                <a:close/>
                <a:moveTo>
                  <a:pt x="5656" y="1247"/>
                </a:moveTo>
                <a:lnTo>
                  <a:pt x="5024" y="1247"/>
                </a:lnTo>
                <a:lnTo>
                  <a:pt x="5024" y="2091"/>
                </a:lnTo>
                <a:cubicBezTo>
                  <a:pt x="5024" y="2132"/>
                  <a:pt x="5023" y="2172"/>
                  <a:pt x="5020" y="2213"/>
                </a:cubicBezTo>
                <a:lnTo>
                  <a:pt x="5024" y="2213"/>
                </a:lnTo>
                <a:cubicBezTo>
                  <a:pt x="5372" y="2213"/>
                  <a:pt x="5656" y="1929"/>
                  <a:pt x="5656" y="1581"/>
                </a:cubicBezTo>
                <a:lnTo>
                  <a:pt x="5656" y="1247"/>
                </a:lnTo>
                <a:close/>
                <a:moveTo>
                  <a:pt x="3153" y="1184"/>
                </a:moveTo>
                <a:lnTo>
                  <a:pt x="2977" y="1615"/>
                </a:lnTo>
                <a:lnTo>
                  <a:pt x="2513" y="1648"/>
                </a:lnTo>
                <a:lnTo>
                  <a:pt x="2869" y="1948"/>
                </a:lnTo>
                <a:lnTo>
                  <a:pt x="2759" y="2400"/>
                </a:lnTo>
                <a:lnTo>
                  <a:pt x="3153" y="2155"/>
                </a:lnTo>
                <a:lnTo>
                  <a:pt x="3548" y="2400"/>
                </a:lnTo>
                <a:lnTo>
                  <a:pt x="3437" y="1948"/>
                </a:lnTo>
                <a:lnTo>
                  <a:pt x="3792" y="1648"/>
                </a:lnTo>
                <a:lnTo>
                  <a:pt x="3328" y="1615"/>
                </a:lnTo>
                <a:lnTo>
                  <a:pt x="3153" y="118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799ED2D2-88A3-4306-A33D-4D0254AB86AF}"/>
              </a:ext>
            </a:extLst>
          </p:cNvPr>
          <p:cNvSpPr>
            <a:spLocks noChangeAspect="1"/>
          </p:cNvSpPr>
          <p:nvPr/>
        </p:nvSpPr>
        <p:spPr bwMode="auto">
          <a:xfrm>
            <a:off x="3151724" y="2734144"/>
            <a:ext cx="554553" cy="572412"/>
          </a:xfrm>
          <a:custGeom>
            <a:avLst/>
            <a:gdLst>
              <a:gd name="T0" fmla="*/ 5787 w 6304"/>
              <a:gd name="T1" fmla="*/ 5927 h 6516"/>
              <a:gd name="T2" fmla="*/ 6048 w 6304"/>
              <a:gd name="T3" fmla="*/ 6371 h 6516"/>
              <a:gd name="T4" fmla="*/ 4980 w 6304"/>
              <a:gd name="T5" fmla="*/ 5435 h 6516"/>
              <a:gd name="T6" fmla="*/ 6088 w 6304"/>
              <a:gd name="T7" fmla="*/ 5513 h 6516"/>
              <a:gd name="T8" fmla="*/ 220 w 6304"/>
              <a:gd name="T9" fmla="*/ 5513 h 6516"/>
              <a:gd name="T10" fmla="*/ 519 w 6304"/>
              <a:gd name="T11" fmla="*/ 5917 h 6516"/>
              <a:gd name="T12" fmla="*/ 255 w 6304"/>
              <a:gd name="T13" fmla="*/ 6369 h 6516"/>
              <a:gd name="T14" fmla="*/ 1327 w 6304"/>
              <a:gd name="T15" fmla="*/ 5433 h 6516"/>
              <a:gd name="T16" fmla="*/ 220 w 6304"/>
              <a:gd name="T17" fmla="*/ 5513 h 6516"/>
              <a:gd name="T18" fmla="*/ 6304 w 6304"/>
              <a:gd name="T19" fmla="*/ 1581 h 6516"/>
              <a:gd name="T20" fmla="*/ 4857 w 6304"/>
              <a:gd name="T21" fmla="*/ 2861 h 6516"/>
              <a:gd name="T22" fmla="*/ 3547 w 6304"/>
              <a:gd name="T23" fmla="*/ 4723 h 6516"/>
              <a:gd name="T24" fmla="*/ 4263 w 6304"/>
              <a:gd name="T25" fmla="*/ 4979 h 6516"/>
              <a:gd name="T26" fmla="*/ 4655 w 6304"/>
              <a:gd name="T27" fmla="*/ 5315 h 6516"/>
              <a:gd name="T28" fmla="*/ 1651 w 6304"/>
              <a:gd name="T29" fmla="*/ 6516 h 6516"/>
              <a:gd name="T30" fmla="*/ 2043 w 6304"/>
              <a:gd name="T31" fmla="*/ 5315 h 6516"/>
              <a:gd name="T32" fmla="*/ 2299 w 6304"/>
              <a:gd name="T33" fmla="*/ 4723 h 6516"/>
              <a:gd name="T34" fmla="*/ 2757 w 6304"/>
              <a:gd name="T35" fmla="*/ 3920 h 6516"/>
              <a:gd name="T36" fmla="*/ 1280 w 6304"/>
              <a:gd name="T37" fmla="*/ 2861 h 6516"/>
              <a:gd name="T38" fmla="*/ 0 w 6304"/>
              <a:gd name="T39" fmla="*/ 599 h 6516"/>
              <a:gd name="T40" fmla="*/ 1280 w 6304"/>
              <a:gd name="T41" fmla="*/ 0 h 6516"/>
              <a:gd name="T42" fmla="*/ 5021 w 6304"/>
              <a:gd name="T43" fmla="*/ 599 h 6516"/>
              <a:gd name="T44" fmla="*/ 1287 w 6304"/>
              <a:gd name="T45" fmla="*/ 2213 h 6516"/>
              <a:gd name="T46" fmla="*/ 1283 w 6304"/>
              <a:gd name="T47" fmla="*/ 1247 h 6516"/>
              <a:gd name="T48" fmla="*/ 651 w 6304"/>
              <a:gd name="T49" fmla="*/ 1581 h 6516"/>
              <a:gd name="T50" fmla="*/ 1287 w 6304"/>
              <a:gd name="T51" fmla="*/ 2213 h 6516"/>
              <a:gd name="T52" fmla="*/ 2633 w 6304"/>
              <a:gd name="T53" fmla="*/ 6020 h 6516"/>
              <a:gd name="T54" fmla="*/ 3673 w 6304"/>
              <a:gd name="T55" fmla="*/ 5376 h 6516"/>
              <a:gd name="T56" fmla="*/ 4189 w 6304"/>
              <a:gd name="T57" fmla="*/ 1519 h 6516"/>
              <a:gd name="T58" fmla="*/ 3553 w 6304"/>
              <a:gd name="T59" fmla="*/ 1305 h 6516"/>
              <a:gd name="T60" fmla="*/ 3153 w 6304"/>
              <a:gd name="T61" fmla="*/ 765 h 6516"/>
              <a:gd name="T62" fmla="*/ 2753 w 6304"/>
              <a:gd name="T63" fmla="*/ 1305 h 6516"/>
              <a:gd name="T64" fmla="*/ 2117 w 6304"/>
              <a:gd name="T65" fmla="*/ 1519 h 6516"/>
              <a:gd name="T66" fmla="*/ 2507 w 6304"/>
              <a:gd name="T67" fmla="*/ 2065 h 6516"/>
              <a:gd name="T68" fmla="*/ 2459 w 6304"/>
              <a:gd name="T69" fmla="*/ 2684 h 6516"/>
              <a:gd name="T70" fmla="*/ 3152 w 6304"/>
              <a:gd name="T71" fmla="*/ 2535 h 6516"/>
              <a:gd name="T72" fmla="*/ 3635 w 6304"/>
              <a:gd name="T73" fmla="*/ 2787 h 6516"/>
              <a:gd name="T74" fmla="*/ 3895 w 6304"/>
              <a:gd name="T75" fmla="*/ 2455 h 6516"/>
              <a:gd name="T76" fmla="*/ 4107 w 6304"/>
              <a:gd name="T77" fmla="*/ 1804 h 6516"/>
              <a:gd name="T78" fmla="*/ 5656 w 6304"/>
              <a:gd name="T79" fmla="*/ 1247 h 6516"/>
              <a:gd name="T80" fmla="*/ 5024 w 6304"/>
              <a:gd name="T81" fmla="*/ 2091 h 6516"/>
              <a:gd name="T82" fmla="*/ 5024 w 6304"/>
              <a:gd name="T83" fmla="*/ 2213 h 6516"/>
              <a:gd name="T84" fmla="*/ 5656 w 6304"/>
              <a:gd name="T85" fmla="*/ 1247 h 6516"/>
              <a:gd name="T86" fmla="*/ 2977 w 6304"/>
              <a:gd name="T87" fmla="*/ 1615 h 6516"/>
              <a:gd name="T88" fmla="*/ 2869 w 6304"/>
              <a:gd name="T89" fmla="*/ 1948 h 6516"/>
              <a:gd name="T90" fmla="*/ 3153 w 6304"/>
              <a:gd name="T91" fmla="*/ 2155 h 6516"/>
              <a:gd name="T92" fmla="*/ 3437 w 6304"/>
              <a:gd name="T93" fmla="*/ 1948 h 6516"/>
              <a:gd name="T94" fmla="*/ 3328 w 6304"/>
              <a:gd name="T95" fmla="*/ 1615 h 6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6304" h="6516">
                <a:moveTo>
                  <a:pt x="5787" y="5887"/>
                </a:moveTo>
                <a:cubicBezTo>
                  <a:pt x="5777" y="5899"/>
                  <a:pt x="5777" y="5915"/>
                  <a:pt x="5787" y="5927"/>
                </a:cubicBezTo>
                <a:lnTo>
                  <a:pt x="6085" y="6291"/>
                </a:lnTo>
                <a:cubicBezTo>
                  <a:pt x="6112" y="6323"/>
                  <a:pt x="6089" y="6371"/>
                  <a:pt x="6048" y="6371"/>
                </a:cubicBezTo>
                <a:lnTo>
                  <a:pt x="4980" y="6371"/>
                </a:lnTo>
                <a:lnTo>
                  <a:pt x="4980" y="5435"/>
                </a:lnTo>
                <a:lnTo>
                  <a:pt x="6051" y="5435"/>
                </a:lnTo>
                <a:cubicBezTo>
                  <a:pt x="6092" y="5435"/>
                  <a:pt x="6115" y="5483"/>
                  <a:pt x="6088" y="5513"/>
                </a:cubicBezTo>
                <a:lnTo>
                  <a:pt x="5787" y="5887"/>
                </a:lnTo>
                <a:close/>
                <a:moveTo>
                  <a:pt x="220" y="5513"/>
                </a:moveTo>
                <a:lnTo>
                  <a:pt x="519" y="5877"/>
                </a:lnTo>
                <a:cubicBezTo>
                  <a:pt x="528" y="5889"/>
                  <a:pt x="528" y="5905"/>
                  <a:pt x="519" y="5917"/>
                </a:cubicBezTo>
                <a:lnTo>
                  <a:pt x="217" y="6291"/>
                </a:lnTo>
                <a:cubicBezTo>
                  <a:pt x="192" y="6323"/>
                  <a:pt x="215" y="6369"/>
                  <a:pt x="255" y="6369"/>
                </a:cubicBezTo>
                <a:lnTo>
                  <a:pt x="1327" y="6369"/>
                </a:lnTo>
                <a:lnTo>
                  <a:pt x="1327" y="5433"/>
                </a:lnTo>
                <a:lnTo>
                  <a:pt x="259" y="5433"/>
                </a:lnTo>
                <a:cubicBezTo>
                  <a:pt x="217" y="5433"/>
                  <a:pt x="195" y="5481"/>
                  <a:pt x="220" y="5513"/>
                </a:cubicBezTo>
                <a:close/>
                <a:moveTo>
                  <a:pt x="6304" y="599"/>
                </a:moveTo>
                <a:lnTo>
                  <a:pt x="6304" y="1581"/>
                </a:lnTo>
                <a:cubicBezTo>
                  <a:pt x="6304" y="2287"/>
                  <a:pt x="5729" y="2861"/>
                  <a:pt x="5024" y="2861"/>
                </a:cubicBezTo>
                <a:lnTo>
                  <a:pt x="4857" y="2861"/>
                </a:lnTo>
                <a:cubicBezTo>
                  <a:pt x="4616" y="3395"/>
                  <a:pt x="4132" y="3795"/>
                  <a:pt x="3547" y="3920"/>
                </a:cubicBezTo>
                <a:lnTo>
                  <a:pt x="3547" y="4723"/>
                </a:lnTo>
                <a:lnTo>
                  <a:pt x="4007" y="4723"/>
                </a:lnTo>
                <a:cubicBezTo>
                  <a:pt x="4148" y="4723"/>
                  <a:pt x="4263" y="4837"/>
                  <a:pt x="4263" y="4979"/>
                </a:cubicBezTo>
                <a:lnTo>
                  <a:pt x="4263" y="5315"/>
                </a:lnTo>
                <a:lnTo>
                  <a:pt x="4655" y="5315"/>
                </a:lnTo>
                <a:lnTo>
                  <a:pt x="4655" y="6516"/>
                </a:lnTo>
                <a:lnTo>
                  <a:pt x="1651" y="6516"/>
                </a:lnTo>
                <a:lnTo>
                  <a:pt x="1651" y="5315"/>
                </a:lnTo>
                <a:lnTo>
                  <a:pt x="2043" y="5315"/>
                </a:lnTo>
                <a:lnTo>
                  <a:pt x="2043" y="4979"/>
                </a:lnTo>
                <a:cubicBezTo>
                  <a:pt x="2043" y="4837"/>
                  <a:pt x="2157" y="4723"/>
                  <a:pt x="2299" y="4723"/>
                </a:cubicBezTo>
                <a:lnTo>
                  <a:pt x="2757" y="4723"/>
                </a:lnTo>
                <a:lnTo>
                  <a:pt x="2757" y="3920"/>
                </a:lnTo>
                <a:cubicBezTo>
                  <a:pt x="2172" y="3795"/>
                  <a:pt x="1688" y="3395"/>
                  <a:pt x="1447" y="2861"/>
                </a:cubicBezTo>
                <a:lnTo>
                  <a:pt x="1280" y="2861"/>
                </a:lnTo>
                <a:cubicBezTo>
                  <a:pt x="575" y="2861"/>
                  <a:pt x="0" y="2287"/>
                  <a:pt x="0" y="1581"/>
                </a:cubicBezTo>
                <a:lnTo>
                  <a:pt x="0" y="599"/>
                </a:lnTo>
                <a:lnTo>
                  <a:pt x="1280" y="599"/>
                </a:lnTo>
                <a:lnTo>
                  <a:pt x="1280" y="0"/>
                </a:lnTo>
                <a:lnTo>
                  <a:pt x="5021" y="0"/>
                </a:lnTo>
                <a:lnTo>
                  <a:pt x="5021" y="599"/>
                </a:lnTo>
                <a:lnTo>
                  <a:pt x="6304" y="599"/>
                </a:lnTo>
                <a:close/>
                <a:moveTo>
                  <a:pt x="1287" y="2213"/>
                </a:moveTo>
                <a:cubicBezTo>
                  <a:pt x="1284" y="2173"/>
                  <a:pt x="1283" y="2132"/>
                  <a:pt x="1283" y="2091"/>
                </a:cubicBezTo>
                <a:lnTo>
                  <a:pt x="1283" y="1247"/>
                </a:lnTo>
                <a:lnTo>
                  <a:pt x="651" y="1247"/>
                </a:lnTo>
                <a:lnTo>
                  <a:pt x="651" y="1581"/>
                </a:lnTo>
                <a:cubicBezTo>
                  <a:pt x="651" y="1929"/>
                  <a:pt x="935" y="2213"/>
                  <a:pt x="1283" y="2213"/>
                </a:cubicBezTo>
                <a:lnTo>
                  <a:pt x="1287" y="2213"/>
                </a:lnTo>
                <a:close/>
                <a:moveTo>
                  <a:pt x="2633" y="5376"/>
                </a:moveTo>
                <a:lnTo>
                  <a:pt x="2633" y="6020"/>
                </a:lnTo>
                <a:lnTo>
                  <a:pt x="3673" y="6020"/>
                </a:lnTo>
                <a:lnTo>
                  <a:pt x="3673" y="5376"/>
                </a:lnTo>
                <a:lnTo>
                  <a:pt x="2633" y="5376"/>
                </a:lnTo>
                <a:close/>
                <a:moveTo>
                  <a:pt x="4189" y="1519"/>
                </a:moveTo>
                <a:cubicBezTo>
                  <a:pt x="4156" y="1415"/>
                  <a:pt x="4063" y="1343"/>
                  <a:pt x="3955" y="1335"/>
                </a:cubicBezTo>
                <a:lnTo>
                  <a:pt x="3553" y="1305"/>
                </a:lnTo>
                <a:lnTo>
                  <a:pt x="3401" y="932"/>
                </a:lnTo>
                <a:cubicBezTo>
                  <a:pt x="3360" y="831"/>
                  <a:pt x="3263" y="765"/>
                  <a:pt x="3153" y="765"/>
                </a:cubicBezTo>
                <a:cubicBezTo>
                  <a:pt x="3044" y="765"/>
                  <a:pt x="2947" y="831"/>
                  <a:pt x="2905" y="932"/>
                </a:cubicBezTo>
                <a:lnTo>
                  <a:pt x="2753" y="1305"/>
                </a:lnTo>
                <a:lnTo>
                  <a:pt x="2352" y="1335"/>
                </a:lnTo>
                <a:cubicBezTo>
                  <a:pt x="2243" y="1343"/>
                  <a:pt x="2151" y="1415"/>
                  <a:pt x="2117" y="1519"/>
                </a:cubicBezTo>
                <a:cubicBezTo>
                  <a:pt x="2084" y="1623"/>
                  <a:pt x="2116" y="1735"/>
                  <a:pt x="2199" y="1805"/>
                </a:cubicBezTo>
                <a:lnTo>
                  <a:pt x="2507" y="2065"/>
                </a:lnTo>
                <a:lnTo>
                  <a:pt x="2411" y="2456"/>
                </a:lnTo>
                <a:cubicBezTo>
                  <a:pt x="2391" y="2536"/>
                  <a:pt x="2408" y="2620"/>
                  <a:pt x="2459" y="2684"/>
                </a:cubicBezTo>
                <a:cubicBezTo>
                  <a:pt x="2540" y="2788"/>
                  <a:pt x="2697" y="2817"/>
                  <a:pt x="2811" y="2747"/>
                </a:cubicBezTo>
                <a:lnTo>
                  <a:pt x="3152" y="2535"/>
                </a:lnTo>
                <a:lnTo>
                  <a:pt x="3493" y="2747"/>
                </a:lnTo>
                <a:cubicBezTo>
                  <a:pt x="3536" y="2773"/>
                  <a:pt x="3585" y="2787"/>
                  <a:pt x="3635" y="2787"/>
                </a:cubicBezTo>
                <a:cubicBezTo>
                  <a:pt x="3716" y="2787"/>
                  <a:pt x="3795" y="2748"/>
                  <a:pt x="3847" y="2683"/>
                </a:cubicBezTo>
                <a:cubicBezTo>
                  <a:pt x="3897" y="2617"/>
                  <a:pt x="3915" y="2535"/>
                  <a:pt x="3895" y="2455"/>
                </a:cubicBezTo>
                <a:lnTo>
                  <a:pt x="3799" y="2064"/>
                </a:lnTo>
                <a:lnTo>
                  <a:pt x="4107" y="1804"/>
                </a:lnTo>
                <a:cubicBezTo>
                  <a:pt x="4191" y="1736"/>
                  <a:pt x="4223" y="1623"/>
                  <a:pt x="4189" y="1519"/>
                </a:cubicBezTo>
                <a:close/>
                <a:moveTo>
                  <a:pt x="5656" y="1247"/>
                </a:moveTo>
                <a:lnTo>
                  <a:pt x="5024" y="1247"/>
                </a:lnTo>
                <a:lnTo>
                  <a:pt x="5024" y="2091"/>
                </a:lnTo>
                <a:cubicBezTo>
                  <a:pt x="5024" y="2132"/>
                  <a:pt x="5023" y="2172"/>
                  <a:pt x="5020" y="2213"/>
                </a:cubicBezTo>
                <a:lnTo>
                  <a:pt x="5024" y="2213"/>
                </a:lnTo>
                <a:cubicBezTo>
                  <a:pt x="5372" y="2213"/>
                  <a:pt x="5656" y="1929"/>
                  <a:pt x="5656" y="1581"/>
                </a:cubicBezTo>
                <a:lnTo>
                  <a:pt x="5656" y="1247"/>
                </a:lnTo>
                <a:close/>
                <a:moveTo>
                  <a:pt x="3153" y="1184"/>
                </a:moveTo>
                <a:lnTo>
                  <a:pt x="2977" y="1615"/>
                </a:lnTo>
                <a:lnTo>
                  <a:pt x="2513" y="1648"/>
                </a:lnTo>
                <a:lnTo>
                  <a:pt x="2869" y="1948"/>
                </a:lnTo>
                <a:lnTo>
                  <a:pt x="2759" y="2400"/>
                </a:lnTo>
                <a:lnTo>
                  <a:pt x="3153" y="2155"/>
                </a:lnTo>
                <a:lnTo>
                  <a:pt x="3548" y="2400"/>
                </a:lnTo>
                <a:lnTo>
                  <a:pt x="3437" y="1948"/>
                </a:lnTo>
                <a:lnTo>
                  <a:pt x="3792" y="1648"/>
                </a:lnTo>
                <a:lnTo>
                  <a:pt x="3328" y="1615"/>
                </a:lnTo>
                <a:lnTo>
                  <a:pt x="3153" y="118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548CD9E1-74D1-428E-9D93-9F726F9C1339}"/>
              </a:ext>
            </a:extLst>
          </p:cNvPr>
          <p:cNvSpPr>
            <a:spLocks noChangeAspect="1"/>
          </p:cNvSpPr>
          <p:nvPr/>
        </p:nvSpPr>
        <p:spPr bwMode="auto">
          <a:xfrm>
            <a:off x="5437724" y="2924422"/>
            <a:ext cx="554553" cy="572412"/>
          </a:xfrm>
          <a:custGeom>
            <a:avLst/>
            <a:gdLst>
              <a:gd name="T0" fmla="*/ 5787 w 6304"/>
              <a:gd name="T1" fmla="*/ 5927 h 6516"/>
              <a:gd name="T2" fmla="*/ 6048 w 6304"/>
              <a:gd name="T3" fmla="*/ 6371 h 6516"/>
              <a:gd name="T4" fmla="*/ 4980 w 6304"/>
              <a:gd name="T5" fmla="*/ 5435 h 6516"/>
              <a:gd name="T6" fmla="*/ 6088 w 6304"/>
              <a:gd name="T7" fmla="*/ 5513 h 6516"/>
              <a:gd name="T8" fmla="*/ 220 w 6304"/>
              <a:gd name="T9" fmla="*/ 5513 h 6516"/>
              <a:gd name="T10" fmla="*/ 519 w 6304"/>
              <a:gd name="T11" fmla="*/ 5917 h 6516"/>
              <a:gd name="T12" fmla="*/ 255 w 6304"/>
              <a:gd name="T13" fmla="*/ 6369 h 6516"/>
              <a:gd name="T14" fmla="*/ 1327 w 6304"/>
              <a:gd name="T15" fmla="*/ 5433 h 6516"/>
              <a:gd name="T16" fmla="*/ 220 w 6304"/>
              <a:gd name="T17" fmla="*/ 5513 h 6516"/>
              <a:gd name="T18" fmla="*/ 6304 w 6304"/>
              <a:gd name="T19" fmla="*/ 1581 h 6516"/>
              <a:gd name="T20" fmla="*/ 4857 w 6304"/>
              <a:gd name="T21" fmla="*/ 2861 h 6516"/>
              <a:gd name="T22" fmla="*/ 3547 w 6304"/>
              <a:gd name="T23" fmla="*/ 4723 h 6516"/>
              <a:gd name="T24" fmla="*/ 4263 w 6304"/>
              <a:gd name="T25" fmla="*/ 4979 h 6516"/>
              <a:gd name="T26" fmla="*/ 4655 w 6304"/>
              <a:gd name="T27" fmla="*/ 5315 h 6516"/>
              <a:gd name="T28" fmla="*/ 1651 w 6304"/>
              <a:gd name="T29" fmla="*/ 6516 h 6516"/>
              <a:gd name="T30" fmla="*/ 2043 w 6304"/>
              <a:gd name="T31" fmla="*/ 5315 h 6516"/>
              <a:gd name="T32" fmla="*/ 2299 w 6304"/>
              <a:gd name="T33" fmla="*/ 4723 h 6516"/>
              <a:gd name="T34" fmla="*/ 2757 w 6304"/>
              <a:gd name="T35" fmla="*/ 3920 h 6516"/>
              <a:gd name="T36" fmla="*/ 1280 w 6304"/>
              <a:gd name="T37" fmla="*/ 2861 h 6516"/>
              <a:gd name="T38" fmla="*/ 0 w 6304"/>
              <a:gd name="T39" fmla="*/ 599 h 6516"/>
              <a:gd name="T40" fmla="*/ 1280 w 6304"/>
              <a:gd name="T41" fmla="*/ 0 h 6516"/>
              <a:gd name="T42" fmla="*/ 5021 w 6304"/>
              <a:gd name="T43" fmla="*/ 599 h 6516"/>
              <a:gd name="T44" fmla="*/ 1287 w 6304"/>
              <a:gd name="T45" fmla="*/ 2213 h 6516"/>
              <a:gd name="T46" fmla="*/ 1283 w 6304"/>
              <a:gd name="T47" fmla="*/ 1247 h 6516"/>
              <a:gd name="T48" fmla="*/ 651 w 6304"/>
              <a:gd name="T49" fmla="*/ 1581 h 6516"/>
              <a:gd name="T50" fmla="*/ 1287 w 6304"/>
              <a:gd name="T51" fmla="*/ 2213 h 6516"/>
              <a:gd name="T52" fmla="*/ 2633 w 6304"/>
              <a:gd name="T53" fmla="*/ 6020 h 6516"/>
              <a:gd name="T54" fmla="*/ 3673 w 6304"/>
              <a:gd name="T55" fmla="*/ 5376 h 6516"/>
              <a:gd name="T56" fmla="*/ 4189 w 6304"/>
              <a:gd name="T57" fmla="*/ 1519 h 6516"/>
              <a:gd name="T58" fmla="*/ 3553 w 6304"/>
              <a:gd name="T59" fmla="*/ 1305 h 6516"/>
              <a:gd name="T60" fmla="*/ 3153 w 6304"/>
              <a:gd name="T61" fmla="*/ 765 h 6516"/>
              <a:gd name="T62" fmla="*/ 2753 w 6304"/>
              <a:gd name="T63" fmla="*/ 1305 h 6516"/>
              <a:gd name="T64" fmla="*/ 2117 w 6304"/>
              <a:gd name="T65" fmla="*/ 1519 h 6516"/>
              <a:gd name="T66" fmla="*/ 2507 w 6304"/>
              <a:gd name="T67" fmla="*/ 2065 h 6516"/>
              <a:gd name="T68" fmla="*/ 2459 w 6304"/>
              <a:gd name="T69" fmla="*/ 2684 h 6516"/>
              <a:gd name="T70" fmla="*/ 3152 w 6304"/>
              <a:gd name="T71" fmla="*/ 2535 h 6516"/>
              <a:gd name="T72" fmla="*/ 3635 w 6304"/>
              <a:gd name="T73" fmla="*/ 2787 h 6516"/>
              <a:gd name="T74" fmla="*/ 3895 w 6304"/>
              <a:gd name="T75" fmla="*/ 2455 h 6516"/>
              <a:gd name="T76" fmla="*/ 4107 w 6304"/>
              <a:gd name="T77" fmla="*/ 1804 h 6516"/>
              <a:gd name="T78" fmla="*/ 5656 w 6304"/>
              <a:gd name="T79" fmla="*/ 1247 h 6516"/>
              <a:gd name="T80" fmla="*/ 5024 w 6304"/>
              <a:gd name="T81" fmla="*/ 2091 h 6516"/>
              <a:gd name="T82" fmla="*/ 5024 w 6304"/>
              <a:gd name="T83" fmla="*/ 2213 h 6516"/>
              <a:gd name="T84" fmla="*/ 5656 w 6304"/>
              <a:gd name="T85" fmla="*/ 1247 h 6516"/>
              <a:gd name="T86" fmla="*/ 2977 w 6304"/>
              <a:gd name="T87" fmla="*/ 1615 h 6516"/>
              <a:gd name="T88" fmla="*/ 2869 w 6304"/>
              <a:gd name="T89" fmla="*/ 1948 h 6516"/>
              <a:gd name="T90" fmla="*/ 3153 w 6304"/>
              <a:gd name="T91" fmla="*/ 2155 h 6516"/>
              <a:gd name="T92" fmla="*/ 3437 w 6304"/>
              <a:gd name="T93" fmla="*/ 1948 h 6516"/>
              <a:gd name="T94" fmla="*/ 3328 w 6304"/>
              <a:gd name="T95" fmla="*/ 1615 h 6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6304" h="6516">
                <a:moveTo>
                  <a:pt x="5787" y="5887"/>
                </a:moveTo>
                <a:cubicBezTo>
                  <a:pt x="5777" y="5899"/>
                  <a:pt x="5777" y="5915"/>
                  <a:pt x="5787" y="5927"/>
                </a:cubicBezTo>
                <a:lnTo>
                  <a:pt x="6085" y="6291"/>
                </a:lnTo>
                <a:cubicBezTo>
                  <a:pt x="6112" y="6323"/>
                  <a:pt x="6089" y="6371"/>
                  <a:pt x="6048" y="6371"/>
                </a:cubicBezTo>
                <a:lnTo>
                  <a:pt x="4980" y="6371"/>
                </a:lnTo>
                <a:lnTo>
                  <a:pt x="4980" y="5435"/>
                </a:lnTo>
                <a:lnTo>
                  <a:pt x="6051" y="5435"/>
                </a:lnTo>
                <a:cubicBezTo>
                  <a:pt x="6092" y="5435"/>
                  <a:pt x="6115" y="5483"/>
                  <a:pt x="6088" y="5513"/>
                </a:cubicBezTo>
                <a:lnTo>
                  <a:pt x="5787" y="5887"/>
                </a:lnTo>
                <a:close/>
                <a:moveTo>
                  <a:pt x="220" y="5513"/>
                </a:moveTo>
                <a:lnTo>
                  <a:pt x="519" y="5877"/>
                </a:lnTo>
                <a:cubicBezTo>
                  <a:pt x="528" y="5889"/>
                  <a:pt x="528" y="5905"/>
                  <a:pt x="519" y="5917"/>
                </a:cubicBezTo>
                <a:lnTo>
                  <a:pt x="217" y="6291"/>
                </a:lnTo>
                <a:cubicBezTo>
                  <a:pt x="192" y="6323"/>
                  <a:pt x="215" y="6369"/>
                  <a:pt x="255" y="6369"/>
                </a:cubicBezTo>
                <a:lnTo>
                  <a:pt x="1327" y="6369"/>
                </a:lnTo>
                <a:lnTo>
                  <a:pt x="1327" y="5433"/>
                </a:lnTo>
                <a:lnTo>
                  <a:pt x="259" y="5433"/>
                </a:lnTo>
                <a:cubicBezTo>
                  <a:pt x="217" y="5433"/>
                  <a:pt x="195" y="5481"/>
                  <a:pt x="220" y="5513"/>
                </a:cubicBezTo>
                <a:close/>
                <a:moveTo>
                  <a:pt x="6304" y="599"/>
                </a:moveTo>
                <a:lnTo>
                  <a:pt x="6304" y="1581"/>
                </a:lnTo>
                <a:cubicBezTo>
                  <a:pt x="6304" y="2287"/>
                  <a:pt x="5729" y="2861"/>
                  <a:pt x="5024" y="2861"/>
                </a:cubicBezTo>
                <a:lnTo>
                  <a:pt x="4857" y="2861"/>
                </a:lnTo>
                <a:cubicBezTo>
                  <a:pt x="4616" y="3395"/>
                  <a:pt x="4132" y="3795"/>
                  <a:pt x="3547" y="3920"/>
                </a:cubicBezTo>
                <a:lnTo>
                  <a:pt x="3547" y="4723"/>
                </a:lnTo>
                <a:lnTo>
                  <a:pt x="4007" y="4723"/>
                </a:lnTo>
                <a:cubicBezTo>
                  <a:pt x="4148" y="4723"/>
                  <a:pt x="4263" y="4837"/>
                  <a:pt x="4263" y="4979"/>
                </a:cubicBezTo>
                <a:lnTo>
                  <a:pt x="4263" y="5315"/>
                </a:lnTo>
                <a:lnTo>
                  <a:pt x="4655" y="5315"/>
                </a:lnTo>
                <a:lnTo>
                  <a:pt x="4655" y="6516"/>
                </a:lnTo>
                <a:lnTo>
                  <a:pt x="1651" y="6516"/>
                </a:lnTo>
                <a:lnTo>
                  <a:pt x="1651" y="5315"/>
                </a:lnTo>
                <a:lnTo>
                  <a:pt x="2043" y="5315"/>
                </a:lnTo>
                <a:lnTo>
                  <a:pt x="2043" y="4979"/>
                </a:lnTo>
                <a:cubicBezTo>
                  <a:pt x="2043" y="4837"/>
                  <a:pt x="2157" y="4723"/>
                  <a:pt x="2299" y="4723"/>
                </a:cubicBezTo>
                <a:lnTo>
                  <a:pt x="2757" y="4723"/>
                </a:lnTo>
                <a:lnTo>
                  <a:pt x="2757" y="3920"/>
                </a:lnTo>
                <a:cubicBezTo>
                  <a:pt x="2172" y="3795"/>
                  <a:pt x="1688" y="3395"/>
                  <a:pt x="1447" y="2861"/>
                </a:cubicBezTo>
                <a:lnTo>
                  <a:pt x="1280" y="2861"/>
                </a:lnTo>
                <a:cubicBezTo>
                  <a:pt x="575" y="2861"/>
                  <a:pt x="0" y="2287"/>
                  <a:pt x="0" y="1581"/>
                </a:cubicBezTo>
                <a:lnTo>
                  <a:pt x="0" y="599"/>
                </a:lnTo>
                <a:lnTo>
                  <a:pt x="1280" y="599"/>
                </a:lnTo>
                <a:lnTo>
                  <a:pt x="1280" y="0"/>
                </a:lnTo>
                <a:lnTo>
                  <a:pt x="5021" y="0"/>
                </a:lnTo>
                <a:lnTo>
                  <a:pt x="5021" y="599"/>
                </a:lnTo>
                <a:lnTo>
                  <a:pt x="6304" y="599"/>
                </a:lnTo>
                <a:close/>
                <a:moveTo>
                  <a:pt x="1287" y="2213"/>
                </a:moveTo>
                <a:cubicBezTo>
                  <a:pt x="1284" y="2173"/>
                  <a:pt x="1283" y="2132"/>
                  <a:pt x="1283" y="2091"/>
                </a:cubicBezTo>
                <a:lnTo>
                  <a:pt x="1283" y="1247"/>
                </a:lnTo>
                <a:lnTo>
                  <a:pt x="651" y="1247"/>
                </a:lnTo>
                <a:lnTo>
                  <a:pt x="651" y="1581"/>
                </a:lnTo>
                <a:cubicBezTo>
                  <a:pt x="651" y="1929"/>
                  <a:pt x="935" y="2213"/>
                  <a:pt x="1283" y="2213"/>
                </a:cubicBezTo>
                <a:lnTo>
                  <a:pt x="1287" y="2213"/>
                </a:lnTo>
                <a:close/>
                <a:moveTo>
                  <a:pt x="2633" y="5376"/>
                </a:moveTo>
                <a:lnTo>
                  <a:pt x="2633" y="6020"/>
                </a:lnTo>
                <a:lnTo>
                  <a:pt x="3673" y="6020"/>
                </a:lnTo>
                <a:lnTo>
                  <a:pt x="3673" y="5376"/>
                </a:lnTo>
                <a:lnTo>
                  <a:pt x="2633" y="5376"/>
                </a:lnTo>
                <a:close/>
                <a:moveTo>
                  <a:pt x="4189" y="1519"/>
                </a:moveTo>
                <a:cubicBezTo>
                  <a:pt x="4156" y="1415"/>
                  <a:pt x="4063" y="1343"/>
                  <a:pt x="3955" y="1335"/>
                </a:cubicBezTo>
                <a:lnTo>
                  <a:pt x="3553" y="1305"/>
                </a:lnTo>
                <a:lnTo>
                  <a:pt x="3401" y="932"/>
                </a:lnTo>
                <a:cubicBezTo>
                  <a:pt x="3360" y="831"/>
                  <a:pt x="3263" y="765"/>
                  <a:pt x="3153" y="765"/>
                </a:cubicBezTo>
                <a:cubicBezTo>
                  <a:pt x="3044" y="765"/>
                  <a:pt x="2947" y="831"/>
                  <a:pt x="2905" y="932"/>
                </a:cubicBezTo>
                <a:lnTo>
                  <a:pt x="2753" y="1305"/>
                </a:lnTo>
                <a:lnTo>
                  <a:pt x="2352" y="1335"/>
                </a:lnTo>
                <a:cubicBezTo>
                  <a:pt x="2243" y="1343"/>
                  <a:pt x="2151" y="1415"/>
                  <a:pt x="2117" y="1519"/>
                </a:cubicBezTo>
                <a:cubicBezTo>
                  <a:pt x="2084" y="1623"/>
                  <a:pt x="2116" y="1735"/>
                  <a:pt x="2199" y="1805"/>
                </a:cubicBezTo>
                <a:lnTo>
                  <a:pt x="2507" y="2065"/>
                </a:lnTo>
                <a:lnTo>
                  <a:pt x="2411" y="2456"/>
                </a:lnTo>
                <a:cubicBezTo>
                  <a:pt x="2391" y="2536"/>
                  <a:pt x="2408" y="2620"/>
                  <a:pt x="2459" y="2684"/>
                </a:cubicBezTo>
                <a:cubicBezTo>
                  <a:pt x="2540" y="2788"/>
                  <a:pt x="2697" y="2817"/>
                  <a:pt x="2811" y="2747"/>
                </a:cubicBezTo>
                <a:lnTo>
                  <a:pt x="3152" y="2535"/>
                </a:lnTo>
                <a:lnTo>
                  <a:pt x="3493" y="2747"/>
                </a:lnTo>
                <a:cubicBezTo>
                  <a:pt x="3536" y="2773"/>
                  <a:pt x="3585" y="2787"/>
                  <a:pt x="3635" y="2787"/>
                </a:cubicBezTo>
                <a:cubicBezTo>
                  <a:pt x="3716" y="2787"/>
                  <a:pt x="3795" y="2748"/>
                  <a:pt x="3847" y="2683"/>
                </a:cubicBezTo>
                <a:cubicBezTo>
                  <a:pt x="3897" y="2617"/>
                  <a:pt x="3915" y="2535"/>
                  <a:pt x="3895" y="2455"/>
                </a:cubicBezTo>
                <a:lnTo>
                  <a:pt x="3799" y="2064"/>
                </a:lnTo>
                <a:lnTo>
                  <a:pt x="4107" y="1804"/>
                </a:lnTo>
                <a:cubicBezTo>
                  <a:pt x="4191" y="1736"/>
                  <a:pt x="4223" y="1623"/>
                  <a:pt x="4189" y="1519"/>
                </a:cubicBezTo>
                <a:close/>
                <a:moveTo>
                  <a:pt x="5656" y="1247"/>
                </a:moveTo>
                <a:lnTo>
                  <a:pt x="5024" y="1247"/>
                </a:lnTo>
                <a:lnTo>
                  <a:pt x="5024" y="2091"/>
                </a:lnTo>
                <a:cubicBezTo>
                  <a:pt x="5024" y="2132"/>
                  <a:pt x="5023" y="2172"/>
                  <a:pt x="5020" y="2213"/>
                </a:cubicBezTo>
                <a:lnTo>
                  <a:pt x="5024" y="2213"/>
                </a:lnTo>
                <a:cubicBezTo>
                  <a:pt x="5372" y="2213"/>
                  <a:pt x="5656" y="1929"/>
                  <a:pt x="5656" y="1581"/>
                </a:cubicBezTo>
                <a:lnTo>
                  <a:pt x="5656" y="1247"/>
                </a:lnTo>
                <a:close/>
                <a:moveTo>
                  <a:pt x="3153" y="1184"/>
                </a:moveTo>
                <a:lnTo>
                  <a:pt x="2977" y="1615"/>
                </a:lnTo>
                <a:lnTo>
                  <a:pt x="2513" y="1648"/>
                </a:lnTo>
                <a:lnTo>
                  <a:pt x="2869" y="1948"/>
                </a:lnTo>
                <a:lnTo>
                  <a:pt x="2759" y="2400"/>
                </a:lnTo>
                <a:lnTo>
                  <a:pt x="3153" y="2155"/>
                </a:lnTo>
                <a:lnTo>
                  <a:pt x="3548" y="2400"/>
                </a:lnTo>
                <a:lnTo>
                  <a:pt x="3437" y="1948"/>
                </a:lnTo>
                <a:lnTo>
                  <a:pt x="3792" y="1648"/>
                </a:lnTo>
                <a:lnTo>
                  <a:pt x="3328" y="1615"/>
                </a:lnTo>
                <a:lnTo>
                  <a:pt x="3153" y="1184"/>
                </a:lnTo>
                <a:close/>
              </a:path>
            </a:pathLst>
          </a:custGeom>
          <a:solidFill>
            <a:srgbClr val="6A9F92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rgbClr val="7DABA0"/>
              </a:solidFill>
              <a:cs typeface="+mn-ea"/>
              <a:sym typeface="+mn-lt"/>
            </a:endParaRPr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601B420F-F9AF-4B1D-A68F-A2400BE0866B}"/>
              </a:ext>
            </a:extLst>
          </p:cNvPr>
          <p:cNvGrpSpPr/>
          <p:nvPr/>
        </p:nvGrpSpPr>
        <p:grpSpPr>
          <a:xfrm>
            <a:off x="359532" y="922600"/>
            <a:ext cx="8138256" cy="3460287"/>
            <a:chOff x="359532" y="922600"/>
            <a:chExt cx="8138256" cy="3460287"/>
          </a:xfrm>
        </p:grpSpPr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33786E04-84D7-4C8E-AE01-B2D2E942195A}"/>
                </a:ext>
              </a:extLst>
            </p:cNvPr>
            <p:cNvGrpSpPr/>
            <p:nvPr/>
          </p:nvGrpSpPr>
          <p:grpSpPr>
            <a:xfrm>
              <a:off x="3574356" y="922600"/>
              <a:ext cx="1981572" cy="1051935"/>
              <a:chOff x="3574356" y="922600"/>
              <a:chExt cx="1981572" cy="1051935"/>
            </a:xfrm>
          </p:grpSpPr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1691E009-7E1D-4F1D-9EF0-3E9AFB469A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4356" y="1556486"/>
                <a:ext cx="1981572" cy="4180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t" anchorCtr="0">
                <a:normAutofit fontScale="92500" lnSpcReduction="20000"/>
              </a:bodyPr>
              <a:lstStyle/>
              <a:p>
                <a:pPr algn="ctr"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000">
                    <a:cs typeface="+mn-ea"/>
                    <a:sym typeface="+mn-lt"/>
                  </a:rPr>
                  <a:t>This section is displayed as a text layout placeholder</a:t>
                </a:r>
                <a:br>
                  <a:rPr lang="zh-CN" altLang="en-US" sz="1000">
                    <a:cs typeface="+mn-ea"/>
                    <a:sym typeface="+mn-lt"/>
                  </a:rPr>
                </a:br>
                <a:r>
                  <a:rPr lang="zh-CN" altLang="en-US" sz="1000">
                    <a:cs typeface="+mn-ea"/>
                    <a:sym typeface="+mn-lt"/>
                  </a:rPr>
                  <a:t> (Theme fonts are recommended)</a:t>
                </a:r>
                <a:endParaRPr lang="zh-CN" altLang="en-US" sz="1000" dirty="0">
                  <a:cs typeface="+mn-ea"/>
                  <a:sym typeface="+mn-lt"/>
                </a:endParaRPr>
              </a:p>
            </p:txBody>
          </p:sp>
          <p:sp>
            <p:nvSpPr>
              <p:cNvPr id="11" name="文本框 30">
                <a:extLst>
                  <a:ext uri="{FF2B5EF4-FFF2-40B4-BE49-F238E27FC236}">
                    <a16:creationId xmlns:a16="http://schemas.microsoft.com/office/drawing/2014/main" id="{0453AE93-7059-4D1A-AECC-22573213D08F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3574356" y="1292410"/>
                <a:ext cx="1981572" cy="2090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normAutofit fontScale="70000" lnSpcReduction="20000"/>
              </a:bodyPr>
              <a:lstStyle/>
              <a:p>
                <a:pPr algn="ctr"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8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The title text preset</a:t>
                </a:r>
              </a:p>
            </p:txBody>
          </p:sp>
          <p:grpSp>
            <p:nvGrpSpPr>
              <p:cNvPr id="12" name="组合 11">
                <a:extLst>
                  <a:ext uri="{FF2B5EF4-FFF2-40B4-BE49-F238E27FC236}">
                    <a16:creationId xmlns:a16="http://schemas.microsoft.com/office/drawing/2014/main" id="{6A9AB902-F250-4C64-BA5B-4B92B958446C}"/>
                  </a:ext>
                </a:extLst>
              </p:cNvPr>
              <p:cNvGrpSpPr/>
              <p:nvPr/>
            </p:nvGrpSpPr>
            <p:grpSpPr>
              <a:xfrm>
                <a:off x="4416461" y="922600"/>
                <a:ext cx="297363" cy="297363"/>
                <a:chOff x="1078240" y="3542250"/>
                <a:chExt cx="504057" cy="504057"/>
              </a:xfrm>
            </p:grpSpPr>
            <p:sp>
              <p:nvSpPr>
                <p:cNvPr id="23" name="矩形: 圆角 22">
                  <a:extLst>
                    <a:ext uri="{FF2B5EF4-FFF2-40B4-BE49-F238E27FC236}">
                      <a16:creationId xmlns:a16="http://schemas.microsoft.com/office/drawing/2014/main" id="{7DE4BFFE-40E9-4250-B7F5-9DB394F664A9}"/>
                    </a:ext>
                  </a:extLst>
                </p:cNvPr>
                <p:cNvSpPr/>
                <p:nvPr/>
              </p:nvSpPr>
              <p:spPr bwMode="auto">
                <a:xfrm>
                  <a:off x="1078240" y="3542250"/>
                  <a:ext cx="504057" cy="504057"/>
                </a:xfrm>
                <a:prstGeom prst="roundRect">
                  <a:avLst>
                    <a:gd name="adj" fmla="val 11236"/>
                  </a:avLst>
                </a:prstGeom>
                <a:solidFill>
                  <a:schemeClr val="accent1"/>
                </a:solidFill>
                <a:ln w="19050"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4" name="任意多边形: 形状 23">
                  <a:extLst>
                    <a:ext uri="{FF2B5EF4-FFF2-40B4-BE49-F238E27FC236}">
                      <a16:creationId xmlns:a16="http://schemas.microsoft.com/office/drawing/2014/main" id="{502CD264-D6F4-4122-8944-328588031247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161783" y="3633259"/>
                  <a:ext cx="336970" cy="322025"/>
                </a:xfrm>
                <a:custGeom>
                  <a:avLst/>
                  <a:gdLst>
                    <a:gd name="connsiteX0" fmla="*/ 529404 w 579692"/>
                    <a:gd name="connsiteY0" fmla="*/ 423127 h 553983"/>
                    <a:gd name="connsiteX1" fmla="*/ 538246 w 579692"/>
                    <a:gd name="connsiteY1" fmla="*/ 432622 h 553983"/>
                    <a:gd name="connsiteX2" fmla="*/ 512400 w 579692"/>
                    <a:gd name="connsiteY2" fmla="*/ 490952 h 553983"/>
                    <a:gd name="connsiteX3" fmla="*/ 458668 w 579692"/>
                    <a:gd name="connsiteY3" fmla="*/ 509265 h 553983"/>
                    <a:gd name="connsiteX4" fmla="*/ 449146 w 579692"/>
                    <a:gd name="connsiteY4" fmla="*/ 508587 h 553983"/>
                    <a:gd name="connsiteX5" fmla="*/ 440984 w 579692"/>
                    <a:gd name="connsiteY5" fmla="*/ 499091 h 553983"/>
                    <a:gd name="connsiteX6" fmla="*/ 450506 w 579692"/>
                    <a:gd name="connsiteY6" fmla="*/ 490274 h 553983"/>
                    <a:gd name="connsiteX7" fmla="*/ 500158 w 579692"/>
                    <a:gd name="connsiteY7" fmla="*/ 476709 h 553983"/>
                    <a:gd name="connsiteX8" fmla="*/ 519882 w 579692"/>
                    <a:gd name="connsiteY8" fmla="*/ 431266 h 553983"/>
                    <a:gd name="connsiteX9" fmla="*/ 529404 w 579692"/>
                    <a:gd name="connsiteY9" fmla="*/ 423127 h 553983"/>
                    <a:gd name="connsiteX10" fmla="*/ 53659 w 579692"/>
                    <a:gd name="connsiteY10" fmla="*/ 423127 h 553983"/>
                    <a:gd name="connsiteX11" fmla="*/ 63171 w 579692"/>
                    <a:gd name="connsiteY11" fmla="*/ 431266 h 553983"/>
                    <a:gd name="connsiteX12" fmla="*/ 82873 w 579692"/>
                    <a:gd name="connsiteY12" fmla="*/ 476709 h 553983"/>
                    <a:gd name="connsiteX13" fmla="*/ 132469 w 579692"/>
                    <a:gd name="connsiteY13" fmla="*/ 490274 h 553983"/>
                    <a:gd name="connsiteX14" fmla="*/ 142660 w 579692"/>
                    <a:gd name="connsiteY14" fmla="*/ 498413 h 553983"/>
                    <a:gd name="connsiteX15" fmla="*/ 133828 w 579692"/>
                    <a:gd name="connsiteY15" fmla="*/ 508587 h 553983"/>
                    <a:gd name="connsiteX16" fmla="*/ 124316 w 579692"/>
                    <a:gd name="connsiteY16" fmla="*/ 509265 h 553983"/>
                    <a:gd name="connsiteX17" fmla="*/ 71324 w 579692"/>
                    <a:gd name="connsiteY17" fmla="*/ 490952 h 553983"/>
                    <a:gd name="connsiteX18" fmla="*/ 45507 w 579692"/>
                    <a:gd name="connsiteY18" fmla="*/ 432622 h 553983"/>
                    <a:gd name="connsiteX19" fmla="*/ 53659 w 579692"/>
                    <a:gd name="connsiteY19" fmla="*/ 423127 h 553983"/>
                    <a:gd name="connsiteX20" fmla="*/ 458024 w 579692"/>
                    <a:gd name="connsiteY20" fmla="*/ 328088 h 553983"/>
                    <a:gd name="connsiteX21" fmla="*/ 409765 w 579692"/>
                    <a:gd name="connsiteY21" fmla="*/ 340299 h 553983"/>
                    <a:gd name="connsiteX22" fmla="*/ 456665 w 579692"/>
                    <a:gd name="connsiteY22" fmla="*/ 416275 h 553983"/>
                    <a:gd name="connsiteX23" fmla="*/ 449867 w 579692"/>
                    <a:gd name="connsiteY23" fmla="*/ 418989 h 553983"/>
                    <a:gd name="connsiteX24" fmla="*/ 444430 w 579692"/>
                    <a:gd name="connsiteY24" fmla="*/ 416954 h 553983"/>
                    <a:gd name="connsiteX25" fmla="*/ 441711 w 579692"/>
                    <a:gd name="connsiteY25" fmla="*/ 412884 h 553983"/>
                    <a:gd name="connsiteX26" fmla="*/ 394811 w 579692"/>
                    <a:gd name="connsiteY26" fmla="*/ 349796 h 553983"/>
                    <a:gd name="connsiteX27" fmla="*/ 354028 w 579692"/>
                    <a:gd name="connsiteY27" fmla="*/ 431878 h 553983"/>
                    <a:gd name="connsiteX28" fmla="*/ 458024 w 579692"/>
                    <a:gd name="connsiteY28" fmla="*/ 535667 h 553983"/>
                    <a:gd name="connsiteX29" fmla="*/ 562020 w 579692"/>
                    <a:gd name="connsiteY29" fmla="*/ 431878 h 553983"/>
                    <a:gd name="connsiteX30" fmla="*/ 458024 w 579692"/>
                    <a:gd name="connsiteY30" fmla="*/ 328088 h 553983"/>
                    <a:gd name="connsiteX31" fmla="*/ 122321 w 579692"/>
                    <a:gd name="connsiteY31" fmla="*/ 328045 h 553983"/>
                    <a:gd name="connsiteX32" fmla="*/ 18348 w 579692"/>
                    <a:gd name="connsiteY32" fmla="*/ 431855 h 553983"/>
                    <a:gd name="connsiteX33" fmla="*/ 122321 w 579692"/>
                    <a:gd name="connsiteY33" fmla="*/ 535664 h 553983"/>
                    <a:gd name="connsiteX34" fmla="*/ 226293 w 579692"/>
                    <a:gd name="connsiteY34" fmla="*/ 431855 h 553983"/>
                    <a:gd name="connsiteX35" fmla="*/ 206586 w 579692"/>
                    <a:gd name="connsiteY35" fmla="*/ 372147 h 553983"/>
                    <a:gd name="connsiteX36" fmla="*/ 128437 w 579692"/>
                    <a:gd name="connsiteY36" fmla="*/ 450174 h 553983"/>
                    <a:gd name="connsiteX37" fmla="*/ 122321 w 579692"/>
                    <a:gd name="connsiteY37" fmla="*/ 452209 h 553983"/>
                    <a:gd name="connsiteX38" fmla="*/ 115525 w 579692"/>
                    <a:gd name="connsiteY38" fmla="*/ 450174 h 553983"/>
                    <a:gd name="connsiteX39" fmla="*/ 115525 w 579692"/>
                    <a:gd name="connsiteY39" fmla="*/ 437282 h 553983"/>
                    <a:gd name="connsiteX40" fmla="*/ 195034 w 579692"/>
                    <a:gd name="connsiteY40" fmla="*/ 357899 h 553983"/>
                    <a:gd name="connsiteX41" fmla="*/ 122321 w 579692"/>
                    <a:gd name="connsiteY41" fmla="*/ 328045 h 553983"/>
                    <a:gd name="connsiteX42" fmla="*/ 54318 w 579692"/>
                    <a:gd name="connsiteY42" fmla="*/ 264955 h 553983"/>
                    <a:gd name="connsiteX43" fmla="*/ 144730 w 579692"/>
                    <a:gd name="connsiteY43" fmla="*/ 264955 h 553983"/>
                    <a:gd name="connsiteX44" fmla="*/ 153567 w 579692"/>
                    <a:gd name="connsiteY44" fmla="*/ 274456 h 553983"/>
                    <a:gd name="connsiteX45" fmla="*/ 144730 w 579692"/>
                    <a:gd name="connsiteY45" fmla="*/ 283278 h 553983"/>
                    <a:gd name="connsiteX46" fmla="*/ 54318 w 579692"/>
                    <a:gd name="connsiteY46" fmla="*/ 283278 h 553983"/>
                    <a:gd name="connsiteX47" fmla="*/ 45481 w 579692"/>
                    <a:gd name="connsiteY47" fmla="*/ 274456 h 553983"/>
                    <a:gd name="connsiteX48" fmla="*/ 54318 w 579692"/>
                    <a:gd name="connsiteY48" fmla="*/ 264955 h 553983"/>
                    <a:gd name="connsiteX49" fmla="*/ 442699 w 579692"/>
                    <a:gd name="connsiteY49" fmla="*/ 197460 h 553983"/>
                    <a:gd name="connsiteX50" fmla="*/ 480454 w 579692"/>
                    <a:gd name="connsiteY50" fmla="*/ 210052 h 553983"/>
                    <a:gd name="connsiteX51" fmla="*/ 492689 w 579692"/>
                    <a:gd name="connsiteY51" fmla="*/ 240579 h 553983"/>
                    <a:gd name="connsiteX52" fmla="*/ 481134 w 579692"/>
                    <a:gd name="connsiteY52" fmla="*/ 267714 h 553983"/>
                    <a:gd name="connsiteX53" fmla="*/ 430836 w 579692"/>
                    <a:gd name="connsiteY53" fmla="*/ 283316 h 553983"/>
                    <a:gd name="connsiteX54" fmla="*/ 426757 w 579692"/>
                    <a:gd name="connsiteY54" fmla="*/ 283316 h 553983"/>
                    <a:gd name="connsiteX55" fmla="*/ 366263 w 579692"/>
                    <a:gd name="connsiteY55" fmla="*/ 283316 h 553983"/>
                    <a:gd name="connsiteX56" fmla="*/ 398889 w 579692"/>
                    <a:gd name="connsiteY56" fmla="*/ 325375 h 553983"/>
                    <a:gd name="connsiteX57" fmla="*/ 458024 w 579692"/>
                    <a:gd name="connsiteY57" fmla="*/ 310451 h 553983"/>
                    <a:gd name="connsiteX58" fmla="*/ 579692 w 579692"/>
                    <a:gd name="connsiteY58" fmla="*/ 431878 h 553983"/>
                    <a:gd name="connsiteX59" fmla="*/ 458024 w 579692"/>
                    <a:gd name="connsiteY59" fmla="*/ 553983 h 553983"/>
                    <a:gd name="connsiteX60" fmla="*/ 335676 w 579692"/>
                    <a:gd name="connsiteY60" fmla="*/ 431878 h 553983"/>
                    <a:gd name="connsiteX61" fmla="*/ 383256 w 579692"/>
                    <a:gd name="connsiteY61" fmla="*/ 335550 h 553983"/>
                    <a:gd name="connsiteX62" fmla="*/ 343833 w 579692"/>
                    <a:gd name="connsiteY62" fmla="*/ 283316 h 553983"/>
                    <a:gd name="connsiteX63" fmla="*/ 257509 w 579692"/>
                    <a:gd name="connsiteY63" fmla="*/ 283316 h 553983"/>
                    <a:gd name="connsiteX64" fmla="*/ 248673 w 579692"/>
                    <a:gd name="connsiteY64" fmla="*/ 274497 h 553983"/>
                    <a:gd name="connsiteX65" fmla="*/ 257509 w 579692"/>
                    <a:gd name="connsiteY65" fmla="*/ 265000 h 553983"/>
                    <a:gd name="connsiteX66" fmla="*/ 347911 w 579692"/>
                    <a:gd name="connsiteY66" fmla="*/ 265000 h 553983"/>
                    <a:gd name="connsiteX67" fmla="*/ 427437 w 579692"/>
                    <a:gd name="connsiteY67" fmla="*/ 265000 h 553983"/>
                    <a:gd name="connsiteX68" fmla="*/ 468899 w 579692"/>
                    <a:gd name="connsiteY68" fmla="*/ 254824 h 553983"/>
                    <a:gd name="connsiteX69" fmla="*/ 475017 w 579692"/>
                    <a:gd name="connsiteY69" fmla="*/ 240579 h 553983"/>
                    <a:gd name="connsiteX70" fmla="*/ 468220 w 579692"/>
                    <a:gd name="connsiteY70" fmla="*/ 223620 h 553983"/>
                    <a:gd name="connsiteX71" fmla="*/ 438992 w 579692"/>
                    <a:gd name="connsiteY71" fmla="*/ 215479 h 553983"/>
                    <a:gd name="connsiteX72" fmla="*/ 429476 w 579692"/>
                    <a:gd name="connsiteY72" fmla="*/ 207339 h 553983"/>
                    <a:gd name="connsiteX73" fmla="*/ 437633 w 579692"/>
                    <a:gd name="connsiteY73" fmla="*/ 197842 h 553983"/>
                    <a:gd name="connsiteX74" fmla="*/ 442699 w 579692"/>
                    <a:gd name="connsiteY74" fmla="*/ 197460 h 553983"/>
                    <a:gd name="connsiteX75" fmla="*/ 352012 w 579692"/>
                    <a:gd name="connsiteY75" fmla="*/ 17974 h 553983"/>
                    <a:gd name="connsiteX76" fmla="*/ 345216 w 579692"/>
                    <a:gd name="connsiteY76" fmla="*/ 18652 h 553983"/>
                    <a:gd name="connsiteX77" fmla="*/ 326188 w 579692"/>
                    <a:gd name="connsiteY77" fmla="*/ 51898 h 553983"/>
                    <a:gd name="connsiteX78" fmla="*/ 359487 w 579692"/>
                    <a:gd name="connsiteY78" fmla="*/ 71574 h 553983"/>
                    <a:gd name="connsiteX79" fmla="*/ 378514 w 579692"/>
                    <a:gd name="connsiteY79" fmla="*/ 38328 h 553983"/>
                    <a:gd name="connsiteX80" fmla="*/ 352012 w 579692"/>
                    <a:gd name="connsiteY80" fmla="*/ 17974 h 553983"/>
                    <a:gd name="connsiteX81" fmla="*/ 358531 w 579692"/>
                    <a:gd name="connsiteY81" fmla="*/ 375 h 553983"/>
                    <a:gd name="connsiteX82" fmla="*/ 396183 w 579692"/>
                    <a:gd name="connsiteY82" fmla="*/ 33579 h 553983"/>
                    <a:gd name="connsiteX83" fmla="*/ 364244 w 579692"/>
                    <a:gd name="connsiteY83" fmla="*/ 88537 h 553983"/>
                    <a:gd name="connsiteX84" fmla="*/ 352012 w 579692"/>
                    <a:gd name="connsiteY84" fmla="*/ 90572 h 553983"/>
                    <a:gd name="connsiteX85" fmla="*/ 334343 w 579692"/>
                    <a:gd name="connsiteY85" fmla="*/ 86501 h 553983"/>
                    <a:gd name="connsiteX86" fmla="*/ 334343 w 579692"/>
                    <a:gd name="connsiteY86" fmla="*/ 87858 h 553983"/>
                    <a:gd name="connsiteX87" fmla="*/ 313277 w 579692"/>
                    <a:gd name="connsiteY87" fmla="*/ 199810 h 553983"/>
                    <a:gd name="connsiteX88" fmla="*/ 395503 w 579692"/>
                    <a:gd name="connsiteY88" fmla="*/ 220164 h 553983"/>
                    <a:gd name="connsiteX89" fmla="*/ 402299 w 579692"/>
                    <a:gd name="connsiteY89" fmla="*/ 231020 h 553983"/>
                    <a:gd name="connsiteX90" fmla="*/ 393465 w 579692"/>
                    <a:gd name="connsiteY90" fmla="*/ 237805 h 553983"/>
                    <a:gd name="connsiteX91" fmla="*/ 391426 w 579692"/>
                    <a:gd name="connsiteY91" fmla="*/ 237805 h 553983"/>
                    <a:gd name="connsiteX92" fmla="*/ 301045 w 579692"/>
                    <a:gd name="connsiteY92" fmla="*/ 215415 h 553983"/>
                    <a:gd name="connsiteX93" fmla="*/ 294249 w 579692"/>
                    <a:gd name="connsiteY93" fmla="*/ 204559 h 553983"/>
                    <a:gd name="connsiteX94" fmla="*/ 311918 w 579692"/>
                    <a:gd name="connsiteY94" fmla="*/ 110249 h 553983"/>
                    <a:gd name="connsiteX95" fmla="*/ 180083 w 579692"/>
                    <a:gd name="connsiteY95" fmla="*/ 231020 h 553983"/>
                    <a:gd name="connsiteX96" fmla="*/ 253476 w 579692"/>
                    <a:gd name="connsiteY96" fmla="*/ 313118 h 553983"/>
                    <a:gd name="connsiteX97" fmla="*/ 252796 w 579692"/>
                    <a:gd name="connsiteY97" fmla="*/ 326010 h 553983"/>
                    <a:gd name="connsiteX98" fmla="*/ 219498 w 579692"/>
                    <a:gd name="connsiteY98" fmla="*/ 359256 h 553983"/>
                    <a:gd name="connsiteX99" fmla="*/ 243962 w 579692"/>
                    <a:gd name="connsiteY99" fmla="*/ 431855 h 553983"/>
                    <a:gd name="connsiteX100" fmla="*/ 122321 w 579692"/>
                    <a:gd name="connsiteY100" fmla="*/ 553983 h 553983"/>
                    <a:gd name="connsiteX101" fmla="*/ 0 w 579692"/>
                    <a:gd name="connsiteY101" fmla="*/ 431855 h 553983"/>
                    <a:gd name="connsiteX102" fmla="*/ 122321 w 579692"/>
                    <a:gd name="connsiteY102" fmla="*/ 310404 h 553983"/>
                    <a:gd name="connsiteX103" fmla="*/ 207945 w 579692"/>
                    <a:gd name="connsiteY103" fmla="*/ 345007 h 553983"/>
                    <a:gd name="connsiteX104" fmla="*/ 233768 w 579692"/>
                    <a:gd name="connsiteY104" fmla="*/ 319225 h 553983"/>
                    <a:gd name="connsiteX105" fmla="*/ 160376 w 579692"/>
                    <a:gd name="connsiteY105" fmla="*/ 236448 h 553983"/>
                    <a:gd name="connsiteX106" fmla="*/ 159696 w 579692"/>
                    <a:gd name="connsiteY106" fmla="*/ 235091 h 553983"/>
                    <a:gd name="connsiteX107" fmla="*/ 159017 w 579692"/>
                    <a:gd name="connsiteY107" fmla="*/ 233056 h 553983"/>
                    <a:gd name="connsiteX108" fmla="*/ 158337 w 579692"/>
                    <a:gd name="connsiteY108" fmla="*/ 231699 h 553983"/>
                    <a:gd name="connsiteX109" fmla="*/ 158337 w 579692"/>
                    <a:gd name="connsiteY109" fmla="*/ 229663 h 553983"/>
                    <a:gd name="connsiteX110" fmla="*/ 159017 w 579692"/>
                    <a:gd name="connsiteY110" fmla="*/ 228306 h 553983"/>
                    <a:gd name="connsiteX111" fmla="*/ 159017 w 579692"/>
                    <a:gd name="connsiteY111" fmla="*/ 226271 h 553983"/>
                    <a:gd name="connsiteX112" fmla="*/ 160376 w 579692"/>
                    <a:gd name="connsiteY112" fmla="*/ 224914 h 553983"/>
                    <a:gd name="connsiteX113" fmla="*/ 161056 w 579692"/>
                    <a:gd name="connsiteY113" fmla="*/ 223557 h 553983"/>
                    <a:gd name="connsiteX114" fmla="*/ 318034 w 579692"/>
                    <a:gd name="connsiteY114" fmla="*/ 79716 h 553983"/>
                    <a:gd name="connsiteX115" fmla="*/ 321432 w 579692"/>
                    <a:gd name="connsiteY115" fmla="*/ 77681 h 553983"/>
                    <a:gd name="connsiteX116" fmla="*/ 308520 w 579692"/>
                    <a:gd name="connsiteY116" fmla="*/ 56648 h 553983"/>
                    <a:gd name="connsiteX117" fmla="*/ 340459 w 579692"/>
                    <a:gd name="connsiteY117" fmla="*/ 1690 h 553983"/>
                    <a:gd name="connsiteX118" fmla="*/ 358531 w 579692"/>
                    <a:gd name="connsiteY118" fmla="*/ 375 h 5539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</a:cxnLst>
                  <a:rect l="l" t="t" r="r" b="b"/>
                  <a:pathLst>
                    <a:path w="579692" h="553983">
                      <a:moveTo>
                        <a:pt x="529404" y="423127"/>
                      </a:moveTo>
                      <a:cubicBezTo>
                        <a:pt x="534845" y="423127"/>
                        <a:pt x="538246" y="427196"/>
                        <a:pt x="538246" y="432622"/>
                      </a:cubicBezTo>
                      <a:cubicBezTo>
                        <a:pt x="536886" y="457039"/>
                        <a:pt x="528044" y="477387"/>
                        <a:pt x="512400" y="490952"/>
                      </a:cubicBezTo>
                      <a:cubicBezTo>
                        <a:pt x="498117" y="502483"/>
                        <a:pt x="479753" y="509265"/>
                        <a:pt x="458668" y="509265"/>
                      </a:cubicBezTo>
                      <a:cubicBezTo>
                        <a:pt x="455948" y="509265"/>
                        <a:pt x="452547" y="508587"/>
                        <a:pt x="449146" y="508587"/>
                      </a:cubicBezTo>
                      <a:cubicBezTo>
                        <a:pt x="444385" y="507909"/>
                        <a:pt x="440304" y="503839"/>
                        <a:pt x="440984" y="499091"/>
                      </a:cubicBezTo>
                      <a:cubicBezTo>
                        <a:pt x="440984" y="493665"/>
                        <a:pt x="445745" y="490274"/>
                        <a:pt x="450506" y="490274"/>
                      </a:cubicBezTo>
                      <a:cubicBezTo>
                        <a:pt x="470911" y="492309"/>
                        <a:pt x="487915" y="487561"/>
                        <a:pt x="500158" y="476709"/>
                      </a:cubicBezTo>
                      <a:cubicBezTo>
                        <a:pt x="512400" y="466535"/>
                        <a:pt x="519202" y="450935"/>
                        <a:pt x="519882" y="431266"/>
                      </a:cubicBezTo>
                      <a:cubicBezTo>
                        <a:pt x="520562" y="426518"/>
                        <a:pt x="524643" y="422448"/>
                        <a:pt x="529404" y="423127"/>
                      </a:cubicBezTo>
                      <a:close/>
                      <a:moveTo>
                        <a:pt x="53659" y="423127"/>
                      </a:moveTo>
                      <a:cubicBezTo>
                        <a:pt x="58415" y="422448"/>
                        <a:pt x="63171" y="426518"/>
                        <a:pt x="63171" y="431266"/>
                      </a:cubicBezTo>
                      <a:cubicBezTo>
                        <a:pt x="64530" y="450935"/>
                        <a:pt x="71324" y="466535"/>
                        <a:pt x="82873" y="476709"/>
                      </a:cubicBezTo>
                      <a:cubicBezTo>
                        <a:pt x="95102" y="487561"/>
                        <a:pt x="112087" y="492309"/>
                        <a:pt x="132469" y="490274"/>
                      </a:cubicBezTo>
                      <a:cubicBezTo>
                        <a:pt x="137904" y="490274"/>
                        <a:pt x="141981" y="493665"/>
                        <a:pt x="142660" y="498413"/>
                      </a:cubicBezTo>
                      <a:cubicBezTo>
                        <a:pt x="142660" y="503839"/>
                        <a:pt x="139263" y="507909"/>
                        <a:pt x="133828" y="508587"/>
                      </a:cubicBezTo>
                      <a:cubicBezTo>
                        <a:pt x="131110" y="508587"/>
                        <a:pt x="127713" y="509265"/>
                        <a:pt x="124316" y="509265"/>
                      </a:cubicBezTo>
                      <a:cubicBezTo>
                        <a:pt x="103255" y="509265"/>
                        <a:pt x="84911" y="502483"/>
                        <a:pt x="71324" y="490952"/>
                      </a:cubicBezTo>
                      <a:cubicBezTo>
                        <a:pt x="55697" y="477387"/>
                        <a:pt x="46186" y="457039"/>
                        <a:pt x="45507" y="432622"/>
                      </a:cubicBezTo>
                      <a:cubicBezTo>
                        <a:pt x="44827" y="427196"/>
                        <a:pt x="48904" y="423127"/>
                        <a:pt x="53659" y="423127"/>
                      </a:cubicBezTo>
                      <a:close/>
                      <a:moveTo>
                        <a:pt x="458024" y="328088"/>
                      </a:moveTo>
                      <a:cubicBezTo>
                        <a:pt x="440351" y="328088"/>
                        <a:pt x="424038" y="332837"/>
                        <a:pt x="409765" y="340299"/>
                      </a:cubicBezTo>
                      <a:cubicBezTo>
                        <a:pt x="462782" y="409492"/>
                        <a:pt x="462782" y="409492"/>
                        <a:pt x="456665" y="416275"/>
                      </a:cubicBezTo>
                      <a:cubicBezTo>
                        <a:pt x="454625" y="417632"/>
                        <a:pt x="452586" y="418989"/>
                        <a:pt x="449867" y="418989"/>
                      </a:cubicBezTo>
                      <a:cubicBezTo>
                        <a:pt x="447828" y="418989"/>
                        <a:pt x="446469" y="418311"/>
                        <a:pt x="444430" y="416954"/>
                      </a:cubicBezTo>
                      <a:cubicBezTo>
                        <a:pt x="443070" y="415597"/>
                        <a:pt x="441711" y="414240"/>
                        <a:pt x="441711" y="412884"/>
                      </a:cubicBezTo>
                      <a:cubicBezTo>
                        <a:pt x="436953" y="406778"/>
                        <a:pt x="417241" y="380322"/>
                        <a:pt x="394811" y="349796"/>
                      </a:cubicBezTo>
                      <a:cubicBezTo>
                        <a:pt x="369662" y="368790"/>
                        <a:pt x="354028" y="398638"/>
                        <a:pt x="354028" y="431878"/>
                      </a:cubicBezTo>
                      <a:cubicBezTo>
                        <a:pt x="354028" y="489539"/>
                        <a:pt x="400249" y="535667"/>
                        <a:pt x="458024" y="535667"/>
                      </a:cubicBezTo>
                      <a:cubicBezTo>
                        <a:pt x="515120" y="535667"/>
                        <a:pt x="562020" y="489539"/>
                        <a:pt x="562020" y="431878"/>
                      </a:cubicBezTo>
                      <a:cubicBezTo>
                        <a:pt x="562020" y="374895"/>
                        <a:pt x="515120" y="328088"/>
                        <a:pt x="458024" y="328088"/>
                      </a:cubicBezTo>
                      <a:close/>
                      <a:moveTo>
                        <a:pt x="122321" y="328045"/>
                      </a:moveTo>
                      <a:cubicBezTo>
                        <a:pt x="64558" y="328045"/>
                        <a:pt x="18348" y="374861"/>
                        <a:pt x="18348" y="431855"/>
                      </a:cubicBezTo>
                      <a:cubicBezTo>
                        <a:pt x="18348" y="489526"/>
                        <a:pt x="64558" y="535664"/>
                        <a:pt x="122321" y="535664"/>
                      </a:cubicBezTo>
                      <a:cubicBezTo>
                        <a:pt x="179404" y="535664"/>
                        <a:pt x="226293" y="489526"/>
                        <a:pt x="226293" y="431855"/>
                      </a:cubicBezTo>
                      <a:cubicBezTo>
                        <a:pt x="226293" y="409464"/>
                        <a:pt x="218818" y="389110"/>
                        <a:pt x="206586" y="372147"/>
                      </a:cubicBezTo>
                      <a:lnTo>
                        <a:pt x="128437" y="450174"/>
                      </a:lnTo>
                      <a:cubicBezTo>
                        <a:pt x="127078" y="451531"/>
                        <a:pt x="124359" y="452209"/>
                        <a:pt x="122321" y="452209"/>
                      </a:cubicBezTo>
                      <a:cubicBezTo>
                        <a:pt x="119602" y="452209"/>
                        <a:pt x="117564" y="451531"/>
                        <a:pt x="115525" y="450174"/>
                      </a:cubicBezTo>
                      <a:cubicBezTo>
                        <a:pt x="112127" y="446103"/>
                        <a:pt x="112127" y="440675"/>
                        <a:pt x="115525" y="437282"/>
                      </a:cubicBezTo>
                      <a:lnTo>
                        <a:pt x="195034" y="357899"/>
                      </a:lnTo>
                      <a:cubicBezTo>
                        <a:pt x="176006" y="339580"/>
                        <a:pt x="150183" y="328045"/>
                        <a:pt x="122321" y="328045"/>
                      </a:cubicBezTo>
                      <a:close/>
                      <a:moveTo>
                        <a:pt x="54318" y="264955"/>
                      </a:moveTo>
                      <a:lnTo>
                        <a:pt x="144730" y="264955"/>
                      </a:lnTo>
                      <a:cubicBezTo>
                        <a:pt x="149488" y="264955"/>
                        <a:pt x="153567" y="269027"/>
                        <a:pt x="153567" y="274456"/>
                      </a:cubicBezTo>
                      <a:cubicBezTo>
                        <a:pt x="153567" y="279206"/>
                        <a:pt x="149488" y="283278"/>
                        <a:pt x="144730" y="283278"/>
                      </a:cubicBezTo>
                      <a:lnTo>
                        <a:pt x="54318" y="283278"/>
                      </a:lnTo>
                      <a:cubicBezTo>
                        <a:pt x="49560" y="283278"/>
                        <a:pt x="45481" y="279206"/>
                        <a:pt x="45481" y="274456"/>
                      </a:cubicBezTo>
                      <a:cubicBezTo>
                        <a:pt x="45481" y="269027"/>
                        <a:pt x="48880" y="264955"/>
                        <a:pt x="54318" y="264955"/>
                      </a:cubicBezTo>
                      <a:close/>
                      <a:moveTo>
                        <a:pt x="442699" y="197460"/>
                      </a:moveTo>
                      <a:cubicBezTo>
                        <a:pt x="451269" y="197460"/>
                        <a:pt x="468729" y="199368"/>
                        <a:pt x="480454" y="210052"/>
                      </a:cubicBezTo>
                      <a:cubicBezTo>
                        <a:pt x="488611" y="218193"/>
                        <a:pt x="492689" y="227690"/>
                        <a:pt x="492689" y="240579"/>
                      </a:cubicBezTo>
                      <a:cubicBezTo>
                        <a:pt x="492689" y="251433"/>
                        <a:pt x="488611" y="260930"/>
                        <a:pt x="481134" y="267714"/>
                      </a:cubicBezTo>
                      <a:cubicBezTo>
                        <a:pt x="466180" y="281959"/>
                        <a:pt x="441031" y="283316"/>
                        <a:pt x="430836" y="283316"/>
                      </a:cubicBezTo>
                      <a:cubicBezTo>
                        <a:pt x="428796" y="283316"/>
                        <a:pt x="426757" y="283316"/>
                        <a:pt x="426757" y="283316"/>
                      </a:cubicBezTo>
                      <a:lnTo>
                        <a:pt x="366263" y="283316"/>
                      </a:lnTo>
                      <a:cubicBezTo>
                        <a:pt x="374420" y="294170"/>
                        <a:pt x="386654" y="309094"/>
                        <a:pt x="398889" y="325375"/>
                      </a:cubicBezTo>
                      <a:cubicBezTo>
                        <a:pt x="416562" y="315878"/>
                        <a:pt x="436273" y="310451"/>
                        <a:pt x="458024" y="310451"/>
                      </a:cubicBezTo>
                      <a:cubicBezTo>
                        <a:pt x="525315" y="310451"/>
                        <a:pt x="579692" y="364720"/>
                        <a:pt x="579692" y="431878"/>
                      </a:cubicBezTo>
                      <a:cubicBezTo>
                        <a:pt x="579692" y="499714"/>
                        <a:pt x="525315" y="553983"/>
                        <a:pt x="458024" y="553983"/>
                      </a:cubicBezTo>
                      <a:cubicBezTo>
                        <a:pt x="390733" y="553983"/>
                        <a:pt x="335676" y="499714"/>
                        <a:pt x="335676" y="431878"/>
                      </a:cubicBezTo>
                      <a:cubicBezTo>
                        <a:pt x="335676" y="392533"/>
                        <a:pt x="354708" y="357936"/>
                        <a:pt x="383256" y="335550"/>
                      </a:cubicBezTo>
                      <a:cubicBezTo>
                        <a:pt x="369662" y="317234"/>
                        <a:pt x="355388" y="298919"/>
                        <a:pt x="343833" y="283316"/>
                      </a:cubicBezTo>
                      <a:lnTo>
                        <a:pt x="257509" y="283316"/>
                      </a:lnTo>
                      <a:cubicBezTo>
                        <a:pt x="252751" y="283316"/>
                        <a:pt x="248673" y="279246"/>
                        <a:pt x="248673" y="274497"/>
                      </a:cubicBezTo>
                      <a:cubicBezTo>
                        <a:pt x="248673" y="269071"/>
                        <a:pt x="252751" y="265000"/>
                        <a:pt x="257509" y="265000"/>
                      </a:cubicBezTo>
                      <a:lnTo>
                        <a:pt x="347911" y="265000"/>
                      </a:lnTo>
                      <a:lnTo>
                        <a:pt x="427437" y="265000"/>
                      </a:lnTo>
                      <a:cubicBezTo>
                        <a:pt x="435594" y="265679"/>
                        <a:pt x="458024" y="264321"/>
                        <a:pt x="468899" y="254824"/>
                      </a:cubicBezTo>
                      <a:cubicBezTo>
                        <a:pt x="472978" y="250754"/>
                        <a:pt x="475017" y="246006"/>
                        <a:pt x="475017" y="240579"/>
                      </a:cubicBezTo>
                      <a:cubicBezTo>
                        <a:pt x="475017" y="233117"/>
                        <a:pt x="472978" y="227690"/>
                        <a:pt x="468220" y="223620"/>
                      </a:cubicBezTo>
                      <a:cubicBezTo>
                        <a:pt x="460063" y="216158"/>
                        <a:pt x="444430" y="215479"/>
                        <a:pt x="438992" y="215479"/>
                      </a:cubicBezTo>
                      <a:cubicBezTo>
                        <a:pt x="434234" y="216158"/>
                        <a:pt x="430156" y="212087"/>
                        <a:pt x="429476" y="207339"/>
                      </a:cubicBezTo>
                      <a:cubicBezTo>
                        <a:pt x="429476" y="201912"/>
                        <a:pt x="432875" y="197842"/>
                        <a:pt x="437633" y="197842"/>
                      </a:cubicBezTo>
                      <a:cubicBezTo>
                        <a:pt x="437973" y="197672"/>
                        <a:pt x="439842" y="197460"/>
                        <a:pt x="442699" y="197460"/>
                      </a:cubicBezTo>
                      <a:close/>
                      <a:moveTo>
                        <a:pt x="352012" y="17974"/>
                      </a:moveTo>
                      <a:cubicBezTo>
                        <a:pt x="349973" y="17974"/>
                        <a:pt x="347934" y="17974"/>
                        <a:pt x="345216" y="18652"/>
                      </a:cubicBezTo>
                      <a:cubicBezTo>
                        <a:pt x="330945" y="22723"/>
                        <a:pt x="322111" y="37650"/>
                        <a:pt x="326188" y="51898"/>
                      </a:cubicBezTo>
                      <a:cubicBezTo>
                        <a:pt x="330266" y="66825"/>
                        <a:pt x="344537" y="74967"/>
                        <a:pt x="359487" y="71574"/>
                      </a:cubicBezTo>
                      <a:cubicBezTo>
                        <a:pt x="373758" y="67503"/>
                        <a:pt x="382592" y="52577"/>
                        <a:pt x="378514" y="38328"/>
                      </a:cubicBezTo>
                      <a:cubicBezTo>
                        <a:pt x="375117" y="26115"/>
                        <a:pt x="364244" y="17974"/>
                        <a:pt x="352012" y="17974"/>
                      </a:cubicBezTo>
                      <a:close/>
                      <a:moveTo>
                        <a:pt x="358531" y="375"/>
                      </a:moveTo>
                      <a:cubicBezTo>
                        <a:pt x="376051" y="2665"/>
                        <a:pt x="391086" y="15260"/>
                        <a:pt x="396183" y="33579"/>
                      </a:cubicBezTo>
                      <a:cubicBezTo>
                        <a:pt x="402299" y="57326"/>
                        <a:pt x="388028" y="82430"/>
                        <a:pt x="364244" y="88537"/>
                      </a:cubicBezTo>
                      <a:cubicBezTo>
                        <a:pt x="360166" y="89894"/>
                        <a:pt x="356089" y="90572"/>
                        <a:pt x="352012" y="90572"/>
                      </a:cubicBezTo>
                      <a:cubicBezTo>
                        <a:pt x="345896" y="90572"/>
                        <a:pt x="339780" y="88537"/>
                        <a:pt x="334343" y="86501"/>
                      </a:cubicBezTo>
                      <a:cubicBezTo>
                        <a:pt x="334343" y="87180"/>
                        <a:pt x="334343" y="87180"/>
                        <a:pt x="334343" y="87858"/>
                      </a:cubicBezTo>
                      <a:lnTo>
                        <a:pt x="313277" y="199810"/>
                      </a:lnTo>
                      <a:lnTo>
                        <a:pt x="395503" y="220164"/>
                      </a:lnTo>
                      <a:cubicBezTo>
                        <a:pt x="400260" y="221521"/>
                        <a:pt x="403658" y="226271"/>
                        <a:pt x="402299" y="231020"/>
                      </a:cubicBezTo>
                      <a:cubicBezTo>
                        <a:pt x="400940" y="235091"/>
                        <a:pt x="397542" y="237805"/>
                        <a:pt x="393465" y="237805"/>
                      </a:cubicBezTo>
                      <a:cubicBezTo>
                        <a:pt x="392785" y="237805"/>
                        <a:pt x="392106" y="237805"/>
                        <a:pt x="391426" y="237805"/>
                      </a:cubicBezTo>
                      <a:lnTo>
                        <a:pt x="301045" y="215415"/>
                      </a:lnTo>
                      <a:cubicBezTo>
                        <a:pt x="296288" y="214058"/>
                        <a:pt x="292890" y="209308"/>
                        <a:pt x="294249" y="204559"/>
                      </a:cubicBezTo>
                      <a:lnTo>
                        <a:pt x="311918" y="110249"/>
                      </a:lnTo>
                      <a:lnTo>
                        <a:pt x="180083" y="231020"/>
                      </a:lnTo>
                      <a:lnTo>
                        <a:pt x="253476" y="313118"/>
                      </a:lnTo>
                      <a:cubicBezTo>
                        <a:pt x="256194" y="317189"/>
                        <a:pt x="256194" y="322617"/>
                        <a:pt x="252796" y="326010"/>
                      </a:cubicBezTo>
                      <a:lnTo>
                        <a:pt x="219498" y="359256"/>
                      </a:lnTo>
                      <a:cubicBezTo>
                        <a:pt x="235128" y="379611"/>
                        <a:pt x="243962" y="404715"/>
                        <a:pt x="243962" y="431855"/>
                      </a:cubicBezTo>
                      <a:cubicBezTo>
                        <a:pt x="243962" y="499704"/>
                        <a:pt x="189597" y="553983"/>
                        <a:pt x="122321" y="553983"/>
                      </a:cubicBezTo>
                      <a:cubicBezTo>
                        <a:pt x="55044" y="553983"/>
                        <a:pt x="0" y="499704"/>
                        <a:pt x="0" y="431855"/>
                      </a:cubicBezTo>
                      <a:cubicBezTo>
                        <a:pt x="0" y="364684"/>
                        <a:pt x="55044" y="310404"/>
                        <a:pt x="122321" y="310404"/>
                      </a:cubicBezTo>
                      <a:cubicBezTo>
                        <a:pt x="155619" y="310404"/>
                        <a:pt x="185520" y="323974"/>
                        <a:pt x="207945" y="345007"/>
                      </a:cubicBezTo>
                      <a:lnTo>
                        <a:pt x="233768" y="319225"/>
                      </a:lnTo>
                      <a:lnTo>
                        <a:pt x="160376" y="236448"/>
                      </a:lnTo>
                      <a:cubicBezTo>
                        <a:pt x="160376" y="235770"/>
                        <a:pt x="159696" y="235091"/>
                        <a:pt x="159696" y="235091"/>
                      </a:cubicBezTo>
                      <a:cubicBezTo>
                        <a:pt x="159696" y="234413"/>
                        <a:pt x="159017" y="233734"/>
                        <a:pt x="159017" y="233056"/>
                      </a:cubicBezTo>
                      <a:cubicBezTo>
                        <a:pt x="158337" y="232377"/>
                        <a:pt x="158337" y="232377"/>
                        <a:pt x="158337" y="231699"/>
                      </a:cubicBezTo>
                      <a:cubicBezTo>
                        <a:pt x="158337" y="231020"/>
                        <a:pt x="158337" y="230342"/>
                        <a:pt x="158337" y="229663"/>
                      </a:cubicBezTo>
                      <a:cubicBezTo>
                        <a:pt x="158337" y="228985"/>
                        <a:pt x="158337" y="228306"/>
                        <a:pt x="159017" y="228306"/>
                      </a:cubicBezTo>
                      <a:cubicBezTo>
                        <a:pt x="159017" y="227628"/>
                        <a:pt x="159017" y="226949"/>
                        <a:pt x="159017" y="226271"/>
                      </a:cubicBezTo>
                      <a:cubicBezTo>
                        <a:pt x="159696" y="225592"/>
                        <a:pt x="159696" y="225592"/>
                        <a:pt x="160376" y="224914"/>
                      </a:cubicBezTo>
                      <a:cubicBezTo>
                        <a:pt x="160376" y="224235"/>
                        <a:pt x="161056" y="224235"/>
                        <a:pt x="161056" y="223557"/>
                      </a:cubicBezTo>
                      <a:lnTo>
                        <a:pt x="318034" y="79716"/>
                      </a:lnTo>
                      <a:cubicBezTo>
                        <a:pt x="319393" y="79038"/>
                        <a:pt x="320072" y="78359"/>
                        <a:pt x="321432" y="77681"/>
                      </a:cubicBezTo>
                      <a:cubicBezTo>
                        <a:pt x="315315" y="72253"/>
                        <a:pt x="310559" y="64790"/>
                        <a:pt x="308520" y="56648"/>
                      </a:cubicBezTo>
                      <a:cubicBezTo>
                        <a:pt x="302404" y="32900"/>
                        <a:pt x="316675" y="7796"/>
                        <a:pt x="340459" y="1690"/>
                      </a:cubicBezTo>
                      <a:cubicBezTo>
                        <a:pt x="346575" y="-6"/>
                        <a:pt x="352691" y="-388"/>
                        <a:pt x="358531" y="37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9BFD0BF8-4292-4495-89EF-BCB63673D652}"/>
                </a:ext>
              </a:extLst>
            </p:cNvPr>
            <p:cNvGrpSpPr/>
            <p:nvPr/>
          </p:nvGrpSpPr>
          <p:grpSpPr>
            <a:xfrm>
              <a:off x="359532" y="3330952"/>
              <a:ext cx="1981572" cy="1051935"/>
              <a:chOff x="359532" y="3330952"/>
              <a:chExt cx="1981572" cy="1051935"/>
            </a:xfrm>
          </p:grpSpPr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57E1866F-0E1C-422B-A153-3A764CADD8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532" y="3964838"/>
                <a:ext cx="1981572" cy="4180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t" anchorCtr="0">
                <a:normAutofit fontScale="92500" lnSpcReduction="20000"/>
              </a:bodyPr>
              <a:lstStyle/>
              <a:p>
                <a:pPr algn="ctr"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000" dirty="0">
                    <a:cs typeface="+mn-ea"/>
                    <a:sym typeface="+mn-lt"/>
                  </a:rPr>
                  <a:t>This section is displayed as a text layout placeholder</a:t>
                </a:r>
                <a:br>
                  <a:rPr lang="zh-CN" altLang="en-US" sz="1000" dirty="0">
                    <a:cs typeface="+mn-ea"/>
                    <a:sym typeface="+mn-lt"/>
                  </a:rPr>
                </a:br>
                <a:r>
                  <a:rPr lang="zh-CN" altLang="en-US" sz="1000" dirty="0">
                    <a:cs typeface="+mn-ea"/>
                    <a:sym typeface="+mn-lt"/>
                  </a:rPr>
                  <a:t> (Theme fonts are recommended)</a:t>
                </a:r>
              </a:p>
            </p:txBody>
          </p:sp>
          <p:sp>
            <p:nvSpPr>
              <p:cNvPr id="14" name="文本框 18">
                <a:extLst>
                  <a:ext uri="{FF2B5EF4-FFF2-40B4-BE49-F238E27FC236}">
                    <a16:creationId xmlns:a16="http://schemas.microsoft.com/office/drawing/2014/main" id="{BDC0F9BE-79B4-4C25-A80E-10D0B73BABBB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359532" y="3700762"/>
                <a:ext cx="1981572" cy="2090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normAutofit fontScale="70000" lnSpcReduction="20000"/>
              </a:bodyPr>
              <a:lstStyle/>
              <a:p>
                <a:pPr algn="ctr"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800" b="1">
                    <a:solidFill>
                      <a:schemeClr val="accent2"/>
                    </a:solidFill>
                    <a:cs typeface="+mn-ea"/>
                    <a:sym typeface="+mn-lt"/>
                  </a:rPr>
                  <a:t>The title text preset</a:t>
                </a:r>
                <a:endParaRPr lang="zh-CN" altLang="en-US" sz="1800" b="1" dirty="0">
                  <a:solidFill>
                    <a:schemeClr val="accent2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15" name="组合 14">
                <a:extLst>
                  <a:ext uri="{FF2B5EF4-FFF2-40B4-BE49-F238E27FC236}">
                    <a16:creationId xmlns:a16="http://schemas.microsoft.com/office/drawing/2014/main" id="{C9F327CA-A178-4EA8-A7DF-9817F991B15E}"/>
                  </a:ext>
                </a:extLst>
              </p:cNvPr>
              <p:cNvGrpSpPr/>
              <p:nvPr/>
            </p:nvGrpSpPr>
            <p:grpSpPr>
              <a:xfrm>
                <a:off x="1201637" y="3330952"/>
                <a:ext cx="297363" cy="297363"/>
                <a:chOff x="1602182" y="4530016"/>
                <a:chExt cx="396484" cy="396484"/>
              </a:xfrm>
            </p:grpSpPr>
            <p:sp>
              <p:nvSpPr>
                <p:cNvPr id="21" name="矩形: 圆角 20">
                  <a:extLst>
                    <a:ext uri="{FF2B5EF4-FFF2-40B4-BE49-F238E27FC236}">
                      <a16:creationId xmlns:a16="http://schemas.microsoft.com/office/drawing/2014/main" id="{B8396E8D-68CA-4556-BE3C-664848CC1B6D}"/>
                    </a:ext>
                  </a:extLst>
                </p:cNvPr>
                <p:cNvSpPr/>
                <p:nvPr/>
              </p:nvSpPr>
              <p:spPr bwMode="auto">
                <a:xfrm>
                  <a:off x="1602182" y="4530016"/>
                  <a:ext cx="396484" cy="396484"/>
                </a:xfrm>
                <a:prstGeom prst="roundRect">
                  <a:avLst>
                    <a:gd name="adj" fmla="val 11236"/>
                  </a:avLst>
                </a:prstGeom>
                <a:solidFill>
                  <a:schemeClr val="accent2"/>
                </a:solidFill>
                <a:ln w="19050"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2" name="任意多边形: 形状 21">
                  <a:extLst>
                    <a:ext uri="{FF2B5EF4-FFF2-40B4-BE49-F238E27FC236}">
                      <a16:creationId xmlns:a16="http://schemas.microsoft.com/office/drawing/2014/main" id="{F5957991-618A-448E-918E-E700A1B8A314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667896" y="4595934"/>
                  <a:ext cx="265056" cy="264637"/>
                </a:xfrm>
                <a:custGeom>
                  <a:avLst/>
                  <a:gdLst>
                    <a:gd name="connsiteX0" fmla="*/ 48420 w 607610"/>
                    <a:gd name="connsiteY0" fmla="*/ 540440 h 606651"/>
                    <a:gd name="connsiteX1" fmla="*/ 30530 w 607610"/>
                    <a:gd name="connsiteY1" fmla="*/ 558304 h 606651"/>
                    <a:gd name="connsiteX2" fmla="*/ 48509 w 607610"/>
                    <a:gd name="connsiteY2" fmla="*/ 576168 h 606651"/>
                    <a:gd name="connsiteX3" fmla="*/ 66400 w 607610"/>
                    <a:gd name="connsiteY3" fmla="*/ 558304 h 606651"/>
                    <a:gd name="connsiteX4" fmla="*/ 84201 w 607610"/>
                    <a:gd name="connsiteY4" fmla="*/ 504624 h 606651"/>
                    <a:gd name="connsiteX5" fmla="*/ 66311 w 607610"/>
                    <a:gd name="connsiteY5" fmla="*/ 522488 h 606651"/>
                    <a:gd name="connsiteX6" fmla="*/ 84290 w 607610"/>
                    <a:gd name="connsiteY6" fmla="*/ 540440 h 606651"/>
                    <a:gd name="connsiteX7" fmla="*/ 102181 w 607610"/>
                    <a:gd name="connsiteY7" fmla="*/ 522577 h 606651"/>
                    <a:gd name="connsiteX8" fmla="*/ 119983 w 607610"/>
                    <a:gd name="connsiteY8" fmla="*/ 468897 h 606651"/>
                    <a:gd name="connsiteX9" fmla="*/ 102092 w 607610"/>
                    <a:gd name="connsiteY9" fmla="*/ 486761 h 606651"/>
                    <a:gd name="connsiteX10" fmla="*/ 120161 w 607610"/>
                    <a:gd name="connsiteY10" fmla="*/ 504713 h 606651"/>
                    <a:gd name="connsiteX11" fmla="*/ 138051 w 607610"/>
                    <a:gd name="connsiteY11" fmla="*/ 486850 h 606651"/>
                    <a:gd name="connsiteX12" fmla="*/ 548298 w 607610"/>
                    <a:gd name="connsiteY12" fmla="*/ 462118 h 606651"/>
                    <a:gd name="connsiteX13" fmla="*/ 519007 w 607610"/>
                    <a:gd name="connsiteY13" fmla="*/ 491362 h 606651"/>
                    <a:gd name="connsiteX14" fmla="*/ 513398 w 607610"/>
                    <a:gd name="connsiteY14" fmla="*/ 504784 h 606651"/>
                    <a:gd name="connsiteX15" fmla="*/ 519007 w 607610"/>
                    <a:gd name="connsiteY15" fmla="*/ 518207 h 606651"/>
                    <a:gd name="connsiteX16" fmla="*/ 532450 w 607610"/>
                    <a:gd name="connsiteY16" fmla="*/ 523807 h 606651"/>
                    <a:gd name="connsiteX17" fmla="*/ 545894 w 607610"/>
                    <a:gd name="connsiteY17" fmla="*/ 518207 h 606651"/>
                    <a:gd name="connsiteX18" fmla="*/ 575185 w 607610"/>
                    <a:gd name="connsiteY18" fmla="*/ 488962 h 606651"/>
                    <a:gd name="connsiteX19" fmla="*/ 563789 w 607610"/>
                    <a:gd name="connsiteY19" fmla="*/ 473495 h 606651"/>
                    <a:gd name="connsiteX20" fmla="*/ 548298 w 607610"/>
                    <a:gd name="connsiteY20" fmla="*/ 462118 h 606651"/>
                    <a:gd name="connsiteX21" fmla="*/ 519007 w 607610"/>
                    <a:gd name="connsiteY21" fmla="*/ 455006 h 606651"/>
                    <a:gd name="connsiteX22" fmla="*/ 474224 w 607610"/>
                    <a:gd name="connsiteY22" fmla="*/ 473495 h 606651"/>
                    <a:gd name="connsiteX23" fmla="*/ 455706 w 607610"/>
                    <a:gd name="connsiteY23" fmla="*/ 518207 h 606651"/>
                    <a:gd name="connsiteX24" fmla="*/ 474224 w 607610"/>
                    <a:gd name="connsiteY24" fmla="*/ 562918 h 606651"/>
                    <a:gd name="connsiteX25" fmla="*/ 519007 w 607610"/>
                    <a:gd name="connsiteY25" fmla="*/ 581407 h 606651"/>
                    <a:gd name="connsiteX26" fmla="*/ 563789 w 607610"/>
                    <a:gd name="connsiteY26" fmla="*/ 562918 h 606651"/>
                    <a:gd name="connsiteX27" fmla="*/ 582308 w 607610"/>
                    <a:gd name="connsiteY27" fmla="*/ 518207 h 606651"/>
                    <a:gd name="connsiteX28" fmla="*/ 582308 w 607610"/>
                    <a:gd name="connsiteY28" fmla="*/ 517584 h 606651"/>
                    <a:gd name="connsiteX29" fmla="*/ 563789 w 607610"/>
                    <a:gd name="connsiteY29" fmla="*/ 536073 h 606651"/>
                    <a:gd name="connsiteX30" fmla="*/ 532450 w 607610"/>
                    <a:gd name="connsiteY30" fmla="*/ 549051 h 606651"/>
                    <a:gd name="connsiteX31" fmla="*/ 501112 w 607610"/>
                    <a:gd name="connsiteY31" fmla="*/ 536073 h 606651"/>
                    <a:gd name="connsiteX32" fmla="*/ 488113 w 607610"/>
                    <a:gd name="connsiteY32" fmla="*/ 504784 h 606651"/>
                    <a:gd name="connsiteX33" fmla="*/ 501112 w 607610"/>
                    <a:gd name="connsiteY33" fmla="*/ 473495 h 606651"/>
                    <a:gd name="connsiteX34" fmla="*/ 519630 w 607610"/>
                    <a:gd name="connsiteY34" fmla="*/ 455006 h 606651"/>
                    <a:gd name="connsiteX35" fmla="*/ 519007 w 607610"/>
                    <a:gd name="connsiteY35" fmla="*/ 455006 h 606651"/>
                    <a:gd name="connsiteX36" fmla="*/ 155853 w 607610"/>
                    <a:gd name="connsiteY36" fmla="*/ 433170 h 606651"/>
                    <a:gd name="connsiteX37" fmla="*/ 137873 w 607610"/>
                    <a:gd name="connsiteY37" fmla="*/ 451034 h 606651"/>
                    <a:gd name="connsiteX38" fmla="*/ 155942 w 607610"/>
                    <a:gd name="connsiteY38" fmla="*/ 468986 h 606651"/>
                    <a:gd name="connsiteX39" fmla="*/ 173832 w 607610"/>
                    <a:gd name="connsiteY39" fmla="*/ 451122 h 606651"/>
                    <a:gd name="connsiteX40" fmla="*/ 519007 w 607610"/>
                    <a:gd name="connsiteY40" fmla="*/ 429673 h 606651"/>
                    <a:gd name="connsiteX41" fmla="*/ 581684 w 607610"/>
                    <a:gd name="connsiteY41" fmla="*/ 455629 h 606651"/>
                    <a:gd name="connsiteX42" fmla="*/ 607592 w 607610"/>
                    <a:gd name="connsiteY42" fmla="*/ 518207 h 606651"/>
                    <a:gd name="connsiteX43" fmla="*/ 581684 w 607610"/>
                    <a:gd name="connsiteY43" fmla="*/ 580784 h 606651"/>
                    <a:gd name="connsiteX44" fmla="*/ 519007 w 607610"/>
                    <a:gd name="connsiteY44" fmla="*/ 606651 h 606651"/>
                    <a:gd name="connsiteX45" fmla="*/ 456329 w 607610"/>
                    <a:gd name="connsiteY45" fmla="*/ 580784 h 606651"/>
                    <a:gd name="connsiteX46" fmla="*/ 430332 w 607610"/>
                    <a:gd name="connsiteY46" fmla="*/ 518207 h 606651"/>
                    <a:gd name="connsiteX47" fmla="*/ 456329 w 607610"/>
                    <a:gd name="connsiteY47" fmla="*/ 455629 h 606651"/>
                    <a:gd name="connsiteX48" fmla="*/ 519007 w 607610"/>
                    <a:gd name="connsiteY48" fmla="*/ 429673 h 606651"/>
                    <a:gd name="connsiteX49" fmla="*/ 397792 w 607610"/>
                    <a:gd name="connsiteY49" fmla="*/ 334595 h 606651"/>
                    <a:gd name="connsiteX50" fmla="*/ 379899 w 607610"/>
                    <a:gd name="connsiteY50" fmla="*/ 352457 h 606651"/>
                    <a:gd name="connsiteX51" fmla="*/ 381591 w 607610"/>
                    <a:gd name="connsiteY51" fmla="*/ 354146 h 606651"/>
                    <a:gd name="connsiteX52" fmla="*/ 410432 w 607610"/>
                    <a:gd name="connsiteY52" fmla="*/ 347214 h 606651"/>
                    <a:gd name="connsiteX53" fmla="*/ 326222 w 607610"/>
                    <a:gd name="connsiteY53" fmla="*/ 334595 h 606651"/>
                    <a:gd name="connsiteX54" fmla="*/ 313670 w 607610"/>
                    <a:gd name="connsiteY54" fmla="*/ 347036 h 606651"/>
                    <a:gd name="connsiteX55" fmla="*/ 341978 w 607610"/>
                    <a:gd name="connsiteY55" fmla="*/ 354590 h 606651"/>
                    <a:gd name="connsiteX56" fmla="*/ 344114 w 607610"/>
                    <a:gd name="connsiteY56" fmla="*/ 352457 h 606651"/>
                    <a:gd name="connsiteX57" fmla="*/ 433666 w 607610"/>
                    <a:gd name="connsiteY57" fmla="*/ 298872 h 606651"/>
                    <a:gd name="connsiteX58" fmla="*/ 415773 w 607610"/>
                    <a:gd name="connsiteY58" fmla="*/ 316733 h 606651"/>
                    <a:gd name="connsiteX59" fmla="*/ 435714 w 607610"/>
                    <a:gd name="connsiteY59" fmla="*/ 336639 h 606651"/>
                    <a:gd name="connsiteX60" fmla="*/ 458057 w 607610"/>
                    <a:gd name="connsiteY60" fmla="*/ 323221 h 606651"/>
                    <a:gd name="connsiteX61" fmla="*/ 362007 w 607610"/>
                    <a:gd name="connsiteY61" fmla="*/ 298872 h 606651"/>
                    <a:gd name="connsiteX62" fmla="*/ 344114 w 607610"/>
                    <a:gd name="connsiteY62" fmla="*/ 316733 h 606651"/>
                    <a:gd name="connsiteX63" fmla="*/ 362007 w 607610"/>
                    <a:gd name="connsiteY63" fmla="*/ 334595 h 606651"/>
                    <a:gd name="connsiteX64" fmla="*/ 379899 w 607610"/>
                    <a:gd name="connsiteY64" fmla="*/ 316733 h 606651"/>
                    <a:gd name="connsiteX65" fmla="*/ 290437 w 607610"/>
                    <a:gd name="connsiteY65" fmla="*/ 298872 h 606651"/>
                    <a:gd name="connsiteX66" fmla="*/ 273079 w 607610"/>
                    <a:gd name="connsiteY66" fmla="*/ 316111 h 606651"/>
                    <a:gd name="connsiteX67" fmla="*/ 281446 w 607610"/>
                    <a:gd name="connsiteY67" fmla="*/ 325620 h 606651"/>
                    <a:gd name="connsiteX68" fmla="*/ 290971 w 607610"/>
                    <a:gd name="connsiteY68" fmla="*/ 333973 h 606651"/>
                    <a:gd name="connsiteX69" fmla="*/ 308329 w 607610"/>
                    <a:gd name="connsiteY69" fmla="*/ 316733 h 606651"/>
                    <a:gd name="connsiteX70" fmla="*/ 469451 w 607610"/>
                    <a:gd name="connsiteY70" fmla="*/ 263059 h 606651"/>
                    <a:gd name="connsiteX71" fmla="*/ 451559 w 607610"/>
                    <a:gd name="connsiteY71" fmla="*/ 281010 h 606651"/>
                    <a:gd name="connsiteX72" fmla="*/ 478175 w 607610"/>
                    <a:gd name="connsiteY72" fmla="*/ 307491 h 606651"/>
                    <a:gd name="connsiteX73" fmla="*/ 487344 w 607610"/>
                    <a:gd name="connsiteY73" fmla="*/ 298872 h 606651"/>
                    <a:gd name="connsiteX74" fmla="*/ 496067 w 607610"/>
                    <a:gd name="connsiteY74" fmla="*/ 289630 h 606651"/>
                    <a:gd name="connsiteX75" fmla="*/ 397792 w 607610"/>
                    <a:gd name="connsiteY75" fmla="*/ 263059 h 606651"/>
                    <a:gd name="connsiteX76" fmla="*/ 379899 w 607610"/>
                    <a:gd name="connsiteY76" fmla="*/ 281010 h 606651"/>
                    <a:gd name="connsiteX77" fmla="*/ 397792 w 607610"/>
                    <a:gd name="connsiteY77" fmla="*/ 298872 h 606651"/>
                    <a:gd name="connsiteX78" fmla="*/ 415773 w 607610"/>
                    <a:gd name="connsiteY78" fmla="*/ 281010 h 606651"/>
                    <a:gd name="connsiteX79" fmla="*/ 326222 w 607610"/>
                    <a:gd name="connsiteY79" fmla="*/ 263059 h 606651"/>
                    <a:gd name="connsiteX80" fmla="*/ 308329 w 607610"/>
                    <a:gd name="connsiteY80" fmla="*/ 281010 h 606651"/>
                    <a:gd name="connsiteX81" fmla="*/ 326222 w 607610"/>
                    <a:gd name="connsiteY81" fmla="*/ 298872 h 606651"/>
                    <a:gd name="connsiteX82" fmla="*/ 344114 w 607610"/>
                    <a:gd name="connsiteY82" fmla="*/ 281010 h 606651"/>
                    <a:gd name="connsiteX83" fmla="*/ 254563 w 607610"/>
                    <a:gd name="connsiteY83" fmla="*/ 263059 h 606651"/>
                    <a:gd name="connsiteX84" fmla="*/ 252516 w 607610"/>
                    <a:gd name="connsiteY84" fmla="*/ 265192 h 606651"/>
                    <a:gd name="connsiteX85" fmla="*/ 259993 w 607610"/>
                    <a:gd name="connsiteY85" fmla="*/ 293451 h 606651"/>
                    <a:gd name="connsiteX86" fmla="*/ 272544 w 607610"/>
                    <a:gd name="connsiteY86" fmla="*/ 281010 h 606651"/>
                    <a:gd name="connsiteX87" fmla="*/ 505236 w 607610"/>
                    <a:gd name="connsiteY87" fmla="*/ 227335 h 606651"/>
                    <a:gd name="connsiteX88" fmla="*/ 487344 w 607610"/>
                    <a:gd name="connsiteY88" fmla="*/ 245197 h 606651"/>
                    <a:gd name="connsiteX89" fmla="*/ 511823 w 607610"/>
                    <a:gd name="connsiteY89" fmla="*/ 269635 h 606651"/>
                    <a:gd name="connsiteX90" fmla="*/ 525176 w 607610"/>
                    <a:gd name="connsiteY90" fmla="*/ 247241 h 606651"/>
                    <a:gd name="connsiteX91" fmla="*/ 433666 w 607610"/>
                    <a:gd name="connsiteY91" fmla="*/ 227335 h 606651"/>
                    <a:gd name="connsiteX92" fmla="*/ 415773 w 607610"/>
                    <a:gd name="connsiteY92" fmla="*/ 245197 h 606651"/>
                    <a:gd name="connsiteX93" fmla="*/ 433666 w 607610"/>
                    <a:gd name="connsiteY93" fmla="*/ 263059 h 606651"/>
                    <a:gd name="connsiteX94" fmla="*/ 451559 w 607610"/>
                    <a:gd name="connsiteY94" fmla="*/ 245197 h 606651"/>
                    <a:gd name="connsiteX95" fmla="*/ 362007 w 607610"/>
                    <a:gd name="connsiteY95" fmla="*/ 227335 h 606651"/>
                    <a:gd name="connsiteX96" fmla="*/ 344114 w 607610"/>
                    <a:gd name="connsiteY96" fmla="*/ 245197 h 606651"/>
                    <a:gd name="connsiteX97" fmla="*/ 362007 w 607610"/>
                    <a:gd name="connsiteY97" fmla="*/ 263059 h 606651"/>
                    <a:gd name="connsiteX98" fmla="*/ 379899 w 607610"/>
                    <a:gd name="connsiteY98" fmla="*/ 245197 h 606651"/>
                    <a:gd name="connsiteX99" fmla="*/ 290437 w 607610"/>
                    <a:gd name="connsiteY99" fmla="*/ 227335 h 606651"/>
                    <a:gd name="connsiteX100" fmla="*/ 272544 w 607610"/>
                    <a:gd name="connsiteY100" fmla="*/ 245197 h 606651"/>
                    <a:gd name="connsiteX101" fmla="*/ 290437 w 607610"/>
                    <a:gd name="connsiteY101" fmla="*/ 263059 h 606651"/>
                    <a:gd name="connsiteX102" fmla="*/ 308329 w 607610"/>
                    <a:gd name="connsiteY102" fmla="*/ 245197 h 606651"/>
                    <a:gd name="connsiteX103" fmla="*/ 259815 w 607610"/>
                    <a:gd name="connsiteY103" fmla="*/ 196855 h 606651"/>
                    <a:gd name="connsiteX104" fmla="*/ 252961 w 607610"/>
                    <a:gd name="connsiteY104" fmla="*/ 225647 h 606651"/>
                    <a:gd name="connsiteX105" fmla="*/ 254563 w 607610"/>
                    <a:gd name="connsiteY105" fmla="*/ 227335 h 606651"/>
                    <a:gd name="connsiteX106" fmla="*/ 272544 w 607610"/>
                    <a:gd name="connsiteY106" fmla="*/ 209473 h 606651"/>
                    <a:gd name="connsiteX107" fmla="*/ 541021 w 607610"/>
                    <a:gd name="connsiteY107" fmla="*/ 191611 h 606651"/>
                    <a:gd name="connsiteX108" fmla="*/ 523129 w 607610"/>
                    <a:gd name="connsiteY108" fmla="*/ 209473 h 606651"/>
                    <a:gd name="connsiteX109" fmla="*/ 535769 w 607610"/>
                    <a:gd name="connsiteY109" fmla="*/ 222092 h 606651"/>
                    <a:gd name="connsiteX110" fmla="*/ 542712 w 607610"/>
                    <a:gd name="connsiteY110" fmla="*/ 193300 h 606651"/>
                    <a:gd name="connsiteX111" fmla="*/ 469451 w 607610"/>
                    <a:gd name="connsiteY111" fmla="*/ 191611 h 606651"/>
                    <a:gd name="connsiteX112" fmla="*/ 451559 w 607610"/>
                    <a:gd name="connsiteY112" fmla="*/ 209473 h 606651"/>
                    <a:gd name="connsiteX113" fmla="*/ 469451 w 607610"/>
                    <a:gd name="connsiteY113" fmla="*/ 227335 h 606651"/>
                    <a:gd name="connsiteX114" fmla="*/ 487344 w 607610"/>
                    <a:gd name="connsiteY114" fmla="*/ 209473 h 606651"/>
                    <a:gd name="connsiteX115" fmla="*/ 397792 w 607610"/>
                    <a:gd name="connsiteY115" fmla="*/ 191611 h 606651"/>
                    <a:gd name="connsiteX116" fmla="*/ 379899 w 607610"/>
                    <a:gd name="connsiteY116" fmla="*/ 209473 h 606651"/>
                    <a:gd name="connsiteX117" fmla="*/ 397792 w 607610"/>
                    <a:gd name="connsiteY117" fmla="*/ 227335 h 606651"/>
                    <a:gd name="connsiteX118" fmla="*/ 415773 w 607610"/>
                    <a:gd name="connsiteY118" fmla="*/ 209473 h 606651"/>
                    <a:gd name="connsiteX119" fmla="*/ 326222 w 607610"/>
                    <a:gd name="connsiteY119" fmla="*/ 191611 h 606651"/>
                    <a:gd name="connsiteX120" fmla="*/ 308329 w 607610"/>
                    <a:gd name="connsiteY120" fmla="*/ 209473 h 606651"/>
                    <a:gd name="connsiteX121" fmla="*/ 326222 w 607610"/>
                    <a:gd name="connsiteY121" fmla="*/ 227335 h 606651"/>
                    <a:gd name="connsiteX122" fmla="*/ 344114 w 607610"/>
                    <a:gd name="connsiteY122" fmla="*/ 209473 h 606651"/>
                    <a:gd name="connsiteX123" fmla="*/ 505236 w 607610"/>
                    <a:gd name="connsiteY123" fmla="*/ 155888 h 606651"/>
                    <a:gd name="connsiteX124" fmla="*/ 487344 w 607610"/>
                    <a:gd name="connsiteY124" fmla="*/ 173750 h 606651"/>
                    <a:gd name="connsiteX125" fmla="*/ 505236 w 607610"/>
                    <a:gd name="connsiteY125" fmla="*/ 191611 h 606651"/>
                    <a:gd name="connsiteX126" fmla="*/ 523129 w 607610"/>
                    <a:gd name="connsiteY126" fmla="*/ 173750 h 606651"/>
                    <a:gd name="connsiteX127" fmla="*/ 433666 w 607610"/>
                    <a:gd name="connsiteY127" fmla="*/ 155888 h 606651"/>
                    <a:gd name="connsiteX128" fmla="*/ 415773 w 607610"/>
                    <a:gd name="connsiteY128" fmla="*/ 173750 h 606651"/>
                    <a:gd name="connsiteX129" fmla="*/ 433666 w 607610"/>
                    <a:gd name="connsiteY129" fmla="*/ 191611 h 606651"/>
                    <a:gd name="connsiteX130" fmla="*/ 451559 w 607610"/>
                    <a:gd name="connsiteY130" fmla="*/ 173750 h 606651"/>
                    <a:gd name="connsiteX131" fmla="*/ 362007 w 607610"/>
                    <a:gd name="connsiteY131" fmla="*/ 155888 h 606651"/>
                    <a:gd name="connsiteX132" fmla="*/ 344114 w 607610"/>
                    <a:gd name="connsiteY132" fmla="*/ 173750 h 606651"/>
                    <a:gd name="connsiteX133" fmla="*/ 362007 w 607610"/>
                    <a:gd name="connsiteY133" fmla="*/ 191611 h 606651"/>
                    <a:gd name="connsiteX134" fmla="*/ 379899 w 607610"/>
                    <a:gd name="connsiteY134" fmla="*/ 173750 h 606651"/>
                    <a:gd name="connsiteX135" fmla="*/ 283850 w 607610"/>
                    <a:gd name="connsiteY135" fmla="*/ 149312 h 606651"/>
                    <a:gd name="connsiteX136" fmla="*/ 270497 w 607610"/>
                    <a:gd name="connsiteY136" fmla="*/ 171706 h 606651"/>
                    <a:gd name="connsiteX137" fmla="*/ 290437 w 607610"/>
                    <a:gd name="connsiteY137" fmla="*/ 191611 h 606651"/>
                    <a:gd name="connsiteX138" fmla="*/ 308329 w 607610"/>
                    <a:gd name="connsiteY138" fmla="*/ 173750 h 606651"/>
                    <a:gd name="connsiteX139" fmla="*/ 535591 w 607610"/>
                    <a:gd name="connsiteY139" fmla="*/ 125496 h 606651"/>
                    <a:gd name="connsiteX140" fmla="*/ 523129 w 607610"/>
                    <a:gd name="connsiteY140" fmla="*/ 138026 h 606651"/>
                    <a:gd name="connsiteX141" fmla="*/ 541021 w 607610"/>
                    <a:gd name="connsiteY141" fmla="*/ 155888 h 606651"/>
                    <a:gd name="connsiteX142" fmla="*/ 543157 w 607610"/>
                    <a:gd name="connsiteY142" fmla="*/ 153755 h 606651"/>
                    <a:gd name="connsiteX143" fmla="*/ 535591 w 607610"/>
                    <a:gd name="connsiteY143" fmla="*/ 125496 h 606651"/>
                    <a:gd name="connsiteX144" fmla="*/ 469451 w 607610"/>
                    <a:gd name="connsiteY144" fmla="*/ 120075 h 606651"/>
                    <a:gd name="connsiteX145" fmla="*/ 451559 w 607610"/>
                    <a:gd name="connsiteY145" fmla="*/ 138026 h 606651"/>
                    <a:gd name="connsiteX146" fmla="*/ 469451 w 607610"/>
                    <a:gd name="connsiteY146" fmla="*/ 155888 h 606651"/>
                    <a:gd name="connsiteX147" fmla="*/ 487344 w 607610"/>
                    <a:gd name="connsiteY147" fmla="*/ 138026 h 606651"/>
                    <a:gd name="connsiteX148" fmla="*/ 397792 w 607610"/>
                    <a:gd name="connsiteY148" fmla="*/ 120075 h 606651"/>
                    <a:gd name="connsiteX149" fmla="*/ 379899 w 607610"/>
                    <a:gd name="connsiteY149" fmla="*/ 138026 h 606651"/>
                    <a:gd name="connsiteX150" fmla="*/ 397792 w 607610"/>
                    <a:gd name="connsiteY150" fmla="*/ 155888 h 606651"/>
                    <a:gd name="connsiteX151" fmla="*/ 415773 w 607610"/>
                    <a:gd name="connsiteY151" fmla="*/ 138026 h 606651"/>
                    <a:gd name="connsiteX152" fmla="*/ 317498 w 607610"/>
                    <a:gd name="connsiteY152" fmla="*/ 111455 h 606651"/>
                    <a:gd name="connsiteX153" fmla="*/ 308329 w 607610"/>
                    <a:gd name="connsiteY153" fmla="*/ 120075 h 606651"/>
                    <a:gd name="connsiteX154" fmla="*/ 299606 w 607610"/>
                    <a:gd name="connsiteY154" fmla="*/ 129317 h 606651"/>
                    <a:gd name="connsiteX155" fmla="*/ 326222 w 607610"/>
                    <a:gd name="connsiteY155" fmla="*/ 155888 h 606651"/>
                    <a:gd name="connsiteX156" fmla="*/ 344114 w 607610"/>
                    <a:gd name="connsiteY156" fmla="*/ 138026 h 606651"/>
                    <a:gd name="connsiteX157" fmla="*/ 504702 w 607610"/>
                    <a:gd name="connsiteY157" fmla="*/ 84973 h 606651"/>
                    <a:gd name="connsiteX158" fmla="*/ 487344 w 607610"/>
                    <a:gd name="connsiteY158" fmla="*/ 102213 h 606651"/>
                    <a:gd name="connsiteX159" fmla="*/ 505236 w 607610"/>
                    <a:gd name="connsiteY159" fmla="*/ 120075 h 606651"/>
                    <a:gd name="connsiteX160" fmla="*/ 522594 w 607610"/>
                    <a:gd name="connsiteY160" fmla="*/ 102835 h 606651"/>
                    <a:gd name="connsiteX161" fmla="*/ 514227 w 607610"/>
                    <a:gd name="connsiteY161" fmla="*/ 93327 h 606651"/>
                    <a:gd name="connsiteX162" fmla="*/ 504702 w 607610"/>
                    <a:gd name="connsiteY162" fmla="*/ 84973 h 606651"/>
                    <a:gd name="connsiteX163" fmla="*/ 433666 w 607610"/>
                    <a:gd name="connsiteY163" fmla="*/ 84351 h 606651"/>
                    <a:gd name="connsiteX164" fmla="*/ 415773 w 607610"/>
                    <a:gd name="connsiteY164" fmla="*/ 102213 h 606651"/>
                    <a:gd name="connsiteX165" fmla="*/ 433666 w 607610"/>
                    <a:gd name="connsiteY165" fmla="*/ 120075 h 606651"/>
                    <a:gd name="connsiteX166" fmla="*/ 451559 w 607610"/>
                    <a:gd name="connsiteY166" fmla="*/ 102213 h 606651"/>
                    <a:gd name="connsiteX167" fmla="*/ 359959 w 607610"/>
                    <a:gd name="connsiteY167" fmla="*/ 82308 h 606651"/>
                    <a:gd name="connsiteX168" fmla="*/ 337527 w 607610"/>
                    <a:gd name="connsiteY168" fmla="*/ 95726 h 606651"/>
                    <a:gd name="connsiteX169" fmla="*/ 362007 w 607610"/>
                    <a:gd name="connsiteY169" fmla="*/ 120075 h 606651"/>
                    <a:gd name="connsiteX170" fmla="*/ 379899 w 607610"/>
                    <a:gd name="connsiteY170" fmla="*/ 102213 h 606651"/>
                    <a:gd name="connsiteX171" fmla="*/ 414082 w 607610"/>
                    <a:gd name="connsiteY171" fmla="*/ 64801 h 606651"/>
                    <a:gd name="connsiteX172" fmla="*/ 385151 w 607610"/>
                    <a:gd name="connsiteY172" fmla="*/ 71733 h 606651"/>
                    <a:gd name="connsiteX173" fmla="*/ 397792 w 607610"/>
                    <a:gd name="connsiteY173" fmla="*/ 84351 h 606651"/>
                    <a:gd name="connsiteX174" fmla="*/ 415773 w 607610"/>
                    <a:gd name="connsiteY174" fmla="*/ 66490 h 606651"/>
                    <a:gd name="connsiteX175" fmla="*/ 453695 w 607610"/>
                    <a:gd name="connsiteY175" fmla="*/ 64357 h 606651"/>
                    <a:gd name="connsiteX176" fmla="*/ 451559 w 607610"/>
                    <a:gd name="connsiteY176" fmla="*/ 66490 h 606651"/>
                    <a:gd name="connsiteX177" fmla="*/ 469451 w 607610"/>
                    <a:gd name="connsiteY177" fmla="*/ 84351 h 606651"/>
                    <a:gd name="connsiteX178" fmla="*/ 482003 w 607610"/>
                    <a:gd name="connsiteY178" fmla="*/ 71910 h 606651"/>
                    <a:gd name="connsiteX179" fmla="*/ 453695 w 607610"/>
                    <a:gd name="connsiteY179" fmla="*/ 64357 h 606651"/>
                    <a:gd name="connsiteX180" fmla="*/ 435803 w 607610"/>
                    <a:gd name="connsiteY180" fmla="*/ 37964 h 606651"/>
                    <a:gd name="connsiteX181" fmla="*/ 532119 w 607610"/>
                    <a:gd name="connsiteY181" fmla="*/ 75465 h 606651"/>
                    <a:gd name="connsiteX182" fmla="*/ 568883 w 607610"/>
                    <a:gd name="connsiteY182" fmla="*/ 188057 h 606651"/>
                    <a:gd name="connsiteX183" fmla="*/ 505236 w 607610"/>
                    <a:gd name="connsiteY183" fmla="*/ 316733 h 606651"/>
                    <a:gd name="connsiteX184" fmla="*/ 376428 w 607610"/>
                    <a:gd name="connsiteY184" fmla="*/ 380183 h 606651"/>
                    <a:gd name="connsiteX185" fmla="*/ 359781 w 607610"/>
                    <a:gd name="connsiteY185" fmla="*/ 380983 h 606651"/>
                    <a:gd name="connsiteX186" fmla="*/ 263554 w 607610"/>
                    <a:gd name="connsiteY186" fmla="*/ 343482 h 606651"/>
                    <a:gd name="connsiteX187" fmla="*/ 226790 w 607610"/>
                    <a:gd name="connsiteY187" fmla="*/ 230890 h 606651"/>
                    <a:gd name="connsiteX188" fmla="*/ 290437 w 607610"/>
                    <a:gd name="connsiteY188" fmla="*/ 102213 h 606651"/>
                    <a:gd name="connsiteX189" fmla="*/ 419245 w 607610"/>
                    <a:gd name="connsiteY189" fmla="*/ 38764 h 606651"/>
                    <a:gd name="connsiteX190" fmla="*/ 435803 w 607610"/>
                    <a:gd name="connsiteY190" fmla="*/ 37964 h 606651"/>
                    <a:gd name="connsiteX191" fmla="*/ 435694 w 607610"/>
                    <a:gd name="connsiteY191" fmla="*/ 25329 h 606651"/>
                    <a:gd name="connsiteX192" fmla="*/ 281443 w 607610"/>
                    <a:gd name="connsiteY192" fmla="*/ 93317 h 606651"/>
                    <a:gd name="connsiteX193" fmla="*/ 214776 w 607610"/>
                    <a:gd name="connsiteY193" fmla="*/ 316123 h 606651"/>
                    <a:gd name="connsiteX194" fmla="*/ 182644 w 607610"/>
                    <a:gd name="connsiteY194" fmla="*/ 406419 h 606651"/>
                    <a:gd name="connsiteX195" fmla="*/ 173743 w 607610"/>
                    <a:gd name="connsiteY195" fmla="*/ 415306 h 606651"/>
                    <a:gd name="connsiteX196" fmla="*/ 191723 w 607610"/>
                    <a:gd name="connsiteY196" fmla="*/ 433170 h 606651"/>
                    <a:gd name="connsiteX197" fmla="*/ 200535 w 607610"/>
                    <a:gd name="connsiteY197" fmla="*/ 424282 h 606651"/>
                    <a:gd name="connsiteX198" fmla="*/ 277527 w 607610"/>
                    <a:gd name="connsiteY198" fmla="*/ 390866 h 606651"/>
                    <a:gd name="connsiteX199" fmla="*/ 290967 w 607610"/>
                    <a:gd name="connsiteY199" fmla="*/ 392199 h 606651"/>
                    <a:gd name="connsiteX200" fmla="*/ 345707 w 607610"/>
                    <a:gd name="connsiteY200" fmla="*/ 398153 h 606651"/>
                    <a:gd name="connsiteX201" fmla="*/ 433291 w 607610"/>
                    <a:gd name="connsiteY201" fmla="*/ 380823 h 606651"/>
                    <a:gd name="connsiteX202" fmla="*/ 514199 w 607610"/>
                    <a:gd name="connsiteY202" fmla="*/ 325633 h 606651"/>
                    <a:gd name="connsiteX203" fmla="*/ 540991 w 607610"/>
                    <a:gd name="connsiteY203" fmla="*/ 66477 h 606651"/>
                    <a:gd name="connsiteX204" fmla="*/ 435694 w 607610"/>
                    <a:gd name="connsiteY204" fmla="*/ 25329 h 606651"/>
                    <a:gd name="connsiteX205" fmla="*/ 435694 w 607610"/>
                    <a:gd name="connsiteY205" fmla="*/ 0 h 606651"/>
                    <a:gd name="connsiteX206" fmla="*/ 558881 w 607610"/>
                    <a:gd name="connsiteY206" fmla="*/ 48614 h 606651"/>
                    <a:gd name="connsiteX207" fmla="*/ 606590 w 607610"/>
                    <a:gd name="connsiteY207" fmla="*/ 191700 h 606651"/>
                    <a:gd name="connsiteX208" fmla="*/ 532090 w 607610"/>
                    <a:gd name="connsiteY208" fmla="*/ 343496 h 606651"/>
                    <a:gd name="connsiteX209" fmla="*/ 443082 w 607610"/>
                    <a:gd name="connsiteY209" fmla="*/ 404197 h 606651"/>
                    <a:gd name="connsiteX210" fmla="*/ 345707 w 607610"/>
                    <a:gd name="connsiteY210" fmla="*/ 423394 h 606651"/>
                    <a:gd name="connsiteX211" fmla="*/ 285715 w 607610"/>
                    <a:gd name="connsiteY211" fmla="*/ 416906 h 606651"/>
                    <a:gd name="connsiteX212" fmla="*/ 277527 w 607610"/>
                    <a:gd name="connsiteY212" fmla="*/ 416106 h 606651"/>
                    <a:gd name="connsiteX213" fmla="*/ 218603 w 607610"/>
                    <a:gd name="connsiteY213" fmla="*/ 442057 h 606651"/>
                    <a:gd name="connsiteX214" fmla="*/ 57410 w 607610"/>
                    <a:gd name="connsiteY214" fmla="*/ 603007 h 606651"/>
                    <a:gd name="connsiteX215" fmla="*/ 48420 w 607610"/>
                    <a:gd name="connsiteY215" fmla="*/ 606651 h 606651"/>
                    <a:gd name="connsiteX216" fmla="*/ 39519 w 607610"/>
                    <a:gd name="connsiteY216" fmla="*/ 603007 h 606651"/>
                    <a:gd name="connsiteX217" fmla="*/ 3738 w 607610"/>
                    <a:gd name="connsiteY217" fmla="*/ 567280 h 606651"/>
                    <a:gd name="connsiteX218" fmla="*/ 3738 w 607610"/>
                    <a:gd name="connsiteY218" fmla="*/ 549417 h 606651"/>
                    <a:gd name="connsiteX219" fmla="*/ 164843 w 607610"/>
                    <a:gd name="connsiteY219" fmla="*/ 388466 h 606651"/>
                    <a:gd name="connsiteX220" fmla="*/ 190032 w 607610"/>
                    <a:gd name="connsiteY220" fmla="*/ 321456 h 606651"/>
                    <a:gd name="connsiteX221" fmla="*/ 192791 w 607610"/>
                    <a:gd name="connsiteY221" fmla="*/ 193122 h 606651"/>
                    <a:gd name="connsiteX222" fmla="*/ 263553 w 607610"/>
                    <a:gd name="connsiteY222" fmla="*/ 75454 h 606651"/>
                    <a:gd name="connsiteX223" fmla="*/ 435694 w 607610"/>
                    <a:gd name="connsiteY223" fmla="*/ 0 h 6066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</a:cxnLst>
                  <a:rect l="l" t="t" r="r" b="b"/>
                  <a:pathLst>
                    <a:path w="607610" h="606651">
                      <a:moveTo>
                        <a:pt x="48420" y="540440"/>
                      </a:moveTo>
                      <a:cubicBezTo>
                        <a:pt x="41300" y="547639"/>
                        <a:pt x="35158" y="553683"/>
                        <a:pt x="30530" y="558304"/>
                      </a:cubicBezTo>
                      <a:lnTo>
                        <a:pt x="48509" y="576168"/>
                      </a:lnTo>
                      <a:cubicBezTo>
                        <a:pt x="53049" y="571635"/>
                        <a:pt x="59190" y="565503"/>
                        <a:pt x="66400" y="558304"/>
                      </a:cubicBezTo>
                      <a:close/>
                      <a:moveTo>
                        <a:pt x="84201" y="504624"/>
                      </a:moveTo>
                      <a:cubicBezTo>
                        <a:pt x="78060" y="510845"/>
                        <a:pt x="72007" y="516800"/>
                        <a:pt x="66311" y="522488"/>
                      </a:cubicBezTo>
                      <a:lnTo>
                        <a:pt x="84290" y="540440"/>
                      </a:lnTo>
                      <a:cubicBezTo>
                        <a:pt x="89987" y="534752"/>
                        <a:pt x="96039" y="528709"/>
                        <a:pt x="102181" y="522577"/>
                      </a:cubicBezTo>
                      <a:close/>
                      <a:moveTo>
                        <a:pt x="119983" y="468897"/>
                      </a:moveTo>
                      <a:cubicBezTo>
                        <a:pt x="114108" y="474763"/>
                        <a:pt x="108145" y="480717"/>
                        <a:pt x="102092" y="486761"/>
                      </a:cubicBezTo>
                      <a:lnTo>
                        <a:pt x="120161" y="504713"/>
                      </a:lnTo>
                      <a:cubicBezTo>
                        <a:pt x="126124" y="498759"/>
                        <a:pt x="132177" y="492715"/>
                        <a:pt x="138051" y="486850"/>
                      </a:cubicBezTo>
                      <a:close/>
                      <a:moveTo>
                        <a:pt x="548298" y="462118"/>
                      </a:moveTo>
                      <a:lnTo>
                        <a:pt x="519007" y="491362"/>
                      </a:lnTo>
                      <a:cubicBezTo>
                        <a:pt x="515446" y="494918"/>
                        <a:pt x="513398" y="499718"/>
                        <a:pt x="513398" y="504784"/>
                      </a:cubicBezTo>
                      <a:cubicBezTo>
                        <a:pt x="513398" y="509851"/>
                        <a:pt x="515446" y="514651"/>
                        <a:pt x="519007" y="518207"/>
                      </a:cubicBezTo>
                      <a:cubicBezTo>
                        <a:pt x="522568" y="521762"/>
                        <a:pt x="527376" y="523807"/>
                        <a:pt x="532450" y="523807"/>
                      </a:cubicBezTo>
                      <a:cubicBezTo>
                        <a:pt x="537525" y="523807"/>
                        <a:pt x="542244" y="521762"/>
                        <a:pt x="545894" y="518207"/>
                      </a:cubicBezTo>
                      <a:lnTo>
                        <a:pt x="575185" y="488962"/>
                      </a:lnTo>
                      <a:cubicBezTo>
                        <a:pt x="572158" y="483362"/>
                        <a:pt x="568419" y="478118"/>
                        <a:pt x="563789" y="473495"/>
                      </a:cubicBezTo>
                      <a:cubicBezTo>
                        <a:pt x="559160" y="468873"/>
                        <a:pt x="553907" y="465051"/>
                        <a:pt x="548298" y="462118"/>
                      </a:cubicBezTo>
                      <a:close/>
                      <a:moveTo>
                        <a:pt x="519007" y="455006"/>
                      </a:moveTo>
                      <a:cubicBezTo>
                        <a:pt x="502091" y="455006"/>
                        <a:pt x="486154" y="461584"/>
                        <a:pt x="474224" y="473495"/>
                      </a:cubicBezTo>
                      <a:cubicBezTo>
                        <a:pt x="462294" y="485407"/>
                        <a:pt x="455706" y="501318"/>
                        <a:pt x="455706" y="518207"/>
                      </a:cubicBezTo>
                      <a:cubicBezTo>
                        <a:pt x="455706" y="535095"/>
                        <a:pt x="462294" y="550918"/>
                        <a:pt x="474224" y="562918"/>
                      </a:cubicBezTo>
                      <a:cubicBezTo>
                        <a:pt x="486154" y="574829"/>
                        <a:pt x="502091" y="581407"/>
                        <a:pt x="519007" y="581407"/>
                      </a:cubicBezTo>
                      <a:cubicBezTo>
                        <a:pt x="535923" y="581407"/>
                        <a:pt x="551770" y="574829"/>
                        <a:pt x="563789" y="562918"/>
                      </a:cubicBezTo>
                      <a:cubicBezTo>
                        <a:pt x="575719" y="550918"/>
                        <a:pt x="582308" y="535095"/>
                        <a:pt x="582308" y="518207"/>
                      </a:cubicBezTo>
                      <a:cubicBezTo>
                        <a:pt x="582308" y="518029"/>
                        <a:pt x="582308" y="517762"/>
                        <a:pt x="582308" y="517584"/>
                      </a:cubicBezTo>
                      <a:lnTo>
                        <a:pt x="563789" y="536073"/>
                      </a:lnTo>
                      <a:cubicBezTo>
                        <a:pt x="555420" y="544429"/>
                        <a:pt x="544291" y="549051"/>
                        <a:pt x="532450" y="549051"/>
                      </a:cubicBezTo>
                      <a:cubicBezTo>
                        <a:pt x="520609" y="549051"/>
                        <a:pt x="509480" y="544429"/>
                        <a:pt x="501112" y="536073"/>
                      </a:cubicBezTo>
                      <a:cubicBezTo>
                        <a:pt x="492743" y="527718"/>
                        <a:pt x="488113" y="516607"/>
                        <a:pt x="488113" y="504784"/>
                      </a:cubicBezTo>
                      <a:cubicBezTo>
                        <a:pt x="488113" y="492962"/>
                        <a:pt x="492743" y="481851"/>
                        <a:pt x="501112" y="473495"/>
                      </a:cubicBezTo>
                      <a:lnTo>
                        <a:pt x="519630" y="455006"/>
                      </a:lnTo>
                      <a:cubicBezTo>
                        <a:pt x="519452" y="455006"/>
                        <a:pt x="519185" y="455006"/>
                        <a:pt x="519007" y="455006"/>
                      </a:cubicBezTo>
                      <a:close/>
                      <a:moveTo>
                        <a:pt x="155853" y="433170"/>
                      </a:moveTo>
                      <a:cubicBezTo>
                        <a:pt x="150334" y="438591"/>
                        <a:pt x="144282" y="444635"/>
                        <a:pt x="137873" y="451034"/>
                      </a:cubicBezTo>
                      <a:lnTo>
                        <a:pt x="155942" y="468986"/>
                      </a:lnTo>
                      <a:cubicBezTo>
                        <a:pt x="162350" y="462587"/>
                        <a:pt x="168314" y="456544"/>
                        <a:pt x="173832" y="451122"/>
                      </a:cubicBezTo>
                      <a:close/>
                      <a:moveTo>
                        <a:pt x="519007" y="429673"/>
                      </a:moveTo>
                      <a:cubicBezTo>
                        <a:pt x="542689" y="429673"/>
                        <a:pt x="564947" y="438918"/>
                        <a:pt x="581684" y="455629"/>
                      </a:cubicBezTo>
                      <a:cubicBezTo>
                        <a:pt x="598422" y="472340"/>
                        <a:pt x="607592" y="494562"/>
                        <a:pt x="607592" y="518207"/>
                      </a:cubicBezTo>
                      <a:cubicBezTo>
                        <a:pt x="607592" y="541851"/>
                        <a:pt x="598422" y="564073"/>
                        <a:pt x="581684" y="580784"/>
                      </a:cubicBezTo>
                      <a:cubicBezTo>
                        <a:pt x="564947" y="597496"/>
                        <a:pt x="542689" y="606651"/>
                        <a:pt x="519007" y="606651"/>
                      </a:cubicBezTo>
                      <a:cubicBezTo>
                        <a:pt x="495325" y="606651"/>
                        <a:pt x="473067" y="597496"/>
                        <a:pt x="456329" y="580784"/>
                      </a:cubicBezTo>
                      <a:cubicBezTo>
                        <a:pt x="439591" y="564073"/>
                        <a:pt x="430332" y="541851"/>
                        <a:pt x="430332" y="518207"/>
                      </a:cubicBezTo>
                      <a:cubicBezTo>
                        <a:pt x="430332" y="494562"/>
                        <a:pt x="439591" y="472340"/>
                        <a:pt x="456329" y="455629"/>
                      </a:cubicBezTo>
                      <a:cubicBezTo>
                        <a:pt x="473067" y="438918"/>
                        <a:pt x="495325" y="429673"/>
                        <a:pt x="519007" y="429673"/>
                      </a:cubicBezTo>
                      <a:close/>
                      <a:moveTo>
                        <a:pt x="397792" y="334595"/>
                      </a:moveTo>
                      <a:lnTo>
                        <a:pt x="379899" y="352457"/>
                      </a:lnTo>
                      <a:lnTo>
                        <a:pt x="381591" y="354146"/>
                      </a:lnTo>
                      <a:cubicBezTo>
                        <a:pt x="391293" y="352724"/>
                        <a:pt x="400996" y="350413"/>
                        <a:pt x="410432" y="347214"/>
                      </a:cubicBezTo>
                      <a:close/>
                      <a:moveTo>
                        <a:pt x="326222" y="334595"/>
                      </a:moveTo>
                      <a:lnTo>
                        <a:pt x="313670" y="347036"/>
                      </a:lnTo>
                      <a:cubicBezTo>
                        <a:pt x="322483" y="350680"/>
                        <a:pt x="331919" y="353257"/>
                        <a:pt x="341978" y="354590"/>
                      </a:cubicBezTo>
                      <a:lnTo>
                        <a:pt x="344114" y="352457"/>
                      </a:lnTo>
                      <a:close/>
                      <a:moveTo>
                        <a:pt x="433666" y="298872"/>
                      </a:moveTo>
                      <a:lnTo>
                        <a:pt x="415773" y="316733"/>
                      </a:lnTo>
                      <a:lnTo>
                        <a:pt x="435714" y="336639"/>
                      </a:lnTo>
                      <a:cubicBezTo>
                        <a:pt x="443369" y="332729"/>
                        <a:pt x="450847" y="328286"/>
                        <a:pt x="458057" y="323221"/>
                      </a:cubicBezTo>
                      <a:close/>
                      <a:moveTo>
                        <a:pt x="362007" y="298872"/>
                      </a:moveTo>
                      <a:lnTo>
                        <a:pt x="344114" y="316733"/>
                      </a:lnTo>
                      <a:lnTo>
                        <a:pt x="362007" y="334595"/>
                      </a:lnTo>
                      <a:lnTo>
                        <a:pt x="379899" y="316733"/>
                      </a:lnTo>
                      <a:close/>
                      <a:moveTo>
                        <a:pt x="290437" y="298872"/>
                      </a:moveTo>
                      <a:lnTo>
                        <a:pt x="273079" y="316111"/>
                      </a:lnTo>
                      <a:cubicBezTo>
                        <a:pt x="275660" y="319488"/>
                        <a:pt x="278420" y="322687"/>
                        <a:pt x="281446" y="325620"/>
                      </a:cubicBezTo>
                      <a:cubicBezTo>
                        <a:pt x="284473" y="328641"/>
                        <a:pt x="287677" y="331485"/>
                        <a:pt x="290971" y="333973"/>
                      </a:cubicBezTo>
                      <a:lnTo>
                        <a:pt x="308329" y="316733"/>
                      </a:lnTo>
                      <a:close/>
                      <a:moveTo>
                        <a:pt x="469451" y="263059"/>
                      </a:moveTo>
                      <a:lnTo>
                        <a:pt x="451559" y="281010"/>
                      </a:lnTo>
                      <a:lnTo>
                        <a:pt x="478175" y="307491"/>
                      </a:lnTo>
                      <a:cubicBezTo>
                        <a:pt x="481290" y="304737"/>
                        <a:pt x="484317" y="301804"/>
                        <a:pt x="487344" y="298872"/>
                      </a:cubicBezTo>
                      <a:cubicBezTo>
                        <a:pt x="490370" y="295850"/>
                        <a:pt x="493219" y="292740"/>
                        <a:pt x="496067" y="289630"/>
                      </a:cubicBezTo>
                      <a:close/>
                      <a:moveTo>
                        <a:pt x="397792" y="263059"/>
                      </a:moveTo>
                      <a:lnTo>
                        <a:pt x="379899" y="281010"/>
                      </a:lnTo>
                      <a:lnTo>
                        <a:pt x="397792" y="298872"/>
                      </a:lnTo>
                      <a:lnTo>
                        <a:pt x="415773" y="281010"/>
                      </a:lnTo>
                      <a:close/>
                      <a:moveTo>
                        <a:pt x="326222" y="263059"/>
                      </a:moveTo>
                      <a:lnTo>
                        <a:pt x="308329" y="281010"/>
                      </a:lnTo>
                      <a:lnTo>
                        <a:pt x="326222" y="298872"/>
                      </a:lnTo>
                      <a:lnTo>
                        <a:pt x="344114" y="281010"/>
                      </a:lnTo>
                      <a:close/>
                      <a:moveTo>
                        <a:pt x="254563" y="263059"/>
                      </a:moveTo>
                      <a:lnTo>
                        <a:pt x="252516" y="265192"/>
                      </a:lnTo>
                      <a:cubicBezTo>
                        <a:pt x="253851" y="275145"/>
                        <a:pt x="256432" y="284653"/>
                        <a:pt x="259993" y="293451"/>
                      </a:cubicBezTo>
                      <a:lnTo>
                        <a:pt x="272544" y="281010"/>
                      </a:lnTo>
                      <a:close/>
                      <a:moveTo>
                        <a:pt x="505236" y="227335"/>
                      </a:moveTo>
                      <a:lnTo>
                        <a:pt x="487344" y="245197"/>
                      </a:lnTo>
                      <a:lnTo>
                        <a:pt x="511823" y="269635"/>
                      </a:lnTo>
                      <a:cubicBezTo>
                        <a:pt x="516808" y="262348"/>
                        <a:pt x="521259" y="254883"/>
                        <a:pt x="525176" y="247241"/>
                      </a:cubicBezTo>
                      <a:close/>
                      <a:moveTo>
                        <a:pt x="433666" y="227335"/>
                      </a:moveTo>
                      <a:lnTo>
                        <a:pt x="415773" y="245197"/>
                      </a:lnTo>
                      <a:lnTo>
                        <a:pt x="433666" y="263059"/>
                      </a:lnTo>
                      <a:lnTo>
                        <a:pt x="451559" y="245197"/>
                      </a:lnTo>
                      <a:close/>
                      <a:moveTo>
                        <a:pt x="362007" y="227335"/>
                      </a:moveTo>
                      <a:lnTo>
                        <a:pt x="344114" y="245197"/>
                      </a:lnTo>
                      <a:lnTo>
                        <a:pt x="362007" y="263059"/>
                      </a:lnTo>
                      <a:lnTo>
                        <a:pt x="379899" y="245197"/>
                      </a:lnTo>
                      <a:close/>
                      <a:moveTo>
                        <a:pt x="290437" y="227335"/>
                      </a:moveTo>
                      <a:lnTo>
                        <a:pt x="272544" y="245197"/>
                      </a:lnTo>
                      <a:lnTo>
                        <a:pt x="290437" y="263059"/>
                      </a:lnTo>
                      <a:lnTo>
                        <a:pt x="308329" y="245197"/>
                      </a:lnTo>
                      <a:close/>
                      <a:moveTo>
                        <a:pt x="259815" y="196855"/>
                      </a:moveTo>
                      <a:cubicBezTo>
                        <a:pt x="256699" y="206363"/>
                        <a:pt x="254385" y="215961"/>
                        <a:pt x="252961" y="225647"/>
                      </a:cubicBezTo>
                      <a:lnTo>
                        <a:pt x="254563" y="227335"/>
                      </a:lnTo>
                      <a:lnTo>
                        <a:pt x="272544" y="209473"/>
                      </a:lnTo>
                      <a:close/>
                      <a:moveTo>
                        <a:pt x="541021" y="191611"/>
                      </a:moveTo>
                      <a:lnTo>
                        <a:pt x="523129" y="209473"/>
                      </a:lnTo>
                      <a:lnTo>
                        <a:pt x="535769" y="222092"/>
                      </a:lnTo>
                      <a:cubicBezTo>
                        <a:pt x="538974" y="212584"/>
                        <a:pt x="541288" y="202986"/>
                        <a:pt x="542712" y="193300"/>
                      </a:cubicBezTo>
                      <a:close/>
                      <a:moveTo>
                        <a:pt x="469451" y="191611"/>
                      </a:moveTo>
                      <a:lnTo>
                        <a:pt x="451559" y="209473"/>
                      </a:lnTo>
                      <a:lnTo>
                        <a:pt x="469451" y="227335"/>
                      </a:lnTo>
                      <a:lnTo>
                        <a:pt x="487344" y="209473"/>
                      </a:lnTo>
                      <a:close/>
                      <a:moveTo>
                        <a:pt x="397792" y="191611"/>
                      </a:moveTo>
                      <a:lnTo>
                        <a:pt x="379899" y="209473"/>
                      </a:lnTo>
                      <a:lnTo>
                        <a:pt x="397792" y="227335"/>
                      </a:lnTo>
                      <a:lnTo>
                        <a:pt x="415773" y="209473"/>
                      </a:lnTo>
                      <a:close/>
                      <a:moveTo>
                        <a:pt x="326222" y="191611"/>
                      </a:moveTo>
                      <a:lnTo>
                        <a:pt x="308329" y="209473"/>
                      </a:lnTo>
                      <a:lnTo>
                        <a:pt x="326222" y="227335"/>
                      </a:lnTo>
                      <a:lnTo>
                        <a:pt x="344114" y="209473"/>
                      </a:lnTo>
                      <a:close/>
                      <a:moveTo>
                        <a:pt x="505236" y="155888"/>
                      </a:moveTo>
                      <a:lnTo>
                        <a:pt x="487344" y="173750"/>
                      </a:lnTo>
                      <a:lnTo>
                        <a:pt x="505236" y="191611"/>
                      </a:lnTo>
                      <a:lnTo>
                        <a:pt x="523129" y="173750"/>
                      </a:lnTo>
                      <a:close/>
                      <a:moveTo>
                        <a:pt x="433666" y="155888"/>
                      </a:moveTo>
                      <a:lnTo>
                        <a:pt x="415773" y="173750"/>
                      </a:lnTo>
                      <a:lnTo>
                        <a:pt x="433666" y="191611"/>
                      </a:lnTo>
                      <a:lnTo>
                        <a:pt x="451559" y="173750"/>
                      </a:lnTo>
                      <a:close/>
                      <a:moveTo>
                        <a:pt x="362007" y="155888"/>
                      </a:moveTo>
                      <a:lnTo>
                        <a:pt x="344114" y="173750"/>
                      </a:lnTo>
                      <a:lnTo>
                        <a:pt x="362007" y="191611"/>
                      </a:lnTo>
                      <a:lnTo>
                        <a:pt x="379899" y="173750"/>
                      </a:lnTo>
                      <a:close/>
                      <a:moveTo>
                        <a:pt x="283850" y="149312"/>
                      </a:moveTo>
                      <a:cubicBezTo>
                        <a:pt x="278865" y="156599"/>
                        <a:pt x="274414" y="164063"/>
                        <a:pt x="270497" y="171706"/>
                      </a:cubicBezTo>
                      <a:lnTo>
                        <a:pt x="290437" y="191611"/>
                      </a:lnTo>
                      <a:lnTo>
                        <a:pt x="308329" y="173750"/>
                      </a:lnTo>
                      <a:close/>
                      <a:moveTo>
                        <a:pt x="535591" y="125496"/>
                      </a:moveTo>
                      <a:lnTo>
                        <a:pt x="523129" y="138026"/>
                      </a:lnTo>
                      <a:lnTo>
                        <a:pt x="541021" y="155888"/>
                      </a:lnTo>
                      <a:lnTo>
                        <a:pt x="543157" y="153755"/>
                      </a:lnTo>
                      <a:cubicBezTo>
                        <a:pt x="541822" y="143802"/>
                        <a:pt x="539241" y="134294"/>
                        <a:pt x="535591" y="125496"/>
                      </a:cubicBezTo>
                      <a:close/>
                      <a:moveTo>
                        <a:pt x="469451" y="120075"/>
                      </a:moveTo>
                      <a:lnTo>
                        <a:pt x="451559" y="138026"/>
                      </a:lnTo>
                      <a:lnTo>
                        <a:pt x="469451" y="155888"/>
                      </a:lnTo>
                      <a:lnTo>
                        <a:pt x="487344" y="138026"/>
                      </a:lnTo>
                      <a:close/>
                      <a:moveTo>
                        <a:pt x="397792" y="120075"/>
                      </a:moveTo>
                      <a:lnTo>
                        <a:pt x="379899" y="138026"/>
                      </a:lnTo>
                      <a:lnTo>
                        <a:pt x="397792" y="155888"/>
                      </a:lnTo>
                      <a:lnTo>
                        <a:pt x="415773" y="138026"/>
                      </a:lnTo>
                      <a:close/>
                      <a:moveTo>
                        <a:pt x="317498" y="111455"/>
                      </a:moveTo>
                      <a:cubicBezTo>
                        <a:pt x="314383" y="114210"/>
                        <a:pt x="311356" y="117143"/>
                        <a:pt x="308329" y="120075"/>
                      </a:cubicBezTo>
                      <a:cubicBezTo>
                        <a:pt x="305303" y="123097"/>
                        <a:pt x="302365" y="126207"/>
                        <a:pt x="299606" y="129317"/>
                      </a:cubicBezTo>
                      <a:lnTo>
                        <a:pt x="326222" y="155888"/>
                      </a:lnTo>
                      <a:lnTo>
                        <a:pt x="344114" y="138026"/>
                      </a:lnTo>
                      <a:close/>
                      <a:moveTo>
                        <a:pt x="504702" y="84973"/>
                      </a:moveTo>
                      <a:lnTo>
                        <a:pt x="487344" y="102213"/>
                      </a:lnTo>
                      <a:lnTo>
                        <a:pt x="505236" y="120075"/>
                      </a:lnTo>
                      <a:lnTo>
                        <a:pt x="522594" y="102835"/>
                      </a:lnTo>
                      <a:cubicBezTo>
                        <a:pt x="520013" y="99458"/>
                        <a:pt x="517253" y="96259"/>
                        <a:pt x="514227" y="93327"/>
                      </a:cubicBezTo>
                      <a:cubicBezTo>
                        <a:pt x="511200" y="90305"/>
                        <a:pt x="507996" y="87551"/>
                        <a:pt x="504702" y="84973"/>
                      </a:cubicBezTo>
                      <a:close/>
                      <a:moveTo>
                        <a:pt x="433666" y="84351"/>
                      </a:moveTo>
                      <a:lnTo>
                        <a:pt x="415773" y="102213"/>
                      </a:lnTo>
                      <a:lnTo>
                        <a:pt x="433666" y="120075"/>
                      </a:lnTo>
                      <a:lnTo>
                        <a:pt x="451559" y="102213"/>
                      </a:lnTo>
                      <a:close/>
                      <a:moveTo>
                        <a:pt x="359959" y="82308"/>
                      </a:moveTo>
                      <a:cubicBezTo>
                        <a:pt x="352304" y="86218"/>
                        <a:pt x="344826" y="90661"/>
                        <a:pt x="337527" y="95726"/>
                      </a:cubicBezTo>
                      <a:lnTo>
                        <a:pt x="362007" y="120075"/>
                      </a:lnTo>
                      <a:lnTo>
                        <a:pt x="379899" y="102213"/>
                      </a:lnTo>
                      <a:close/>
                      <a:moveTo>
                        <a:pt x="414082" y="64801"/>
                      </a:moveTo>
                      <a:cubicBezTo>
                        <a:pt x="404379" y="66223"/>
                        <a:pt x="394676" y="68533"/>
                        <a:pt x="385151" y="71733"/>
                      </a:cubicBezTo>
                      <a:lnTo>
                        <a:pt x="397792" y="84351"/>
                      </a:lnTo>
                      <a:lnTo>
                        <a:pt x="415773" y="66490"/>
                      </a:lnTo>
                      <a:close/>
                      <a:moveTo>
                        <a:pt x="453695" y="64357"/>
                      </a:moveTo>
                      <a:lnTo>
                        <a:pt x="451559" y="66490"/>
                      </a:lnTo>
                      <a:lnTo>
                        <a:pt x="469451" y="84351"/>
                      </a:lnTo>
                      <a:lnTo>
                        <a:pt x="482003" y="71910"/>
                      </a:lnTo>
                      <a:cubicBezTo>
                        <a:pt x="473190" y="68267"/>
                        <a:pt x="463665" y="65690"/>
                        <a:pt x="453695" y="64357"/>
                      </a:cubicBezTo>
                      <a:close/>
                      <a:moveTo>
                        <a:pt x="435803" y="37964"/>
                      </a:moveTo>
                      <a:cubicBezTo>
                        <a:pt x="473724" y="37964"/>
                        <a:pt x="507907" y="51205"/>
                        <a:pt x="532119" y="75465"/>
                      </a:cubicBezTo>
                      <a:cubicBezTo>
                        <a:pt x="560160" y="103369"/>
                        <a:pt x="573156" y="143447"/>
                        <a:pt x="568883" y="188057"/>
                      </a:cubicBezTo>
                      <a:cubicBezTo>
                        <a:pt x="564344" y="234622"/>
                        <a:pt x="541733" y="280299"/>
                        <a:pt x="505236" y="316733"/>
                      </a:cubicBezTo>
                      <a:cubicBezTo>
                        <a:pt x="468739" y="353168"/>
                        <a:pt x="422984" y="375740"/>
                        <a:pt x="376428" y="380183"/>
                      </a:cubicBezTo>
                      <a:cubicBezTo>
                        <a:pt x="370820" y="380716"/>
                        <a:pt x="365211" y="380983"/>
                        <a:pt x="359781" y="380983"/>
                      </a:cubicBezTo>
                      <a:cubicBezTo>
                        <a:pt x="321949" y="380983"/>
                        <a:pt x="287766" y="367653"/>
                        <a:pt x="263554" y="343482"/>
                      </a:cubicBezTo>
                      <a:cubicBezTo>
                        <a:pt x="235513" y="315578"/>
                        <a:pt x="222517" y="275500"/>
                        <a:pt x="226790" y="230890"/>
                      </a:cubicBezTo>
                      <a:cubicBezTo>
                        <a:pt x="231329" y="184325"/>
                        <a:pt x="253940" y="138648"/>
                        <a:pt x="290437" y="102213"/>
                      </a:cubicBezTo>
                      <a:cubicBezTo>
                        <a:pt x="326934" y="65779"/>
                        <a:pt x="372689" y="43207"/>
                        <a:pt x="419245" y="38764"/>
                      </a:cubicBezTo>
                      <a:cubicBezTo>
                        <a:pt x="424853" y="38230"/>
                        <a:pt x="430373" y="37964"/>
                        <a:pt x="435803" y="37964"/>
                      </a:cubicBezTo>
                      <a:close/>
                      <a:moveTo>
                        <a:pt x="435694" y="25329"/>
                      </a:moveTo>
                      <a:cubicBezTo>
                        <a:pt x="380954" y="25329"/>
                        <a:pt x="324701" y="50036"/>
                        <a:pt x="281443" y="93317"/>
                      </a:cubicBezTo>
                      <a:cubicBezTo>
                        <a:pt x="219850" y="154818"/>
                        <a:pt x="196797" y="231871"/>
                        <a:pt x="214776" y="316123"/>
                      </a:cubicBezTo>
                      <a:cubicBezTo>
                        <a:pt x="223321" y="356205"/>
                        <a:pt x="189676" y="399575"/>
                        <a:pt x="182644" y="406419"/>
                      </a:cubicBezTo>
                      <a:cubicBezTo>
                        <a:pt x="180864" y="408196"/>
                        <a:pt x="177838" y="411218"/>
                        <a:pt x="173743" y="415306"/>
                      </a:cubicBezTo>
                      <a:lnTo>
                        <a:pt x="191723" y="433170"/>
                      </a:lnTo>
                      <a:cubicBezTo>
                        <a:pt x="195728" y="429170"/>
                        <a:pt x="198755" y="426060"/>
                        <a:pt x="200535" y="424282"/>
                      </a:cubicBezTo>
                      <a:cubicBezTo>
                        <a:pt x="205964" y="418772"/>
                        <a:pt x="241211" y="390866"/>
                        <a:pt x="277527" y="390866"/>
                      </a:cubicBezTo>
                      <a:cubicBezTo>
                        <a:pt x="282155" y="390866"/>
                        <a:pt x="286695" y="391310"/>
                        <a:pt x="290967" y="392199"/>
                      </a:cubicBezTo>
                      <a:cubicBezTo>
                        <a:pt x="309392" y="396109"/>
                        <a:pt x="327816" y="398153"/>
                        <a:pt x="345707" y="398153"/>
                      </a:cubicBezTo>
                      <a:cubicBezTo>
                        <a:pt x="376326" y="398153"/>
                        <a:pt x="405787" y="392288"/>
                        <a:pt x="433291" y="380823"/>
                      </a:cubicBezTo>
                      <a:cubicBezTo>
                        <a:pt x="462486" y="368736"/>
                        <a:pt x="489633" y="350162"/>
                        <a:pt x="514199" y="325633"/>
                      </a:cubicBezTo>
                      <a:cubicBezTo>
                        <a:pt x="593150" y="246802"/>
                        <a:pt x="605166" y="130555"/>
                        <a:pt x="540991" y="66477"/>
                      </a:cubicBezTo>
                      <a:cubicBezTo>
                        <a:pt x="514466" y="39904"/>
                        <a:pt x="476994" y="25329"/>
                        <a:pt x="435694" y="25329"/>
                      </a:cubicBezTo>
                      <a:close/>
                      <a:moveTo>
                        <a:pt x="435694" y="0"/>
                      </a:moveTo>
                      <a:cubicBezTo>
                        <a:pt x="483759" y="0"/>
                        <a:pt x="527551" y="17241"/>
                        <a:pt x="558881" y="48614"/>
                      </a:cubicBezTo>
                      <a:cubicBezTo>
                        <a:pt x="595108" y="84785"/>
                        <a:pt x="612108" y="135621"/>
                        <a:pt x="606590" y="191700"/>
                      </a:cubicBezTo>
                      <a:cubicBezTo>
                        <a:pt x="601249" y="246980"/>
                        <a:pt x="574814" y="300926"/>
                        <a:pt x="532090" y="343496"/>
                      </a:cubicBezTo>
                      <a:cubicBezTo>
                        <a:pt x="505210" y="370336"/>
                        <a:pt x="475303" y="390777"/>
                        <a:pt x="443082" y="404197"/>
                      </a:cubicBezTo>
                      <a:cubicBezTo>
                        <a:pt x="412463" y="416995"/>
                        <a:pt x="379619" y="423394"/>
                        <a:pt x="345707" y="423394"/>
                      </a:cubicBezTo>
                      <a:cubicBezTo>
                        <a:pt x="326036" y="423394"/>
                        <a:pt x="305920" y="421261"/>
                        <a:pt x="285715" y="416906"/>
                      </a:cubicBezTo>
                      <a:cubicBezTo>
                        <a:pt x="283134" y="416373"/>
                        <a:pt x="280375" y="416106"/>
                        <a:pt x="277527" y="416106"/>
                      </a:cubicBezTo>
                      <a:cubicBezTo>
                        <a:pt x="252516" y="416106"/>
                        <a:pt x="224033" y="436547"/>
                        <a:pt x="218603" y="442057"/>
                      </a:cubicBezTo>
                      <a:cubicBezTo>
                        <a:pt x="200980" y="459832"/>
                        <a:pt x="58834" y="601585"/>
                        <a:pt x="57410" y="603007"/>
                      </a:cubicBezTo>
                      <a:cubicBezTo>
                        <a:pt x="54918" y="605496"/>
                        <a:pt x="51714" y="606651"/>
                        <a:pt x="48420" y="606651"/>
                      </a:cubicBezTo>
                      <a:cubicBezTo>
                        <a:pt x="45216" y="606651"/>
                        <a:pt x="42012" y="605496"/>
                        <a:pt x="39519" y="603007"/>
                      </a:cubicBezTo>
                      <a:lnTo>
                        <a:pt x="3738" y="567280"/>
                      </a:lnTo>
                      <a:cubicBezTo>
                        <a:pt x="-1246" y="562303"/>
                        <a:pt x="-1246" y="554305"/>
                        <a:pt x="3738" y="549417"/>
                      </a:cubicBezTo>
                      <a:cubicBezTo>
                        <a:pt x="5162" y="547906"/>
                        <a:pt x="147041" y="405974"/>
                        <a:pt x="164843" y="388466"/>
                      </a:cubicBezTo>
                      <a:cubicBezTo>
                        <a:pt x="171518" y="381890"/>
                        <a:pt x="195550" y="347229"/>
                        <a:pt x="190032" y="321456"/>
                      </a:cubicBezTo>
                      <a:cubicBezTo>
                        <a:pt x="180508" y="276841"/>
                        <a:pt x="181487" y="233737"/>
                        <a:pt x="192791" y="193122"/>
                      </a:cubicBezTo>
                      <a:cubicBezTo>
                        <a:pt x="204896" y="149752"/>
                        <a:pt x="228750" y="110203"/>
                        <a:pt x="263553" y="75454"/>
                      </a:cubicBezTo>
                      <a:cubicBezTo>
                        <a:pt x="311528" y="27462"/>
                        <a:pt x="374278" y="0"/>
                        <a:pt x="435694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CF00F816-1841-4AF8-8D4E-B66876FCB190}"/>
                </a:ext>
              </a:extLst>
            </p:cNvPr>
            <p:cNvGrpSpPr/>
            <p:nvPr/>
          </p:nvGrpSpPr>
          <p:grpSpPr>
            <a:xfrm>
              <a:off x="6516216" y="3330952"/>
              <a:ext cx="1981572" cy="1051935"/>
              <a:chOff x="6516216" y="3330952"/>
              <a:chExt cx="1981572" cy="1051935"/>
            </a:xfrm>
          </p:grpSpPr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871AA903-02B2-49C5-9ED5-3156E8D583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16216" y="3964838"/>
                <a:ext cx="1981572" cy="4180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t" anchorCtr="0">
                <a:normAutofit fontScale="92500" lnSpcReduction="20000"/>
              </a:bodyPr>
              <a:lstStyle/>
              <a:p>
                <a:pPr algn="ctr"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000">
                    <a:cs typeface="+mn-ea"/>
                    <a:sym typeface="+mn-lt"/>
                  </a:rPr>
                  <a:t>This section is displayed as a text layout placeholder</a:t>
                </a:r>
                <a:br>
                  <a:rPr lang="zh-CN" altLang="en-US" sz="1000">
                    <a:cs typeface="+mn-ea"/>
                    <a:sym typeface="+mn-lt"/>
                  </a:rPr>
                </a:br>
                <a:r>
                  <a:rPr lang="zh-CN" altLang="en-US" sz="1000">
                    <a:cs typeface="+mn-ea"/>
                    <a:sym typeface="+mn-lt"/>
                  </a:rPr>
                  <a:t> (Theme fonts are recommended)</a:t>
                </a:r>
                <a:endParaRPr lang="zh-CN" altLang="en-US" sz="1000" dirty="0">
                  <a:cs typeface="+mn-ea"/>
                  <a:sym typeface="+mn-lt"/>
                </a:endParaRPr>
              </a:p>
            </p:txBody>
          </p:sp>
          <p:sp>
            <p:nvSpPr>
              <p:cNvPr id="17" name="文本框 24">
                <a:extLst>
                  <a:ext uri="{FF2B5EF4-FFF2-40B4-BE49-F238E27FC236}">
                    <a16:creationId xmlns:a16="http://schemas.microsoft.com/office/drawing/2014/main" id="{51EA2D97-9DB5-48AE-9F27-37153B3E4AC9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516216" y="3700762"/>
                <a:ext cx="1981572" cy="2090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normAutofit fontScale="70000" lnSpcReduction="20000"/>
              </a:bodyPr>
              <a:lstStyle/>
              <a:p>
                <a:pPr algn="ctr"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800" b="1" dirty="0">
                    <a:solidFill>
                      <a:srgbClr val="6A6354"/>
                    </a:solidFill>
                    <a:cs typeface="+mn-ea"/>
                    <a:sym typeface="+mn-lt"/>
                  </a:rPr>
                  <a:t>The title text preset</a:t>
                </a:r>
              </a:p>
            </p:txBody>
          </p:sp>
          <p:grpSp>
            <p:nvGrpSpPr>
              <p:cNvPr id="18" name="组合 17">
                <a:extLst>
                  <a:ext uri="{FF2B5EF4-FFF2-40B4-BE49-F238E27FC236}">
                    <a16:creationId xmlns:a16="http://schemas.microsoft.com/office/drawing/2014/main" id="{7E2F7CEB-1D93-4395-8099-AFEFE4DC2870}"/>
                  </a:ext>
                </a:extLst>
              </p:cNvPr>
              <p:cNvGrpSpPr/>
              <p:nvPr/>
            </p:nvGrpSpPr>
            <p:grpSpPr>
              <a:xfrm>
                <a:off x="7358321" y="3330952"/>
                <a:ext cx="297363" cy="297363"/>
                <a:chOff x="1078240" y="3542250"/>
                <a:chExt cx="504057" cy="504057"/>
              </a:xfrm>
            </p:grpSpPr>
            <p:sp>
              <p:nvSpPr>
                <p:cNvPr id="19" name="矩形: 圆角 18">
                  <a:extLst>
                    <a:ext uri="{FF2B5EF4-FFF2-40B4-BE49-F238E27FC236}">
                      <a16:creationId xmlns:a16="http://schemas.microsoft.com/office/drawing/2014/main" id="{B906413E-136C-409C-836B-ED3B0C18B844}"/>
                    </a:ext>
                  </a:extLst>
                </p:cNvPr>
                <p:cNvSpPr/>
                <p:nvPr/>
              </p:nvSpPr>
              <p:spPr bwMode="auto">
                <a:xfrm>
                  <a:off x="1078240" y="3542250"/>
                  <a:ext cx="504057" cy="504057"/>
                </a:xfrm>
                <a:prstGeom prst="roundRect">
                  <a:avLst>
                    <a:gd name="adj" fmla="val 11236"/>
                  </a:avLst>
                </a:prstGeom>
                <a:solidFill>
                  <a:srgbClr val="6A9F92"/>
                </a:solidFill>
                <a:ln w="19050"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0" name="任意多边形: 形状 19">
                  <a:extLst>
                    <a:ext uri="{FF2B5EF4-FFF2-40B4-BE49-F238E27FC236}">
                      <a16:creationId xmlns:a16="http://schemas.microsoft.com/office/drawing/2014/main" id="{BD3F40CF-7942-4A94-8FAE-82204525F4B4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161783" y="3635412"/>
                  <a:ext cx="336970" cy="317720"/>
                </a:xfrm>
                <a:custGeom>
                  <a:avLst/>
                  <a:gdLst>
                    <a:gd name="connsiteX0" fmla="*/ 333859 w 607109"/>
                    <a:gd name="connsiteY0" fmla="*/ 104155 h 572427"/>
                    <a:gd name="connsiteX1" fmla="*/ 417370 w 607109"/>
                    <a:gd name="connsiteY1" fmla="*/ 104155 h 572427"/>
                    <a:gd name="connsiteX2" fmla="*/ 438505 w 607109"/>
                    <a:gd name="connsiteY2" fmla="*/ 116950 h 572427"/>
                    <a:gd name="connsiteX3" fmla="*/ 472265 w 607109"/>
                    <a:gd name="connsiteY3" fmla="*/ 181298 h 572427"/>
                    <a:gd name="connsiteX4" fmla="*/ 462165 w 607109"/>
                    <a:gd name="connsiteY4" fmla="*/ 213518 h 572427"/>
                    <a:gd name="connsiteX5" fmla="*/ 451130 w 607109"/>
                    <a:gd name="connsiteY5" fmla="*/ 216226 h 572427"/>
                    <a:gd name="connsiteX6" fmla="*/ 429995 w 607109"/>
                    <a:gd name="connsiteY6" fmla="*/ 203432 h 572427"/>
                    <a:gd name="connsiteX7" fmla="*/ 402875 w 607109"/>
                    <a:gd name="connsiteY7" fmla="*/ 151785 h 572427"/>
                    <a:gd name="connsiteX8" fmla="*/ 356023 w 607109"/>
                    <a:gd name="connsiteY8" fmla="*/ 151785 h 572427"/>
                    <a:gd name="connsiteX9" fmla="*/ 424384 w 607109"/>
                    <a:gd name="connsiteY9" fmla="*/ 256572 h 572427"/>
                    <a:gd name="connsiteX10" fmla="*/ 440282 w 607109"/>
                    <a:gd name="connsiteY10" fmla="*/ 251342 h 572427"/>
                    <a:gd name="connsiteX11" fmla="*/ 453749 w 607109"/>
                    <a:gd name="connsiteY11" fmla="*/ 262176 h 572427"/>
                    <a:gd name="connsiteX12" fmla="*/ 467870 w 607109"/>
                    <a:gd name="connsiteY12" fmla="*/ 296358 h 572427"/>
                    <a:gd name="connsiteX13" fmla="*/ 468244 w 607109"/>
                    <a:gd name="connsiteY13" fmla="*/ 296731 h 572427"/>
                    <a:gd name="connsiteX14" fmla="*/ 537821 w 607109"/>
                    <a:gd name="connsiteY14" fmla="*/ 386855 h 572427"/>
                    <a:gd name="connsiteX15" fmla="*/ 573639 w 607109"/>
                    <a:gd name="connsiteY15" fmla="*/ 371165 h 572427"/>
                    <a:gd name="connsiteX16" fmla="*/ 605061 w 607109"/>
                    <a:gd name="connsiteY16" fmla="*/ 383306 h 572427"/>
                    <a:gd name="connsiteX17" fmla="*/ 592903 w 607109"/>
                    <a:gd name="connsiteY17" fmla="*/ 414780 h 572427"/>
                    <a:gd name="connsiteX18" fmla="*/ 250348 w 607109"/>
                    <a:gd name="connsiteY18" fmla="*/ 557484 h 572427"/>
                    <a:gd name="connsiteX19" fmla="*/ 171231 w 607109"/>
                    <a:gd name="connsiteY19" fmla="*/ 572427 h 572427"/>
                    <a:gd name="connsiteX20" fmla="*/ 103431 w 607109"/>
                    <a:gd name="connsiteY20" fmla="*/ 552815 h 572427"/>
                    <a:gd name="connsiteX21" fmla="*/ 101374 w 607109"/>
                    <a:gd name="connsiteY21" fmla="*/ 519193 h 572427"/>
                    <a:gd name="connsiteX22" fmla="*/ 134479 w 607109"/>
                    <a:gd name="connsiteY22" fmla="*/ 516578 h 572427"/>
                    <a:gd name="connsiteX23" fmla="*/ 234637 w 607109"/>
                    <a:gd name="connsiteY23" fmla="*/ 512469 h 572427"/>
                    <a:gd name="connsiteX24" fmla="*/ 437757 w 607109"/>
                    <a:gd name="connsiteY24" fmla="*/ 430003 h 572427"/>
                    <a:gd name="connsiteX25" fmla="*/ 394365 w 607109"/>
                    <a:gd name="connsiteY25" fmla="*/ 374621 h 572427"/>
                    <a:gd name="connsiteX26" fmla="*/ 219206 w 607109"/>
                    <a:gd name="connsiteY26" fmla="*/ 444292 h 572427"/>
                    <a:gd name="connsiteX27" fmla="*/ 217242 w 607109"/>
                    <a:gd name="connsiteY27" fmla="*/ 444946 h 572427"/>
                    <a:gd name="connsiteX28" fmla="*/ 197790 w 607109"/>
                    <a:gd name="connsiteY28" fmla="*/ 446907 h 572427"/>
                    <a:gd name="connsiteX29" fmla="*/ 101093 w 607109"/>
                    <a:gd name="connsiteY29" fmla="*/ 423465 h 572427"/>
                    <a:gd name="connsiteX30" fmla="*/ 90245 w 607109"/>
                    <a:gd name="connsiteY30" fmla="*/ 405907 h 572427"/>
                    <a:gd name="connsiteX31" fmla="*/ 103150 w 607109"/>
                    <a:gd name="connsiteY31" fmla="*/ 389844 h 572427"/>
                    <a:gd name="connsiteX32" fmla="*/ 292056 w 607109"/>
                    <a:gd name="connsiteY32" fmla="*/ 326337 h 572427"/>
                    <a:gd name="connsiteX33" fmla="*/ 236039 w 607109"/>
                    <a:gd name="connsiteY33" fmla="*/ 222484 h 572427"/>
                    <a:gd name="connsiteX34" fmla="*/ 202466 w 607109"/>
                    <a:gd name="connsiteY34" fmla="*/ 322508 h 572427"/>
                    <a:gd name="connsiteX35" fmla="*/ 97913 w 607109"/>
                    <a:gd name="connsiteY35" fmla="*/ 351833 h 572427"/>
                    <a:gd name="connsiteX36" fmla="*/ 91461 w 607109"/>
                    <a:gd name="connsiteY36" fmla="*/ 352674 h 572427"/>
                    <a:gd name="connsiteX37" fmla="*/ 82483 w 607109"/>
                    <a:gd name="connsiteY37" fmla="*/ 350712 h 572427"/>
                    <a:gd name="connsiteX38" fmla="*/ 73505 w 607109"/>
                    <a:gd name="connsiteY38" fmla="*/ 458861 h 572427"/>
                    <a:gd name="connsiteX39" fmla="*/ 108013 w 607109"/>
                    <a:gd name="connsiteY39" fmla="*/ 458861 h 572427"/>
                    <a:gd name="connsiteX40" fmla="*/ 119984 w 607109"/>
                    <a:gd name="connsiteY40" fmla="*/ 470816 h 572427"/>
                    <a:gd name="connsiteX41" fmla="*/ 108013 w 607109"/>
                    <a:gd name="connsiteY41" fmla="*/ 482676 h 572427"/>
                    <a:gd name="connsiteX42" fmla="*/ 11877 w 607109"/>
                    <a:gd name="connsiteY42" fmla="*/ 482676 h 572427"/>
                    <a:gd name="connsiteX43" fmla="*/ 0 w 607109"/>
                    <a:gd name="connsiteY43" fmla="*/ 470816 h 572427"/>
                    <a:gd name="connsiteX44" fmla="*/ 11877 w 607109"/>
                    <a:gd name="connsiteY44" fmla="*/ 458861 h 572427"/>
                    <a:gd name="connsiteX45" fmla="*/ 49658 w 607109"/>
                    <a:gd name="connsiteY45" fmla="*/ 458861 h 572427"/>
                    <a:gd name="connsiteX46" fmla="*/ 71635 w 607109"/>
                    <a:gd name="connsiteY46" fmla="*/ 191384 h 572427"/>
                    <a:gd name="connsiteX47" fmla="*/ 84447 w 607109"/>
                    <a:gd name="connsiteY47" fmla="*/ 180457 h 572427"/>
                    <a:gd name="connsiteX48" fmla="*/ 95388 w 607109"/>
                    <a:gd name="connsiteY48" fmla="*/ 193345 h 572427"/>
                    <a:gd name="connsiteX49" fmla="*/ 86130 w 607109"/>
                    <a:gd name="connsiteY49" fmla="*/ 305604 h 572427"/>
                    <a:gd name="connsiteX50" fmla="*/ 165246 w 607109"/>
                    <a:gd name="connsiteY50" fmla="*/ 283376 h 572427"/>
                    <a:gd name="connsiteX51" fmla="*/ 200690 w 607109"/>
                    <a:gd name="connsiteY51" fmla="*/ 177749 h 572427"/>
                    <a:gd name="connsiteX52" fmla="*/ 221731 w 607109"/>
                    <a:gd name="connsiteY52" fmla="*/ 161592 h 572427"/>
                    <a:gd name="connsiteX53" fmla="*/ 317213 w 607109"/>
                    <a:gd name="connsiteY53" fmla="*/ 110973 h 572427"/>
                    <a:gd name="connsiteX54" fmla="*/ 333859 w 607109"/>
                    <a:gd name="connsiteY54" fmla="*/ 104155 h 572427"/>
                    <a:gd name="connsiteX55" fmla="*/ 223375 w 607109"/>
                    <a:gd name="connsiteY55" fmla="*/ 0 h 572427"/>
                    <a:gd name="connsiteX56" fmla="*/ 282968 w 607109"/>
                    <a:gd name="connsiteY56" fmla="*/ 59522 h 572427"/>
                    <a:gd name="connsiteX57" fmla="*/ 223375 w 607109"/>
                    <a:gd name="connsiteY57" fmla="*/ 119044 h 572427"/>
                    <a:gd name="connsiteX58" fmla="*/ 163782 w 607109"/>
                    <a:gd name="connsiteY58" fmla="*/ 59522 h 572427"/>
                    <a:gd name="connsiteX59" fmla="*/ 223375 w 607109"/>
                    <a:gd name="connsiteY59" fmla="*/ 0 h 5724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</a:cxnLst>
                  <a:rect l="l" t="t" r="r" b="b"/>
                  <a:pathLst>
                    <a:path w="607109" h="572427">
                      <a:moveTo>
                        <a:pt x="333859" y="104155"/>
                      </a:moveTo>
                      <a:lnTo>
                        <a:pt x="417370" y="104155"/>
                      </a:lnTo>
                      <a:cubicBezTo>
                        <a:pt x="426161" y="104155"/>
                        <a:pt x="434391" y="109105"/>
                        <a:pt x="438505" y="116950"/>
                      </a:cubicBezTo>
                      <a:lnTo>
                        <a:pt x="472265" y="181298"/>
                      </a:lnTo>
                      <a:cubicBezTo>
                        <a:pt x="478344" y="192972"/>
                        <a:pt x="473855" y="207354"/>
                        <a:pt x="462165" y="213518"/>
                      </a:cubicBezTo>
                      <a:cubicBezTo>
                        <a:pt x="458612" y="215293"/>
                        <a:pt x="454871" y="216226"/>
                        <a:pt x="451130" y="216226"/>
                      </a:cubicBezTo>
                      <a:cubicBezTo>
                        <a:pt x="442527" y="216226"/>
                        <a:pt x="434297" y="211557"/>
                        <a:pt x="429995" y="203432"/>
                      </a:cubicBezTo>
                      <a:lnTo>
                        <a:pt x="402875" y="151785"/>
                      </a:lnTo>
                      <a:lnTo>
                        <a:pt x="356023" y="151785"/>
                      </a:lnTo>
                      <a:lnTo>
                        <a:pt x="424384" y="256572"/>
                      </a:lnTo>
                      <a:cubicBezTo>
                        <a:pt x="428499" y="252276"/>
                        <a:pt x="434391" y="250315"/>
                        <a:pt x="440282" y="251342"/>
                      </a:cubicBezTo>
                      <a:cubicBezTo>
                        <a:pt x="446361" y="252463"/>
                        <a:pt x="451411" y="256479"/>
                        <a:pt x="453749" y="262176"/>
                      </a:cubicBezTo>
                      <a:lnTo>
                        <a:pt x="467870" y="296358"/>
                      </a:lnTo>
                      <a:cubicBezTo>
                        <a:pt x="467964" y="296544"/>
                        <a:pt x="468151" y="296638"/>
                        <a:pt x="468244" y="296731"/>
                      </a:cubicBezTo>
                      <a:lnTo>
                        <a:pt x="537821" y="386855"/>
                      </a:lnTo>
                      <a:cubicBezTo>
                        <a:pt x="559424" y="377423"/>
                        <a:pt x="573078" y="371445"/>
                        <a:pt x="573639" y="371165"/>
                      </a:cubicBezTo>
                      <a:cubicBezTo>
                        <a:pt x="585703" y="365842"/>
                        <a:pt x="599730" y="371352"/>
                        <a:pt x="605061" y="383306"/>
                      </a:cubicBezTo>
                      <a:cubicBezTo>
                        <a:pt x="610391" y="395354"/>
                        <a:pt x="604967" y="409456"/>
                        <a:pt x="592903" y="414780"/>
                      </a:cubicBezTo>
                      <a:cubicBezTo>
                        <a:pt x="582523" y="419263"/>
                        <a:pt x="338628" y="526665"/>
                        <a:pt x="250348" y="557484"/>
                      </a:cubicBezTo>
                      <a:cubicBezTo>
                        <a:pt x="218364" y="568598"/>
                        <a:pt x="192179" y="572427"/>
                        <a:pt x="171231" y="572427"/>
                      </a:cubicBezTo>
                      <a:cubicBezTo>
                        <a:pt x="127465" y="572427"/>
                        <a:pt x="106517" y="555523"/>
                        <a:pt x="103431" y="552815"/>
                      </a:cubicBezTo>
                      <a:cubicBezTo>
                        <a:pt x="93518" y="544036"/>
                        <a:pt x="92676" y="528999"/>
                        <a:pt x="101374" y="519193"/>
                      </a:cubicBezTo>
                      <a:cubicBezTo>
                        <a:pt x="109977" y="509480"/>
                        <a:pt x="124566" y="508453"/>
                        <a:pt x="134479" y="516578"/>
                      </a:cubicBezTo>
                      <a:cubicBezTo>
                        <a:pt x="136069" y="517792"/>
                        <a:pt x="164872" y="536751"/>
                        <a:pt x="234637" y="512469"/>
                      </a:cubicBezTo>
                      <a:cubicBezTo>
                        <a:pt x="278309" y="497246"/>
                        <a:pt x="363598" y="461663"/>
                        <a:pt x="437757" y="430003"/>
                      </a:cubicBezTo>
                      <a:lnTo>
                        <a:pt x="394365" y="374621"/>
                      </a:lnTo>
                      <a:lnTo>
                        <a:pt x="219206" y="444292"/>
                      </a:lnTo>
                      <a:cubicBezTo>
                        <a:pt x="218551" y="444572"/>
                        <a:pt x="217897" y="444759"/>
                        <a:pt x="217242" y="444946"/>
                      </a:cubicBezTo>
                      <a:cubicBezTo>
                        <a:pt x="215559" y="445413"/>
                        <a:pt x="209200" y="446907"/>
                        <a:pt x="197790" y="446907"/>
                      </a:cubicBezTo>
                      <a:cubicBezTo>
                        <a:pt x="178993" y="446907"/>
                        <a:pt x="146917" y="442798"/>
                        <a:pt x="101093" y="423465"/>
                      </a:cubicBezTo>
                      <a:cubicBezTo>
                        <a:pt x="94079" y="420570"/>
                        <a:pt x="89777" y="413472"/>
                        <a:pt x="90245" y="405907"/>
                      </a:cubicBezTo>
                      <a:cubicBezTo>
                        <a:pt x="90619" y="398343"/>
                        <a:pt x="95856" y="391899"/>
                        <a:pt x="103150" y="389844"/>
                      </a:cubicBezTo>
                      <a:cubicBezTo>
                        <a:pt x="143737" y="378263"/>
                        <a:pt x="222012" y="353701"/>
                        <a:pt x="292056" y="326337"/>
                      </a:cubicBezTo>
                      <a:lnTo>
                        <a:pt x="236039" y="222484"/>
                      </a:lnTo>
                      <a:lnTo>
                        <a:pt x="202466" y="322508"/>
                      </a:lnTo>
                      <a:lnTo>
                        <a:pt x="97913" y="351833"/>
                      </a:lnTo>
                      <a:cubicBezTo>
                        <a:pt x="95763" y="352393"/>
                        <a:pt x="93612" y="352674"/>
                        <a:pt x="91461" y="352674"/>
                      </a:cubicBezTo>
                      <a:cubicBezTo>
                        <a:pt x="88281" y="352674"/>
                        <a:pt x="85289" y="351833"/>
                        <a:pt x="82483" y="350712"/>
                      </a:cubicBezTo>
                      <a:lnTo>
                        <a:pt x="73505" y="458861"/>
                      </a:lnTo>
                      <a:lnTo>
                        <a:pt x="108013" y="458861"/>
                      </a:lnTo>
                      <a:cubicBezTo>
                        <a:pt x="114653" y="458861"/>
                        <a:pt x="119984" y="464185"/>
                        <a:pt x="119984" y="470816"/>
                      </a:cubicBezTo>
                      <a:cubicBezTo>
                        <a:pt x="119984" y="477353"/>
                        <a:pt x="114653" y="482676"/>
                        <a:pt x="108013" y="482676"/>
                      </a:cubicBezTo>
                      <a:lnTo>
                        <a:pt x="11877" y="482676"/>
                      </a:lnTo>
                      <a:cubicBezTo>
                        <a:pt x="5331" y="482676"/>
                        <a:pt x="0" y="477353"/>
                        <a:pt x="0" y="470816"/>
                      </a:cubicBezTo>
                      <a:cubicBezTo>
                        <a:pt x="0" y="464185"/>
                        <a:pt x="5331" y="458861"/>
                        <a:pt x="11877" y="458861"/>
                      </a:cubicBezTo>
                      <a:lnTo>
                        <a:pt x="49658" y="458861"/>
                      </a:lnTo>
                      <a:lnTo>
                        <a:pt x="71635" y="191384"/>
                      </a:lnTo>
                      <a:cubicBezTo>
                        <a:pt x="72196" y="184846"/>
                        <a:pt x="77901" y="179897"/>
                        <a:pt x="84447" y="180457"/>
                      </a:cubicBezTo>
                      <a:cubicBezTo>
                        <a:pt x="90993" y="181017"/>
                        <a:pt x="95950" y="186808"/>
                        <a:pt x="95388" y="193345"/>
                      </a:cubicBezTo>
                      <a:lnTo>
                        <a:pt x="86130" y="305604"/>
                      </a:lnTo>
                      <a:lnTo>
                        <a:pt x="165246" y="283376"/>
                      </a:lnTo>
                      <a:lnTo>
                        <a:pt x="200690" y="177749"/>
                      </a:lnTo>
                      <a:cubicBezTo>
                        <a:pt x="203869" y="168409"/>
                        <a:pt x="212379" y="162245"/>
                        <a:pt x="221731" y="161592"/>
                      </a:cubicBezTo>
                      <a:lnTo>
                        <a:pt x="317213" y="110973"/>
                      </a:lnTo>
                      <a:cubicBezTo>
                        <a:pt x="321515" y="106770"/>
                        <a:pt x="327406" y="104155"/>
                        <a:pt x="333859" y="104155"/>
                      </a:cubicBezTo>
                      <a:close/>
                      <a:moveTo>
                        <a:pt x="223375" y="0"/>
                      </a:moveTo>
                      <a:cubicBezTo>
                        <a:pt x="256287" y="0"/>
                        <a:pt x="282968" y="26649"/>
                        <a:pt x="282968" y="59522"/>
                      </a:cubicBezTo>
                      <a:cubicBezTo>
                        <a:pt x="282968" y="92395"/>
                        <a:pt x="256287" y="119044"/>
                        <a:pt x="223375" y="119044"/>
                      </a:cubicBezTo>
                      <a:cubicBezTo>
                        <a:pt x="190463" y="119044"/>
                        <a:pt x="163782" y="92395"/>
                        <a:pt x="163782" y="59522"/>
                      </a:cubicBezTo>
                      <a:cubicBezTo>
                        <a:pt x="163782" y="26649"/>
                        <a:pt x="190463" y="0"/>
                        <a:pt x="223375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</p:grpSp>
      </p:grpSp>
      <p:sp>
        <p:nvSpPr>
          <p:cNvPr id="30" name="Title 1">
            <a:extLst>
              <a:ext uri="{FF2B5EF4-FFF2-40B4-BE49-F238E27FC236}">
                <a16:creationId xmlns:a16="http://schemas.microsoft.com/office/drawing/2014/main" id="{F4C9F805-C8B8-4C63-85C9-D1529E251B36}"/>
              </a:ext>
            </a:extLst>
          </p:cNvPr>
          <p:cNvSpPr txBox="1">
            <a:spLocks/>
          </p:cNvSpPr>
          <p:nvPr/>
        </p:nvSpPr>
        <p:spPr>
          <a:xfrm>
            <a:off x="611560" y="175643"/>
            <a:ext cx="254016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to enter the title</a:t>
            </a:r>
            <a:endParaRPr lang="en-GB" altLang="zh-CN" sz="1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32818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:a14="http://schemas.microsoft.com/office/drawing/2010/main" xmlns:a16="http://schemas.microsoft.com/office/drawing/2014/main"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2">
            <a:extLst>
              <a:ext uri="{FF2B5EF4-FFF2-40B4-BE49-F238E27FC236}">
                <a16:creationId xmlns:a16="http://schemas.microsoft.com/office/drawing/2014/main" id="{A4F0C18F-EA7A-459E-861B-C877E60A4FDD}"/>
              </a:ext>
            </a:extLst>
          </p:cNvPr>
          <p:cNvSpPr>
            <a:spLocks/>
          </p:cNvSpPr>
          <p:nvPr/>
        </p:nvSpPr>
        <p:spPr bwMode="auto">
          <a:xfrm>
            <a:off x="2919840" y="1463286"/>
            <a:ext cx="3109441" cy="3680215"/>
          </a:xfrm>
          <a:custGeom>
            <a:avLst/>
            <a:gdLst>
              <a:gd name="T0" fmla="*/ 3316 w 7300"/>
              <a:gd name="T1" fmla="*/ 18 h 8640"/>
              <a:gd name="T2" fmla="*/ 2829 w 7300"/>
              <a:gd name="T3" fmla="*/ 100 h 8640"/>
              <a:gd name="T4" fmla="*/ 2381 w 7300"/>
              <a:gd name="T5" fmla="*/ 250 h 8640"/>
              <a:gd name="T6" fmla="*/ 1976 w 7300"/>
              <a:gd name="T7" fmla="*/ 462 h 8640"/>
              <a:gd name="T8" fmla="*/ 1614 w 7300"/>
              <a:gd name="T9" fmla="*/ 730 h 8640"/>
              <a:gd name="T10" fmla="*/ 1300 w 7300"/>
              <a:gd name="T11" fmla="*/ 1052 h 8640"/>
              <a:gd name="T12" fmla="*/ 1036 w 7300"/>
              <a:gd name="T13" fmla="*/ 1422 h 8640"/>
              <a:gd name="T14" fmla="*/ 828 w 7300"/>
              <a:gd name="T15" fmla="*/ 1834 h 8640"/>
              <a:gd name="T16" fmla="*/ 674 w 7300"/>
              <a:gd name="T17" fmla="*/ 2285 h 8640"/>
              <a:gd name="T18" fmla="*/ 580 w 7300"/>
              <a:gd name="T19" fmla="*/ 2770 h 8640"/>
              <a:gd name="T20" fmla="*/ 548 w 7300"/>
              <a:gd name="T21" fmla="*/ 3284 h 8640"/>
              <a:gd name="T22" fmla="*/ 576 w 7300"/>
              <a:gd name="T23" fmla="*/ 3407 h 8640"/>
              <a:gd name="T24" fmla="*/ 612 w 7300"/>
              <a:gd name="T25" fmla="*/ 3626 h 8640"/>
              <a:gd name="T26" fmla="*/ 581 w 7300"/>
              <a:gd name="T27" fmla="*/ 3787 h 8640"/>
              <a:gd name="T28" fmla="*/ 348 w 7300"/>
              <a:gd name="T29" fmla="*/ 4388 h 8640"/>
              <a:gd name="T30" fmla="*/ 27 w 7300"/>
              <a:gd name="T31" fmla="*/ 5114 h 8640"/>
              <a:gd name="T32" fmla="*/ 4 w 7300"/>
              <a:gd name="T33" fmla="*/ 5330 h 8640"/>
              <a:gd name="T34" fmla="*/ 54 w 7300"/>
              <a:gd name="T35" fmla="*/ 5469 h 8640"/>
              <a:gd name="T36" fmla="*/ 130 w 7300"/>
              <a:gd name="T37" fmla="*/ 5540 h 8640"/>
              <a:gd name="T38" fmla="*/ 248 w 7300"/>
              <a:gd name="T39" fmla="*/ 5565 h 8640"/>
              <a:gd name="T40" fmla="*/ 371 w 7300"/>
              <a:gd name="T41" fmla="*/ 5576 h 8640"/>
              <a:gd name="T42" fmla="*/ 471 w 7300"/>
              <a:gd name="T43" fmla="*/ 5617 h 8640"/>
              <a:gd name="T44" fmla="*/ 517 w 7300"/>
              <a:gd name="T45" fmla="*/ 5681 h 8640"/>
              <a:gd name="T46" fmla="*/ 517 w 7300"/>
              <a:gd name="T47" fmla="*/ 5754 h 8640"/>
              <a:gd name="T48" fmla="*/ 473 w 7300"/>
              <a:gd name="T49" fmla="*/ 5827 h 8640"/>
              <a:gd name="T50" fmla="*/ 419 w 7300"/>
              <a:gd name="T51" fmla="*/ 5877 h 8640"/>
              <a:gd name="T52" fmla="*/ 408 w 7300"/>
              <a:gd name="T53" fmla="*/ 5993 h 8640"/>
              <a:gd name="T54" fmla="*/ 453 w 7300"/>
              <a:gd name="T55" fmla="*/ 6125 h 8640"/>
              <a:gd name="T56" fmla="*/ 553 w 7300"/>
              <a:gd name="T57" fmla="*/ 6193 h 8640"/>
              <a:gd name="T58" fmla="*/ 822 w 7300"/>
              <a:gd name="T59" fmla="*/ 6305 h 8640"/>
              <a:gd name="T60" fmla="*/ 774 w 7300"/>
              <a:gd name="T61" fmla="*/ 6366 h 8640"/>
              <a:gd name="T62" fmla="*/ 683 w 7300"/>
              <a:gd name="T63" fmla="*/ 6462 h 8640"/>
              <a:gd name="T64" fmla="*/ 683 w 7300"/>
              <a:gd name="T65" fmla="*/ 6580 h 8640"/>
              <a:gd name="T66" fmla="*/ 799 w 7300"/>
              <a:gd name="T67" fmla="*/ 6783 h 8640"/>
              <a:gd name="T68" fmla="*/ 1034 w 7300"/>
              <a:gd name="T69" fmla="*/ 6958 h 8640"/>
              <a:gd name="T70" fmla="*/ 1065 w 7300"/>
              <a:gd name="T71" fmla="*/ 7078 h 8640"/>
              <a:gd name="T72" fmla="*/ 1020 w 7300"/>
              <a:gd name="T73" fmla="*/ 7402 h 8640"/>
              <a:gd name="T74" fmla="*/ 1006 w 7300"/>
              <a:gd name="T75" fmla="*/ 7586 h 8640"/>
              <a:gd name="T76" fmla="*/ 1111 w 7300"/>
              <a:gd name="T77" fmla="*/ 7807 h 8640"/>
              <a:gd name="T78" fmla="*/ 1227 w 7300"/>
              <a:gd name="T79" fmla="*/ 7927 h 8640"/>
              <a:gd name="T80" fmla="*/ 1388 w 7300"/>
              <a:gd name="T81" fmla="*/ 8012 h 8640"/>
              <a:gd name="T82" fmla="*/ 1559 w 7300"/>
              <a:gd name="T83" fmla="*/ 8039 h 8640"/>
              <a:gd name="T84" fmla="*/ 1896 w 7300"/>
              <a:gd name="T85" fmla="*/ 7998 h 8640"/>
              <a:gd name="T86" fmla="*/ 2401 w 7300"/>
              <a:gd name="T87" fmla="*/ 7859 h 8640"/>
              <a:gd name="T88" fmla="*/ 5813 w 7300"/>
              <a:gd name="T89" fmla="*/ 6489 h 8640"/>
              <a:gd name="T90" fmla="*/ 6191 w 7300"/>
              <a:gd name="T91" fmla="*/ 5934 h 8640"/>
              <a:gd name="T92" fmla="*/ 6699 w 7300"/>
              <a:gd name="T93" fmla="*/ 5190 h 8640"/>
              <a:gd name="T94" fmla="*/ 7000 w 7300"/>
              <a:gd name="T95" fmla="*/ 4650 h 8640"/>
              <a:gd name="T96" fmla="*/ 7207 w 7300"/>
              <a:gd name="T97" fmla="*/ 4090 h 8640"/>
              <a:gd name="T98" fmla="*/ 7257 w 7300"/>
              <a:gd name="T99" fmla="*/ 3810 h 8640"/>
              <a:gd name="T100" fmla="*/ 7300 w 7300"/>
              <a:gd name="T101" fmla="*/ 3127 h 8640"/>
              <a:gd name="T102" fmla="*/ 7238 w 7300"/>
              <a:gd name="T103" fmla="*/ 2511 h 8640"/>
              <a:gd name="T104" fmla="*/ 7081 w 7300"/>
              <a:gd name="T105" fmla="*/ 1964 h 8640"/>
              <a:gd name="T106" fmla="*/ 6838 w 7300"/>
              <a:gd name="T107" fmla="*/ 1484 h 8640"/>
              <a:gd name="T108" fmla="*/ 6517 w 7300"/>
              <a:gd name="T109" fmla="*/ 1072 h 8640"/>
              <a:gd name="T110" fmla="*/ 6128 w 7300"/>
              <a:gd name="T111" fmla="*/ 728 h 8640"/>
              <a:gd name="T112" fmla="*/ 5679 w 7300"/>
              <a:gd name="T113" fmla="*/ 449 h 8640"/>
              <a:gd name="T114" fmla="*/ 5178 w 7300"/>
              <a:gd name="T115" fmla="*/ 237 h 8640"/>
              <a:gd name="T116" fmla="*/ 4635 w 7300"/>
              <a:gd name="T117" fmla="*/ 93 h 8640"/>
              <a:gd name="T118" fmla="*/ 4059 w 7300"/>
              <a:gd name="T119" fmla="*/ 16 h 86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300" h="8640">
                <a:moveTo>
                  <a:pt x="3660" y="0"/>
                </a:moveTo>
                <a:lnTo>
                  <a:pt x="3660" y="0"/>
                </a:lnTo>
                <a:lnTo>
                  <a:pt x="3572" y="2"/>
                </a:lnTo>
                <a:lnTo>
                  <a:pt x="3485" y="5"/>
                </a:lnTo>
                <a:lnTo>
                  <a:pt x="3399" y="11"/>
                </a:lnTo>
                <a:lnTo>
                  <a:pt x="3316" y="18"/>
                </a:lnTo>
                <a:lnTo>
                  <a:pt x="3232" y="27"/>
                </a:lnTo>
                <a:lnTo>
                  <a:pt x="3150" y="37"/>
                </a:lnTo>
                <a:lnTo>
                  <a:pt x="3068" y="50"/>
                </a:lnTo>
                <a:lnTo>
                  <a:pt x="2987" y="64"/>
                </a:lnTo>
                <a:lnTo>
                  <a:pt x="2907" y="82"/>
                </a:lnTo>
                <a:lnTo>
                  <a:pt x="2829" y="100"/>
                </a:lnTo>
                <a:lnTo>
                  <a:pt x="2752" y="121"/>
                </a:lnTo>
                <a:lnTo>
                  <a:pt x="2675" y="143"/>
                </a:lnTo>
                <a:lnTo>
                  <a:pt x="2600" y="168"/>
                </a:lnTo>
                <a:lnTo>
                  <a:pt x="2525" y="193"/>
                </a:lnTo>
                <a:lnTo>
                  <a:pt x="2454" y="221"/>
                </a:lnTo>
                <a:lnTo>
                  <a:pt x="2381" y="250"/>
                </a:lnTo>
                <a:lnTo>
                  <a:pt x="2311" y="282"/>
                </a:lnTo>
                <a:lnTo>
                  <a:pt x="2242" y="314"/>
                </a:lnTo>
                <a:lnTo>
                  <a:pt x="2174" y="348"/>
                </a:lnTo>
                <a:lnTo>
                  <a:pt x="2106" y="383"/>
                </a:lnTo>
                <a:lnTo>
                  <a:pt x="2040" y="423"/>
                </a:lnTo>
                <a:lnTo>
                  <a:pt x="1976" y="462"/>
                </a:lnTo>
                <a:lnTo>
                  <a:pt x="1912" y="503"/>
                </a:lnTo>
                <a:lnTo>
                  <a:pt x="1850" y="546"/>
                </a:lnTo>
                <a:lnTo>
                  <a:pt x="1789" y="589"/>
                </a:lnTo>
                <a:lnTo>
                  <a:pt x="1730" y="635"/>
                </a:lnTo>
                <a:lnTo>
                  <a:pt x="1671" y="681"/>
                </a:lnTo>
                <a:lnTo>
                  <a:pt x="1614" y="730"/>
                </a:lnTo>
                <a:lnTo>
                  <a:pt x="1559" y="779"/>
                </a:lnTo>
                <a:lnTo>
                  <a:pt x="1504" y="831"/>
                </a:lnTo>
                <a:lnTo>
                  <a:pt x="1452" y="885"/>
                </a:lnTo>
                <a:lnTo>
                  <a:pt x="1400" y="938"/>
                </a:lnTo>
                <a:lnTo>
                  <a:pt x="1350" y="995"/>
                </a:lnTo>
                <a:lnTo>
                  <a:pt x="1300" y="1052"/>
                </a:lnTo>
                <a:lnTo>
                  <a:pt x="1254" y="1109"/>
                </a:lnTo>
                <a:lnTo>
                  <a:pt x="1207" y="1170"/>
                </a:lnTo>
                <a:lnTo>
                  <a:pt x="1163" y="1231"/>
                </a:lnTo>
                <a:lnTo>
                  <a:pt x="1118" y="1293"/>
                </a:lnTo>
                <a:lnTo>
                  <a:pt x="1077" y="1356"/>
                </a:lnTo>
                <a:lnTo>
                  <a:pt x="1036" y="1422"/>
                </a:lnTo>
                <a:lnTo>
                  <a:pt x="999" y="1488"/>
                </a:lnTo>
                <a:lnTo>
                  <a:pt x="961" y="1554"/>
                </a:lnTo>
                <a:lnTo>
                  <a:pt x="926" y="1621"/>
                </a:lnTo>
                <a:lnTo>
                  <a:pt x="892" y="1691"/>
                </a:lnTo>
                <a:lnTo>
                  <a:pt x="858" y="1762"/>
                </a:lnTo>
                <a:lnTo>
                  <a:pt x="828" y="1834"/>
                </a:lnTo>
                <a:lnTo>
                  <a:pt x="797" y="1907"/>
                </a:lnTo>
                <a:lnTo>
                  <a:pt x="769" y="1980"/>
                </a:lnTo>
                <a:lnTo>
                  <a:pt x="744" y="2055"/>
                </a:lnTo>
                <a:lnTo>
                  <a:pt x="719" y="2130"/>
                </a:lnTo>
                <a:lnTo>
                  <a:pt x="696" y="2206"/>
                </a:lnTo>
                <a:lnTo>
                  <a:pt x="674" y="2285"/>
                </a:lnTo>
                <a:lnTo>
                  <a:pt x="653" y="2363"/>
                </a:lnTo>
                <a:lnTo>
                  <a:pt x="635" y="2444"/>
                </a:lnTo>
                <a:lnTo>
                  <a:pt x="619" y="2524"/>
                </a:lnTo>
                <a:lnTo>
                  <a:pt x="603" y="2604"/>
                </a:lnTo>
                <a:lnTo>
                  <a:pt x="590" y="2686"/>
                </a:lnTo>
                <a:lnTo>
                  <a:pt x="580" y="2770"/>
                </a:lnTo>
                <a:lnTo>
                  <a:pt x="569" y="2854"/>
                </a:lnTo>
                <a:lnTo>
                  <a:pt x="562" y="2938"/>
                </a:lnTo>
                <a:lnTo>
                  <a:pt x="555" y="3023"/>
                </a:lnTo>
                <a:lnTo>
                  <a:pt x="551" y="3111"/>
                </a:lnTo>
                <a:lnTo>
                  <a:pt x="548" y="3196"/>
                </a:lnTo>
                <a:lnTo>
                  <a:pt x="548" y="3284"/>
                </a:lnTo>
                <a:lnTo>
                  <a:pt x="548" y="3284"/>
                </a:lnTo>
                <a:lnTo>
                  <a:pt x="548" y="3302"/>
                </a:lnTo>
                <a:lnTo>
                  <a:pt x="549" y="3316"/>
                </a:lnTo>
                <a:lnTo>
                  <a:pt x="556" y="3346"/>
                </a:lnTo>
                <a:lnTo>
                  <a:pt x="565" y="3375"/>
                </a:lnTo>
                <a:lnTo>
                  <a:pt x="576" y="3407"/>
                </a:lnTo>
                <a:lnTo>
                  <a:pt x="589" y="3444"/>
                </a:lnTo>
                <a:lnTo>
                  <a:pt x="599" y="3491"/>
                </a:lnTo>
                <a:lnTo>
                  <a:pt x="605" y="3519"/>
                </a:lnTo>
                <a:lnTo>
                  <a:pt x="608" y="3551"/>
                </a:lnTo>
                <a:lnTo>
                  <a:pt x="610" y="3587"/>
                </a:lnTo>
                <a:lnTo>
                  <a:pt x="612" y="3626"/>
                </a:lnTo>
                <a:lnTo>
                  <a:pt x="612" y="3626"/>
                </a:lnTo>
                <a:lnTo>
                  <a:pt x="612" y="3649"/>
                </a:lnTo>
                <a:lnTo>
                  <a:pt x="608" y="3678"/>
                </a:lnTo>
                <a:lnTo>
                  <a:pt x="601" y="3710"/>
                </a:lnTo>
                <a:lnTo>
                  <a:pt x="592" y="3747"/>
                </a:lnTo>
                <a:lnTo>
                  <a:pt x="581" y="3787"/>
                </a:lnTo>
                <a:lnTo>
                  <a:pt x="567" y="3831"/>
                </a:lnTo>
                <a:lnTo>
                  <a:pt x="533" y="3928"/>
                </a:lnTo>
                <a:lnTo>
                  <a:pt x="494" y="4035"/>
                </a:lnTo>
                <a:lnTo>
                  <a:pt x="448" y="4149"/>
                </a:lnTo>
                <a:lnTo>
                  <a:pt x="400" y="4266"/>
                </a:lnTo>
                <a:lnTo>
                  <a:pt x="348" y="4388"/>
                </a:lnTo>
                <a:lnTo>
                  <a:pt x="243" y="4625"/>
                </a:lnTo>
                <a:lnTo>
                  <a:pt x="148" y="4839"/>
                </a:lnTo>
                <a:lnTo>
                  <a:pt x="71" y="5008"/>
                </a:lnTo>
                <a:lnTo>
                  <a:pt x="45" y="5071"/>
                </a:lnTo>
                <a:lnTo>
                  <a:pt x="27" y="5114"/>
                </a:lnTo>
                <a:lnTo>
                  <a:pt x="27" y="5114"/>
                </a:lnTo>
                <a:lnTo>
                  <a:pt x="16" y="5146"/>
                </a:lnTo>
                <a:lnTo>
                  <a:pt x="7" y="5180"/>
                </a:lnTo>
                <a:lnTo>
                  <a:pt x="2" y="5217"/>
                </a:lnTo>
                <a:lnTo>
                  <a:pt x="0" y="5255"/>
                </a:lnTo>
                <a:lnTo>
                  <a:pt x="0" y="5292"/>
                </a:lnTo>
                <a:lnTo>
                  <a:pt x="4" y="5330"/>
                </a:lnTo>
                <a:lnTo>
                  <a:pt x="11" y="5367"/>
                </a:lnTo>
                <a:lnTo>
                  <a:pt x="21" y="5403"/>
                </a:lnTo>
                <a:lnTo>
                  <a:pt x="29" y="5421"/>
                </a:lnTo>
                <a:lnTo>
                  <a:pt x="36" y="5437"/>
                </a:lnTo>
                <a:lnTo>
                  <a:pt x="45" y="5453"/>
                </a:lnTo>
                <a:lnTo>
                  <a:pt x="54" y="5469"/>
                </a:lnTo>
                <a:lnTo>
                  <a:pt x="64" y="5483"/>
                </a:lnTo>
                <a:lnTo>
                  <a:pt x="75" y="5497"/>
                </a:lnTo>
                <a:lnTo>
                  <a:pt x="87" y="5510"/>
                </a:lnTo>
                <a:lnTo>
                  <a:pt x="100" y="5520"/>
                </a:lnTo>
                <a:lnTo>
                  <a:pt x="116" y="5531"/>
                </a:lnTo>
                <a:lnTo>
                  <a:pt x="130" y="5540"/>
                </a:lnTo>
                <a:lnTo>
                  <a:pt x="148" y="5549"/>
                </a:lnTo>
                <a:lnTo>
                  <a:pt x="166" y="5554"/>
                </a:lnTo>
                <a:lnTo>
                  <a:pt x="184" y="5560"/>
                </a:lnTo>
                <a:lnTo>
                  <a:pt x="205" y="5563"/>
                </a:lnTo>
                <a:lnTo>
                  <a:pt x="225" y="5565"/>
                </a:lnTo>
                <a:lnTo>
                  <a:pt x="248" y="5565"/>
                </a:lnTo>
                <a:lnTo>
                  <a:pt x="248" y="5565"/>
                </a:lnTo>
                <a:lnTo>
                  <a:pt x="276" y="5565"/>
                </a:lnTo>
                <a:lnTo>
                  <a:pt x="301" y="5567"/>
                </a:lnTo>
                <a:lnTo>
                  <a:pt x="326" y="5569"/>
                </a:lnTo>
                <a:lnTo>
                  <a:pt x="350" y="5570"/>
                </a:lnTo>
                <a:lnTo>
                  <a:pt x="371" y="5576"/>
                </a:lnTo>
                <a:lnTo>
                  <a:pt x="392" y="5579"/>
                </a:lnTo>
                <a:lnTo>
                  <a:pt x="410" y="5586"/>
                </a:lnTo>
                <a:lnTo>
                  <a:pt x="428" y="5592"/>
                </a:lnTo>
                <a:lnTo>
                  <a:pt x="442" y="5601"/>
                </a:lnTo>
                <a:lnTo>
                  <a:pt x="457" y="5608"/>
                </a:lnTo>
                <a:lnTo>
                  <a:pt x="471" y="5617"/>
                </a:lnTo>
                <a:lnTo>
                  <a:pt x="482" y="5626"/>
                </a:lnTo>
                <a:lnTo>
                  <a:pt x="490" y="5636"/>
                </a:lnTo>
                <a:lnTo>
                  <a:pt x="499" y="5647"/>
                </a:lnTo>
                <a:lnTo>
                  <a:pt x="507" y="5658"/>
                </a:lnTo>
                <a:lnTo>
                  <a:pt x="514" y="5668"/>
                </a:lnTo>
                <a:lnTo>
                  <a:pt x="517" y="5681"/>
                </a:lnTo>
                <a:lnTo>
                  <a:pt x="521" y="5693"/>
                </a:lnTo>
                <a:lnTo>
                  <a:pt x="523" y="5704"/>
                </a:lnTo>
                <a:lnTo>
                  <a:pt x="523" y="5717"/>
                </a:lnTo>
                <a:lnTo>
                  <a:pt x="523" y="5729"/>
                </a:lnTo>
                <a:lnTo>
                  <a:pt x="521" y="5742"/>
                </a:lnTo>
                <a:lnTo>
                  <a:pt x="517" y="5754"/>
                </a:lnTo>
                <a:lnTo>
                  <a:pt x="512" y="5767"/>
                </a:lnTo>
                <a:lnTo>
                  <a:pt x="507" y="5779"/>
                </a:lnTo>
                <a:lnTo>
                  <a:pt x="499" y="5792"/>
                </a:lnTo>
                <a:lnTo>
                  <a:pt x="492" y="5804"/>
                </a:lnTo>
                <a:lnTo>
                  <a:pt x="483" y="5815"/>
                </a:lnTo>
                <a:lnTo>
                  <a:pt x="473" y="5827"/>
                </a:lnTo>
                <a:lnTo>
                  <a:pt x="462" y="5838"/>
                </a:lnTo>
                <a:lnTo>
                  <a:pt x="435" y="5859"/>
                </a:lnTo>
                <a:lnTo>
                  <a:pt x="435" y="5859"/>
                </a:lnTo>
                <a:lnTo>
                  <a:pt x="428" y="5865"/>
                </a:lnTo>
                <a:lnTo>
                  <a:pt x="423" y="5870"/>
                </a:lnTo>
                <a:lnTo>
                  <a:pt x="419" y="5877"/>
                </a:lnTo>
                <a:lnTo>
                  <a:pt x="414" y="5884"/>
                </a:lnTo>
                <a:lnTo>
                  <a:pt x="408" y="5902"/>
                </a:lnTo>
                <a:lnTo>
                  <a:pt x="405" y="5924"/>
                </a:lnTo>
                <a:lnTo>
                  <a:pt x="403" y="5945"/>
                </a:lnTo>
                <a:lnTo>
                  <a:pt x="405" y="5968"/>
                </a:lnTo>
                <a:lnTo>
                  <a:pt x="408" y="5993"/>
                </a:lnTo>
                <a:lnTo>
                  <a:pt x="412" y="6016"/>
                </a:lnTo>
                <a:lnTo>
                  <a:pt x="419" y="6041"/>
                </a:lnTo>
                <a:lnTo>
                  <a:pt x="426" y="6064"/>
                </a:lnTo>
                <a:lnTo>
                  <a:pt x="435" y="6088"/>
                </a:lnTo>
                <a:lnTo>
                  <a:pt x="444" y="6107"/>
                </a:lnTo>
                <a:lnTo>
                  <a:pt x="453" y="6125"/>
                </a:lnTo>
                <a:lnTo>
                  <a:pt x="462" y="6141"/>
                </a:lnTo>
                <a:lnTo>
                  <a:pt x="473" y="6152"/>
                </a:lnTo>
                <a:lnTo>
                  <a:pt x="482" y="6161"/>
                </a:lnTo>
                <a:lnTo>
                  <a:pt x="482" y="6161"/>
                </a:lnTo>
                <a:lnTo>
                  <a:pt x="508" y="6175"/>
                </a:lnTo>
                <a:lnTo>
                  <a:pt x="553" y="6193"/>
                </a:lnTo>
                <a:lnTo>
                  <a:pt x="663" y="6237"/>
                </a:lnTo>
                <a:lnTo>
                  <a:pt x="769" y="6280"/>
                </a:lnTo>
                <a:lnTo>
                  <a:pt x="804" y="6295"/>
                </a:lnTo>
                <a:lnTo>
                  <a:pt x="817" y="6302"/>
                </a:lnTo>
                <a:lnTo>
                  <a:pt x="822" y="6305"/>
                </a:lnTo>
                <a:lnTo>
                  <a:pt x="822" y="6305"/>
                </a:lnTo>
                <a:lnTo>
                  <a:pt x="824" y="6309"/>
                </a:lnTo>
                <a:lnTo>
                  <a:pt x="824" y="6314"/>
                </a:lnTo>
                <a:lnTo>
                  <a:pt x="819" y="6321"/>
                </a:lnTo>
                <a:lnTo>
                  <a:pt x="813" y="6328"/>
                </a:lnTo>
                <a:lnTo>
                  <a:pt x="795" y="6344"/>
                </a:lnTo>
                <a:lnTo>
                  <a:pt x="774" y="6366"/>
                </a:lnTo>
                <a:lnTo>
                  <a:pt x="747" y="6389"/>
                </a:lnTo>
                <a:lnTo>
                  <a:pt x="722" y="6412"/>
                </a:lnTo>
                <a:lnTo>
                  <a:pt x="701" y="6437"/>
                </a:lnTo>
                <a:lnTo>
                  <a:pt x="690" y="6450"/>
                </a:lnTo>
                <a:lnTo>
                  <a:pt x="683" y="6462"/>
                </a:lnTo>
                <a:lnTo>
                  <a:pt x="683" y="6462"/>
                </a:lnTo>
                <a:lnTo>
                  <a:pt x="678" y="6476"/>
                </a:lnTo>
                <a:lnTo>
                  <a:pt x="674" y="6494"/>
                </a:lnTo>
                <a:lnTo>
                  <a:pt x="674" y="6512"/>
                </a:lnTo>
                <a:lnTo>
                  <a:pt x="676" y="6534"/>
                </a:lnTo>
                <a:lnTo>
                  <a:pt x="678" y="6557"/>
                </a:lnTo>
                <a:lnTo>
                  <a:pt x="683" y="6580"/>
                </a:lnTo>
                <a:lnTo>
                  <a:pt x="696" y="6628"/>
                </a:lnTo>
                <a:lnTo>
                  <a:pt x="708" y="6671"/>
                </a:lnTo>
                <a:lnTo>
                  <a:pt x="722" y="6708"/>
                </a:lnTo>
                <a:lnTo>
                  <a:pt x="735" y="6742"/>
                </a:lnTo>
                <a:lnTo>
                  <a:pt x="735" y="6742"/>
                </a:lnTo>
                <a:lnTo>
                  <a:pt x="799" y="6783"/>
                </a:lnTo>
                <a:lnTo>
                  <a:pt x="981" y="6901"/>
                </a:lnTo>
                <a:lnTo>
                  <a:pt x="981" y="6901"/>
                </a:lnTo>
                <a:lnTo>
                  <a:pt x="997" y="6913"/>
                </a:lnTo>
                <a:lnTo>
                  <a:pt x="1011" y="6926"/>
                </a:lnTo>
                <a:lnTo>
                  <a:pt x="1024" y="6942"/>
                </a:lnTo>
                <a:lnTo>
                  <a:pt x="1034" y="6958"/>
                </a:lnTo>
                <a:lnTo>
                  <a:pt x="1043" y="6976"/>
                </a:lnTo>
                <a:lnTo>
                  <a:pt x="1051" y="6994"/>
                </a:lnTo>
                <a:lnTo>
                  <a:pt x="1056" y="7013"/>
                </a:lnTo>
                <a:lnTo>
                  <a:pt x="1059" y="7033"/>
                </a:lnTo>
                <a:lnTo>
                  <a:pt x="1063" y="7054"/>
                </a:lnTo>
                <a:lnTo>
                  <a:pt x="1065" y="7078"/>
                </a:lnTo>
                <a:lnTo>
                  <a:pt x="1067" y="7122"/>
                </a:lnTo>
                <a:lnTo>
                  <a:pt x="1063" y="7170"/>
                </a:lnTo>
                <a:lnTo>
                  <a:pt x="1058" y="7218"/>
                </a:lnTo>
                <a:lnTo>
                  <a:pt x="1049" y="7267"/>
                </a:lnTo>
                <a:lnTo>
                  <a:pt x="1040" y="7313"/>
                </a:lnTo>
                <a:lnTo>
                  <a:pt x="1020" y="7402"/>
                </a:lnTo>
                <a:lnTo>
                  <a:pt x="1004" y="7475"/>
                </a:lnTo>
                <a:lnTo>
                  <a:pt x="999" y="7506"/>
                </a:lnTo>
                <a:lnTo>
                  <a:pt x="997" y="7531"/>
                </a:lnTo>
                <a:lnTo>
                  <a:pt x="997" y="7531"/>
                </a:lnTo>
                <a:lnTo>
                  <a:pt x="1001" y="7556"/>
                </a:lnTo>
                <a:lnTo>
                  <a:pt x="1006" y="7586"/>
                </a:lnTo>
                <a:lnTo>
                  <a:pt x="1017" y="7620"/>
                </a:lnTo>
                <a:lnTo>
                  <a:pt x="1029" y="7659"/>
                </a:lnTo>
                <a:lnTo>
                  <a:pt x="1047" y="7700"/>
                </a:lnTo>
                <a:lnTo>
                  <a:pt x="1070" y="7741"/>
                </a:lnTo>
                <a:lnTo>
                  <a:pt x="1097" y="7786"/>
                </a:lnTo>
                <a:lnTo>
                  <a:pt x="1111" y="7807"/>
                </a:lnTo>
                <a:lnTo>
                  <a:pt x="1127" y="7827"/>
                </a:lnTo>
                <a:lnTo>
                  <a:pt x="1145" y="7848"/>
                </a:lnTo>
                <a:lnTo>
                  <a:pt x="1163" y="7869"/>
                </a:lnTo>
                <a:lnTo>
                  <a:pt x="1184" y="7889"/>
                </a:lnTo>
                <a:lnTo>
                  <a:pt x="1204" y="7909"/>
                </a:lnTo>
                <a:lnTo>
                  <a:pt x="1227" y="7927"/>
                </a:lnTo>
                <a:lnTo>
                  <a:pt x="1250" y="7944"/>
                </a:lnTo>
                <a:lnTo>
                  <a:pt x="1275" y="7960"/>
                </a:lnTo>
                <a:lnTo>
                  <a:pt x="1300" y="7975"/>
                </a:lnTo>
                <a:lnTo>
                  <a:pt x="1329" y="7989"/>
                </a:lnTo>
                <a:lnTo>
                  <a:pt x="1357" y="8001"/>
                </a:lnTo>
                <a:lnTo>
                  <a:pt x="1388" y="8012"/>
                </a:lnTo>
                <a:lnTo>
                  <a:pt x="1418" y="8021"/>
                </a:lnTo>
                <a:lnTo>
                  <a:pt x="1452" y="8028"/>
                </a:lnTo>
                <a:lnTo>
                  <a:pt x="1486" y="8034"/>
                </a:lnTo>
                <a:lnTo>
                  <a:pt x="1521" y="8037"/>
                </a:lnTo>
                <a:lnTo>
                  <a:pt x="1559" y="8039"/>
                </a:lnTo>
                <a:lnTo>
                  <a:pt x="1559" y="8039"/>
                </a:lnTo>
                <a:lnTo>
                  <a:pt x="1596" y="8039"/>
                </a:lnTo>
                <a:lnTo>
                  <a:pt x="1637" y="8035"/>
                </a:lnTo>
                <a:lnTo>
                  <a:pt x="1678" y="8032"/>
                </a:lnTo>
                <a:lnTo>
                  <a:pt x="1719" y="8028"/>
                </a:lnTo>
                <a:lnTo>
                  <a:pt x="1807" y="8014"/>
                </a:lnTo>
                <a:lnTo>
                  <a:pt x="1896" y="7998"/>
                </a:lnTo>
                <a:lnTo>
                  <a:pt x="1987" y="7978"/>
                </a:lnTo>
                <a:lnTo>
                  <a:pt x="2076" y="7955"/>
                </a:lnTo>
                <a:lnTo>
                  <a:pt x="2163" y="7932"/>
                </a:lnTo>
                <a:lnTo>
                  <a:pt x="2247" y="7907"/>
                </a:lnTo>
                <a:lnTo>
                  <a:pt x="2328" y="7884"/>
                </a:lnTo>
                <a:lnTo>
                  <a:pt x="2401" y="7859"/>
                </a:lnTo>
                <a:lnTo>
                  <a:pt x="2524" y="7818"/>
                </a:lnTo>
                <a:lnTo>
                  <a:pt x="2606" y="7787"/>
                </a:lnTo>
                <a:lnTo>
                  <a:pt x="2634" y="7777"/>
                </a:lnTo>
                <a:lnTo>
                  <a:pt x="2818" y="8640"/>
                </a:lnTo>
                <a:lnTo>
                  <a:pt x="6232" y="8640"/>
                </a:lnTo>
                <a:lnTo>
                  <a:pt x="5813" y="6489"/>
                </a:lnTo>
                <a:lnTo>
                  <a:pt x="5813" y="6489"/>
                </a:lnTo>
                <a:lnTo>
                  <a:pt x="5852" y="6426"/>
                </a:lnTo>
                <a:lnTo>
                  <a:pt x="5893" y="6362"/>
                </a:lnTo>
                <a:lnTo>
                  <a:pt x="5984" y="6227"/>
                </a:lnTo>
                <a:lnTo>
                  <a:pt x="6084" y="6084"/>
                </a:lnTo>
                <a:lnTo>
                  <a:pt x="6191" y="5934"/>
                </a:lnTo>
                <a:lnTo>
                  <a:pt x="6301" y="5777"/>
                </a:lnTo>
                <a:lnTo>
                  <a:pt x="6415" y="5615"/>
                </a:lnTo>
                <a:lnTo>
                  <a:pt x="6531" y="5449"/>
                </a:lnTo>
                <a:lnTo>
                  <a:pt x="6588" y="5363"/>
                </a:lnTo>
                <a:lnTo>
                  <a:pt x="6644" y="5278"/>
                </a:lnTo>
                <a:lnTo>
                  <a:pt x="6699" y="5190"/>
                </a:lnTo>
                <a:lnTo>
                  <a:pt x="6754" y="5101"/>
                </a:lnTo>
                <a:lnTo>
                  <a:pt x="6808" y="5012"/>
                </a:lnTo>
                <a:lnTo>
                  <a:pt x="6858" y="4923"/>
                </a:lnTo>
                <a:lnTo>
                  <a:pt x="6908" y="4832"/>
                </a:lnTo>
                <a:lnTo>
                  <a:pt x="6956" y="4741"/>
                </a:lnTo>
                <a:lnTo>
                  <a:pt x="7000" y="4650"/>
                </a:lnTo>
                <a:lnTo>
                  <a:pt x="7043" y="4557"/>
                </a:lnTo>
                <a:lnTo>
                  <a:pt x="7082" y="4464"/>
                </a:lnTo>
                <a:lnTo>
                  <a:pt x="7120" y="4372"/>
                </a:lnTo>
                <a:lnTo>
                  <a:pt x="7152" y="4277"/>
                </a:lnTo>
                <a:lnTo>
                  <a:pt x="7182" y="4184"/>
                </a:lnTo>
                <a:lnTo>
                  <a:pt x="7207" y="4090"/>
                </a:lnTo>
                <a:lnTo>
                  <a:pt x="7229" y="3997"/>
                </a:lnTo>
                <a:lnTo>
                  <a:pt x="7238" y="3951"/>
                </a:lnTo>
                <a:lnTo>
                  <a:pt x="7246" y="3903"/>
                </a:lnTo>
                <a:lnTo>
                  <a:pt x="7252" y="3856"/>
                </a:lnTo>
                <a:lnTo>
                  <a:pt x="7257" y="3810"/>
                </a:lnTo>
                <a:lnTo>
                  <a:pt x="7257" y="3810"/>
                </a:lnTo>
                <a:lnTo>
                  <a:pt x="7271" y="3690"/>
                </a:lnTo>
                <a:lnTo>
                  <a:pt x="7284" y="3574"/>
                </a:lnTo>
                <a:lnTo>
                  <a:pt x="7293" y="3460"/>
                </a:lnTo>
                <a:lnTo>
                  <a:pt x="7298" y="3348"/>
                </a:lnTo>
                <a:lnTo>
                  <a:pt x="7300" y="3236"/>
                </a:lnTo>
                <a:lnTo>
                  <a:pt x="7300" y="3127"/>
                </a:lnTo>
                <a:lnTo>
                  <a:pt x="7296" y="3020"/>
                </a:lnTo>
                <a:lnTo>
                  <a:pt x="7289" y="2914"/>
                </a:lnTo>
                <a:lnTo>
                  <a:pt x="7280" y="2811"/>
                </a:lnTo>
                <a:lnTo>
                  <a:pt x="7270" y="2709"/>
                </a:lnTo>
                <a:lnTo>
                  <a:pt x="7254" y="2609"/>
                </a:lnTo>
                <a:lnTo>
                  <a:pt x="7238" y="2511"/>
                </a:lnTo>
                <a:lnTo>
                  <a:pt x="7218" y="2417"/>
                </a:lnTo>
                <a:lnTo>
                  <a:pt x="7195" y="2322"/>
                </a:lnTo>
                <a:lnTo>
                  <a:pt x="7170" y="2230"/>
                </a:lnTo>
                <a:lnTo>
                  <a:pt x="7143" y="2140"/>
                </a:lnTo>
                <a:lnTo>
                  <a:pt x="7113" y="2051"/>
                </a:lnTo>
                <a:lnTo>
                  <a:pt x="7081" y="1964"/>
                </a:lnTo>
                <a:lnTo>
                  <a:pt x="7045" y="1880"/>
                </a:lnTo>
                <a:lnTo>
                  <a:pt x="7009" y="1798"/>
                </a:lnTo>
                <a:lnTo>
                  <a:pt x="6968" y="1716"/>
                </a:lnTo>
                <a:lnTo>
                  <a:pt x="6927" y="1637"/>
                </a:lnTo>
                <a:lnTo>
                  <a:pt x="6883" y="1561"/>
                </a:lnTo>
                <a:lnTo>
                  <a:pt x="6838" y="1484"/>
                </a:lnTo>
                <a:lnTo>
                  <a:pt x="6790" y="1411"/>
                </a:lnTo>
                <a:lnTo>
                  <a:pt x="6738" y="1340"/>
                </a:lnTo>
                <a:lnTo>
                  <a:pt x="6686" y="1270"/>
                </a:lnTo>
                <a:lnTo>
                  <a:pt x="6631" y="1202"/>
                </a:lnTo>
                <a:lnTo>
                  <a:pt x="6576" y="1136"/>
                </a:lnTo>
                <a:lnTo>
                  <a:pt x="6517" y="1072"/>
                </a:lnTo>
                <a:lnTo>
                  <a:pt x="6456" y="1010"/>
                </a:lnTo>
                <a:lnTo>
                  <a:pt x="6394" y="949"/>
                </a:lnTo>
                <a:lnTo>
                  <a:pt x="6330" y="892"/>
                </a:lnTo>
                <a:lnTo>
                  <a:pt x="6266" y="835"/>
                </a:lnTo>
                <a:lnTo>
                  <a:pt x="6198" y="779"/>
                </a:lnTo>
                <a:lnTo>
                  <a:pt x="6128" y="728"/>
                </a:lnTo>
                <a:lnTo>
                  <a:pt x="6057" y="676"/>
                </a:lnTo>
                <a:lnTo>
                  <a:pt x="5984" y="626"/>
                </a:lnTo>
                <a:lnTo>
                  <a:pt x="5911" y="580"/>
                </a:lnTo>
                <a:lnTo>
                  <a:pt x="5834" y="533"/>
                </a:lnTo>
                <a:lnTo>
                  <a:pt x="5757" y="491"/>
                </a:lnTo>
                <a:lnTo>
                  <a:pt x="5679" y="449"/>
                </a:lnTo>
                <a:lnTo>
                  <a:pt x="5599" y="408"/>
                </a:lnTo>
                <a:lnTo>
                  <a:pt x="5516" y="371"/>
                </a:lnTo>
                <a:lnTo>
                  <a:pt x="5434" y="335"/>
                </a:lnTo>
                <a:lnTo>
                  <a:pt x="5351" y="300"/>
                </a:lnTo>
                <a:lnTo>
                  <a:pt x="5265" y="268"/>
                </a:lnTo>
                <a:lnTo>
                  <a:pt x="5178" y="237"/>
                </a:lnTo>
                <a:lnTo>
                  <a:pt x="5090" y="209"/>
                </a:lnTo>
                <a:lnTo>
                  <a:pt x="5001" y="182"/>
                </a:lnTo>
                <a:lnTo>
                  <a:pt x="4912" y="157"/>
                </a:lnTo>
                <a:lnTo>
                  <a:pt x="4821" y="134"/>
                </a:lnTo>
                <a:lnTo>
                  <a:pt x="4728" y="112"/>
                </a:lnTo>
                <a:lnTo>
                  <a:pt x="4635" y="93"/>
                </a:lnTo>
                <a:lnTo>
                  <a:pt x="4541" y="75"/>
                </a:lnTo>
                <a:lnTo>
                  <a:pt x="4446" y="61"/>
                </a:lnTo>
                <a:lnTo>
                  <a:pt x="4350" y="46"/>
                </a:lnTo>
                <a:lnTo>
                  <a:pt x="4254" y="34"/>
                </a:lnTo>
                <a:lnTo>
                  <a:pt x="4157" y="23"/>
                </a:lnTo>
                <a:lnTo>
                  <a:pt x="4059" y="16"/>
                </a:lnTo>
                <a:lnTo>
                  <a:pt x="3959" y="9"/>
                </a:lnTo>
                <a:lnTo>
                  <a:pt x="3860" y="4"/>
                </a:lnTo>
                <a:lnTo>
                  <a:pt x="3760" y="2"/>
                </a:lnTo>
                <a:lnTo>
                  <a:pt x="3660" y="0"/>
                </a:lnTo>
                <a:lnTo>
                  <a:pt x="3660" y="0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solidFill>
                <a:schemeClr val="lt1"/>
              </a:solidFill>
              <a:cs typeface="+mn-ea"/>
              <a:sym typeface="+mn-lt"/>
            </a:endParaRPr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FE3DBAB9-264C-41D5-8E4B-A27967373AD1}"/>
              </a:ext>
            </a:extLst>
          </p:cNvPr>
          <p:cNvGrpSpPr/>
          <p:nvPr/>
        </p:nvGrpSpPr>
        <p:grpSpPr>
          <a:xfrm>
            <a:off x="3284649" y="1751942"/>
            <a:ext cx="2574608" cy="2218153"/>
            <a:chOff x="3284649" y="1751942"/>
            <a:chExt cx="2574608" cy="2218153"/>
          </a:xfrm>
        </p:grpSpPr>
        <p:sp>
          <p:nvSpPr>
            <p:cNvPr id="5" name="Arc 3">
              <a:extLst>
                <a:ext uri="{FF2B5EF4-FFF2-40B4-BE49-F238E27FC236}">
                  <a16:creationId xmlns:a16="http://schemas.microsoft.com/office/drawing/2014/main" id="{25E0E1F3-3C45-4916-A041-7F70C8C53DBF}"/>
                </a:ext>
              </a:extLst>
            </p:cNvPr>
            <p:cNvSpPr/>
            <p:nvPr/>
          </p:nvSpPr>
          <p:spPr>
            <a:xfrm>
              <a:off x="3542160" y="1837019"/>
              <a:ext cx="2044048" cy="2044046"/>
            </a:xfrm>
            <a:prstGeom prst="arc">
              <a:avLst>
                <a:gd name="adj1" fmla="val 18412207"/>
                <a:gd name="adj2" fmla="val 17443793"/>
              </a:avLst>
            </a:prstGeom>
            <a:noFill/>
            <a:ln w="28575">
              <a:solidFill>
                <a:schemeClr val="tx1">
                  <a:lumMod val="50000"/>
                  <a:lumOff val="50000"/>
                </a:schemeClr>
              </a:solidFill>
              <a:prstDash val="sysDash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" name="Oval 30">
              <a:extLst>
                <a:ext uri="{FF2B5EF4-FFF2-40B4-BE49-F238E27FC236}">
                  <a16:creationId xmlns:a16="http://schemas.microsoft.com/office/drawing/2014/main" id="{CCB86615-02B1-4230-99BE-CB99A821EED5}"/>
                </a:ext>
              </a:extLst>
            </p:cNvPr>
            <p:cNvSpPr/>
            <p:nvPr/>
          </p:nvSpPr>
          <p:spPr>
            <a:xfrm flipH="1">
              <a:off x="3724573" y="1751942"/>
              <a:ext cx="493204" cy="493205"/>
            </a:xfrm>
            <a:prstGeom prst="ellipse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9050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 anchorCtr="1">
              <a:normAutofit fontScale="92500" lnSpcReduction="20000"/>
            </a:bodyPr>
            <a:lstStyle/>
            <a:p>
              <a:pPr algn="ctr">
                <a:buClr>
                  <a:srgbClr val="C35954"/>
                </a:buClr>
                <a:buSzPct val="120000"/>
              </a:pPr>
              <a:r>
                <a:rPr lang="en-US" altLang="ko-KR" sz="2000" b="1" dirty="0">
                  <a:solidFill>
                    <a:schemeClr val="tx1"/>
                  </a:solidFill>
                  <a:cs typeface="+mn-ea"/>
                  <a:sym typeface="+mn-lt"/>
                </a:rPr>
                <a:t>06</a:t>
              </a:r>
            </a:p>
          </p:txBody>
        </p:sp>
        <p:sp>
          <p:nvSpPr>
            <p:cNvPr id="7" name="Oval 28">
              <a:extLst>
                <a:ext uri="{FF2B5EF4-FFF2-40B4-BE49-F238E27FC236}">
                  <a16:creationId xmlns:a16="http://schemas.microsoft.com/office/drawing/2014/main" id="{E4F2607D-C22D-4622-96A0-31C75F8E2B38}"/>
                </a:ext>
              </a:extLst>
            </p:cNvPr>
            <p:cNvSpPr/>
            <p:nvPr/>
          </p:nvSpPr>
          <p:spPr>
            <a:xfrm>
              <a:off x="4926129" y="1751942"/>
              <a:ext cx="493204" cy="493205"/>
            </a:xfrm>
            <a:prstGeom prst="ellipse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9050">
              <a:solidFill>
                <a:schemeClr val="accent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 anchorCtr="1">
              <a:normAutofit fontScale="92500" lnSpcReduction="20000"/>
            </a:bodyPr>
            <a:lstStyle/>
            <a:p>
              <a:pPr algn="ctr">
                <a:buClr>
                  <a:srgbClr val="C35954"/>
                </a:buClr>
                <a:buSzPct val="120000"/>
              </a:pPr>
              <a:r>
                <a:rPr lang="en-US" altLang="ko-KR" sz="2000" b="1" dirty="0">
                  <a:solidFill>
                    <a:schemeClr val="tx1"/>
                  </a:solidFill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8" name="Oval 26">
              <a:extLst>
                <a:ext uri="{FF2B5EF4-FFF2-40B4-BE49-F238E27FC236}">
                  <a16:creationId xmlns:a16="http://schemas.microsoft.com/office/drawing/2014/main" id="{02863DE3-1509-4F6C-8186-21BDAA648FE9}"/>
                </a:ext>
              </a:extLst>
            </p:cNvPr>
            <p:cNvSpPr/>
            <p:nvPr/>
          </p:nvSpPr>
          <p:spPr>
            <a:xfrm flipH="1">
              <a:off x="3724573" y="3476890"/>
              <a:ext cx="493204" cy="493205"/>
            </a:xfrm>
            <a:prstGeom prst="ellipse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9050">
              <a:solidFill>
                <a:schemeClr val="accent5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 anchorCtr="1">
              <a:normAutofit fontScale="92500" lnSpcReduction="20000"/>
            </a:bodyPr>
            <a:lstStyle/>
            <a:p>
              <a:pPr algn="ctr">
                <a:buClr>
                  <a:srgbClr val="C35954"/>
                </a:buClr>
                <a:buSzPct val="120000"/>
              </a:pPr>
              <a:r>
                <a:rPr lang="en-US" altLang="ko-KR" sz="2000" b="1" dirty="0">
                  <a:solidFill>
                    <a:schemeClr val="tx1"/>
                  </a:solidFill>
                  <a:cs typeface="+mn-ea"/>
                  <a:sym typeface="+mn-lt"/>
                </a:rPr>
                <a:t>04</a:t>
              </a:r>
            </a:p>
          </p:txBody>
        </p:sp>
        <p:sp>
          <p:nvSpPr>
            <p:cNvPr id="9" name="Oval 24">
              <a:extLst>
                <a:ext uri="{FF2B5EF4-FFF2-40B4-BE49-F238E27FC236}">
                  <a16:creationId xmlns:a16="http://schemas.microsoft.com/office/drawing/2014/main" id="{7060EB0A-2580-44C8-8442-F347355989C3}"/>
                </a:ext>
              </a:extLst>
            </p:cNvPr>
            <p:cNvSpPr/>
            <p:nvPr/>
          </p:nvSpPr>
          <p:spPr>
            <a:xfrm>
              <a:off x="4926129" y="3476890"/>
              <a:ext cx="493204" cy="493205"/>
            </a:xfrm>
            <a:prstGeom prst="ellipse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9050">
              <a:solidFill>
                <a:schemeClr val="accent4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 anchorCtr="1">
              <a:normAutofit fontScale="92500" lnSpcReduction="20000"/>
            </a:bodyPr>
            <a:lstStyle/>
            <a:p>
              <a:pPr algn="ctr">
                <a:buClr>
                  <a:srgbClr val="C35954"/>
                </a:buClr>
                <a:buSzPct val="120000"/>
              </a:pPr>
              <a:r>
                <a:rPr lang="en-US" altLang="ko-KR" sz="2000" b="1" dirty="0">
                  <a:solidFill>
                    <a:schemeClr val="tx1"/>
                  </a:solidFill>
                  <a:cs typeface="+mn-ea"/>
                  <a:sym typeface="+mn-lt"/>
                </a:rPr>
                <a:t>03</a:t>
              </a:r>
            </a:p>
          </p:txBody>
        </p:sp>
        <p:sp>
          <p:nvSpPr>
            <p:cNvPr id="10" name="Oval 22">
              <a:extLst>
                <a:ext uri="{FF2B5EF4-FFF2-40B4-BE49-F238E27FC236}">
                  <a16:creationId xmlns:a16="http://schemas.microsoft.com/office/drawing/2014/main" id="{A77060FE-BA05-470B-A71C-F8F1ED4225A6}"/>
                </a:ext>
              </a:extLst>
            </p:cNvPr>
            <p:cNvSpPr/>
            <p:nvPr/>
          </p:nvSpPr>
          <p:spPr>
            <a:xfrm>
              <a:off x="5366053" y="2612439"/>
              <a:ext cx="493204" cy="493205"/>
            </a:xfrm>
            <a:prstGeom prst="ellipse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9050">
              <a:solidFill>
                <a:schemeClr val="accent3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 anchorCtr="1">
              <a:normAutofit fontScale="92500" lnSpcReduction="20000"/>
            </a:bodyPr>
            <a:lstStyle/>
            <a:p>
              <a:pPr algn="ctr">
                <a:buClr>
                  <a:srgbClr val="C35954"/>
                </a:buClr>
                <a:buSzPct val="120000"/>
              </a:pPr>
              <a:r>
                <a:rPr lang="en-US" altLang="ko-KR" sz="2000" b="1" dirty="0">
                  <a:solidFill>
                    <a:schemeClr val="tx1"/>
                  </a:solidFill>
                  <a:cs typeface="+mn-ea"/>
                  <a:sym typeface="+mn-lt"/>
                </a:rPr>
                <a:t>02</a:t>
              </a:r>
            </a:p>
          </p:txBody>
        </p:sp>
        <p:sp>
          <p:nvSpPr>
            <p:cNvPr id="11" name="Oval 20">
              <a:extLst>
                <a:ext uri="{FF2B5EF4-FFF2-40B4-BE49-F238E27FC236}">
                  <a16:creationId xmlns:a16="http://schemas.microsoft.com/office/drawing/2014/main" id="{30E21D01-2CDA-405E-8745-73B1CAD3EEE8}"/>
                </a:ext>
              </a:extLst>
            </p:cNvPr>
            <p:cNvSpPr/>
            <p:nvPr/>
          </p:nvSpPr>
          <p:spPr>
            <a:xfrm flipH="1">
              <a:off x="3284649" y="2612439"/>
              <a:ext cx="493204" cy="493205"/>
            </a:xfrm>
            <a:prstGeom prst="ellipse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9050">
              <a:solidFill>
                <a:schemeClr val="accent6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 anchorCtr="1">
              <a:normAutofit fontScale="92500" lnSpcReduction="20000"/>
            </a:bodyPr>
            <a:lstStyle/>
            <a:p>
              <a:pPr algn="ctr">
                <a:buClr>
                  <a:srgbClr val="C35954"/>
                </a:buClr>
                <a:buSzPct val="120000"/>
              </a:pPr>
              <a:r>
                <a:rPr lang="en-US" altLang="ko-KR" sz="2000" b="1" dirty="0">
                  <a:solidFill>
                    <a:schemeClr val="tx1"/>
                  </a:solidFill>
                  <a:cs typeface="+mn-ea"/>
                  <a:sym typeface="+mn-lt"/>
                </a:rPr>
                <a:t>05</a:t>
              </a:r>
            </a:p>
          </p:txBody>
        </p:sp>
        <p:sp>
          <p:nvSpPr>
            <p:cNvPr id="12" name="TextBox 61">
              <a:extLst>
                <a:ext uri="{FF2B5EF4-FFF2-40B4-BE49-F238E27FC236}">
                  <a16:creationId xmlns:a16="http://schemas.microsoft.com/office/drawing/2014/main" id="{23D2C509-0F8F-4305-95CA-AEB7B9226327}"/>
                </a:ext>
              </a:extLst>
            </p:cNvPr>
            <p:cNvSpPr txBox="1"/>
            <p:nvPr/>
          </p:nvSpPr>
          <p:spPr>
            <a:xfrm>
              <a:off x="4210883" y="2534432"/>
              <a:ext cx="754052" cy="438581"/>
            </a:xfrm>
            <a:prstGeom prst="rect">
              <a:avLst/>
            </a:prstGeom>
          </p:spPr>
          <p:txBody>
            <a:bodyPr wrap="none">
              <a:normAutofit fontScale="85000" lnSpcReduction="20000"/>
            </a:bodyPr>
            <a:lstStyle/>
            <a:p>
              <a:pPr algn="ctr">
                <a:buClr>
                  <a:srgbClr val="C35954"/>
                </a:buClr>
                <a:buSzPct val="120000"/>
              </a:pPr>
              <a:r>
                <a:rPr lang="zh-CN" alt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The title text</a:t>
              </a:r>
              <a:br>
                <a:rPr lang="zh-CN" altLang="en-US" sz="1600" b="1" dirty="0">
                  <a:solidFill>
                    <a:schemeClr val="bg1"/>
                  </a:solidFill>
                  <a:cs typeface="+mn-ea"/>
                  <a:sym typeface="+mn-lt"/>
                </a:rPr>
              </a:br>
              <a:r>
                <a:rPr lang="zh-CN" alt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Default</a:t>
              </a:r>
            </a:p>
          </p:txBody>
        </p:sp>
        <p:sp>
          <p:nvSpPr>
            <p:cNvPr id="13" name="TextBox 62">
              <a:extLst>
                <a:ext uri="{FF2B5EF4-FFF2-40B4-BE49-F238E27FC236}">
                  <a16:creationId xmlns:a16="http://schemas.microsoft.com/office/drawing/2014/main" id="{910DC024-A538-46DA-A45F-F4EF153C968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864136" y="2973014"/>
              <a:ext cx="1447546" cy="346249"/>
            </a:xfrm>
            <a:prstGeom prst="rect">
              <a:avLst/>
            </a:prstGeom>
          </p:spPr>
          <p:txBody>
            <a:bodyPr wrap="square" lIns="0" tIns="0" rIns="0" bIns="0" anchor="t" anchorCtr="0">
              <a:normAutofit fontScale="70000" lnSpcReduction="20000"/>
            </a:bodyPr>
            <a:lstStyle/>
            <a:p>
              <a:pPr marL="0" indent="0" algn="ctr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00" dirty="0">
                  <a:solidFill>
                    <a:schemeClr val="bg1"/>
                  </a:solidFill>
                  <a:cs typeface="+mn-ea"/>
                  <a:sym typeface="+mn-lt"/>
                </a:rPr>
                <a:t>This section is displayed as a text layout placeholder (theme font is recommended)</a:t>
              </a: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CB751235-1A76-4F2F-A61D-228CDB8AA185}"/>
              </a:ext>
            </a:extLst>
          </p:cNvPr>
          <p:cNvGrpSpPr/>
          <p:nvPr/>
        </p:nvGrpSpPr>
        <p:grpSpPr>
          <a:xfrm>
            <a:off x="1082729" y="1620923"/>
            <a:ext cx="6894218" cy="2480191"/>
            <a:chOff x="1082729" y="1620923"/>
            <a:chExt cx="6894218" cy="2480191"/>
          </a:xfrm>
        </p:grpSpPr>
        <p:grpSp>
          <p:nvGrpSpPr>
            <p:cNvPr id="14" name="Group 32">
              <a:extLst>
                <a:ext uri="{FF2B5EF4-FFF2-40B4-BE49-F238E27FC236}">
                  <a16:creationId xmlns:a16="http://schemas.microsoft.com/office/drawing/2014/main" id="{5D8A3438-6D2E-4602-9BD8-127D1D6E6DB0}"/>
                </a:ext>
              </a:extLst>
            </p:cNvPr>
            <p:cNvGrpSpPr/>
            <p:nvPr/>
          </p:nvGrpSpPr>
          <p:grpSpPr>
            <a:xfrm>
              <a:off x="1522653" y="1620923"/>
              <a:ext cx="2201920" cy="755243"/>
              <a:chOff x="8328246" y="2276873"/>
              <a:chExt cx="2198694" cy="1006991"/>
            </a:xfrm>
          </p:grpSpPr>
          <p:sp>
            <p:nvSpPr>
              <p:cNvPr id="30" name="TextBox 34">
                <a:extLst>
                  <a:ext uri="{FF2B5EF4-FFF2-40B4-BE49-F238E27FC236}">
                    <a16:creationId xmlns:a16="http://schemas.microsoft.com/office/drawing/2014/main" id="{59978918-F211-441D-820F-941260D35723}"/>
                  </a:ext>
                </a:extLst>
              </p:cNvPr>
              <p:cNvSpPr txBox="1"/>
              <p:nvPr/>
            </p:nvSpPr>
            <p:spPr>
              <a:xfrm>
                <a:off x="8328247" y="2276873"/>
                <a:ext cx="2198693" cy="388226"/>
              </a:xfrm>
              <a:prstGeom prst="rect">
                <a:avLst/>
              </a:prstGeom>
              <a:noFill/>
            </p:spPr>
            <p:txBody>
              <a:bodyPr wrap="none" lIns="0" tIns="0" rIns="720000" bIns="0" anchor="b" anchorCtr="0">
                <a:normAutofit/>
              </a:bodyPr>
              <a:lstStyle/>
              <a:p>
                <a:pPr algn="r"/>
                <a:r>
                  <a:rPr lang="zh-CN" altLang="en-US" sz="1600" b="1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The title text preset</a:t>
                </a:r>
              </a:p>
            </p:txBody>
          </p:sp>
          <p:sp>
            <p:nvSpPr>
              <p:cNvPr id="31" name="TextBox 35">
                <a:extLst>
                  <a:ext uri="{FF2B5EF4-FFF2-40B4-BE49-F238E27FC236}">
                    <a16:creationId xmlns:a16="http://schemas.microsoft.com/office/drawing/2014/main" id="{3594927B-8B9A-4504-B1D3-72E638D73BA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28246" y="2665098"/>
                <a:ext cx="2198693" cy="618766"/>
              </a:xfrm>
              <a:prstGeom prst="rect">
                <a:avLst/>
              </a:prstGeom>
            </p:spPr>
            <p:txBody>
              <a:bodyPr vert="horz" wrap="square" lIns="0" tIns="0" rIns="720000" bIns="0" anchor="ctr">
                <a:normAutofit fontScale="85000" lnSpcReduction="10000"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This section is displayed as a text layout placeholder </a:t>
                </a:r>
                <a:b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</a:br>
                <a:endParaRPr lang="zh-CN" altLang="en-US" sz="105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Group 36">
              <a:extLst>
                <a:ext uri="{FF2B5EF4-FFF2-40B4-BE49-F238E27FC236}">
                  <a16:creationId xmlns:a16="http://schemas.microsoft.com/office/drawing/2014/main" id="{D2953745-5FEB-42F8-B28E-B908DB394155}"/>
                </a:ext>
              </a:extLst>
            </p:cNvPr>
            <p:cNvGrpSpPr/>
            <p:nvPr/>
          </p:nvGrpSpPr>
          <p:grpSpPr>
            <a:xfrm>
              <a:off x="5419334" y="1620923"/>
              <a:ext cx="2117690" cy="755243"/>
              <a:chOff x="1197898" y="2503545"/>
              <a:chExt cx="2198693" cy="1006991"/>
            </a:xfrm>
          </p:grpSpPr>
          <p:sp>
            <p:nvSpPr>
              <p:cNvPr id="28" name="TextBox 37">
                <a:extLst>
                  <a:ext uri="{FF2B5EF4-FFF2-40B4-BE49-F238E27FC236}">
                    <a16:creationId xmlns:a16="http://schemas.microsoft.com/office/drawing/2014/main" id="{8939366E-68DC-4350-A0BE-EC2F917A64A0}"/>
                  </a:ext>
                </a:extLst>
              </p:cNvPr>
              <p:cNvSpPr txBox="1"/>
              <p:nvPr/>
            </p:nvSpPr>
            <p:spPr>
              <a:xfrm>
                <a:off x="1197898" y="2503545"/>
                <a:ext cx="2198693" cy="388226"/>
              </a:xfrm>
              <a:prstGeom prst="rect">
                <a:avLst/>
              </a:prstGeom>
              <a:noFill/>
            </p:spPr>
            <p:txBody>
              <a:bodyPr wrap="none" lIns="720000" tIns="0" rIns="0" bIns="0" anchor="b" anchorCtr="0">
                <a:normAutofit/>
              </a:bodyPr>
              <a:lstStyle/>
              <a:p>
                <a:r>
                  <a:rPr lang="zh-CN" altLang="en-US" sz="1600" b="1">
                    <a:solidFill>
                      <a:schemeClr val="accent2">
                        <a:lumMod val="100000"/>
                      </a:schemeClr>
                    </a:solidFill>
                    <a:cs typeface="+mn-ea"/>
                    <a:sym typeface="+mn-lt"/>
                  </a:rPr>
                  <a:t>The title text preset</a:t>
                </a:r>
              </a:p>
            </p:txBody>
          </p:sp>
          <p:sp>
            <p:nvSpPr>
              <p:cNvPr id="29" name="TextBox 38">
                <a:extLst>
                  <a:ext uri="{FF2B5EF4-FFF2-40B4-BE49-F238E27FC236}">
                    <a16:creationId xmlns:a16="http://schemas.microsoft.com/office/drawing/2014/main" id="{10866532-E9F3-4CB1-AD7A-A1985940FEB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97898" y="2891770"/>
                <a:ext cx="2198693" cy="618766"/>
              </a:xfrm>
              <a:prstGeom prst="rect">
                <a:avLst/>
              </a:prstGeom>
            </p:spPr>
            <p:txBody>
              <a:bodyPr vert="horz" wrap="square" lIns="720000" tIns="0" rIns="0" bIns="0" anchor="ctr" anchorCtr="0">
                <a:normAutofit fontScale="77500" lnSpcReduction="2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This section is displayed as a text layout placeholder </a:t>
                </a:r>
                <a:b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</a:br>
                <a:endParaRPr lang="zh-CN" altLang="en-US" sz="105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6" name="Group 39">
              <a:extLst>
                <a:ext uri="{FF2B5EF4-FFF2-40B4-BE49-F238E27FC236}">
                  <a16:creationId xmlns:a16="http://schemas.microsoft.com/office/drawing/2014/main" id="{1D8F89F3-1CE4-4D70-B35F-45F2812AB509}"/>
                </a:ext>
              </a:extLst>
            </p:cNvPr>
            <p:cNvGrpSpPr/>
            <p:nvPr/>
          </p:nvGrpSpPr>
          <p:grpSpPr>
            <a:xfrm>
              <a:off x="1082729" y="3345871"/>
              <a:ext cx="2641844" cy="755243"/>
              <a:chOff x="8328246" y="2276873"/>
              <a:chExt cx="2198694" cy="1006991"/>
            </a:xfrm>
          </p:grpSpPr>
          <p:sp>
            <p:nvSpPr>
              <p:cNvPr id="26" name="TextBox 40">
                <a:extLst>
                  <a:ext uri="{FF2B5EF4-FFF2-40B4-BE49-F238E27FC236}">
                    <a16:creationId xmlns:a16="http://schemas.microsoft.com/office/drawing/2014/main" id="{67509529-A067-49AA-8A6D-63B61AD21981}"/>
                  </a:ext>
                </a:extLst>
              </p:cNvPr>
              <p:cNvSpPr txBox="1"/>
              <p:nvPr/>
            </p:nvSpPr>
            <p:spPr>
              <a:xfrm>
                <a:off x="8328247" y="2276873"/>
                <a:ext cx="2198693" cy="388226"/>
              </a:xfrm>
              <a:prstGeom prst="rect">
                <a:avLst/>
              </a:prstGeom>
              <a:noFill/>
            </p:spPr>
            <p:txBody>
              <a:bodyPr wrap="none" lIns="0" tIns="0" rIns="1188000" bIns="0" anchor="b" anchorCtr="0">
                <a:normAutofit/>
              </a:bodyPr>
              <a:lstStyle/>
              <a:p>
                <a:pPr algn="r"/>
                <a:r>
                  <a:rPr lang="zh-CN" altLang="en-US" sz="16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The title text preset</a:t>
                </a:r>
              </a:p>
            </p:txBody>
          </p:sp>
          <p:sp>
            <p:nvSpPr>
              <p:cNvPr id="27" name="TextBox 41">
                <a:extLst>
                  <a:ext uri="{FF2B5EF4-FFF2-40B4-BE49-F238E27FC236}">
                    <a16:creationId xmlns:a16="http://schemas.microsoft.com/office/drawing/2014/main" id="{43B58215-CAF4-4416-978B-5E99226C7F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28246" y="2665098"/>
                <a:ext cx="2198693" cy="618766"/>
              </a:xfrm>
              <a:prstGeom prst="rect">
                <a:avLst/>
              </a:prstGeom>
            </p:spPr>
            <p:txBody>
              <a:bodyPr vert="horz" wrap="square" lIns="0" tIns="0" rIns="1188000" bIns="0" anchor="ctr">
                <a:normAutofit fontScale="77500" lnSpcReduction="20000"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This section is displayed as a text layout placeholder </a:t>
                </a:r>
                <a:b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</a:br>
                <a:endParaRPr lang="zh-CN" altLang="en-US" sz="105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7" name="Group 42">
              <a:extLst>
                <a:ext uri="{FF2B5EF4-FFF2-40B4-BE49-F238E27FC236}">
                  <a16:creationId xmlns:a16="http://schemas.microsoft.com/office/drawing/2014/main" id="{12C4D3EC-4C67-4E9A-881F-9B41692A003B}"/>
                </a:ext>
              </a:extLst>
            </p:cNvPr>
            <p:cNvGrpSpPr/>
            <p:nvPr/>
          </p:nvGrpSpPr>
          <p:grpSpPr>
            <a:xfrm>
              <a:off x="5419334" y="3345871"/>
              <a:ext cx="2117690" cy="755243"/>
              <a:chOff x="1197898" y="2503545"/>
              <a:chExt cx="2198693" cy="1006991"/>
            </a:xfrm>
          </p:grpSpPr>
          <p:sp>
            <p:nvSpPr>
              <p:cNvPr id="24" name="TextBox 43">
                <a:extLst>
                  <a:ext uri="{FF2B5EF4-FFF2-40B4-BE49-F238E27FC236}">
                    <a16:creationId xmlns:a16="http://schemas.microsoft.com/office/drawing/2014/main" id="{87AA8CC9-E615-4F43-B16A-983EFD658231}"/>
                  </a:ext>
                </a:extLst>
              </p:cNvPr>
              <p:cNvSpPr txBox="1"/>
              <p:nvPr/>
            </p:nvSpPr>
            <p:spPr>
              <a:xfrm>
                <a:off x="1197898" y="2503545"/>
                <a:ext cx="2198693" cy="388226"/>
              </a:xfrm>
              <a:prstGeom prst="rect">
                <a:avLst/>
              </a:prstGeom>
              <a:noFill/>
            </p:spPr>
            <p:txBody>
              <a:bodyPr wrap="none" lIns="720000" tIns="0" rIns="0" bIns="0" anchor="b" anchorCtr="0">
                <a:normAutofit/>
              </a:bodyPr>
              <a:lstStyle/>
              <a:p>
                <a:r>
                  <a:rPr lang="zh-CN" altLang="en-US" sz="1600" b="1">
                    <a:solidFill>
                      <a:schemeClr val="accent4">
                        <a:lumMod val="100000"/>
                      </a:schemeClr>
                    </a:solidFill>
                    <a:cs typeface="+mn-ea"/>
                    <a:sym typeface="+mn-lt"/>
                  </a:rPr>
                  <a:t>The title text preset</a:t>
                </a:r>
              </a:p>
            </p:txBody>
          </p:sp>
          <p:sp>
            <p:nvSpPr>
              <p:cNvPr id="25" name="TextBox 49">
                <a:extLst>
                  <a:ext uri="{FF2B5EF4-FFF2-40B4-BE49-F238E27FC236}">
                    <a16:creationId xmlns:a16="http://schemas.microsoft.com/office/drawing/2014/main" id="{F10BC084-3E05-4A57-88C3-BE8CD0C3224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97898" y="2891770"/>
                <a:ext cx="2198693" cy="618766"/>
              </a:xfrm>
              <a:prstGeom prst="rect">
                <a:avLst/>
              </a:prstGeom>
            </p:spPr>
            <p:txBody>
              <a:bodyPr vert="horz" wrap="square" lIns="720000" tIns="0" rIns="0" bIns="0" anchor="ctr" anchorCtr="0">
                <a:normAutofit fontScale="77500" lnSpcReduction="2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This section is displayed as a text layout placeholder </a:t>
                </a:r>
                <a:b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</a:br>
                <a:endParaRPr lang="zh-CN" altLang="en-US" sz="105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8" name="Group 50">
              <a:extLst>
                <a:ext uri="{FF2B5EF4-FFF2-40B4-BE49-F238E27FC236}">
                  <a16:creationId xmlns:a16="http://schemas.microsoft.com/office/drawing/2014/main" id="{8D9502AB-29D7-4E58-BBA4-86FB6646B2D3}"/>
                </a:ext>
              </a:extLst>
            </p:cNvPr>
            <p:cNvGrpSpPr/>
            <p:nvPr/>
          </p:nvGrpSpPr>
          <p:grpSpPr>
            <a:xfrm>
              <a:off x="5859257" y="2405226"/>
              <a:ext cx="2117690" cy="755243"/>
              <a:chOff x="1197898" y="2503545"/>
              <a:chExt cx="2198693" cy="1006991"/>
            </a:xfrm>
          </p:grpSpPr>
          <p:sp>
            <p:nvSpPr>
              <p:cNvPr id="22" name="TextBox 51">
                <a:extLst>
                  <a:ext uri="{FF2B5EF4-FFF2-40B4-BE49-F238E27FC236}">
                    <a16:creationId xmlns:a16="http://schemas.microsoft.com/office/drawing/2014/main" id="{D42ED7AD-43F9-4E46-8B2F-0A67D0305932}"/>
                  </a:ext>
                </a:extLst>
              </p:cNvPr>
              <p:cNvSpPr txBox="1"/>
              <p:nvPr/>
            </p:nvSpPr>
            <p:spPr>
              <a:xfrm>
                <a:off x="1197898" y="2503545"/>
                <a:ext cx="2198693" cy="388226"/>
              </a:xfrm>
              <a:prstGeom prst="rect">
                <a:avLst/>
              </a:prstGeom>
              <a:noFill/>
            </p:spPr>
            <p:txBody>
              <a:bodyPr wrap="none" lIns="720000" tIns="0" rIns="0" bIns="0" anchor="b" anchorCtr="0">
                <a:normAutofit/>
              </a:bodyPr>
              <a:lstStyle/>
              <a:p>
                <a:r>
                  <a:rPr lang="zh-CN" altLang="en-US" sz="16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The title text preset</a:t>
                </a:r>
              </a:p>
            </p:txBody>
          </p:sp>
          <p:sp>
            <p:nvSpPr>
              <p:cNvPr id="23" name="TextBox 52">
                <a:extLst>
                  <a:ext uri="{FF2B5EF4-FFF2-40B4-BE49-F238E27FC236}">
                    <a16:creationId xmlns:a16="http://schemas.microsoft.com/office/drawing/2014/main" id="{3EEA9D36-65CB-4829-945B-72C374425DA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97898" y="2891770"/>
                <a:ext cx="2198693" cy="618766"/>
              </a:xfrm>
              <a:prstGeom prst="rect">
                <a:avLst/>
              </a:prstGeom>
            </p:spPr>
            <p:txBody>
              <a:bodyPr vert="horz" wrap="square" lIns="720000" tIns="0" rIns="0" bIns="0" anchor="ctr" anchorCtr="0">
                <a:normAutofit fontScale="77500" lnSpcReduction="2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This section is displayed as a text layout placeholder </a:t>
                </a:r>
                <a:b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</a:br>
                <a:endParaRPr lang="zh-CN" altLang="en-US" sz="105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9" name="Group 53">
              <a:extLst>
                <a:ext uri="{FF2B5EF4-FFF2-40B4-BE49-F238E27FC236}">
                  <a16:creationId xmlns:a16="http://schemas.microsoft.com/office/drawing/2014/main" id="{18BBC56D-350A-4271-930B-DFD1718761F0}"/>
                </a:ext>
              </a:extLst>
            </p:cNvPr>
            <p:cNvGrpSpPr/>
            <p:nvPr/>
          </p:nvGrpSpPr>
          <p:grpSpPr>
            <a:xfrm>
              <a:off x="1082729" y="2481420"/>
              <a:ext cx="2201920" cy="755243"/>
              <a:chOff x="8328246" y="2276873"/>
              <a:chExt cx="2198694" cy="1006991"/>
            </a:xfrm>
          </p:grpSpPr>
          <p:sp>
            <p:nvSpPr>
              <p:cNvPr id="20" name="TextBox 54">
                <a:extLst>
                  <a:ext uri="{FF2B5EF4-FFF2-40B4-BE49-F238E27FC236}">
                    <a16:creationId xmlns:a16="http://schemas.microsoft.com/office/drawing/2014/main" id="{C711A9F7-0877-430D-A0FF-401D26580A6C}"/>
                  </a:ext>
                </a:extLst>
              </p:cNvPr>
              <p:cNvSpPr txBox="1"/>
              <p:nvPr/>
            </p:nvSpPr>
            <p:spPr>
              <a:xfrm>
                <a:off x="8328247" y="2276873"/>
                <a:ext cx="2198693" cy="388226"/>
              </a:xfrm>
              <a:prstGeom prst="rect">
                <a:avLst/>
              </a:prstGeom>
              <a:noFill/>
            </p:spPr>
            <p:txBody>
              <a:bodyPr wrap="none" lIns="0" tIns="0" rIns="720000" bIns="0" anchor="b" anchorCtr="0">
                <a:normAutofit/>
              </a:bodyPr>
              <a:lstStyle/>
              <a:p>
                <a:pPr algn="r"/>
                <a:r>
                  <a:rPr lang="zh-CN" altLang="en-US" sz="1600" b="1">
                    <a:solidFill>
                      <a:schemeClr val="accent6">
                        <a:lumMod val="100000"/>
                      </a:schemeClr>
                    </a:solidFill>
                    <a:cs typeface="+mn-ea"/>
                    <a:sym typeface="+mn-lt"/>
                  </a:rPr>
                  <a:t>The title text preset</a:t>
                </a:r>
              </a:p>
            </p:txBody>
          </p:sp>
          <p:sp>
            <p:nvSpPr>
              <p:cNvPr id="21" name="TextBox 64">
                <a:extLst>
                  <a:ext uri="{FF2B5EF4-FFF2-40B4-BE49-F238E27FC236}">
                    <a16:creationId xmlns:a16="http://schemas.microsoft.com/office/drawing/2014/main" id="{5536E5EF-30DA-43D4-8228-C6603349309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28246" y="2665098"/>
                <a:ext cx="2198693" cy="618766"/>
              </a:xfrm>
              <a:prstGeom prst="rect">
                <a:avLst/>
              </a:prstGeom>
            </p:spPr>
            <p:txBody>
              <a:bodyPr vert="horz" wrap="square" lIns="0" tIns="0" rIns="720000" bIns="0" anchor="ctr">
                <a:normAutofit fontScale="85000" lnSpcReduction="10000"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This section is displayed as a text layout placeholder </a:t>
                </a:r>
                <a:b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</a:br>
                <a:endParaRPr lang="zh-CN" altLang="en-US" sz="105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35" name="Title 1">
            <a:extLst>
              <a:ext uri="{FF2B5EF4-FFF2-40B4-BE49-F238E27FC236}">
                <a16:creationId xmlns:a16="http://schemas.microsoft.com/office/drawing/2014/main" id="{B328BF2A-2267-45E4-B8E3-4BD7D9812A26}"/>
              </a:ext>
            </a:extLst>
          </p:cNvPr>
          <p:cNvSpPr txBox="1">
            <a:spLocks/>
          </p:cNvSpPr>
          <p:nvPr/>
        </p:nvSpPr>
        <p:spPr>
          <a:xfrm>
            <a:off x="611560" y="175643"/>
            <a:ext cx="2808312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to enter the title</a:t>
            </a:r>
            <a:endParaRPr lang="en-GB" altLang="zh-CN" sz="1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31647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:a14="http://schemas.microsoft.com/office/drawing/2010/main" xmlns:a16="http://schemas.microsoft.com/office/drawing/2014/main"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1">
            <a:extLst>
              <a:ext uri="{FF2B5EF4-FFF2-40B4-BE49-F238E27FC236}">
                <a16:creationId xmlns:a16="http://schemas.microsoft.com/office/drawing/2014/main" id="{D85B2D2C-3748-4784-9B81-50A6C409718D}"/>
              </a:ext>
            </a:extLst>
          </p:cNvPr>
          <p:cNvSpPr>
            <a:spLocks/>
          </p:cNvSpPr>
          <p:nvPr/>
        </p:nvSpPr>
        <p:spPr bwMode="auto">
          <a:xfrm>
            <a:off x="1283921" y="991967"/>
            <a:ext cx="524275" cy="1506911"/>
          </a:xfrm>
          <a:custGeom>
            <a:avLst/>
            <a:gdLst>
              <a:gd name="T0" fmla="*/ 85 w 119"/>
              <a:gd name="T1" fmla="*/ 310 h 343"/>
              <a:gd name="T2" fmla="*/ 90 w 119"/>
              <a:gd name="T3" fmla="*/ 242 h 343"/>
              <a:gd name="T4" fmla="*/ 105 w 119"/>
              <a:gd name="T5" fmla="*/ 185 h 343"/>
              <a:gd name="T6" fmla="*/ 114 w 119"/>
              <a:gd name="T7" fmla="*/ 166 h 343"/>
              <a:gd name="T8" fmla="*/ 101 w 119"/>
              <a:gd name="T9" fmla="*/ 148 h 343"/>
              <a:gd name="T10" fmla="*/ 80 w 119"/>
              <a:gd name="T11" fmla="*/ 133 h 343"/>
              <a:gd name="T12" fmla="*/ 69 w 119"/>
              <a:gd name="T13" fmla="*/ 107 h 343"/>
              <a:gd name="T14" fmla="*/ 84 w 119"/>
              <a:gd name="T15" fmla="*/ 96 h 343"/>
              <a:gd name="T16" fmla="*/ 82 w 119"/>
              <a:gd name="T17" fmla="*/ 85 h 343"/>
              <a:gd name="T18" fmla="*/ 72 w 119"/>
              <a:gd name="T19" fmla="*/ 74 h 343"/>
              <a:gd name="T20" fmla="*/ 55 w 119"/>
              <a:gd name="T21" fmla="*/ 67 h 343"/>
              <a:gd name="T22" fmla="*/ 49 w 119"/>
              <a:gd name="T23" fmla="*/ 85 h 343"/>
              <a:gd name="T24" fmla="*/ 43 w 119"/>
              <a:gd name="T25" fmla="*/ 89 h 343"/>
              <a:gd name="T26" fmla="*/ 41 w 119"/>
              <a:gd name="T27" fmla="*/ 92 h 343"/>
              <a:gd name="T28" fmla="*/ 35 w 119"/>
              <a:gd name="T29" fmla="*/ 97 h 343"/>
              <a:gd name="T30" fmla="*/ 43 w 119"/>
              <a:gd name="T31" fmla="*/ 102 h 343"/>
              <a:gd name="T32" fmla="*/ 40 w 119"/>
              <a:gd name="T33" fmla="*/ 114 h 343"/>
              <a:gd name="T34" fmla="*/ 31 w 119"/>
              <a:gd name="T35" fmla="*/ 90 h 343"/>
              <a:gd name="T36" fmla="*/ 31 w 119"/>
              <a:gd name="T37" fmla="*/ 86 h 343"/>
              <a:gd name="T38" fmla="*/ 25 w 119"/>
              <a:gd name="T39" fmla="*/ 47 h 343"/>
              <a:gd name="T40" fmla="*/ 24 w 119"/>
              <a:gd name="T41" fmla="*/ 33 h 343"/>
              <a:gd name="T42" fmla="*/ 28 w 119"/>
              <a:gd name="T43" fmla="*/ 26 h 343"/>
              <a:gd name="T44" fmla="*/ 22 w 119"/>
              <a:gd name="T45" fmla="*/ 18 h 343"/>
              <a:gd name="T46" fmla="*/ 27 w 119"/>
              <a:gd name="T47" fmla="*/ 6 h 343"/>
              <a:gd name="T48" fmla="*/ 14 w 119"/>
              <a:gd name="T49" fmla="*/ 6 h 343"/>
              <a:gd name="T50" fmla="*/ 6 w 119"/>
              <a:gd name="T51" fmla="*/ 24 h 343"/>
              <a:gd name="T52" fmla="*/ 6 w 119"/>
              <a:gd name="T53" fmla="*/ 30 h 343"/>
              <a:gd name="T54" fmla="*/ 12 w 119"/>
              <a:gd name="T55" fmla="*/ 37 h 343"/>
              <a:gd name="T56" fmla="*/ 13 w 119"/>
              <a:gd name="T57" fmla="*/ 56 h 343"/>
              <a:gd name="T58" fmla="*/ 20 w 119"/>
              <a:gd name="T59" fmla="*/ 98 h 343"/>
              <a:gd name="T60" fmla="*/ 25 w 119"/>
              <a:gd name="T61" fmla="*/ 147 h 343"/>
              <a:gd name="T62" fmla="*/ 26 w 119"/>
              <a:gd name="T63" fmla="*/ 293 h 343"/>
              <a:gd name="T64" fmla="*/ 0 w 119"/>
              <a:gd name="T65" fmla="*/ 332 h 343"/>
              <a:gd name="T66" fmla="*/ 119 w 119"/>
              <a:gd name="T67" fmla="*/ 332 h 343"/>
              <a:gd name="T68" fmla="*/ 114 w 119"/>
              <a:gd name="T69" fmla="*/ 157 h 343"/>
              <a:gd name="T70" fmla="*/ 103 w 119"/>
              <a:gd name="T71" fmla="*/ 172 h 343"/>
              <a:gd name="T72" fmla="*/ 91 w 119"/>
              <a:gd name="T73" fmla="*/ 192 h 343"/>
              <a:gd name="T74" fmla="*/ 57 w 119"/>
              <a:gd name="T75" fmla="*/ 105 h 343"/>
              <a:gd name="T76" fmla="*/ 55 w 119"/>
              <a:gd name="T77" fmla="*/ 108 h 343"/>
              <a:gd name="T78" fmla="*/ 53 w 119"/>
              <a:gd name="T79" fmla="*/ 110 h 343"/>
              <a:gd name="T80" fmla="*/ 56 w 119"/>
              <a:gd name="T81" fmla="*/ 114 h 343"/>
              <a:gd name="T82" fmla="*/ 49 w 119"/>
              <a:gd name="T83" fmla="*/ 106 h 343"/>
              <a:gd name="T84" fmla="*/ 51 w 119"/>
              <a:gd name="T85" fmla="*/ 99 h 343"/>
              <a:gd name="T86" fmla="*/ 57 w 119"/>
              <a:gd name="T87" fmla="*/ 100 h 343"/>
              <a:gd name="T88" fmla="*/ 59 w 119"/>
              <a:gd name="T89" fmla="*/ 104 h 343"/>
              <a:gd name="T90" fmla="*/ 59 w 119"/>
              <a:gd name="T91" fmla="*/ 94 h 343"/>
              <a:gd name="T92" fmla="*/ 45 w 119"/>
              <a:gd name="T93" fmla="*/ 96 h 343"/>
              <a:gd name="T94" fmla="*/ 63 w 119"/>
              <a:gd name="T95" fmla="*/ 92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9" h="343">
                <a:moveTo>
                  <a:pt x="86" y="332"/>
                </a:moveTo>
                <a:cubicBezTo>
                  <a:pt x="86" y="330"/>
                  <a:pt x="86" y="330"/>
                  <a:pt x="86" y="330"/>
                </a:cubicBezTo>
                <a:cubicBezTo>
                  <a:pt x="85" y="310"/>
                  <a:pt x="85" y="310"/>
                  <a:pt x="85" y="310"/>
                </a:cubicBezTo>
                <a:cubicBezTo>
                  <a:pt x="85" y="310"/>
                  <a:pt x="86" y="307"/>
                  <a:pt x="88" y="304"/>
                </a:cubicBezTo>
                <a:cubicBezTo>
                  <a:pt x="90" y="301"/>
                  <a:pt x="87" y="249"/>
                  <a:pt x="87" y="249"/>
                </a:cubicBezTo>
                <a:cubicBezTo>
                  <a:pt x="87" y="249"/>
                  <a:pt x="89" y="243"/>
                  <a:pt x="90" y="242"/>
                </a:cubicBezTo>
                <a:cubicBezTo>
                  <a:pt x="92" y="241"/>
                  <a:pt x="87" y="207"/>
                  <a:pt x="88" y="207"/>
                </a:cubicBezTo>
                <a:cubicBezTo>
                  <a:pt x="89" y="206"/>
                  <a:pt x="94" y="204"/>
                  <a:pt x="97" y="202"/>
                </a:cubicBezTo>
                <a:cubicBezTo>
                  <a:pt x="99" y="201"/>
                  <a:pt x="105" y="185"/>
                  <a:pt x="105" y="185"/>
                </a:cubicBezTo>
                <a:cubicBezTo>
                  <a:pt x="105" y="185"/>
                  <a:pt x="106" y="183"/>
                  <a:pt x="109" y="181"/>
                </a:cubicBezTo>
                <a:cubicBezTo>
                  <a:pt x="112" y="179"/>
                  <a:pt x="114" y="174"/>
                  <a:pt x="115" y="172"/>
                </a:cubicBezTo>
                <a:cubicBezTo>
                  <a:pt x="116" y="169"/>
                  <a:pt x="114" y="166"/>
                  <a:pt x="114" y="166"/>
                </a:cubicBezTo>
                <a:cubicBezTo>
                  <a:pt x="118" y="158"/>
                  <a:pt x="118" y="158"/>
                  <a:pt x="118" y="158"/>
                </a:cubicBezTo>
                <a:cubicBezTo>
                  <a:pt x="116" y="155"/>
                  <a:pt x="116" y="155"/>
                  <a:pt x="116" y="155"/>
                </a:cubicBezTo>
                <a:cubicBezTo>
                  <a:pt x="101" y="148"/>
                  <a:pt x="101" y="148"/>
                  <a:pt x="101" y="148"/>
                </a:cubicBezTo>
                <a:cubicBezTo>
                  <a:pt x="94" y="158"/>
                  <a:pt x="94" y="158"/>
                  <a:pt x="94" y="158"/>
                </a:cubicBezTo>
                <a:cubicBezTo>
                  <a:pt x="94" y="158"/>
                  <a:pt x="89" y="154"/>
                  <a:pt x="86" y="151"/>
                </a:cubicBezTo>
                <a:cubicBezTo>
                  <a:pt x="82" y="147"/>
                  <a:pt x="83" y="138"/>
                  <a:pt x="80" y="133"/>
                </a:cubicBezTo>
                <a:cubicBezTo>
                  <a:pt x="78" y="130"/>
                  <a:pt x="75" y="129"/>
                  <a:pt x="72" y="127"/>
                </a:cubicBezTo>
                <a:cubicBezTo>
                  <a:pt x="71" y="124"/>
                  <a:pt x="69" y="119"/>
                  <a:pt x="69" y="118"/>
                </a:cubicBezTo>
                <a:cubicBezTo>
                  <a:pt x="68" y="114"/>
                  <a:pt x="68" y="109"/>
                  <a:pt x="69" y="107"/>
                </a:cubicBezTo>
                <a:cubicBezTo>
                  <a:pt x="70" y="106"/>
                  <a:pt x="69" y="102"/>
                  <a:pt x="69" y="100"/>
                </a:cubicBezTo>
                <a:cubicBezTo>
                  <a:pt x="69" y="100"/>
                  <a:pt x="70" y="100"/>
                  <a:pt x="70" y="99"/>
                </a:cubicBezTo>
                <a:cubicBezTo>
                  <a:pt x="75" y="98"/>
                  <a:pt x="84" y="96"/>
                  <a:pt x="84" y="96"/>
                </a:cubicBezTo>
                <a:cubicBezTo>
                  <a:pt x="84" y="96"/>
                  <a:pt x="74" y="95"/>
                  <a:pt x="70" y="94"/>
                </a:cubicBezTo>
                <a:cubicBezTo>
                  <a:pt x="69" y="93"/>
                  <a:pt x="70" y="94"/>
                  <a:pt x="69" y="93"/>
                </a:cubicBezTo>
                <a:cubicBezTo>
                  <a:pt x="82" y="85"/>
                  <a:pt x="82" y="85"/>
                  <a:pt x="82" y="85"/>
                </a:cubicBezTo>
                <a:cubicBezTo>
                  <a:pt x="67" y="89"/>
                  <a:pt x="67" y="89"/>
                  <a:pt x="67" y="89"/>
                </a:cubicBezTo>
                <a:cubicBezTo>
                  <a:pt x="66" y="88"/>
                  <a:pt x="66" y="88"/>
                  <a:pt x="65" y="87"/>
                </a:cubicBezTo>
                <a:cubicBezTo>
                  <a:pt x="67" y="85"/>
                  <a:pt x="72" y="74"/>
                  <a:pt x="72" y="74"/>
                </a:cubicBezTo>
                <a:cubicBezTo>
                  <a:pt x="70" y="76"/>
                  <a:pt x="62" y="84"/>
                  <a:pt x="61" y="85"/>
                </a:cubicBezTo>
                <a:cubicBezTo>
                  <a:pt x="60" y="85"/>
                  <a:pt x="59" y="85"/>
                  <a:pt x="57" y="84"/>
                </a:cubicBezTo>
                <a:cubicBezTo>
                  <a:pt x="55" y="67"/>
                  <a:pt x="55" y="67"/>
                  <a:pt x="55" y="67"/>
                </a:cubicBezTo>
                <a:cubicBezTo>
                  <a:pt x="53" y="84"/>
                  <a:pt x="53" y="84"/>
                  <a:pt x="53" y="84"/>
                </a:cubicBezTo>
                <a:cubicBezTo>
                  <a:pt x="51" y="85"/>
                  <a:pt x="51" y="84"/>
                  <a:pt x="49" y="85"/>
                </a:cubicBezTo>
                <a:cubicBezTo>
                  <a:pt x="49" y="85"/>
                  <a:pt x="49" y="85"/>
                  <a:pt x="49" y="85"/>
                </a:cubicBezTo>
                <a:cubicBezTo>
                  <a:pt x="49" y="85"/>
                  <a:pt x="38" y="74"/>
                  <a:pt x="37" y="74"/>
                </a:cubicBezTo>
                <a:cubicBezTo>
                  <a:pt x="36" y="73"/>
                  <a:pt x="44" y="87"/>
                  <a:pt x="44" y="87"/>
                </a:cubicBezTo>
                <a:cubicBezTo>
                  <a:pt x="43" y="89"/>
                  <a:pt x="43" y="89"/>
                  <a:pt x="43" y="89"/>
                </a:cubicBezTo>
                <a:cubicBezTo>
                  <a:pt x="33" y="87"/>
                  <a:pt x="33" y="87"/>
                  <a:pt x="33" y="87"/>
                </a:cubicBezTo>
                <a:cubicBezTo>
                  <a:pt x="33" y="87"/>
                  <a:pt x="33" y="88"/>
                  <a:pt x="33" y="89"/>
                </a:cubicBezTo>
                <a:cubicBezTo>
                  <a:pt x="41" y="92"/>
                  <a:pt x="41" y="92"/>
                  <a:pt x="41" y="92"/>
                </a:cubicBezTo>
                <a:cubicBezTo>
                  <a:pt x="41" y="94"/>
                  <a:pt x="41" y="94"/>
                  <a:pt x="41" y="94"/>
                </a:cubicBezTo>
                <a:cubicBezTo>
                  <a:pt x="41" y="94"/>
                  <a:pt x="37" y="94"/>
                  <a:pt x="34" y="94"/>
                </a:cubicBezTo>
                <a:cubicBezTo>
                  <a:pt x="34" y="95"/>
                  <a:pt x="35" y="96"/>
                  <a:pt x="35" y="97"/>
                </a:cubicBezTo>
                <a:cubicBezTo>
                  <a:pt x="37" y="98"/>
                  <a:pt x="41" y="98"/>
                  <a:pt x="41" y="98"/>
                </a:cubicBezTo>
                <a:cubicBezTo>
                  <a:pt x="41" y="98"/>
                  <a:pt x="41" y="98"/>
                  <a:pt x="41" y="99"/>
                </a:cubicBezTo>
                <a:cubicBezTo>
                  <a:pt x="42" y="100"/>
                  <a:pt x="42" y="101"/>
                  <a:pt x="43" y="102"/>
                </a:cubicBezTo>
                <a:cubicBezTo>
                  <a:pt x="43" y="107"/>
                  <a:pt x="44" y="108"/>
                  <a:pt x="44" y="108"/>
                </a:cubicBezTo>
                <a:cubicBezTo>
                  <a:pt x="43" y="116"/>
                  <a:pt x="43" y="116"/>
                  <a:pt x="43" y="116"/>
                </a:cubicBezTo>
                <a:cubicBezTo>
                  <a:pt x="43" y="116"/>
                  <a:pt x="41" y="115"/>
                  <a:pt x="40" y="114"/>
                </a:cubicBezTo>
                <a:cubicBezTo>
                  <a:pt x="39" y="113"/>
                  <a:pt x="35" y="109"/>
                  <a:pt x="35" y="105"/>
                </a:cubicBezTo>
                <a:cubicBezTo>
                  <a:pt x="35" y="102"/>
                  <a:pt x="34" y="99"/>
                  <a:pt x="33" y="97"/>
                </a:cubicBezTo>
                <a:cubicBezTo>
                  <a:pt x="33" y="97"/>
                  <a:pt x="31" y="92"/>
                  <a:pt x="31" y="90"/>
                </a:cubicBezTo>
                <a:cubicBezTo>
                  <a:pt x="31" y="89"/>
                  <a:pt x="31" y="88"/>
                  <a:pt x="31" y="87"/>
                </a:cubicBezTo>
                <a:cubicBezTo>
                  <a:pt x="31" y="87"/>
                  <a:pt x="31" y="86"/>
                  <a:pt x="31" y="86"/>
                </a:cubicBezTo>
                <a:cubicBezTo>
                  <a:pt x="31" y="86"/>
                  <a:pt x="31" y="86"/>
                  <a:pt x="31" y="86"/>
                </a:cubicBezTo>
                <a:cubicBezTo>
                  <a:pt x="31" y="85"/>
                  <a:pt x="31" y="85"/>
                  <a:pt x="31" y="84"/>
                </a:cubicBezTo>
                <a:cubicBezTo>
                  <a:pt x="30" y="77"/>
                  <a:pt x="25" y="63"/>
                  <a:pt x="25" y="60"/>
                </a:cubicBezTo>
                <a:cubicBezTo>
                  <a:pt x="25" y="58"/>
                  <a:pt x="24" y="52"/>
                  <a:pt x="25" y="47"/>
                </a:cubicBezTo>
                <a:cubicBezTo>
                  <a:pt x="25" y="42"/>
                  <a:pt x="21" y="38"/>
                  <a:pt x="21" y="38"/>
                </a:cubicBezTo>
                <a:cubicBezTo>
                  <a:pt x="21" y="38"/>
                  <a:pt x="22" y="37"/>
                  <a:pt x="23" y="35"/>
                </a:cubicBezTo>
                <a:cubicBezTo>
                  <a:pt x="23" y="35"/>
                  <a:pt x="24" y="34"/>
                  <a:pt x="24" y="33"/>
                </a:cubicBezTo>
                <a:cubicBezTo>
                  <a:pt x="27" y="33"/>
                  <a:pt x="29" y="32"/>
                  <a:pt x="29" y="30"/>
                </a:cubicBezTo>
                <a:cubicBezTo>
                  <a:pt x="29" y="30"/>
                  <a:pt x="29" y="29"/>
                  <a:pt x="28" y="29"/>
                </a:cubicBezTo>
                <a:cubicBezTo>
                  <a:pt x="28" y="26"/>
                  <a:pt x="28" y="26"/>
                  <a:pt x="28" y="26"/>
                </a:cubicBezTo>
                <a:cubicBezTo>
                  <a:pt x="29" y="25"/>
                  <a:pt x="29" y="25"/>
                  <a:pt x="29" y="24"/>
                </a:cubicBezTo>
                <a:cubicBezTo>
                  <a:pt x="29" y="23"/>
                  <a:pt x="26" y="21"/>
                  <a:pt x="21" y="21"/>
                </a:cubicBezTo>
                <a:cubicBezTo>
                  <a:pt x="21" y="20"/>
                  <a:pt x="21" y="18"/>
                  <a:pt x="22" y="18"/>
                </a:cubicBezTo>
                <a:cubicBezTo>
                  <a:pt x="23" y="17"/>
                  <a:pt x="25" y="16"/>
                  <a:pt x="25" y="13"/>
                </a:cubicBezTo>
                <a:cubicBezTo>
                  <a:pt x="24" y="10"/>
                  <a:pt x="24" y="9"/>
                  <a:pt x="25" y="8"/>
                </a:cubicBezTo>
                <a:cubicBezTo>
                  <a:pt x="26" y="7"/>
                  <a:pt x="27" y="6"/>
                  <a:pt x="27" y="6"/>
                </a:cubicBezTo>
                <a:cubicBezTo>
                  <a:pt x="22" y="8"/>
                  <a:pt x="22" y="8"/>
                  <a:pt x="22" y="8"/>
                </a:cubicBezTo>
                <a:cubicBezTo>
                  <a:pt x="27" y="0"/>
                  <a:pt x="27" y="0"/>
                  <a:pt x="27" y="0"/>
                </a:cubicBezTo>
                <a:cubicBezTo>
                  <a:pt x="27" y="0"/>
                  <a:pt x="17" y="3"/>
                  <a:pt x="14" y="6"/>
                </a:cubicBezTo>
                <a:cubicBezTo>
                  <a:pt x="12" y="8"/>
                  <a:pt x="10" y="10"/>
                  <a:pt x="12" y="15"/>
                </a:cubicBezTo>
                <a:cubicBezTo>
                  <a:pt x="13" y="18"/>
                  <a:pt x="13" y="19"/>
                  <a:pt x="15" y="21"/>
                </a:cubicBezTo>
                <a:cubicBezTo>
                  <a:pt x="10" y="21"/>
                  <a:pt x="6" y="23"/>
                  <a:pt x="6" y="24"/>
                </a:cubicBezTo>
                <a:cubicBezTo>
                  <a:pt x="6" y="25"/>
                  <a:pt x="6" y="25"/>
                  <a:pt x="7" y="26"/>
                </a:cubicBezTo>
                <a:cubicBezTo>
                  <a:pt x="7" y="29"/>
                  <a:pt x="7" y="29"/>
                  <a:pt x="7" y="29"/>
                </a:cubicBezTo>
                <a:cubicBezTo>
                  <a:pt x="6" y="29"/>
                  <a:pt x="6" y="30"/>
                  <a:pt x="6" y="30"/>
                </a:cubicBezTo>
                <a:cubicBezTo>
                  <a:pt x="6" y="31"/>
                  <a:pt x="8" y="32"/>
                  <a:pt x="11" y="33"/>
                </a:cubicBezTo>
                <a:cubicBezTo>
                  <a:pt x="10" y="35"/>
                  <a:pt x="12" y="37"/>
                  <a:pt x="12" y="37"/>
                </a:cubicBezTo>
                <a:cubicBezTo>
                  <a:pt x="12" y="37"/>
                  <a:pt x="12" y="37"/>
                  <a:pt x="12" y="37"/>
                </a:cubicBezTo>
                <a:cubicBezTo>
                  <a:pt x="12" y="37"/>
                  <a:pt x="11" y="39"/>
                  <a:pt x="11" y="44"/>
                </a:cubicBezTo>
                <a:cubicBezTo>
                  <a:pt x="10" y="48"/>
                  <a:pt x="13" y="52"/>
                  <a:pt x="13" y="52"/>
                </a:cubicBezTo>
                <a:cubicBezTo>
                  <a:pt x="13" y="52"/>
                  <a:pt x="13" y="53"/>
                  <a:pt x="13" y="56"/>
                </a:cubicBezTo>
                <a:cubicBezTo>
                  <a:pt x="13" y="59"/>
                  <a:pt x="16" y="64"/>
                  <a:pt x="16" y="64"/>
                </a:cubicBezTo>
                <a:cubicBezTo>
                  <a:pt x="16" y="64"/>
                  <a:pt x="17" y="68"/>
                  <a:pt x="16" y="76"/>
                </a:cubicBezTo>
                <a:cubicBezTo>
                  <a:pt x="16" y="84"/>
                  <a:pt x="20" y="98"/>
                  <a:pt x="20" y="98"/>
                </a:cubicBezTo>
                <a:cubicBezTo>
                  <a:pt x="20" y="98"/>
                  <a:pt x="16" y="104"/>
                  <a:pt x="14" y="110"/>
                </a:cubicBezTo>
                <a:cubicBezTo>
                  <a:pt x="11" y="117"/>
                  <a:pt x="19" y="126"/>
                  <a:pt x="19" y="126"/>
                </a:cubicBezTo>
                <a:cubicBezTo>
                  <a:pt x="19" y="126"/>
                  <a:pt x="25" y="141"/>
                  <a:pt x="25" y="147"/>
                </a:cubicBezTo>
                <a:cubicBezTo>
                  <a:pt x="26" y="153"/>
                  <a:pt x="28" y="201"/>
                  <a:pt x="26" y="211"/>
                </a:cubicBezTo>
                <a:cubicBezTo>
                  <a:pt x="25" y="221"/>
                  <a:pt x="24" y="254"/>
                  <a:pt x="24" y="258"/>
                </a:cubicBezTo>
                <a:cubicBezTo>
                  <a:pt x="24" y="262"/>
                  <a:pt x="27" y="279"/>
                  <a:pt x="26" y="293"/>
                </a:cubicBezTo>
                <a:cubicBezTo>
                  <a:pt x="25" y="306"/>
                  <a:pt x="25" y="328"/>
                  <a:pt x="25" y="328"/>
                </a:cubicBezTo>
                <a:cubicBezTo>
                  <a:pt x="25" y="332"/>
                  <a:pt x="25" y="332"/>
                  <a:pt x="25" y="332"/>
                </a:cubicBezTo>
                <a:cubicBezTo>
                  <a:pt x="0" y="332"/>
                  <a:pt x="0" y="332"/>
                  <a:pt x="0" y="332"/>
                </a:cubicBezTo>
                <a:cubicBezTo>
                  <a:pt x="0" y="343"/>
                  <a:pt x="0" y="343"/>
                  <a:pt x="0" y="343"/>
                </a:cubicBezTo>
                <a:cubicBezTo>
                  <a:pt x="119" y="343"/>
                  <a:pt x="119" y="343"/>
                  <a:pt x="119" y="343"/>
                </a:cubicBezTo>
                <a:cubicBezTo>
                  <a:pt x="119" y="332"/>
                  <a:pt x="119" y="332"/>
                  <a:pt x="119" y="332"/>
                </a:cubicBezTo>
                <a:cubicBezTo>
                  <a:pt x="86" y="332"/>
                  <a:pt x="86" y="332"/>
                  <a:pt x="86" y="332"/>
                </a:cubicBezTo>
                <a:close/>
                <a:moveTo>
                  <a:pt x="102" y="151"/>
                </a:moveTo>
                <a:cubicBezTo>
                  <a:pt x="114" y="157"/>
                  <a:pt x="114" y="157"/>
                  <a:pt x="114" y="157"/>
                </a:cubicBezTo>
                <a:cubicBezTo>
                  <a:pt x="112" y="163"/>
                  <a:pt x="112" y="163"/>
                  <a:pt x="112" y="163"/>
                </a:cubicBezTo>
                <a:cubicBezTo>
                  <a:pt x="112" y="163"/>
                  <a:pt x="109" y="163"/>
                  <a:pt x="107" y="164"/>
                </a:cubicBezTo>
                <a:cubicBezTo>
                  <a:pt x="105" y="166"/>
                  <a:pt x="103" y="170"/>
                  <a:pt x="103" y="172"/>
                </a:cubicBezTo>
                <a:cubicBezTo>
                  <a:pt x="103" y="173"/>
                  <a:pt x="103" y="176"/>
                  <a:pt x="103" y="176"/>
                </a:cubicBezTo>
                <a:cubicBezTo>
                  <a:pt x="93" y="193"/>
                  <a:pt x="93" y="193"/>
                  <a:pt x="93" y="193"/>
                </a:cubicBezTo>
                <a:cubicBezTo>
                  <a:pt x="91" y="192"/>
                  <a:pt x="91" y="192"/>
                  <a:pt x="91" y="192"/>
                </a:cubicBezTo>
                <a:cubicBezTo>
                  <a:pt x="90" y="168"/>
                  <a:pt x="90" y="168"/>
                  <a:pt x="90" y="168"/>
                </a:cubicBezTo>
                <a:lnTo>
                  <a:pt x="102" y="151"/>
                </a:lnTo>
                <a:close/>
                <a:moveTo>
                  <a:pt x="57" y="105"/>
                </a:moveTo>
                <a:cubicBezTo>
                  <a:pt x="57" y="106"/>
                  <a:pt x="57" y="106"/>
                  <a:pt x="56" y="106"/>
                </a:cubicBezTo>
                <a:cubicBezTo>
                  <a:pt x="55" y="106"/>
                  <a:pt x="54" y="106"/>
                  <a:pt x="54" y="106"/>
                </a:cubicBezTo>
                <a:cubicBezTo>
                  <a:pt x="55" y="108"/>
                  <a:pt x="55" y="108"/>
                  <a:pt x="55" y="108"/>
                </a:cubicBezTo>
                <a:cubicBezTo>
                  <a:pt x="55" y="109"/>
                  <a:pt x="55" y="109"/>
                  <a:pt x="55" y="109"/>
                </a:cubicBezTo>
                <a:cubicBezTo>
                  <a:pt x="55" y="109"/>
                  <a:pt x="55" y="109"/>
                  <a:pt x="54" y="109"/>
                </a:cubicBezTo>
                <a:cubicBezTo>
                  <a:pt x="54" y="109"/>
                  <a:pt x="53" y="110"/>
                  <a:pt x="53" y="110"/>
                </a:cubicBezTo>
                <a:cubicBezTo>
                  <a:pt x="53" y="111"/>
                  <a:pt x="54" y="110"/>
                  <a:pt x="55" y="110"/>
                </a:cubicBezTo>
                <a:cubicBezTo>
                  <a:pt x="56" y="110"/>
                  <a:pt x="56" y="111"/>
                  <a:pt x="56" y="111"/>
                </a:cubicBezTo>
                <a:cubicBezTo>
                  <a:pt x="56" y="111"/>
                  <a:pt x="56" y="113"/>
                  <a:pt x="56" y="114"/>
                </a:cubicBezTo>
                <a:cubicBezTo>
                  <a:pt x="56" y="115"/>
                  <a:pt x="55" y="115"/>
                  <a:pt x="54" y="115"/>
                </a:cubicBezTo>
                <a:cubicBezTo>
                  <a:pt x="54" y="114"/>
                  <a:pt x="51" y="114"/>
                  <a:pt x="50" y="113"/>
                </a:cubicBezTo>
                <a:cubicBezTo>
                  <a:pt x="49" y="111"/>
                  <a:pt x="49" y="107"/>
                  <a:pt x="49" y="106"/>
                </a:cubicBezTo>
                <a:cubicBezTo>
                  <a:pt x="50" y="105"/>
                  <a:pt x="53" y="104"/>
                  <a:pt x="53" y="104"/>
                </a:cubicBezTo>
                <a:cubicBezTo>
                  <a:pt x="54" y="103"/>
                  <a:pt x="54" y="102"/>
                  <a:pt x="54" y="101"/>
                </a:cubicBezTo>
                <a:cubicBezTo>
                  <a:pt x="54" y="100"/>
                  <a:pt x="51" y="99"/>
                  <a:pt x="51" y="99"/>
                </a:cubicBezTo>
                <a:cubicBezTo>
                  <a:pt x="50" y="98"/>
                  <a:pt x="56" y="95"/>
                  <a:pt x="57" y="95"/>
                </a:cubicBezTo>
                <a:cubicBezTo>
                  <a:pt x="58" y="96"/>
                  <a:pt x="61" y="99"/>
                  <a:pt x="61" y="99"/>
                </a:cubicBezTo>
                <a:cubicBezTo>
                  <a:pt x="61" y="99"/>
                  <a:pt x="58" y="100"/>
                  <a:pt x="57" y="100"/>
                </a:cubicBezTo>
                <a:cubicBezTo>
                  <a:pt x="57" y="101"/>
                  <a:pt x="57" y="105"/>
                  <a:pt x="57" y="105"/>
                </a:cubicBezTo>
                <a:close/>
                <a:moveTo>
                  <a:pt x="61" y="109"/>
                </a:moveTo>
                <a:cubicBezTo>
                  <a:pt x="60" y="109"/>
                  <a:pt x="58" y="104"/>
                  <a:pt x="59" y="104"/>
                </a:cubicBezTo>
                <a:cubicBezTo>
                  <a:pt x="59" y="104"/>
                  <a:pt x="62" y="104"/>
                  <a:pt x="62" y="105"/>
                </a:cubicBezTo>
                <a:cubicBezTo>
                  <a:pt x="62" y="106"/>
                  <a:pt x="61" y="109"/>
                  <a:pt x="61" y="109"/>
                </a:cubicBezTo>
                <a:close/>
                <a:moveTo>
                  <a:pt x="59" y="94"/>
                </a:moveTo>
                <a:cubicBezTo>
                  <a:pt x="58" y="94"/>
                  <a:pt x="56" y="93"/>
                  <a:pt x="54" y="94"/>
                </a:cubicBezTo>
                <a:cubicBezTo>
                  <a:pt x="53" y="95"/>
                  <a:pt x="49" y="98"/>
                  <a:pt x="47" y="99"/>
                </a:cubicBezTo>
                <a:cubicBezTo>
                  <a:pt x="45" y="100"/>
                  <a:pt x="45" y="96"/>
                  <a:pt x="45" y="96"/>
                </a:cubicBezTo>
                <a:cubicBezTo>
                  <a:pt x="47" y="93"/>
                  <a:pt x="51" y="91"/>
                  <a:pt x="53" y="91"/>
                </a:cubicBezTo>
                <a:cubicBezTo>
                  <a:pt x="55" y="90"/>
                  <a:pt x="58" y="91"/>
                  <a:pt x="59" y="91"/>
                </a:cubicBezTo>
                <a:cubicBezTo>
                  <a:pt x="60" y="92"/>
                  <a:pt x="62" y="91"/>
                  <a:pt x="63" y="92"/>
                </a:cubicBezTo>
                <a:cubicBezTo>
                  <a:pt x="65" y="94"/>
                  <a:pt x="66" y="97"/>
                  <a:pt x="66" y="98"/>
                </a:cubicBezTo>
                <a:cubicBezTo>
                  <a:pt x="66" y="98"/>
                  <a:pt x="60" y="94"/>
                  <a:pt x="59" y="94"/>
                </a:cubicBez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5" name="Freeform: Shape 2">
            <a:extLst>
              <a:ext uri="{FF2B5EF4-FFF2-40B4-BE49-F238E27FC236}">
                <a16:creationId xmlns:a16="http://schemas.microsoft.com/office/drawing/2014/main" id="{F37AAEC4-51F1-437D-8ACB-03CC53C36CCF}"/>
              </a:ext>
            </a:extLst>
          </p:cNvPr>
          <p:cNvSpPr>
            <a:spLocks/>
          </p:cNvSpPr>
          <p:nvPr/>
        </p:nvSpPr>
        <p:spPr bwMode="auto">
          <a:xfrm>
            <a:off x="3241709" y="991967"/>
            <a:ext cx="703736" cy="1506911"/>
          </a:xfrm>
          <a:custGeom>
            <a:avLst/>
            <a:gdLst>
              <a:gd name="T0" fmla="*/ 150 w 188"/>
              <a:gd name="T1" fmla="*/ 319 h 403"/>
              <a:gd name="T2" fmla="*/ 120 w 188"/>
              <a:gd name="T3" fmla="*/ 255 h 403"/>
              <a:gd name="T4" fmla="*/ 125 w 188"/>
              <a:gd name="T5" fmla="*/ 249 h 403"/>
              <a:gd name="T6" fmla="*/ 119 w 188"/>
              <a:gd name="T7" fmla="*/ 246 h 403"/>
              <a:gd name="T8" fmla="*/ 102 w 188"/>
              <a:gd name="T9" fmla="*/ 58 h 403"/>
              <a:gd name="T10" fmla="*/ 103 w 188"/>
              <a:gd name="T11" fmla="*/ 42 h 403"/>
              <a:gd name="T12" fmla="*/ 103 w 188"/>
              <a:gd name="T13" fmla="*/ 39 h 403"/>
              <a:gd name="T14" fmla="*/ 99 w 188"/>
              <a:gd name="T15" fmla="*/ 35 h 403"/>
              <a:gd name="T16" fmla="*/ 96 w 188"/>
              <a:gd name="T17" fmla="*/ 32 h 403"/>
              <a:gd name="T18" fmla="*/ 95 w 188"/>
              <a:gd name="T19" fmla="*/ 17 h 403"/>
              <a:gd name="T20" fmla="*/ 94 w 188"/>
              <a:gd name="T21" fmla="*/ 0 h 403"/>
              <a:gd name="T22" fmla="*/ 93 w 188"/>
              <a:gd name="T23" fmla="*/ 0 h 403"/>
              <a:gd name="T24" fmla="*/ 93 w 188"/>
              <a:gd name="T25" fmla="*/ 16 h 403"/>
              <a:gd name="T26" fmla="*/ 92 w 188"/>
              <a:gd name="T27" fmla="*/ 32 h 403"/>
              <a:gd name="T28" fmla="*/ 88 w 188"/>
              <a:gd name="T29" fmla="*/ 34 h 403"/>
              <a:gd name="T30" fmla="*/ 87 w 188"/>
              <a:gd name="T31" fmla="*/ 35 h 403"/>
              <a:gd name="T32" fmla="*/ 84 w 188"/>
              <a:gd name="T33" fmla="*/ 41 h 403"/>
              <a:gd name="T34" fmla="*/ 82 w 188"/>
              <a:gd name="T35" fmla="*/ 45 h 403"/>
              <a:gd name="T36" fmla="*/ 86 w 188"/>
              <a:gd name="T37" fmla="*/ 58 h 403"/>
              <a:gd name="T38" fmla="*/ 66 w 188"/>
              <a:gd name="T39" fmla="*/ 246 h 403"/>
              <a:gd name="T40" fmla="*/ 66 w 188"/>
              <a:gd name="T41" fmla="*/ 255 h 403"/>
              <a:gd name="T42" fmla="*/ 45 w 188"/>
              <a:gd name="T43" fmla="*/ 319 h 403"/>
              <a:gd name="T44" fmla="*/ 37 w 188"/>
              <a:gd name="T45" fmla="*/ 337 h 403"/>
              <a:gd name="T46" fmla="*/ 37 w 188"/>
              <a:gd name="T47" fmla="*/ 403 h 403"/>
              <a:gd name="T48" fmla="*/ 93 w 188"/>
              <a:gd name="T49" fmla="*/ 353 h 403"/>
              <a:gd name="T50" fmla="*/ 94 w 188"/>
              <a:gd name="T51" fmla="*/ 353 h 403"/>
              <a:gd name="T52" fmla="*/ 151 w 188"/>
              <a:gd name="T53" fmla="*/ 403 h 403"/>
              <a:gd name="T54" fmla="*/ 150 w 188"/>
              <a:gd name="T55" fmla="*/ 336 h 403"/>
              <a:gd name="T56" fmla="*/ 93 w 188"/>
              <a:gd name="T57" fmla="*/ 319 h 403"/>
              <a:gd name="T58" fmla="*/ 82 w 188"/>
              <a:gd name="T59" fmla="*/ 275 h 403"/>
              <a:gd name="T60" fmla="*/ 94 w 188"/>
              <a:gd name="T61" fmla="*/ 275 h 403"/>
              <a:gd name="T62" fmla="*/ 115 w 188"/>
              <a:gd name="T63" fmla="*/ 319 h 4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88" h="403">
                <a:moveTo>
                  <a:pt x="150" y="336"/>
                </a:moveTo>
                <a:cubicBezTo>
                  <a:pt x="150" y="319"/>
                  <a:pt x="150" y="319"/>
                  <a:pt x="150" y="319"/>
                </a:cubicBezTo>
                <a:cubicBezTo>
                  <a:pt x="142" y="319"/>
                  <a:pt x="142" y="319"/>
                  <a:pt x="142" y="319"/>
                </a:cubicBezTo>
                <a:cubicBezTo>
                  <a:pt x="132" y="297"/>
                  <a:pt x="124" y="275"/>
                  <a:pt x="120" y="255"/>
                </a:cubicBezTo>
                <a:cubicBezTo>
                  <a:pt x="122" y="255"/>
                  <a:pt x="122" y="255"/>
                  <a:pt x="122" y="255"/>
                </a:cubicBezTo>
                <a:cubicBezTo>
                  <a:pt x="124" y="255"/>
                  <a:pt x="125" y="249"/>
                  <a:pt x="125" y="249"/>
                </a:cubicBezTo>
                <a:cubicBezTo>
                  <a:pt x="125" y="247"/>
                  <a:pt x="124" y="246"/>
                  <a:pt x="122" y="246"/>
                </a:cubicBezTo>
                <a:cubicBezTo>
                  <a:pt x="119" y="246"/>
                  <a:pt x="119" y="246"/>
                  <a:pt x="119" y="246"/>
                </a:cubicBezTo>
                <a:cubicBezTo>
                  <a:pt x="115" y="223"/>
                  <a:pt x="101" y="129"/>
                  <a:pt x="101" y="58"/>
                </a:cubicBezTo>
                <a:cubicBezTo>
                  <a:pt x="102" y="58"/>
                  <a:pt x="102" y="58"/>
                  <a:pt x="102" y="58"/>
                </a:cubicBezTo>
                <a:cubicBezTo>
                  <a:pt x="104" y="58"/>
                  <a:pt x="105" y="45"/>
                  <a:pt x="105" y="45"/>
                </a:cubicBezTo>
                <a:cubicBezTo>
                  <a:pt x="105" y="44"/>
                  <a:pt x="104" y="43"/>
                  <a:pt x="103" y="42"/>
                </a:cubicBezTo>
                <a:cubicBezTo>
                  <a:pt x="103" y="42"/>
                  <a:pt x="103" y="41"/>
                  <a:pt x="103" y="41"/>
                </a:cubicBezTo>
                <a:cubicBezTo>
                  <a:pt x="103" y="39"/>
                  <a:pt x="103" y="39"/>
                  <a:pt x="103" y="39"/>
                </a:cubicBezTo>
                <a:cubicBezTo>
                  <a:pt x="103" y="37"/>
                  <a:pt x="102" y="35"/>
                  <a:pt x="100" y="35"/>
                </a:cubicBezTo>
                <a:cubicBezTo>
                  <a:pt x="99" y="35"/>
                  <a:pt x="99" y="35"/>
                  <a:pt x="99" y="35"/>
                </a:cubicBezTo>
                <a:cubicBezTo>
                  <a:pt x="99" y="35"/>
                  <a:pt x="99" y="35"/>
                  <a:pt x="99" y="34"/>
                </a:cubicBezTo>
                <a:cubicBezTo>
                  <a:pt x="99" y="33"/>
                  <a:pt x="98" y="32"/>
                  <a:pt x="96" y="32"/>
                </a:cubicBezTo>
                <a:cubicBezTo>
                  <a:pt x="95" y="32"/>
                  <a:pt x="95" y="32"/>
                  <a:pt x="95" y="32"/>
                </a:cubicBezTo>
                <a:cubicBezTo>
                  <a:pt x="95" y="17"/>
                  <a:pt x="95" y="17"/>
                  <a:pt x="95" y="17"/>
                </a:cubicBezTo>
                <a:cubicBezTo>
                  <a:pt x="95" y="17"/>
                  <a:pt x="95" y="16"/>
                  <a:pt x="94" y="16"/>
                </a:cubicBezTo>
                <a:cubicBezTo>
                  <a:pt x="94" y="0"/>
                  <a:pt x="94" y="0"/>
                  <a:pt x="94" y="0"/>
                </a:cubicBezTo>
                <a:cubicBezTo>
                  <a:pt x="94" y="0"/>
                  <a:pt x="94" y="0"/>
                  <a:pt x="94" y="0"/>
                </a:cubicBezTo>
                <a:cubicBezTo>
                  <a:pt x="93" y="0"/>
                  <a:pt x="93" y="0"/>
                  <a:pt x="93" y="0"/>
                </a:cubicBezTo>
                <a:cubicBezTo>
                  <a:pt x="93" y="0"/>
                  <a:pt x="93" y="0"/>
                  <a:pt x="93" y="0"/>
                </a:cubicBezTo>
                <a:cubicBezTo>
                  <a:pt x="93" y="16"/>
                  <a:pt x="93" y="16"/>
                  <a:pt x="93" y="16"/>
                </a:cubicBezTo>
                <a:cubicBezTo>
                  <a:pt x="92" y="16"/>
                  <a:pt x="92" y="17"/>
                  <a:pt x="92" y="17"/>
                </a:cubicBezTo>
                <a:cubicBezTo>
                  <a:pt x="92" y="32"/>
                  <a:pt x="92" y="32"/>
                  <a:pt x="92" y="32"/>
                </a:cubicBezTo>
                <a:cubicBezTo>
                  <a:pt x="91" y="32"/>
                  <a:pt x="91" y="32"/>
                  <a:pt x="91" y="32"/>
                </a:cubicBezTo>
                <a:cubicBezTo>
                  <a:pt x="89" y="32"/>
                  <a:pt x="88" y="33"/>
                  <a:pt x="88" y="34"/>
                </a:cubicBezTo>
                <a:cubicBezTo>
                  <a:pt x="88" y="35"/>
                  <a:pt x="88" y="35"/>
                  <a:pt x="89" y="35"/>
                </a:cubicBezTo>
                <a:cubicBezTo>
                  <a:pt x="87" y="35"/>
                  <a:pt x="87" y="35"/>
                  <a:pt x="87" y="35"/>
                </a:cubicBezTo>
                <a:cubicBezTo>
                  <a:pt x="85" y="35"/>
                  <a:pt x="84" y="37"/>
                  <a:pt x="84" y="39"/>
                </a:cubicBezTo>
                <a:cubicBezTo>
                  <a:pt x="84" y="41"/>
                  <a:pt x="84" y="41"/>
                  <a:pt x="84" y="41"/>
                </a:cubicBezTo>
                <a:cubicBezTo>
                  <a:pt x="84" y="41"/>
                  <a:pt x="84" y="42"/>
                  <a:pt x="84" y="42"/>
                </a:cubicBezTo>
                <a:cubicBezTo>
                  <a:pt x="83" y="43"/>
                  <a:pt x="82" y="44"/>
                  <a:pt x="82" y="45"/>
                </a:cubicBezTo>
                <a:cubicBezTo>
                  <a:pt x="82" y="45"/>
                  <a:pt x="83" y="58"/>
                  <a:pt x="85" y="58"/>
                </a:cubicBezTo>
                <a:cubicBezTo>
                  <a:pt x="86" y="58"/>
                  <a:pt x="86" y="58"/>
                  <a:pt x="86" y="58"/>
                </a:cubicBezTo>
                <a:cubicBezTo>
                  <a:pt x="86" y="129"/>
                  <a:pt x="72" y="223"/>
                  <a:pt x="68" y="246"/>
                </a:cubicBezTo>
                <a:cubicBezTo>
                  <a:pt x="66" y="246"/>
                  <a:pt x="66" y="246"/>
                  <a:pt x="66" y="246"/>
                </a:cubicBezTo>
                <a:cubicBezTo>
                  <a:pt x="64" y="246"/>
                  <a:pt x="62" y="247"/>
                  <a:pt x="62" y="249"/>
                </a:cubicBezTo>
                <a:cubicBezTo>
                  <a:pt x="62" y="249"/>
                  <a:pt x="64" y="255"/>
                  <a:pt x="66" y="255"/>
                </a:cubicBezTo>
                <a:cubicBezTo>
                  <a:pt x="67" y="255"/>
                  <a:pt x="67" y="255"/>
                  <a:pt x="67" y="255"/>
                </a:cubicBezTo>
                <a:cubicBezTo>
                  <a:pt x="63" y="275"/>
                  <a:pt x="55" y="297"/>
                  <a:pt x="45" y="319"/>
                </a:cubicBezTo>
                <a:cubicBezTo>
                  <a:pt x="37" y="319"/>
                  <a:pt x="37" y="319"/>
                  <a:pt x="37" y="319"/>
                </a:cubicBezTo>
                <a:cubicBezTo>
                  <a:pt x="37" y="337"/>
                  <a:pt x="37" y="337"/>
                  <a:pt x="37" y="337"/>
                </a:cubicBezTo>
                <a:cubicBezTo>
                  <a:pt x="18" y="373"/>
                  <a:pt x="0" y="403"/>
                  <a:pt x="0" y="403"/>
                </a:cubicBezTo>
                <a:cubicBezTo>
                  <a:pt x="37" y="403"/>
                  <a:pt x="37" y="403"/>
                  <a:pt x="37" y="403"/>
                </a:cubicBezTo>
                <a:cubicBezTo>
                  <a:pt x="39" y="403"/>
                  <a:pt x="39" y="403"/>
                  <a:pt x="39" y="403"/>
                </a:cubicBezTo>
                <a:cubicBezTo>
                  <a:pt x="40" y="375"/>
                  <a:pt x="64" y="353"/>
                  <a:pt x="93" y="353"/>
                </a:cubicBezTo>
                <a:cubicBezTo>
                  <a:pt x="93" y="353"/>
                  <a:pt x="93" y="353"/>
                  <a:pt x="94" y="353"/>
                </a:cubicBezTo>
                <a:cubicBezTo>
                  <a:pt x="94" y="353"/>
                  <a:pt x="94" y="353"/>
                  <a:pt x="94" y="353"/>
                </a:cubicBezTo>
                <a:cubicBezTo>
                  <a:pt x="123" y="353"/>
                  <a:pt x="147" y="375"/>
                  <a:pt x="148" y="403"/>
                </a:cubicBezTo>
                <a:cubicBezTo>
                  <a:pt x="151" y="403"/>
                  <a:pt x="151" y="403"/>
                  <a:pt x="151" y="403"/>
                </a:cubicBezTo>
                <a:cubicBezTo>
                  <a:pt x="188" y="403"/>
                  <a:pt x="188" y="403"/>
                  <a:pt x="188" y="403"/>
                </a:cubicBezTo>
                <a:cubicBezTo>
                  <a:pt x="188" y="403"/>
                  <a:pt x="168" y="373"/>
                  <a:pt x="150" y="336"/>
                </a:cubicBezTo>
                <a:close/>
                <a:moveTo>
                  <a:pt x="94" y="319"/>
                </a:moveTo>
                <a:cubicBezTo>
                  <a:pt x="93" y="319"/>
                  <a:pt x="93" y="319"/>
                  <a:pt x="93" y="319"/>
                </a:cubicBezTo>
                <a:cubicBezTo>
                  <a:pt x="73" y="319"/>
                  <a:pt x="73" y="319"/>
                  <a:pt x="73" y="319"/>
                </a:cubicBezTo>
                <a:cubicBezTo>
                  <a:pt x="73" y="319"/>
                  <a:pt x="82" y="284"/>
                  <a:pt x="82" y="275"/>
                </a:cubicBezTo>
                <a:cubicBezTo>
                  <a:pt x="93" y="275"/>
                  <a:pt x="93" y="275"/>
                  <a:pt x="93" y="275"/>
                </a:cubicBezTo>
                <a:cubicBezTo>
                  <a:pt x="94" y="275"/>
                  <a:pt x="94" y="275"/>
                  <a:pt x="94" y="275"/>
                </a:cubicBezTo>
                <a:cubicBezTo>
                  <a:pt x="105" y="275"/>
                  <a:pt x="105" y="275"/>
                  <a:pt x="105" y="275"/>
                </a:cubicBezTo>
                <a:cubicBezTo>
                  <a:pt x="105" y="275"/>
                  <a:pt x="111" y="310"/>
                  <a:pt x="115" y="319"/>
                </a:cubicBezTo>
                <a:lnTo>
                  <a:pt x="94" y="319"/>
                </a:lnTo>
                <a:close/>
              </a:path>
            </a:pathLst>
          </a:cu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solidFill>
                <a:schemeClr val="lt1"/>
              </a:solidFill>
              <a:cs typeface="+mn-ea"/>
              <a:sym typeface="+mn-lt"/>
            </a:endParaRPr>
          </a:p>
        </p:txBody>
      </p:sp>
      <p:grpSp>
        <p:nvGrpSpPr>
          <p:cNvPr id="6" name="Group 3">
            <a:extLst>
              <a:ext uri="{FF2B5EF4-FFF2-40B4-BE49-F238E27FC236}">
                <a16:creationId xmlns:a16="http://schemas.microsoft.com/office/drawing/2014/main" id="{A0DF2030-0548-474C-922C-EBCD2734CAD2}"/>
              </a:ext>
            </a:extLst>
          </p:cNvPr>
          <p:cNvGrpSpPr/>
          <p:nvPr/>
        </p:nvGrpSpPr>
        <p:grpSpPr>
          <a:xfrm>
            <a:off x="5378959" y="991973"/>
            <a:ext cx="641523" cy="1506912"/>
            <a:chOff x="3576638" y="5540375"/>
            <a:chExt cx="304800" cy="715962"/>
          </a:xfrm>
          <a:solidFill>
            <a:srgbClr val="F2AB43"/>
          </a:solidFill>
          <a:effectLst/>
        </p:grpSpPr>
        <p:sp>
          <p:nvSpPr>
            <p:cNvPr id="26" name="Freeform: Shape 4">
              <a:extLst>
                <a:ext uri="{FF2B5EF4-FFF2-40B4-BE49-F238E27FC236}">
                  <a16:creationId xmlns:a16="http://schemas.microsoft.com/office/drawing/2014/main" id="{75DEF5BC-2190-4254-81A9-A8DDB99A80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2988" y="5540375"/>
              <a:ext cx="298450" cy="623887"/>
            </a:xfrm>
            <a:custGeom>
              <a:avLst/>
              <a:gdLst>
                <a:gd name="T0" fmla="*/ 47 w 128"/>
                <a:gd name="T1" fmla="*/ 13 h 268"/>
                <a:gd name="T2" fmla="*/ 24 w 128"/>
                <a:gd name="T3" fmla="*/ 84 h 268"/>
                <a:gd name="T4" fmla="*/ 18 w 128"/>
                <a:gd name="T5" fmla="*/ 127 h 268"/>
                <a:gd name="T6" fmla="*/ 13 w 128"/>
                <a:gd name="T7" fmla="*/ 165 h 268"/>
                <a:gd name="T8" fmla="*/ 4 w 128"/>
                <a:gd name="T9" fmla="*/ 217 h 268"/>
                <a:gd name="T10" fmla="*/ 100 w 128"/>
                <a:gd name="T11" fmla="*/ 265 h 268"/>
                <a:gd name="T12" fmla="*/ 106 w 128"/>
                <a:gd name="T13" fmla="*/ 213 h 268"/>
                <a:gd name="T14" fmla="*/ 111 w 128"/>
                <a:gd name="T15" fmla="*/ 180 h 268"/>
                <a:gd name="T16" fmla="*/ 114 w 128"/>
                <a:gd name="T17" fmla="*/ 145 h 268"/>
                <a:gd name="T18" fmla="*/ 123 w 128"/>
                <a:gd name="T19" fmla="*/ 102 h 268"/>
                <a:gd name="T20" fmla="*/ 109 w 128"/>
                <a:gd name="T21" fmla="*/ 73 h 268"/>
                <a:gd name="T22" fmla="*/ 105 w 128"/>
                <a:gd name="T23" fmla="*/ 76 h 268"/>
                <a:gd name="T24" fmla="*/ 104 w 128"/>
                <a:gd name="T25" fmla="*/ 146 h 268"/>
                <a:gd name="T26" fmla="*/ 100 w 128"/>
                <a:gd name="T27" fmla="*/ 179 h 268"/>
                <a:gd name="T28" fmla="*/ 95 w 128"/>
                <a:gd name="T29" fmla="*/ 212 h 268"/>
                <a:gd name="T30" fmla="*/ 21 w 128"/>
                <a:gd name="T31" fmla="*/ 197 h 268"/>
                <a:gd name="T32" fmla="*/ 26 w 128"/>
                <a:gd name="T33" fmla="*/ 165 h 268"/>
                <a:gd name="T34" fmla="*/ 29 w 128"/>
                <a:gd name="T35" fmla="*/ 131 h 268"/>
                <a:gd name="T36" fmla="*/ 35 w 128"/>
                <a:gd name="T37" fmla="*/ 99 h 268"/>
                <a:gd name="T38" fmla="*/ 43 w 128"/>
                <a:gd name="T39" fmla="*/ 100 h 268"/>
                <a:gd name="T40" fmla="*/ 60 w 128"/>
                <a:gd name="T41" fmla="*/ 99 h 268"/>
                <a:gd name="T42" fmla="*/ 69 w 128"/>
                <a:gd name="T43" fmla="*/ 70 h 268"/>
                <a:gd name="T44" fmla="*/ 87 w 128"/>
                <a:gd name="T45" fmla="*/ 107 h 268"/>
                <a:gd name="T46" fmla="*/ 97 w 128"/>
                <a:gd name="T47" fmla="*/ 111 h 268"/>
                <a:gd name="T48" fmla="*/ 101 w 128"/>
                <a:gd name="T49" fmla="*/ 78 h 268"/>
                <a:gd name="T50" fmla="*/ 84 w 128"/>
                <a:gd name="T51" fmla="*/ 161 h 268"/>
                <a:gd name="T52" fmla="*/ 79 w 128"/>
                <a:gd name="T53" fmla="*/ 193 h 268"/>
                <a:gd name="T54" fmla="*/ 44 w 128"/>
                <a:gd name="T55" fmla="*/ 170 h 268"/>
                <a:gd name="T56" fmla="*/ 46 w 128"/>
                <a:gd name="T57" fmla="*/ 153 h 268"/>
                <a:gd name="T58" fmla="*/ 56 w 128"/>
                <a:gd name="T59" fmla="*/ 157 h 268"/>
                <a:gd name="T60" fmla="*/ 61 w 128"/>
                <a:gd name="T61" fmla="*/ 157 h 268"/>
                <a:gd name="T62" fmla="*/ 71 w 128"/>
                <a:gd name="T63" fmla="*/ 157 h 268"/>
                <a:gd name="T64" fmla="*/ 51 w 128"/>
                <a:gd name="T65" fmla="*/ 189 h 268"/>
                <a:gd name="T66" fmla="*/ 60 w 128"/>
                <a:gd name="T67" fmla="*/ 191 h 268"/>
                <a:gd name="T68" fmla="*/ 67 w 128"/>
                <a:gd name="T69" fmla="*/ 190 h 268"/>
                <a:gd name="T70" fmla="*/ 74 w 128"/>
                <a:gd name="T71" fmla="*/ 107 h 268"/>
                <a:gd name="T72" fmla="*/ 41 w 128"/>
                <a:gd name="T73" fmla="*/ 204 h 268"/>
                <a:gd name="T74" fmla="*/ 54 w 128"/>
                <a:gd name="T75" fmla="*/ 205 h 268"/>
                <a:gd name="T76" fmla="*/ 66 w 128"/>
                <a:gd name="T77" fmla="*/ 207 h 268"/>
                <a:gd name="T78" fmla="*/ 77 w 128"/>
                <a:gd name="T79" fmla="*/ 207 h 268"/>
                <a:gd name="T80" fmla="*/ 90 w 128"/>
                <a:gd name="T81" fmla="*/ 61 h 268"/>
                <a:gd name="T82" fmla="*/ 82 w 128"/>
                <a:gd name="T83" fmla="*/ 72 h 268"/>
                <a:gd name="T84" fmla="*/ 68 w 128"/>
                <a:gd name="T85" fmla="*/ 89 h 268"/>
                <a:gd name="T86" fmla="*/ 56 w 128"/>
                <a:gd name="T87" fmla="*/ 71 h 268"/>
                <a:gd name="T88" fmla="*/ 42 w 128"/>
                <a:gd name="T89" fmla="*/ 85 h 268"/>
                <a:gd name="T90" fmla="*/ 34 w 128"/>
                <a:gd name="T91" fmla="*/ 67 h 268"/>
                <a:gd name="T92" fmla="*/ 31 w 128"/>
                <a:gd name="T93" fmla="*/ 100 h 268"/>
                <a:gd name="T94" fmla="*/ 27 w 128"/>
                <a:gd name="T95" fmla="*/ 134 h 268"/>
                <a:gd name="T96" fmla="*/ 21 w 128"/>
                <a:gd name="T97" fmla="*/ 183 h 268"/>
                <a:gd name="T98" fmla="*/ 15 w 128"/>
                <a:gd name="T99" fmla="*/ 217 h 268"/>
                <a:gd name="T100" fmla="*/ 13 w 128"/>
                <a:gd name="T101" fmla="*/ 231 h 268"/>
                <a:gd name="T102" fmla="*/ 22 w 128"/>
                <a:gd name="T103" fmla="*/ 233 h 268"/>
                <a:gd name="T104" fmla="*/ 34 w 128"/>
                <a:gd name="T105" fmla="*/ 235 h 268"/>
                <a:gd name="T106" fmla="*/ 45 w 128"/>
                <a:gd name="T107" fmla="*/ 237 h 268"/>
                <a:gd name="T108" fmla="*/ 57 w 128"/>
                <a:gd name="T109" fmla="*/ 239 h 268"/>
                <a:gd name="T110" fmla="*/ 70 w 128"/>
                <a:gd name="T111" fmla="*/ 242 h 268"/>
                <a:gd name="T112" fmla="*/ 82 w 128"/>
                <a:gd name="T113" fmla="*/ 262 h 268"/>
                <a:gd name="T114" fmla="*/ 92 w 128"/>
                <a:gd name="T115" fmla="*/ 263 h 268"/>
                <a:gd name="T116" fmla="*/ 95 w 128"/>
                <a:gd name="T117" fmla="*/ 228 h 268"/>
                <a:gd name="T118" fmla="*/ 101 w 128"/>
                <a:gd name="T119" fmla="*/ 180 h 268"/>
                <a:gd name="T120" fmla="*/ 106 w 128"/>
                <a:gd name="T121" fmla="*/ 147 h 268"/>
                <a:gd name="T122" fmla="*/ 110 w 128"/>
                <a:gd name="T123" fmla="*/ 114 h 268"/>
                <a:gd name="T124" fmla="*/ 112 w 128"/>
                <a:gd name="T125" fmla="*/ 96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8" h="268">
                  <a:moveTo>
                    <a:pt x="126" y="67"/>
                  </a:moveTo>
                  <a:cubicBezTo>
                    <a:pt x="114" y="65"/>
                    <a:pt x="114" y="65"/>
                    <a:pt x="114" y="65"/>
                  </a:cubicBezTo>
                  <a:cubicBezTo>
                    <a:pt x="114" y="64"/>
                    <a:pt x="114" y="63"/>
                    <a:pt x="113" y="63"/>
                  </a:cubicBezTo>
                  <a:cubicBezTo>
                    <a:pt x="118" y="28"/>
                    <a:pt x="118" y="28"/>
                    <a:pt x="118" y="28"/>
                  </a:cubicBezTo>
                  <a:cubicBezTo>
                    <a:pt x="118" y="28"/>
                    <a:pt x="118" y="28"/>
                    <a:pt x="118" y="28"/>
                  </a:cubicBezTo>
                  <a:cubicBezTo>
                    <a:pt x="118" y="28"/>
                    <a:pt x="118" y="28"/>
                    <a:pt x="118" y="27"/>
                  </a:cubicBezTo>
                  <a:cubicBezTo>
                    <a:pt x="119" y="27"/>
                    <a:pt x="119" y="27"/>
                    <a:pt x="119" y="27"/>
                  </a:cubicBezTo>
                  <a:cubicBezTo>
                    <a:pt x="119" y="27"/>
                    <a:pt x="119" y="27"/>
                    <a:pt x="119" y="27"/>
                  </a:cubicBezTo>
                  <a:cubicBezTo>
                    <a:pt x="120" y="26"/>
                    <a:pt x="119" y="26"/>
                    <a:pt x="119" y="25"/>
                  </a:cubicBezTo>
                  <a:cubicBezTo>
                    <a:pt x="119" y="25"/>
                    <a:pt x="118" y="24"/>
                    <a:pt x="118" y="24"/>
                  </a:cubicBezTo>
                  <a:cubicBezTo>
                    <a:pt x="117" y="24"/>
                    <a:pt x="117" y="24"/>
                    <a:pt x="117" y="24"/>
                  </a:cubicBezTo>
                  <a:cubicBezTo>
                    <a:pt x="118" y="16"/>
                    <a:pt x="118" y="16"/>
                    <a:pt x="118" y="16"/>
                  </a:cubicBezTo>
                  <a:cubicBezTo>
                    <a:pt x="119" y="16"/>
                    <a:pt x="119" y="16"/>
                    <a:pt x="119" y="16"/>
                  </a:cubicBezTo>
                  <a:cubicBezTo>
                    <a:pt x="121" y="17"/>
                    <a:pt x="122" y="16"/>
                    <a:pt x="123" y="14"/>
                  </a:cubicBezTo>
                  <a:cubicBezTo>
                    <a:pt x="123" y="13"/>
                    <a:pt x="123" y="13"/>
                    <a:pt x="122" y="13"/>
                  </a:cubicBezTo>
                  <a:cubicBezTo>
                    <a:pt x="84" y="6"/>
                    <a:pt x="84" y="6"/>
                    <a:pt x="84" y="6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5" y="0"/>
                    <a:pt x="45" y="1"/>
                    <a:pt x="45" y="1"/>
                  </a:cubicBezTo>
                  <a:cubicBezTo>
                    <a:pt x="45" y="3"/>
                    <a:pt x="46" y="5"/>
                    <a:pt x="48" y="5"/>
                  </a:cubicBezTo>
                  <a:cubicBezTo>
                    <a:pt x="49" y="5"/>
                    <a:pt x="49" y="5"/>
                    <a:pt x="49" y="5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7" y="13"/>
                    <a:pt x="47" y="13"/>
                    <a:pt x="47" y="13"/>
                  </a:cubicBezTo>
                  <a:cubicBezTo>
                    <a:pt x="46" y="13"/>
                    <a:pt x="45" y="14"/>
                    <a:pt x="45" y="15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6" y="16"/>
                    <a:pt x="46" y="16"/>
                    <a:pt x="46" y="17"/>
                  </a:cubicBezTo>
                  <a:cubicBezTo>
                    <a:pt x="42" y="51"/>
                    <a:pt x="42" y="51"/>
                    <a:pt x="42" y="51"/>
                  </a:cubicBezTo>
                  <a:cubicBezTo>
                    <a:pt x="41" y="51"/>
                    <a:pt x="40" y="52"/>
                    <a:pt x="40" y="53"/>
                  </a:cubicBezTo>
                  <a:cubicBezTo>
                    <a:pt x="28" y="51"/>
                    <a:pt x="28" y="51"/>
                    <a:pt x="28" y="51"/>
                  </a:cubicBezTo>
                  <a:cubicBezTo>
                    <a:pt x="27" y="51"/>
                    <a:pt x="26" y="52"/>
                    <a:pt x="26" y="53"/>
                  </a:cubicBezTo>
                  <a:cubicBezTo>
                    <a:pt x="26" y="53"/>
                    <a:pt x="26" y="53"/>
                    <a:pt x="26" y="54"/>
                  </a:cubicBezTo>
                  <a:cubicBezTo>
                    <a:pt x="26" y="54"/>
                    <a:pt x="27" y="54"/>
                    <a:pt x="27" y="55"/>
                  </a:cubicBezTo>
                  <a:cubicBezTo>
                    <a:pt x="28" y="55"/>
                    <a:pt x="28" y="55"/>
                    <a:pt x="28" y="55"/>
                  </a:cubicBezTo>
                  <a:cubicBezTo>
                    <a:pt x="27" y="61"/>
                    <a:pt x="27" y="61"/>
                    <a:pt x="27" y="61"/>
                  </a:cubicBezTo>
                  <a:cubicBezTo>
                    <a:pt x="28" y="61"/>
                    <a:pt x="28" y="62"/>
                    <a:pt x="28" y="64"/>
                  </a:cubicBezTo>
                  <a:cubicBezTo>
                    <a:pt x="28" y="64"/>
                    <a:pt x="28" y="64"/>
                    <a:pt x="28" y="64"/>
                  </a:cubicBezTo>
                  <a:cubicBezTo>
                    <a:pt x="27" y="63"/>
                    <a:pt x="26" y="64"/>
                    <a:pt x="26" y="65"/>
                  </a:cubicBezTo>
                  <a:cubicBezTo>
                    <a:pt x="26" y="66"/>
                    <a:pt x="26" y="66"/>
                    <a:pt x="2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8" y="66"/>
                    <a:pt x="28" y="67"/>
                    <a:pt x="28" y="67"/>
                  </a:cubicBezTo>
                  <a:cubicBezTo>
                    <a:pt x="26" y="82"/>
                    <a:pt x="26" y="82"/>
                    <a:pt x="26" y="82"/>
                  </a:cubicBezTo>
                  <a:cubicBezTo>
                    <a:pt x="26" y="82"/>
                    <a:pt x="26" y="82"/>
                    <a:pt x="26" y="82"/>
                  </a:cubicBezTo>
                  <a:cubicBezTo>
                    <a:pt x="25" y="82"/>
                    <a:pt x="25" y="82"/>
                    <a:pt x="25" y="83"/>
                  </a:cubicBezTo>
                  <a:cubicBezTo>
                    <a:pt x="24" y="83"/>
                    <a:pt x="24" y="83"/>
                    <a:pt x="24" y="84"/>
                  </a:cubicBezTo>
                  <a:cubicBezTo>
                    <a:pt x="23" y="84"/>
                    <a:pt x="23" y="84"/>
                    <a:pt x="23" y="84"/>
                  </a:cubicBezTo>
                  <a:cubicBezTo>
                    <a:pt x="23" y="84"/>
                    <a:pt x="22" y="84"/>
                    <a:pt x="22" y="85"/>
                  </a:cubicBezTo>
                  <a:cubicBezTo>
                    <a:pt x="22" y="86"/>
                    <a:pt x="22" y="86"/>
                    <a:pt x="22" y="87"/>
                  </a:cubicBezTo>
                  <a:cubicBezTo>
                    <a:pt x="22" y="87"/>
                    <a:pt x="23" y="87"/>
                    <a:pt x="23" y="87"/>
                  </a:cubicBezTo>
                  <a:cubicBezTo>
                    <a:pt x="24" y="88"/>
                    <a:pt x="24" y="88"/>
                    <a:pt x="24" y="88"/>
                  </a:cubicBezTo>
                  <a:cubicBezTo>
                    <a:pt x="23" y="94"/>
                    <a:pt x="23" y="94"/>
                    <a:pt x="23" y="94"/>
                  </a:cubicBezTo>
                  <a:cubicBezTo>
                    <a:pt x="23" y="94"/>
                    <a:pt x="23" y="94"/>
                    <a:pt x="23" y="94"/>
                  </a:cubicBezTo>
                  <a:cubicBezTo>
                    <a:pt x="23" y="94"/>
                    <a:pt x="23" y="95"/>
                    <a:pt x="24" y="96"/>
                  </a:cubicBezTo>
                  <a:cubicBezTo>
                    <a:pt x="23" y="96"/>
                    <a:pt x="23" y="97"/>
                    <a:pt x="23" y="97"/>
                  </a:cubicBezTo>
                  <a:cubicBezTo>
                    <a:pt x="22" y="97"/>
                    <a:pt x="22" y="98"/>
                    <a:pt x="22" y="98"/>
                  </a:cubicBezTo>
                  <a:cubicBezTo>
                    <a:pt x="22" y="99"/>
                    <a:pt x="22" y="99"/>
                    <a:pt x="22" y="99"/>
                  </a:cubicBezTo>
                  <a:cubicBezTo>
                    <a:pt x="23" y="99"/>
                    <a:pt x="23" y="99"/>
                    <a:pt x="23" y="99"/>
                  </a:cubicBezTo>
                  <a:cubicBezTo>
                    <a:pt x="23" y="99"/>
                    <a:pt x="23" y="99"/>
                    <a:pt x="23" y="100"/>
                  </a:cubicBezTo>
                  <a:cubicBezTo>
                    <a:pt x="21" y="115"/>
                    <a:pt x="21" y="115"/>
                    <a:pt x="21" y="115"/>
                  </a:cubicBezTo>
                  <a:cubicBezTo>
                    <a:pt x="21" y="115"/>
                    <a:pt x="21" y="115"/>
                    <a:pt x="21" y="115"/>
                  </a:cubicBezTo>
                  <a:cubicBezTo>
                    <a:pt x="21" y="115"/>
                    <a:pt x="21" y="115"/>
                    <a:pt x="20" y="116"/>
                  </a:cubicBezTo>
                  <a:cubicBezTo>
                    <a:pt x="20" y="116"/>
                    <a:pt x="20" y="116"/>
                    <a:pt x="20" y="117"/>
                  </a:cubicBezTo>
                  <a:cubicBezTo>
                    <a:pt x="19" y="117"/>
                    <a:pt x="19" y="117"/>
                    <a:pt x="19" y="117"/>
                  </a:cubicBezTo>
                  <a:cubicBezTo>
                    <a:pt x="18" y="117"/>
                    <a:pt x="17" y="117"/>
                    <a:pt x="17" y="118"/>
                  </a:cubicBezTo>
                  <a:cubicBezTo>
                    <a:pt x="17" y="119"/>
                    <a:pt x="18" y="120"/>
                    <a:pt x="19" y="120"/>
                  </a:cubicBezTo>
                  <a:cubicBezTo>
                    <a:pt x="19" y="120"/>
                    <a:pt x="19" y="120"/>
                    <a:pt x="19" y="120"/>
                  </a:cubicBezTo>
                  <a:cubicBezTo>
                    <a:pt x="18" y="127"/>
                    <a:pt x="18" y="127"/>
                    <a:pt x="18" y="127"/>
                  </a:cubicBezTo>
                  <a:cubicBezTo>
                    <a:pt x="19" y="127"/>
                    <a:pt x="19" y="127"/>
                    <a:pt x="19" y="127"/>
                  </a:cubicBezTo>
                  <a:cubicBezTo>
                    <a:pt x="19" y="127"/>
                    <a:pt x="19" y="128"/>
                    <a:pt x="19" y="129"/>
                  </a:cubicBezTo>
                  <a:cubicBezTo>
                    <a:pt x="19" y="129"/>
                    <a:pt x="19" y="129"/>
                    <a:pt x="18" y="130"/>
                  </a:cubicBezTo>
                  <a:cubicBezTo>
                    <a:pt x="18" y="130"/>
                    <a:pt x="18" y="131"/>
                    <a:pt x="18" y="131"/>
                  </a:cubicBezTo>
                  <a:cubicBezTo>
                    <a:pt x="18" y="132"/>
                    <a:pt x="18" y="132"/>
                    <a:pt x="18" y="132"/>
                  </a:cubicBezTo>
                  <a:cubicBezTo>
                    <a:pt x="19" y="132"/>
                    <a:pt x="19" y="132"/>
                    <a:pt x="19" y="132"/>
                  </a:cubicBezTo>
                  <a:cubicBezTo>
                    <a:pt x="19" y="132"/>
                    <a:pt x="19" y="132"/>
                    <a:pt x="19" y="132"/>
                  </a:cubicBezTo>
                  <a:cubicBezTo>
                    <a:pt x="17" y="148"/>
                    <a:pt x="17" y="148"/>
                    <a:pt x="17" y="148"/>
                  </a:cubicBezTo>
                  <a:cubicBezTo>
                    <a:pt x="17" y="148"/>
                    <a:pt x="17" y="148"/>
                    <a:pt x="17" y="148"/>
                  </a:cubicBezTo>
                  <a:cubicBezTo>
                    <a:pt x="17" y="148"/>
                    <a:pt x="16" y="148"/>
                    <a:pt x="16" y="148"/>
                  </a:cubicBezTo>
                  <a:cubicBezTo>
                    <a:pt x="16" y="149"/>
                    <a:pt x="15" y="149"/>
                    <a:pt x="15" y="150"/>
                  </a:cubicBezTo>
                  <a:cubicBezTo>
                    <a:pt x="15" y="150"/>
                    <a:pt x="15" y="150"/>
                    <a:pt x="15" y="150"/>
                  </a:cubicBezTo>
                  <a:cubicBezTo>
                    <a:pt x="14" y="150"/>
                    <a:pt x="14" y="150"/>
                    <a:pt x="14" y="150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52"/>
                    <a:pt x="13" y="152"/>
                    <a:pt x="13" y="153"/>
                  </a:cubicBezTo>
                  <a:cubicBezTo>
                    <a:pt x="14" y="153"/>
                    <a:pt x="14" y="153"/>
                    <a:pt x="14" y="153"/>
                  </a:cubicBezTo>
                  <a:cubicBezTo>
                    <a:pt x="15" y="154"/>
                    <a:pt x="15" y="154"/>
                    <a:pt x="15" y="154"/>
                  </a:cubicBezTo>
                  <a:cubicBezTo>
                    <a:pt x="14" y="160"/>
                    <a:pt x="14" y="160"/>
                    <a:pt x="14" y="160"/>
                  </a:cubicBezTo>
                  <a:cubicBezTo>
                    <a:pt x="14" y="160"/>
                    <a:pt x="14" y="160"/>
                    <a:pt x="14" y="160"/>
                  </a:cubicBezTo>
                  <a:cubicBezTo>
                    <a:pt x="15" y="160"/>
                    <a:pt x="15" y="161"/>
                    <a:pt x="15" y="162"/>
                  </a:cubicBezTo>
                  <a:cubicBezTo>
                    <a:pt x="14" y="162"/>
                    <a:pt x="13" y="163"/>
                    <a:pt x="13" y="164"/>
                  </a:cubicBezTo>
                  <a:cubicBezTo>
                    <a:pt x="13" y="165"/>
                    <a:pt x="13" y="165"/>
                    <a:pt x="13" y="165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5" y="166"/>
                  </a:cubicBezTo>
                  <a:cubicBezTo>
                    <a:pt x="13" y="181"/>
                    <a:pt x="13" y="181"/>
                    <a:pt x="13" y="181"/>
                  </a:cubicBezTo>
                  <a:cubicBezTo>
                    <a:pt x="13" y="181"/>
                    <a:pt x="13" y="181"/>
                    <a:pt x="13" y="181"/>
                  </a:cubicBezTo>
                  <a:cubicBezTo>
                    <a:pt x="12" y="181"/>
                    <a:pt x="11" y="182"/>
                    <a:pt x="11" y="183"/>
                  </a:cubicBezTo>
                  <a:cubicBezTo>
                    <a:pt x="10" y="183"/>
                    <a:pt x="10" y="183"/>
                    <a:pt x="10" y="183"/>
                  </a:cubicBezTo>
                  <a:cubicBezTo>
                    <a:pt x="10" y="183"/>
                    <a:pt x="9" y="183"/>
                    <a:pt x="9" y="184"/>
                  </a:cubicBezTo>
                  <a:cubicBezTo>
                    <a:pt x="9" y="185"/>
                    <a:pt x="9" y="186"/>
                    <a:pt x="10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0" y="193"/>
                    <a:pt x="10" y="193"/>
                    <a:pt x="10" y="193"/>
                  </a:cubicBezTo>
                  <a:cubicBezTo>
                    <a:pt x="10" y="193"/>
                    <a:pt x="10" y="193"/>
                    <a:pt x="10" y="193"/>
                  </a:cubicBezTo>
                  <a:cubicBezTo>
                    <a:pt x="10" y="193"/>
                    <a:pt x="11" y="194"/>
                    <a:pt x="11" y="195"/>
                  </a:cubicBezTo>
                  <a:cubicBezTo>
                    <a:pt x="10" y="195"/>
                    <a:pt x="9" y="196"/>
                    <a:pt x="9" y="197"/>
                  </a:cubicBezTo>
                  <a:cubicBezTo>
                    <a:pt x="9" y="198"/>
                    <a:pt x="9" y="198"/>
                    <a:pt x="9" y="198"/>
                  </a:cubicBezTo>
                  <a:cubicBezTo>
                    <a:pt x="10" y="198"/>
                    <a:pt x="10" y="198"/>
                    <a:pt x="10" y="198"/>
                  </a:cubicBezTo>
                  <a:cubicBezTo>
                    <a:pt x="10" y="198"/>
                    <a:pt x="10" y="198"/>
                    <a:pt x="11" y="199"/>
                  </a:cubicBezTo>
                  <a:cubicBezTo>
                    <a:pt x="8" y="214"/>
                    <a:pt x="8" y="214"/>
                    <a:pt x="8" y="214"/>
                  </a:cubicBezTo>
                  <a:cubicBezTo>
                    <a:pt x="8" y="214"/>
                    <a:pt x="8" y="214"/>
                    <a:pt x="8" y="214"/>
                  </a:cubicBezTo>
                  <a:cubicBezTo>
                    <a:pt x="8" y="214"/>
                    <a:pt x="8" y="214"/>
                    <a:pt x="7" y="214"/>
                  </a:cubicBezTo>
                  <a:cubicBezTo>
                    <a:pt x="7" y="215"/>
                    <a:pt x="7" y="215"/>
                    <a:pt x="7" y="216"/>
                  </a:cubicBezTo>
                  <a:cubicBezTo>
                    <a:pt x="6" y="216"/>
                    <a:pt x="6" y="216"/>
                    <a:pt x="6" y="216"/>
                  </a:cubicBezTo>
                  <a:cubicBezTo>
                    <a:pt x="5" y="216"/>
                    <a:pt x="4" y="216"/>
                    <a:pt x="4" y="217"/>
                  </a:cubicBezTo>
                  <a:cubicBezTo>
                    <a:pt x="4" y="218"/>
                    <a:pt x="5" y="219"/>
                    <a:pt x="6" y="219"/>
                  </a:cubicBezTo>
                  <a:cubicBezTo>
                    <a:pt x="6" y="219"/>
                    <a:pt x="6" y="219"/>
                    <a:pt x="6" y="219"/>
                  </a:cubicBezTo>
                  <a:cubicBezTo>
                    <a:pt x="5" y="226"/>
                    <a:pt x="5" y="226"/>
                    <a:pt x="5" y="226"/>
                  </a:cubicBezTo>
                  <a:cubicBezTo>
                    <a:pt x="6" y="226"/>
                    <a:pt x="6" y="226"/>
                    <a:pt x="6" y="226"/>
                  </a:cubicBezTo>
                  <a:cubicBezTo>
                    <a:pt x="6" y="226"/>
                    <a:pt x="6" y="227"/>
                    <a:pt x="6" y="228"/>
                  </a:cubicBezTo>
                  <a:cubicBezTo>
                    <a:pt x="6" y="228"/>
                    <a:pt x="5" y="229"/>
                    <a:pt x="5" y="230"/>
                  </a:cubicBezTo>
                  <a:cubicBezTo>
                    <a:pt x="5" y="230"/>
                    <a:pt x="5" y="230"/>
                    <a:pt x="5" y="230"/>
                  </a:cubicBezTo>
                  <a:cubicBezTo>
                    <a:pt x="6" y="231"/>
                    <a:pt x="6" y="231"/>
                    <a:pt x="6" y="231"/>
                  </a:cubicBezTo>
                  <a:cubicBezTo>
                    <a:pt x="6" y="231"/>
                    <a:pt x="6" y="231"/>
                    <a:pt x="6" y="231"/>
                  </a:cubicBezTo>
                  <a:cubicBezTo>
                    <a:pt x="4" y="247"/>
                    <a:pt x="4" y="247"/>
                    <a:pt x="4" y="247"/>
                  </a:cubicBezTo>
                  <a:cubicBezTo>
                    <a:pt x="4" y="247"/>
                    <a:pt x="4" y="247"/>
                    <a:pt x="4" y="247"/>
                  </a:cubicBezTo>
                  <a:cubicBezTo>
                    <a:pt x="3" y="247"/>
                    <a:pt x="2" y="248"/>
                    <a:pt x="2" y="249"/>
                  </a:cubicBezTo>
                  <a:cubicBezTo>
                    <a:pt x="2" y="249"/>
                    <a:pt x="2" y="249"/>
                    <a:pt x="2" y="249"/>
                  </a:cubicBezTo>
                  <a:cubicBezTo>
                    <a:pt x="1" y="249"/>
                    <a:pt x="0" y="249"/>
                    <a:pt x="0" y="250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1" y="252"/>
                    <a:pt x="1" y="252"/>
                    <a:pt x="1" y="252"/>
                  </a:cubicBezTo>
                  <a:cubicBezTo>
                    <a:pt x="51" y="260"/>
                    <a:pt x="51" y="260"/>
                    <a:pt x="51" y="260"/>
                  </a:cubicBezTo>
                  <a:cubicBezTo>
                    <a:pt x="100" y="268"/>
                    <a:pt x="100" y="268"/>
                    <a:pt x="100" y="268"/>
                  </a:cubicBezTo>
                  <a:cubicBezTo>
                    <a:pt x="100" y="268"/>
                    <a:pt x="101" y="268"/>
                    <a:pt x="101" y="268"/>
                  </a:cubicBezTo>
                  <a:cubicBezTo>
                    <a:pt x="102" y="268"/>
                    <a:pt x="102" y="267"/>
                    <a:pt x="102" y="267"/>
                  </a:cubicBezTo>
                  <a:cubicBezTo>
                    <a:pt x="102" y="266"/>
                    <a:pt x="101" y="265"/>
                    <a:pt x="100" y="265"/>
                  </a:cubicBezTo>
                  <a:cubicBezTo>
                    <a:pt x="100" y="265"/>
                    <a:pt x="100" y="265"/>
                    <a:pt x="100" y="265"/>
                  </a:cubicBezTo>
                  <a:cubicBezTo>
                    <a:pt x="100" y="264"/>
                    <a:pt x="100" y="263"/>
                    <a:pt x="99" y="263"/>
                  </a:cubicBezTo>
                  <a:cubicBezTo>
                    <a:pt x="99" y="262"/>
                    <a:pt x="99" y="262"/>
                    <a:pt x="99" y="262"/>
                  </a:cubicBezTo>
                  <a:cubicBezTo>
                    <a:pt x="101" y="247"/>
                    <a:pt x="101" y="247"/>
                    <a:pt x="101" y="247"/>
                  </a:cubicBezTo>
                  <a:cubicBezTo>
                    <a:pt x="101" y="247"/>
                    <a:pt x="101" y="246"/>
                    <a:pt x="101" y="246"/>
                  </a:cubicBezTo>
                  <a:cubicBezTo>
                    <a:pt x="102" y="246"/>
                    <a:pt x="102" y="246"/>
                    <a:pt x="102" y="246"/>
                  </a:cubicBezTo>
                  <a:cubicBezTo>
                    <a:pt x="103" y="246"/>
                    <a:pt x="103" y="246"/>
                    <a:pt x="103" y="246"/>
                  </a:cubicBezTo>
                  <a:cubicBezTo>
                    <a:pt x="103" y="245"/>
                    <a:pt x="102" y="244"/>
                    <a:pt x="101" y="244"/>
                  </a:cubicBezTo>
                  <a:cubicBezTo>
                    <a:pt x="101" y="244"/>
                    <a:pt x="101" y="244"/>
                    <a:pt x="101" y="244"/>
                  </a:cubicBezTo>
                  <a:cubicBezTo>
                    <a:pt x="102" y="243"/>
                    <a:pt x="102" y="242"/>
                    <a:pt x="103" y="242"/>
                  </a:cubicBezTo>
                  <a:cubicBezTo>
                    <a:pt x="103" y="241"/>
                    <a:pt x="103" y="241"/>
                    <a:pt x="103" y="241"/>
                  </a:cubicBezTo>
                  <a:cubicBezTo>
                    <a:pt x="103" y="235"/>
                    <a:pt x="103" y="235"/>
                    <a:pt x="103" y="235"/>
                  </a:cubicBezTo>
                  <a:cubicBezTo>
                    <a:pt x="104" y="235"/>
                    <a:pt x="104" y="235"/>
                    <a:pt x="104" y="235"/>
                  </a:cubicBezTo>
                  <a:cubicBezTo>
                    <a:pt x="105" y="235"/>
                    <a:pt x="105" y="235"/>
                    <a:pt x="106" y="235"/>
                  </a:cubicBezTo>
                  <a:cubicBezTo>
                    <a:pt x="106" y="235"/>
                    <a:pt x="106" y="234"/>
                    <a:pt x="106" y="234"/>
                  </a:cubicBezTo>
                  <a:cubicBezTo>
                    <a:pt x="106" y="234"/>
                    <a:pt x="106" y="234"/>
                    <a:pt x="106" y="234"/>
                  </a:cubicBezTo>
                  <a:cubicBezTo>
                    <a:pt x="106" y="233"/>
                    <a:pt x="106" y="233"/>
                    <a:pt x="106" y="232"/>
                  </a:cubicBezTo>
                  <a:cubicBezTo>
                    <a:pt x="106" y="232"/>
                    <a:pt x="105" y="232"/>
                    <a:pt x="105" y="232"/>
                  </a:cubicBezTo>
                  <a:cubicBezTo>
                    <a:pt x="104" y="232"/>
                    <a:pt x="104" y="232"/>
                    <a:pt x="104" y="232"/>
                  </a:cubicBezTo>
                  <a:cubicBezTo>
                    <a:pt x="104" y="231"/>
                    <a:pt x="104" y="230"/>
                    <a:pt x="103" y="230"/>
                  </a:cubicBezTo>
                  <a:cubicBezTo>
                    <a:pt x="103" y="230"/>
                    <a:pt x="103" y="230"/>
                    <a:pt x="103" y="230"/>
                  </a:cubicBezTo>
                  <a:cubicBezTo>
                    <a:pt x="105" y="214"/>
                    <a:pt x="105" y="214"/>
                    <a:pt x="105" y="214"/>
                  </a:cubicBezTo>
                  <a:cubicBezTo>
                    <a:pt x="105" y="214"/>
                    <a:pt x="105" y="214"/>
                    <a:pt x="106" y="213"/>
                  </a:cubicBezTo>
                  <a:cubicBezTo>
                    <a:pt x="107" y="214"/>
                    <a:pt x="107" y="214"/>
                    <a:pt x="107" y="214"/>
                  </a:cubicBezTo>
                  <a:cubicBezTo>
                    <a:pt x="107" y="213"/>
                    <a:pt x="107" y="213"/>
                    <a:pt x="107" y="213"/>
                  </a:cubicBezTo>
                  <a:cubicBezTo>
                    <a:pt x="107" y="213"/>
                    <a:pt x="107" y="212"/>
                    <a:pt x="106" y="211"/>
                  </a:cubicBezTo>
                  <a:cubicBezTo>
                    <a:pt x="106" y="211"/>
                    <a:pt x="106" y="211"/>
                    <a:pt x="106" y="211"/>
                  </a:cubicBezTo>
                  <a:cubicBezTo>
                    <a:pt x="106" y="211"/>
                    <a:pt x="106" y="211"/>
                    <a:pt x="106" y="211"/>
                  </a:cubicBezTo>
                  <a:cubicBezTo>
                    <a:pt x="106" y="210"/>
                    <a:pt x="106" y="209"/>
                    <a:pt x="107" y="209"/>
                  </a:cubicBezTo>
                  <a:cubicBezTo>
                    <a:pt x="107" y="209"/>
                    <a:pt x="107" y="209"/>
                    <a:pt x="107" y="209"/>
                  </a:cubicBezTo>
                  <a:cubicBezTo>
                    <a:pt x="108" y="202"/>
                    <a:pt x="108" y="202"/>
                    <a:pt x="108" y="202"/>
                  </a:cubicBezTo>
                  <a:cubicBezTo>
                    <a:pt x="109" y="202"/>
                    <a:pt x="109" y="202"/>
                    <a:pt x="109" y="202"/>
                  </a:cubicBezTo>
                  <a:cubicBezTo>
                    <a:pt x="109" y="203"/>
                    <a:pt x="109" y="202"/>
                    <a:pt x="110" y="202"/>
                  </a:cubicBezTo>
                  <a:cubicBezTo>
                    <a:pt x="110" y="202"/>
                    <a:pt x="110" y="201"/>
                    <a:pt x="110" y="201"/>
                  </a:cubicBezTo>
                  <a:cubicBezTo>
                    <a:pt x="110" y="201"/>
                    <a:pt x="110" y="201"/>
                    <a:pt x="110" y="201"/>
                  </a:cubicBezTo>
                  <a:cubicBezTo>
                    <a:pt x="110" y="200"/>
                    <a:pt x="110" y="200"/>
                    <a:pt x="110" y="200"/>
                  </a:cubicBezTo>
                  <a:cubicBezTo>
                    <a:pt x="110" y="199"/>
                    <a:pt x="110" y="199"/>
                    <a:pt x="109" y="199"/>
                  </a:cubicBezTo>
                  <a:cubicBezTo>
                    <a:pt x="109" y="199"/>
                    <a:pt x="109" y="199"/>
                    <a:pt x="109" y="199"/>
                  </a:cubicBezTo>
                  <a:cubicBezTo>
                    <a:pt x="109" y="198"/>
                    <a:pt x="109" y="198"/>
                    <a:pt x="108" y="197"/>
                  </a:cubicBezTo>
                  <a:cubicBezTo>
                    <a:pt x="108" y="197"/>
                    <a:pt x="108" y="197"/>
                    <a:pt x="107" y="197"/>
                  </a:cubicBezTo>
                  <a:cubicBezTo>
                    <a:pt x="107" y="197"/>
                    <a:pt x="107" y="197"/>
                    <a:pt x="107" y="197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10" y="181"/>
                    <a:pt x="110" y="181"/>
                    <a:pt x="110" y="180"/>
                  </a:cubicBezTo>
                  <a:cubicBezTo>
                    <a:pt x="111" y="181"/>
                    <a:pt x="111" y="181"/>
                    <a:pt x="111" y="181"/>
                  </a:cubicBezTo>
                  <a:cubicBezTo>
                    <a:pt x="111" y="180"/>
                    <a:pt x="111" y="180"/>
                    <a:pt x="111" y="180"/>
                  </a:cubicBezTo>
                  <a:cubicBezTo>
                    <a:pt x="111" y="180"/>
                    <a:pt x="111" y="179"/>
                    <a:pt x="111" y="178"/>
                  </a:cubicBezTo>
                  <a:cubicBezTo>
                    <a:pt x="111" y="178"/>
                    <a:pt x="110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77"/>
                    <a:pt x="111" y="176"/>
                    <a:pt x="111" y="176"/>
                  </a:cubicBezTo>
                  <a:cubicBezTo>
                    <a:pt x="111" y="176"/>
                    <a:pt x="111" y="176"/>
                    <a:pt x="111" y="176"/>
                  </a:cubicBezTo>
                  <a:cubicBezTo>
                    <a:pt x="112" y="169"/>
                    <a:pt x="112" y="169"/>
                    <a:pt x="112" y="169"/>
                  </a:cubicBezTo>
                  <a:cubicBezTo>
                    <a:pt x="113" y="170"/>
                    <a:pt x="113" y="170"/>
                    <a:pt x="113" y="170"/>
                  </a:cubicBezTo>
                  <a:cubicBezTo>
                    <a:pt x="113" y="170"/>
                    <a:pt x="114" y="169"/>
                    <a:pt x="114" y="169"/>
                  </a:cubicBezTo>
                  <a:cubicBezTo>
                    <a:pt x="114" y="169"/>
                    <a:pt x="115" y="168"/>
                    <a:pt x="115" y="168"/>
                  </a:cubicBezTo>
                  <a:cubicBezTo>
                    <a:pt x="115" y="168"/>
                    <a:pt x="115" y="168"/>
                    <a:pt x="115" y="168"/>
                  </a:cubicBezTo>
                  <a:cubicBezTo>
                    <a:pt x="115" y="167"/>
                    <a:pt x="115" y="167"/>
                    <a:pt x="114" y="167"/>
                  </a:cubicBezTo>
                  <a:cubicBezTo>
                    <a:pt x="114" y="166"/>
                    <a:pt x="114" y="166"/>
                    <a:pt x="113" y="166"/>
                  </a:cubicBezTo>
                  <a:cubicBezTo>
                    <a:pt x="113" y="166"/>
                    <a:pt x="113" y="166"/>
                    <a:pt x="113" y="166"/>
                  </a:cubicBezTo>
                  <a:cubicBezTo>
                    <a:pt x="113" y="165"/>
                    <a:pt x="113" y="164"/>
                    <a:pt x="112" y="164"/>
                  </a:cubicBezTo>
                  <a:cubicBezTo>
                    <a:pt x="112" y="164"/>
                    <a:pt x="112" y="164"/>
                    <a:pt x="112" y="164"/>
                  </a:cubicBezTo>
                  <a:cubicBezTo>
                    <a:pt x="114" y="148"/>
                    <a:pt x="114" y="148"/>
                    <a:pt x="114" y="148"/>
                  </a:cubicBezTo>
                  <a:cubicBezTo>
                    <a:pt x="114" y="148"/>
                    <a:pt x="114" y="148"/>
                    <a:pt x="114" y="147"/>
                  </a:cubicBezTo>
                  <a:cubicBezTo>
                    <a:pt x="115" y="147"/>
                    <a:pt x="115" y="147"/>
                    <a:pt x="115" y="147"/>
                  </a:cubicBezTo>
                  <a:cubicBezTo>
                    <a:pt x="115" y="147"/>
                    <a:pt x="115" y="147"/>
                    <a:pt x="115" y="147"/>
                  </a:cubicBezTo>
                  <a:cubicBezTo>
                    <a:pt x="116" y="147"/>
                    <a:pt x="115" y="146"/>
                    <a:pt x="115" y="145"/>
                  </a:cubicBezTo>
                  <a:cubicBezTo>
                    <a:pt x="115" y="145"/>
                    <a:pt x="115" y="145"/>
                    <a:pt x="114" y="145"/>
                  </a:cubicBezTo>
                  <a:cubicBezTo>
                    <a:pt x="114" y="145"/>
                    <a:pt x="114" y="145"/>
                    <a:pt x="114" y="145"/>
                  </a:cubicBezTo>
                  <a:cubicBezTo>
                    <a:pt x="115" y="144"/>
                    <a:pt x="115" y="143"/>
                    <a:pt x="115" y="143"/>
                  </a:cubicBezTo>
                  <a:cubicBezTo>
                    <a:pt x="116" y="143"/>
                    <a:pt x="116" y="143"/>
                    <a:pt x="116" y="143"/>
                  </a:cubicBezTo>
                  <a:cubicBezTo>
                    <a:pt x="116" y="136"/>
                    <a:pt x="116" y="136"/>
                    <a:pt x="116" y="136"/>
                  </a:cubicBezTo>
                  <a:cubicBezTo>
                    <a:pt x="117" y="136"/>
                    <a:pt x="117" y="136"/>
                    <a:pt x="117" y="136"/>
                  </a:cubicBezTo>
                  <a:cubicBezTo>
                    <a:pt x="118" y="136"/>
                    <a:pt x="118" y="136"/>
                    <a:pt x="118" y="136"/>
                  </a:cubicBezTo>
                  <a:cubicBezTo>
                    <a:pt x="119" y="136"/>
                    <a:pt x="119" y="135"/>
                    <a:pt x="119" y="135"/>
                  </a:cubicBezTo>
                  <a:cubicBezTo>
                    <a:pt x="119" y="134"/>
                    <a:pt x="119" y="133"/>
                    <a:pt x="118" y="133"/>
                  </a:cubicBezTo>
                  <a:cubicBezTo>
                    <a:pt x="117" y="133"/>
                    <a:pt x="117" y="133"/>
                    <a:pt x="117" y="133"/>
                  </a:cubicBezTo>
                  <a:cubicBezTo>
                    <a:pt x="117" y="132"/>
                    <a:pt x="117" y="131"/>
                    <a:pt x="116" y="131"/>
                  </a:cubicBezTo>
                  <a:cubicBezTo>
                    <a:pt x="116" y="131"/>
                    <a:pt x="116" y="131"/>
                    <a:pt x="116" y="131"/>
                  </a:cubicBezTo>
                  <a:cubicBezTo>
                    <a:pt x="118" y="115"/>
                    <a:pt x="118" y="115"/>
                    <a:pt x="118" y="115"/>
                  </a:cubicBezTo>
                  <a:cubicBezTo>
                    <a:pt x="118" y="115"/>
                    <a:pt x="118" y="115"/>
                    <a:pt x="118" y="114"/>
                  </a:cubicBezTo>
                  <a:cubicBezTo>
                    <a:pt x="120" y="115"/>
                    <a:pt x="120" y="115"/>
                    <a:pt x="120" y="115"/>
                  </a:cubicBezTo>
                  <a:cubicBezTo>
                    <a:pt x="120" y="114"/>
                    <a:pt x="120" y="114"/>
                    <a:pt x="120" y="114"/>
                  </a:cubicBezTo>
                  <a:cubicBezTo>
                    <a:pt x="120" y="113"/>
                    <a:pt x="119" y="112"/>
                    <a:pt x="119" y="112"/>
                  </a:cubicBezTo>
                  <a:cubicBezTo>
                    <a:pt x="119" y="112"/>
                    <a:pt x="119" y="112"/>
                    <a:pt x="119" y="112"/>
                  </a:cubicBezTo>
                  <a:cubicBezTo>
                    <a:pt x="119" y="111"/>
                    <a:pt x="119" y="110"/>
                    <a:pt x="120" y="110"/>
                  </a:cubicBezTo>
                  <a:cubicBezTo>
                    <a:pt x="120" y="110"/>
                    <a:pt x="120" y="110"/>
                    <a:pt x="120" y="110"/>
                  </a:cubicBezTo>
                  <a:cubicBezTo>
                    <a:pt x="121" y="103"/>
                    <a:pt x="121" y="103"/>
                    <a:pt x="121" y="103"/>
                  </a:cubicBezTo>
                  <a:cubicBezTo>
                    <a:pt x="122" y="103"/>
                    <a:pt x="122" y="103"/>
                    <a:pt x="122" y="103"/>
                  </a:cubicBezTo>
                  <a:cubicBezTo>
                    <a:pt x="122" y="104"/>
                    <a:pt x="122" y="103"/>
                    <a:pt x="123" y="103"/>
                  </a:cubicBezTo>
                  <a:cubicBezTo>
                    <a:pt x="123" y="103"/>
                    <a:pt x="123" y="102"/>
                    <a:pt x="123" y="102"/>
                  </a:cubicBezTo>
                  <a:cubicBezTo>
                    <a:pt x="123" y="102"/>
                    <a:pt x="123" y="102"/>
                    <a:pt x="123" y="102"/>
                  </a:cubicBezTo>
                  <a:cubicBezTo>
                    <a:pt x="123" y="101"/>
                    <a:pt x="123" y="101"/>
                    <a:pt x="123" y="101"/>
                  </a:cubicBezTo>
                  <a:cubicBezTo>
                    <a:pt x="123" y="100"/>
                    <a:pt x="122" y="100"/>
                    <a:pt x="122" y="100"/>
                  </a:cubicBezTo>
                  <a:cubicBezTo>
                    <a:pt x="122" y="100"/>
                    <a:pt x="122" y="100"/>
                    <a:pt x="122" y="100"/>
                  </a:cubicBezTo>
                  <a:cubicBezTo>
                    <a:pt x="122" y="99"/>
                    <a:pt x="122" y="99"/>
                    <a:pt x="121" y="98"/>
                  </a:cubicBezTo>
                  <a:cubicBezTo>
                    <a:pt x="121" y="98"/>
                    <a:pt x="121" y="98"/>
                    <a:pt x="120" y="98"/>
                  </a:cubicBezTo>
                  <a:cubicBezTo>
                    <a:pt x="120" y="98"/>
                    <a:pt x="120" y="98"/>
                    <a:pt x="120" y="98"/>
                  </a:cubicBezTo>
                  <a:cubicBezTo>
                    <a:pt x="122" y="82"/>
                    <a:pt x="122" y="82"/>
                    <a:pt x="122" y="82"/>
                  </a:cubicBezTo>
                  <a:cubicBezTo>
                    <a:pt x="123" y="82"/>
                    <a:pt x="123" y="82"/>
                    <a:pt x="123" y="81"/>
                  </a:cubicBezTo>
                  <a:cubicBezTo>
                    <a:pt x="124" y="82"/>
                    <a:pt x="124" y="82"/>
                    <a:pt x="124" y="82"/>
                  </a:cubicBezTo>
                  <a:cubicBezTo>
                    <a:pt x="124" y="81"/>
                    <a:pt x="124" y="81"/>
                    <a:pt x="124" y="81"/>
                  </a:cubicBezTo>
                  <a:cubicBezTo>
                    <a:pt x="124" y="81"/>
                    <a:pt x="124" y="80"/>
                    <a:pt x="124" y="80"/>
                  </a:cubicBezTo>
                  <a:cubicBezTo>
                    <a:pt x="124" y="79"/>
                    <a:pt x="123" y="79"/>
                    <a:pt x="123" y="79"/>
                  </a:cubicBezTo>
                  <a:cubicBezTo>
                    <a:pt x="123" y="79"/>
                    <a:pt x="123" y="79"/>
                    <a:pt x="123" y="79"/>
                  </a:cubicBezTo>
                  <a:cubicBezTo>
                    <a:pt x="123" y="78"/>
                    <a:pt x="123" y="77"/>
                    <a:pt x="124" y="77"/>
                  </a:cubicBezTo>
                  <a:cubicBezTo>
                    <a:pt x="125" y="70"/>
                    <a:pt x="125" y="70"/>
                    <a:pt x="125" y="70"/>
                  </a:cubicBezTo>
                  <a:cubicBezTo>
                    <a:pt x="126" y="71"/>
                    <a:pt x="126" y="71"/>
                    <a:pt x="126" y="71"/>
                  </a:cubicBezTo>
                  <a:cubicBezTo>
                    <a:pt x="126" y="71"/>
                    <a:pt x="127" y="71"/>
                    <a:pt x="127" y="70"/>
                  </a:cubicBezTo>
                  <a:cubicBezTo>
                    <a:pt x="127" y="70"/>
                    <a:pt x="128" y="70"/>
                    <a:pt x="128" y="69"/>
                  </a:cubicBezTo>
                  <a:cubicBezTo>
                    <a:pt x="128" y="69"/>
                    <a:pt x="128" y="69"/>
                    <a:pt x="128" y="69"/>
                  </a:cubicBezTo>
                  <a:cubicBezTo>
                    <a:pt x="128" y="68"/>
                    <a:pt x="127" y="67"/>
                    <a:pt x="126" y="67"/>
                  </a:cubicBezTo>
                  <a:close/>
                  <a:moveTo>
                    <a:pt x="109" y="73"/>
                  </a:moveTo>
                  <a:cubicBezTo>
                    <a:pt x="110" y="73"/>
                    <a:pt x="110" y="73"/>
                    <a:pt x="110" y="73"/>
                  </a:cubicBezTo>
                  <a:cubicBezTo>
                    <a:pt x="111" y="73"/>
                    <a:pt x="113" y="75"/>
                    <a:pt x="113" y="77"/>
                  </a:cubicBezTo>
                  <a:cubicBezTo>
                    <a:pt x="113" y="77"/>
                    <a:pt x="113" y="77"/>
                    <a:pt x="113" y="77"/>
                  </a:cubicBezTo>
                  <a:cubicBezTo>
                    <a:pt x="112" y="77"/>
                    <a:pt x="112" y="77"/>
                    <a:pt x="112" y="78"/>
                  </a:cubicBezTo>
                  <a:cubicBezTo>
                    <a:pt x="111" y="78"/>
                    <a:pt x="111" y="79"/>
                    <a:pt x="111" y="79"/>
                  </a:cubicBezTo>
                  <a:cubicBezTo>
                    <a:pt x="111" y="80"/>
                    <a:pt x="111" y="80"/>
                    <a:pt x="111" y="80"/>
                  </a:cubicBezTo>
                  <a:cubicBezTo>
                    <a:pt x="112" y="80"/>
                    <a:pt x="112" y="80"/>
                    <a:pt x="112" y="80"/>
                  </a:cubicBezTo>
                  <a:cubicBezTo>
                    <a:pt x="112" y="80"/>
                    <a:pt x="112" y="80"/>
                    <a:pt x="113" y="80"/>
                  </a:cubicBezTo>
                  <a:cubicBezTo>
                    <a:pt x="111" y="96"/>
                    <a:pt x="111" y="96"/>
                    <a:pt x="111" y="96"/>
                  </a:cubicBezTo>
                  <a:cubicBezTo>
                    <a:pt x="110" y="96"/>
                    <a:pt x="110" y="96"/>
                    <a:pt x="110" y="96"/>
                  </a:cubicBezTo>
                  <a:cubicBezTo>
                    <a:pt x="110" y="96"/>
                    <a:pt x="110" y="96"/>
                    <a:pt x="109" y="96"/>
                  </a:cubicBezTo>
                  <a:cubicBezTo>
                    <a:pt x="109" y="97"/>
                    <a:pt x="109" y="97"/>
                    <a:pt x="109" y="98"/>
                  </a:cubicBezTo>
                  <a:cubicBezTo>
                    <a:pt x="104" y="97"/>
                    <a:pt x="104" y="97"/>
                    <a:pt x="104" y="97"/>
                  </a:cubicBezTo>
                  <a:cubicBezTo>
                    <a:pt x="104" y="96"/>
                    <a:pt x="104" y="96"/>
                    <a:pt x="104" y="96"/>
                  </a:cubicBezTo>
                  <a:cubicBezTo>
                    <a:pt x="103" y="95"/>
                    <a:pt x="103" y="95"/>
                    <a:pt x="103" y="95"/>
                  </a:cubicBezTo>
                  <a:cubicBezTo>
                    <a:pt x="103" y="95"/>
                    <a:pt x="103" y="95"/>
                    <a:pt x="103" y="95"/>
                  </a:cubicBezTo>
                  <a:cubicBezTo>
                    <a:pt x="105" y="79"/>
                    <a:pt x="105" y="79"/>
                    <a:pt x="105" y="79"/>
                  </a:cubicBezTo>
                  <a:cubicBezTo>
                    <a:pt x="105" y="79"/>
                    <a:pt x="105" y="79"/>
                    <a:pt x="105" y="79"/>
                  </a:cubicBezTo>
                  <a:cubicBezTo>
                    <a:pt x="106" y="79"/>
                    <a:pt x="106" y="79"/>
                    <a:pt x="106" y="79"/>
                  </a:cubicBezTo>
                  <a:cubicBezTo>
                    <a:pt x="106" y="78"/>
                    <a:pt x="106" y="78"/>
                    <a:pt x="106" y="78"/>
                  </a:cubicBezTo>
                  <a:cubicBezTo>
                    <a:pt x="107" y="78"/>
                    <a:pt x="106" y="77"/>
                    <a:pt x="106" y="77"/>
                  </a:cubicBezTo>
                  <a:cubicBezTo>
                    <a:pt x="106" y="76"/>
                    <a:pt x="106" y="76"/>
                    <a:pt x="105" y="76"/>
                  </a:cubicBezTo>
                  <a:cubicBezTo>
                    <a:pt x="105" y="76"/>
                    <a:pt x="105" y="76"/>
                    <a:pt x="105" y="76"/>
                  </a:cubicBezTo>
                  <a:cubicBezTo>
                    <a:pt x="106" y="74"/>
                    <a:pt x="108" y="73"/>
                    <a:pt x="109" y="73"/>
                  </a:cubicBezTo>
                  <a:close/>
                  <a:moveTo>
                    <a:pt x="108" y="113"/>
                  </a:moveTo>
                  <a:cubicBezTo>
                    <a:pt x="108" y="113"/>
                    <a:pt x="108" y="113"/>
                    <a:pt x="108" y="113"/>
                  </a:cubicBezTo>
                  <a:cubicBezTo>
                    <a:pt x="106" y="129"/>
                    <a:pt x="106" y="129"/>
                    <a:pt x="106" y="129"/>
                  </a:cubicBezTo>
                  <a:cubicBezTo>
                    <a:pt x="106" y="129"/>
                    <a:pt x="106" y="129"/>
                    <a:pt x="106" y="129"/>
                  </a:cubicBezTo>
                  <a:cubicBezTo>
                    <a:pt x="105" y="129"/>
                    <a:pt x="105" y="130"/>
                    <a:pt x="104" y="131"/>
                  </a:cubicBezTo>
                  <a:cubicBezTo>
                    <a:pt x="100" y="130"/>
                    <a:pt x="100" y="130"/>
                    <a:pt x="100" y="130"/>
                  </a:cubicBezTo>
                  <a:cubicBezTo>
                    <a:pt x="100" y="129"/>
                    <a:pt x="99" y="128"/>
                    <a:pt x="99" y="128"/>
                  </a:cubicBezTo>
                  <a:cubicBezTo>
                    <a:pt x="98" y="128"/>
                    <a:pt x="98" y="128"/>
                    <a:pt x="98" y="128"/>
                  </a:cubicBezTo>
                  <a:cubicBezTo>
                    <a:pt x="100" y="112"/>
                    <a:pt x="100" y="112"/>
                    <a:pt x="100" y="112"/>
                  </a:cubicBezTo>
                  <a:cubicBezTo>
                    <a:pt x="101" y="112"/>
                    <a:pt x="101" y="112"/>
                    <a:pt x="101" y="111"/>
                  </a:cubicBezTo>
                  <a:cubicBezTo>
                    <a:pt x="102" y="112"/>
                    <a:pt x="102" y="112"/>
                    <a:pt x="102" y="112"/>
                  </a:cubicBezTo>
                  <a:cubicBezTo>
                    <a:pt x="102" y="111"/>
                    <a:pt x="102" y="111"/>
                    <a:pt x="102" y="111"/>
                  </a:cubicBezTo>
                  <a:cubicBezTo>
                    <a:pt x="102" y="110"/>
                    <a:pt x="102" y="109"/>
                    <a:pt x="101" y="109"/>
                  </a:cubicBezTo>
                  <a:cubicBezTo>
                    <a:pt x="102" y="107"/>
                    <a:pt x="103" y="106"/>
                    <a:pt x="105" y="106"/>
                  </a:cubicBezTo>
                  <a:cubicBezTo>
                    <a:pt x="105" y="106"/>
                    <a:pt x="105" y="106"/>
                    <a:pt x="105" y="106"/>
                  </a:cubicBezTo>
                  <a:cubicBezTo>
                    <a:pt x="107" y="106"/>
                    <a:pt x="108" y="108"/>
                    <a:pt x="108" y="110"/>
                  </a:cubicBezTo>
                  <a:cubicBezTo>
                    <a:pt x="108" y="110"/>
                    <a:pt x="107" y="111"/>
                    <a:pt x="107" y="112"/>
                  </a:cubicBezTo>
                  <a:cubicBezTo>
                    <a:pt x="107" y="112"/>
                    <a:pt x="107" y="112"/>
                    <a:pt x="107" y="112"/>
                  </a:cubicBezTo>
                  <a:lnTo>
                    <a:pt x="108" y="113"/>
                  </a:lnTo>
                  <a:close/>
                  <a:moveTo>
                    <a:pt x="104" y="146"/>
                  </a:moveTo>
                  <a:cubicBezTo>
                    <a:pt x="104" y="146"/>
                    <a:pt x="104" y="146"/>
                    <a:pt x="104" y="146"/>
                  </a:cubicBezTo>
                  <a:cubicBezTo>
                    <a:pt x="102" y="162"/>
                    <a:pt x="102" y="162"/>
                    <a:pt x="102" y="162"/>
                  </a:cubicBezTo>
                  <a:cubicBezTo>
                    <a:pt x="102" y="162"/>
                    <a:pt x="102" y="162"/>
                    <a:pt x="102" y="162"/>
                  </a:cubicBezTo>
                  <a:cubicBezTo>
                    <a:pt x="101" y="162"/>
                    <a:pt x="100" y="163"/>
                    <a:pt x="100" y="164"/>
                  </a:cubicBezTo>
                  <a:cubicBezTo>
                    <a:pt x="95" y="163"/>
                    <a:pt x="95" y="163"/>
                    <a:pt x="95" y="163"/>
                  </a:cubicBezTo>
                  <a:cubicBezTo>
                    <a:pt x="96" y="162"/>
                    <a:pt x="95" y="161"/>
                    <a:pt x="94" y="161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6" y="145"/>
                    <a:pt x="96" y="145"/>
                    <a:pt x="96" y="145"/>
                  </a:cubicBezTo>
                  <a:cubicBezTo>
                    <a:pt x="96" y="145"/>
                    <a:pt x="96" y="145"/>
                    <a:pt x="97" y="144"/>
                  </a:cubicBezTo>
                  <a:cubicBezTo>
                    <a:pt x="98" y="145"/>
                    <a:pt x="98" y="145"/>
                    <a:pt x="98" y="145"/>
                  </a:cubicBezTo>
                  <a:cubicBezTo>
                    <a:pt x="98" y="144"/>
                    <a:pt x="98" y="144"/>
                    <a:pt x="98" y="144"/>
                  </a:cubicBezTo>
                  <a:cubicBezTo>
                    <a:pt x="98" y="144"/>
                    <a:pt x="98" y="143"/>
                    <a:pt x="98" y="143"/>
                  </a:cubicBezTo>
                  <a:cubicBezTo>
                    <a:pt x="97" y="142"/>
                    <a:pt x="97" y="142"/>
                    <a:pt x="97" y="142"/>
                  </a:cubicBezTo>
                  <a:cubicBezTo>
                    <a:pt x="98" y="140"/>
                    <a:pt x="99" y="139"/>
                    <a:pt x="101" y="139"/>
                  </a:cubicBezTo>
                  <a:cubicBezTo>
                    <a:pt x="101" y="139"/>
                    <a:pt x="101" y="139"/>
                    <a:pt x="101" y="139"/>
                  </a:cubicBezTo>
                  <a:cubicBezTo>
                    <a:pt x="103" y="139"/>
                    <a:pt x="104" y="141"/>
                    <a:pt x="104" y="143"/>
                  </a:cubicBezTo>
                  <a:cubicBezTo>
                    <a:pt x="104" y="143"/>
                    <a:pt x="103" y="143"/>
                    <a:pt x="103" y="143"/>
                  </a:cubicBezTo>
                  <a:cubicBezTo>
                    <a:pt x="103" y="144"/>
                    <a:pt x="102" y="144"/>
                    <a:pt x="102" y="145"/>
                  </a:cubicBezTo>
                  <a:cubicBezTo>
                    <a:pt x="102" y="145"/>
                    <a:pt x="102" y="145"/>
                    <a:pt x="102" y="145"/>
                  </a:cubicBezTo>
                  <a:lnTo>
                    <a:pt x="104" y="146"/>
                  </a:lnTo>
                  <a:close/>
                  <a:moveTo>
                    <a:pt x="99" y="179"/>
                  </a:moveTo>
                  <a:cubicBezTo>
                    <a:pt x="99" y="179"/>
                    <a:pt x="99" y="179"/>
                    <a:pt x="100" y="179"/>
                  </a:cubicBezTo>
                  <a:cubicBezTo>
                    <a:pt x="98" y="195"/>
                    <a:pt x="98" y="195"/>
                    <a:pt x="98" y="195"/>
                  </a:cubicBezTo>
                  <a:cubicBezTo>
                    <a:pt x="97" y="195"/>
                    <a:pt x="97" y="195"/>
                    <a:pt x="97" y="195"/>
                  </a:cubicBezTo>
                  <a:cubicBezTo>
                    <a:pt x="97" y="195"/>
                    <a:pt x="97" y="195"/>
                    <a:pt x="96" y="195"/>
                  </a:cubicBezTo>
                  <a:cubicBezTo>
                    <a:pt x="96" y="196"/>
                    <a:pt x="96" y="196"/>
                    <a:pt x="96" y="197"/>
                  </a:cubicBezTo>
                  <a:cubicBezTo>
                    <a:pt x="91" y="196"/>
                    <a:pt x="91" y="196"/>
                    <a:pt x="91" y="196"/>
                  </a:cubicBezTo>
                  <a:cubicBezTo>
                    <a:pt x="91" y="195"/>
                    <a:pt x="91" y="194"/>
                    <a:pt x="90" y="194"/>
                  </a:cubicBezTo>
                  <a:cubicBezTo>
                    <a:pt x="90" y="194"/>
                    <a:pt x="90" y="194"/>
                    <a:pt x="90" y="194"/>
                  </a:cubicBezTo>
                  <a:cubicBezTo>
                    <a:pt x="92" y="178"/>
                    <a:pt x="92" y="178"/>
                    <a:pt x="92" y="178"/>
                  </a:cubicBezTo>
                  <a:cubicBezTo>
                    <a:pt x="92" y="178"/>
                    <a:pt x="92" y="178"/>
                    <a:pt x="92" y="177"/>
                  </a:cubicBezTo>
                  <a:cubicBezTo>
                    <a:pt x="93" y="178"/>
                    <a:pt x="93" y="178"/>
                    <a:pt x="93" y="178"/>
                  </a:cubicBezTo>
                  <a:cubicBezTo>
                    <a:pt x="94" y="177"/>
                    <a:pt x="94" y="177"/>
                    <a:pt x="94" y="177"/>
                  </a:cubicBezTo>
                  <a:cubicBezTo>
                    <a:pt x="94" y="177"/>
                    <a:pt x="93" y="176"/>
                    <a:pt x="93" y="176"/>
                  </a:cubicBezTo>
                  <a:cubicBezTo>
                    <a:pt x="93" y="175"/>
                    <a:pt x="93" y="175"/>
                    <a:pt x="92" y="175"/>
                  </a:cubicBezTo>
                  <a:cubicBezTo>
                    <a:pt x="93" y="173"/>
                    <a:pt x="95" y="172"/>
                    <a:pt x="96" y="172"/>
                  </a:cubicBezTo>
                  <a:cubicBezTo>
                    <a:pt x="97" y="172"/>
                    <a:pt x="97" y="172"/>
                    <a:pt x="97" y="172"/>
                  </a:cubicBezTo>
                  <a:cubicBezTo>
                    <a:pt x="98" y="172"/>
                    <a:pt x="99" y="174"/>
                    <a:pt x="100" y="176"/>
                  </a:cubicBezTo>
                  <a:cubicBezTo>
                    <a:pt x="99" y="176"/>
                    <a:pt x="99" y="176"/>
                    <a:pt x="99" y="177"/>
                  </a:cubicBezTo>
                  <a:cubicBezTo>
                    <a:pt x="98" y="177"/>
                    <a:pt x="98" y="177"/>
                    <a:pt x="98" y="178"/>
                  </a:cubicBezTo>
                  <a:cubicBezTo>
                    <a:pt x="98" y="178"/>
                    <a:pt x="98" y="178"/>
                    <a:pt x="98" y="178"/>
                  </a:cubicBezTo>
                  <a:lnTo>
                    <a:pt x="99" y="179"/>
                  </a:lnTo>
                  <a:close/>
                  <a:moveTo>
                    <a:pt x="95" y="212"/>
                  </a:moveTo>
                  <a:cubicBezTo>
                    <a:pt x="95" y="212"/>
                    <a:pt x="95" y="212"/>
                    <a:pt x="95" y="212"/>
                  </a:cubicBezTo>
                  <a:cubicBezTo>
                    <a:pt x="93" y="228"/>
                    <a:pt x="93" y="228"/>
                    <a:pt x="93" y="228"/>
                  </a:cubicBezTo>
                  <a:cubicBezTo>
                    <a:pt x="93" y="228"/>
                    <a:pt x="93" y="228"/>
                    <a:pt x="93" y="228"/>
                  </a:cubicBezTo>
                  <a:cubicBezTo>
                    <a:pt x="93" y="228"/>
                    <a:pt x="92" y="228"/>
                    <a:pt x="92" y="228"/>
                  </a:cubicBezTo>
                  <a:cubicBezTo>
                    <a:pt x="92" y="229"/>
                    <a:pt x="91" y="229"/>
                    <a:pt x="91" y="230"/>
                  </a:cubicBezTo>
                  <a:cubicBezTo>
                    <a:pt x="87" y="229"/>
                    <a:pt x="87" y="229"/>
                    <a:pt x="87" y="229"/>
                  </a:cubicBezTo>
                  <a:cubicBezTo>
                    <a:pt x="87" y="228"/>
                    <a:pt x="86" y="227"/>
                    <a:pt x="86" y="227"/>
                  </a:cubicBezTo>
                  <a:cubicBezTo>
                    <a:pt x="85" y="227"/>
                    <a:pt x="85" y="227"/>
                    <a:pt x="85" y="227"/>
                  </a:cubicBezTo>
                  <a:cubicBezTo>
                    <a:pt x="87" y="211"/>
                    <a:pt x="87" y="211"/>
                    <a:pt x="87" y="211"/>
                  </a:cubicBezTo>
                  <a:cubicBezTo>
                    <a:pt x="88" y="211"/>
                    <a:pt x="88" y="211"/>
                    <a:pt x="88" y="210"/>
                  </a:cubicBezTo>
                  <a:cubicBezTo>
                    <a:pt x="89" y="211"/>
                    <a:pt x="89" y="211"/>
                    <a:pt x="89" y="211"/>
                  </a:cubicBezTo>
                  <a:cubicBezTo>
                    <a:pt x="89" y="210"/>
                    <a:pt x="89" y="210"/>
                    <a:pt x="89" y="210"/>
                  </a:cubicBezTo>
                  <a:cubicBezTo>
                    <a:pt x="89" y="210"/>
                    <a:pt x="89" y="209"/>
                    <a:pt x="89" y="209"/>
                  </a:cubicBezTo>
                  <a:cubicBezTo>
                    <a:pt x="89" y="208"/>
                    <a:pt x="88" y="208"/>
                    <a:pt x="88" y="208"/>
                  </a:cubicBezTo>
                  <a:cubicBezTo>
                    <a:pt x="89" y="206"/>
                    <a:pt x="90" y="205"/>
                    <a:pt x="92" y="205"/>
                  </a:cubicBezTo>
                  <a:cubicBezTo>
                    <a:pt x="92" y="205"/>
                    <a:pt x="92" y="205"/>
                    <a:pt x="92" y="205"/>
                  </a:cubicBezTo>
                  <a:cubicBezTo>
                    <a:pt x="94" y="205"/>
                    <a:pt x="95" y="207"/>
                    <a:pt x="95" y="209"/>
                  </a:cubicBezTo>
                  <a:cubicBezTo>
                    <a:pt x="95" y="209"/>
                    <a:pt x="95" y="209"/>
                    <a:pt x="95" y="209"/>
                  </a:cubicBezTo>
                  <a:cubicBezTo>
                    <a:pt x="94" y="210"/>
                    <a:pt x="94" y="210"/>
                    <a:pt x="94" y="211"/>
                  </a:cubicBezTo>
                  <a:cubicBezTo>
                    <a:pt x="94" y="211"/>
                    <a:pt x="94" y="211"/>
                    <a:pt x="94" y="211"/>
                  </a:cubicBezTo>
                  <a:lnTo>
                    <a:pt x="95" y="212"/>
                  </a:lnTo>
                  <a:close/>
                  <a:moveTo>
                    <a:pt x="22" y="198"/>
                  </a:moveTo>
                  <a:cubicBezTo>
                    <a:pt x="21" y="197"/>
                    <a:pt x="21" y="197"/>
                    <a:pt x="21" y="197"/>
                  </a:cubicBezTo>
                  <a:cubicBezTo>
                    <a:pt x="21" y="197"/>
                    <a:pt x="21" y="197"/>
                    <a:pt x="21" y="197"/>
                  </a:cubicBezTo>
                  <a:cubicBezTo>
                    <a:pt x="22" y="195"/>
                    <a:pt x="23" y="194"/>
                    <a:pt x="25" y="194"/>
                  </a:cubicBezTo>
                  <a:cubicBezTo>
                    <a:pt x="25" y="194"/>
                    <a:pt x="25" y="194"/>
                    <a:pt x="25" y="194"/>
                  </a:cubicBezTo>
                  <a:cubicBezTo>
                    <a:pt x="27" y="194"/>
                    <a:pt x="28" y="196"/>
                    <a:pt x="28" y="198"/>
                  </a:cubicBezTo>
                  <a:cubicBezTo>
                    <a:pt x="27" y="198"/>
                    <a:pt x="27" y="199"/>
                    <a:pt x="26" y="200"/>
                  </a:cubicBezTo>
                  <a:cubicBezTo>
                    <a:pt x="26" y="200"/>
                    <a:pt x="26" y="200"/>
                    <a:pt x="26" y="200"/>
                  </a:cubicBezTo>
                  <a:cubicBezTo>
                    <a:pt x="28" y="201"/>
                    <a:pt x="28" y="201"/>
                    <a:pt x="28" y="201"/>
                  </a:cubicBezTo>
                  <a:cubicBezTo>
                    <a:pt x="28" y="201"/>
                    <a:pt x="28" y="201"/>
                    <a:pt x="28" y="201"/>
                  </a:cubicBezTo>
                  <a:cubicBezTo>
                    <a:pt x="26" y="217"/>
                    <a:pt x="26" y="217"/>
                    <a:pt x="26" y="217"/>
                  </a:cubicBezTo>
                  <a:cubicBezTo>
                    <a:pt x="26" y="217"/>
                    <a:pt x="26" y="217"/>
                    <a:pt x="26" y="217"/>
                  </a:cubicBezTo>
                  <a:cubicBezTo>
                    <a:pt x="25" y="217"/>
                    <a:pt x="25" y="217"/>
                    <a:pt x="25" y="217"/>
                  </a:cubicBezTo>
                  <a:cubicBezTo>
                    <a:pt x="24" y="218"/>
                    <a:pt x="24" y="218"/>
                    <a:pt x="24" y="219"/>
                  </a:cubicBezTo>
                  <a:cubicBezTo>
                    <a:pt x="20" y="218"/>
                    <a:pt x="20" y="218"/>
                    <a:pt x="20" y="218"/>
                  </a:cubicBezTo>
                  <a:cubicBezTo>
                    <a:pt x="20" y="217"/>
                    <a:pt x="19" y="217"/>
                    <a:pt x="19" y="216"/>
                  </a:cubicBezTo>
                  <a:cubicBezTo>
                    <a:pt x="19" y="216"/>
                    <a:pt x="19" y="216"/>
                    <a:pt x="18" y="216"/>
                  </a:cubicBezTo>
                  <a:cubicBezTo>
                    <a:pt x="18" y="216"/>
                    <a:pt x="18" y="216"/>
                    <a:pt x="18" y="216"/>
                  </a:cubicBezTo>
                  <a:cubicBezTo>
                    <a:pt x="20" y="200"/>
                    <a:pt x="20" y="200"/>
                    <a:pt x="20" y="200"/>
                  </a:cubicBezTo>
                  <a:cubicBezTo>
                    <a:pt x="20" y="200"/>
                    <a:pt x="21" y="200"/>
                    <a:pt x="21" y="199"/>
                  </a:cubicBezTo>
                  <a:cubicBezTo>
                    <a:pt x="22" y="200"/>
                    <a:pt x="22" y="200"/>
                    <a:pt x="22" y="200"/>
                  </a:cubicBezTo>
                  <a:cubicBezTo>
                    <a:pt x="22" y="199"/>
                    <a:pt x="22" y="199"/>
                    <a:pt x="22" y="199"/>
                  </a:cubicBezTo>
                  <a:cubicBezTo>
                    <a:pt x="22" y="199"/>
                    <a:pt x="22" y="198"/>
                    <a:pt x="22" y="198"/>
                  </a:cubicBezTo>
                  <a:close/>
                  <a:moveTo>
                    <a:pt x="26" y="165"/>
                  </a:moveTo>
                  <a:cubicBezTo>
                    <a:pt x="26" y="164"/>
                    <a:pt x="25" y="164"/>
                    <a:pt x="25" y="164"/>
                  </a:cubicBezTo>
                  <a:cubicBezTo>
                    <a:pt x="25" y="164"/>
                    <a:pt x="25" y="164"/>
                    <a:pt x="25" y="164"/>
                  </a:cubicBezTo>
                  <a:cubicBezTo>
                    <a:pt x="26" y="162"/>
                    <a:pt x="27" y="161"/>
                    <a:pt x="29" y="161"/>
                  </a:cubicBezTo>
                  <a:cubicBezTo>
                    <a:pt x="29" y="161"/>
                    <a:pt x="29" y="161"/>
                    <a:pt x="29" y="161"/>
                  </a:cubicBezTo>
                  <a:cubicBezTo>
                    <a:pt x="31" y="161"/>
                    <a:pt x="32" y="163"/>
                    <a:pt x="32" y="165"/>
                  </a:cubicBezTo>
                  <a:cubicBezTo>
                    <a:pt x="32" y="165"/>
                    <a:pt x="31" y="166"/>
                    <a:pt x="31" y="167"/>
                  </a:cubicBezTo>
                  <a:cubicBezTo>
                    <a:pt x="31" y="167"/>
                    <a:pt x="31" y="167"/>
                    <a:pt x="31" y="167"/>
                  </a:cubicBezTo>
                  <a:cubicBezTo>
                    <a:pt x="32" y="168"/>
                    <a:pt x="32" y="168"/>
                    <a:pt x="32" y="168"/>
                  </a:cubicBezTo>
                  <a:cubicBezTo>
                    <a:pt x="32" y="168"/>
                    <a:pt x="32" y="168"/>
                    <a:pt x="32" y="168"/>
                  </a:cubicBezTo>
                  <a:cubicBezTo>
                    <a:pt x="30" y="184"/>
                    <a:pt x="30" y="184"/>
                    <a:pt x="30" y="184"/>
                  </a:cubicBezTo>
                  <a:cubicBezTo>
                    <a:pt x="30" y="184"/>
                    <a:pt x="30" y="184"/>
                    <a:pt x="30" y="184"/>
                  </a:cubicBezTo>
                  <a:cubicBezTo>
                    <a:pt x="30" y="184"/>
                    <a:pt x="29" y="184"/>
                    <a:pt x="29" y="184"/>
                  </a:cubicBezTo>
                  <a:cubicBezTo>
                    <a:pt x="29" y="185"/>
                    <a:pt x="28" y="185"/>
                    <a:pt x="28" y="186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3" y="183"/>
                    <a:pt x="23" y="183"/>
                  </a:cubicBezTo>
                  <a:cubicBezTo>
                    <a:pt x="22" y="183"/>
                    <a:pt x="22" y="183"/>
                    <a:pt x="22" y="183"/>
                  </a:cubicBezTo>
                  <a:cubicBezTo>
                    <a:pt x="25" y="167"/>
                    <a:pt x="25" y="167"/>
                    <a:pt x="25" y="167"/>
                  </a:cubicBezTo>
                  <a:cubicBezTo>
                    <a:pt x="25" y="167"/>
                    <a:pt x="25" y="167"/>
                    <a:pt x="25" y="167"/>
                  </a:cubicBezTo>
                  <a:cubicBezTo>
                    <a:pt x="26" y="167"/>
                    <a:pt x="26" y="167"/>
                    <a:pt x="26" y="167"/>
                  </a:cubicBezTo>
                  <a:cubicBezTo>
                    <a:pt x="26" y="166"/>
                    <a:pt x="26" y="166"/>
                    <a:pt x="26" y="166"/>
                  </a:cubicBezTo>
                  <a:cubicBezTo>
                    <a:pt x="26" y="166"/>
                    <a:pt x="26" y="165"/>
                    <a:pt x="26" y="165"/>
                  </a:cubicBezTo>
                  <a:close/>
                  <a:moveTo>
                    <a:pt x="29" y="131"/>
                  </a:moveTo>
                  <a:cubicBezTo>
                    <a:pt x="29" y="131"/>
                    <a:pt x="29" y="131"/>
                    <a:pt x="29" y="131"/>
                  </a:cubicBezTo>
                  <a:cubicBezTo>
                    <a:pt x="30" y="129"/>
                    <a:pt x="32" y="128"/>
                    <a:pt x="33" y="128"/>
                  </a:cubicBezTo>
                  <a:cubicBezTo>
                    <a:pt x="34" y="128"/>
                    <a:pt x="34" y="128"/>
                    <a:pt x="34" y="128"/>
                  </a:cubicBezTo>
                  <a:cubicBezTo>
                    <a:pt x="35" y="128"/>
                    <a:pt x="36" y="130"/>
                    <a:pt x="37" y="132"/>
                  </a:cubicBezTo>
                  <a:cubicBezTo>
                    <a:pt x="36" y="132"/>
                    <a:pt x="35" y="133"/>
                    <a:pt x="35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7" y="135"/>
                  </a:cubicBezTo>
                  <a:cubicBezTo>
                    <a:pt x="34" y="151"/>
                    <a:pt x="34" y="151"/>
                    <a:pt x="34" y="151"/>
                  </a:cubicBezTo>
                  <a:cubicBezTo>
                    <a:pt x="34" y="151"/>
                    <a:pt x="34" y="151"/>
                    <a:pt x="34" y="151"/>
                  </a:cubicBezTo>
                  <a:cubicBezTo>
                    <a:pt x="34" y="151"/>
                    <a:pt x="34" y="151"/>
                    <a:pt x="33" y="151"/>
                  </a:cubicBezTo>
                  <a:cubicBezTo>
                    <a:pt x="33" y="152"/>
                    <a:pt x="33" y="152"/>
                    <a:pt x="33" y="153"/>
                  </a:cubicBezTo>
                  <a:cubicBezTo>
                    <a:pt x="28" y="152"/>
                    <a:pt x="28" y="152"/>
                    <a:pt x="28" y="152"/>
                  </a:cubicBezTo>
                  <a:cubicBezTo>
                    <a:pt x="28" y="151"/>
                    <a:pt x="28" y="151"/>
                    <a:pt x="28" y="150"/>
                  </a:cubicBezTo>
                  <a:cubicBezTo>
                    <a:pt x="28" y="150"/>
                    <a:pt x="27" y="150"/>
                    <a:pt x="27" y="150"/>
                  </a:cubicBezTo>
                  <a:cubicBezTo>
                    <a:pt x="27" y="150"/>
                    <a:pt x="27" y="150"/>
                    <a:pt x="27" y="150"/>
                  </a:cubicBezTo>
                  <a:cubicBezTo>
                    <a:pt x="29" y="134"/>
                    <a:pt x="29" y="134"/>
                    <a:pt x="29" y="134"/>
                  </a:cubicBezTo>
                  <a:cubicBezTo>
                    <a:pt x="29" y="134"/>
                    <a:pt x="29" y="134"/>
                    <a:pt x="29" y="133"/>
                  </a:cubicBezTo>
                  <a:cubicBezTo>
                    <a:pt x="31" y="134"/>
                    <a:pt x="31" y="134"/>
                    <a:pt x="31" y="134"/>
                  </a:cubicBezTo>
                  <a:cubicBezTo>
                    <a:pt x="31" y="133"/>
                    <a:pt x="31" y="133"/>
                    <a:pt x="31" y="133"/>
                  </a:cubicBezTo>
                  <a:cubicBezTo>
                    <a:pt x="31" y="132"/>
                    <a:pt x="30" y="131"/>
                    <a:pt x="29" y="131"/>
                  </a:cubicBezTo>
                  <a:close/>
                  <a:moveTo>
                    <a:pt x="35" y="99"/>
                  </a:moveTo>
                  <a:cubicBezTo>
                    <a:pt x="34" y="98"/>
                    <a:pt x="34" y="98"/>
                    <a:pt x="34" y="98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5" y="96"/>
                    <a:pt x="36" y="95"/>
                    <a:pt x="38" y="95"/>
                  </a:cubicBezTo>
                  <a:cubicBezTo>
                    <a:pt x="38" y="95"/>
                    <a:pt x="38" y="95"/>
                    <a:pt x="38" y="95"/>
                  </a:cubicBezTo>
                  <a:cubicBezTo>
                    <a:pt x="40" y="95"/>
                    <a:pt x="41" y="97"/>
                    <a:pt x="41" y="99"/>
                  </a:cubicBezTo>
                  <a:cubicBezTo>
                    <a:pt x="41" y="99"/>
                    <a:pt x="40" y="99"/>
                    <a:pt x="40" y="100"/>
                  </a:cubicBezTo>
                  <a:cubicBezTo>
                    <a:pt x="40" y="100"/>
                    <a:pt x="39" y="100"/>
                    <a:pt x="39" y="101"/>
                  </a:cubicBezTo>
                  <a:cubicBezTo>
                    <a:pt x="39" y="101"/>
                    <a:pt x="39" y="101"/>
                    <a:pt x="39" y="101"/>
                  </a:cubicBezTo>
                  <a:cubicBezTo>
                    <a:pt x="41" y="102"/>
                    <a:pt x="41" y="102"/>
                    <a:pt x="41" y="102"/>
                  </a:cubicBezTo>
                  <a:cubicBezTo>
                    <a:pt x="41" y="102"/>
                    <a:pt x="41" y="102"/>
                    <a:pt x="41" y="102"/>
                  </a:cubicBezTo>
                  <a:cubicBezTo>
                    <a:pt x="39" y="118"/>
                    <a:pt x="39" y="118"/>
                    <a:pt x="39" y="118"/>
                  </a:cubicBezTo>
                  <a:cubicBezTo>
                    <a:pt x="39" y="118"/>
                    <a:pt x="39" y="118"/>
                    <a:pt x="39" y="118"/>
                  </a:cubicBezTo>
                  <a:cubicBezTo>
                    <a:pt x="38" y="118"/>
                    <a:pt x="37" y="119"/>
                    <a:pt x="37" y="120"/>
                  </a:cubicBezTo>
                  <a:cubicBezTo>
                    <a:pt x="33" y="119"/>
                    <a:pt x="33" y="119"/>
                    <a:pt x="33" y="119"/>
                  </a:cubicBezTo>
                  <a:cubicBezTo>
                    <a:pt x="33" y="118"/>
                    <a:pt x="32" y="117"/>
                    <a:pt x="31" y="117"/>
                  </a:cubicBezTo>
                  <a:cubicBezTo>
                    <a:pt x="31" y="117"/>
                    <a:pt x="31" y="117"/>
                    <a:pt x="31" y="117"/>
                  </a:cubicBezTo>
                  <a:cubicBezTo>
                    <a:pt x="33" y="101"/>
                    <a:pt x="33" y="101"/>
                    <a:pt x="33" y="101"/>
                  </a:cubicBezTo>
                  <a:cubicBezTo>
                    <a:pt x="33" y="101"/>
                    <a:pt x="34" y="101"/>
                    <a:pt x="34" y="101"/>
                  </a:cubicBezTo>
                  <a:cubicBezTo>
                    <a:pt x="35" y="101"/>
                    <a:pt x="35" y="101"/>
                    <a:pt x="35" y="101"/>
                  </a:cubicBezTo>
                  <a:cubicBezTo>
                    <a:pt x="35" y="100"/>
                    <a:pt x="35" y="100"/>
                    <a:pt x="35" y="100"/>
                  </a:cubicBezTo>
                  <a:cubicBezTo>
                    <a:pt x="35" y="100"/>
                    <a:pt x="35" y="99"/>
                    <a:pt x="35" y="99"/>
                  </a:cubicBezTo>
                  <a:close/>
                  <a:moveTo>
                    <a:pt x="43" y="100"/>
                  </a:moveTo>
                  <a:cubicBezTo>
                    <a:pt x="44" y="98"/>
                    <a:pt x="46" y="96"/>
                    <a:pt x="48" y="97"/>
                  </a:cubicBezTo>
                  <a:cubicBezTo>
                    <a:pt x="48" y="97"/>
                    <a:pt x="48" y="97"/>
                    <a:pt x="48" y="97"/>
                  </a:cubicBezTo>
                  <a:cubicBezTo>
                    <a:pt x="51" y="97"/>
                    <a:pt x="52" y="99"/>
                    <a:pt x="52" y="101"/>
                  </a:cubicBezTo>
                  <a:cubicBezTo>
                    <a:pt x="52" y="101"/>
                    <a:pt x="51" y="102"/>
                    <a:pt x="51" y="103"/>
                  </a:cubicBezTo>
                  <a:cubicBezTo>
                    <a:pt x="51" y="103"/>
                    <a:pt x="51" y="103"/>
                    <a:pt x="51" y="103"/>
                  </a:cubicBezTo>
                  <a:cubicBezTo>
                    <a:pt x="52" y="104"/>
                    <a:pt x="52" y="104"/>
                    <a:pt x="52" y="104"/>
                  </a:cubicBezTo>
                  <a:cubicBezTo>
                    <a:pt x="52" y="104"/>
                    <a:pt x="52" y="104"/>
                    <a:pt x="52" y="104"/>
                  </a:cubicBezTo>
                  <a:cubicBezTo>
                    <a:pt x="50" y="120"/>
                    <a:pt x="50" y="120"/>
                    <a:pt x="50" y="120"/>
                  </a:cubicBezTo>
                  <a:cubicBezTo>
                    <a:pt x="50" y="120"/>
                    <a:pt x="50" y="120"/>
                    <a:pt x="50" y="120"/>
                  </a:cubicBezTo>
                  <a:cubicBezTo>
                    <a:pt x="49" y="120"/>
                    <a:pt x="49" y="121"/>
                    <a:pt x="48" y="122"/>
                  </a:cubicBezTo>
                  <a:cubicBezTo>
                    <a:pt x="42" y="121"/>
                    <a:pt x="42" y="121"/>
                    <a:pt x="42" y="121"/>
                  </a:cubicBezTo>
                  <a:cubicBezTo>
                    <a:pt x="42" y="120"/>
                    <a:pt x="42" y="119"/>
                    <a:pt x="42" y="119"/>
                  </a:cubicBezTo>
                  <a:cubicBezTo>
                    <a:pt x="41" y="119"/>
                    <a:pt x="41" y="118"/>
                    <a:pt x="41" y="118"/>
                  </a:cubicBezTo>
                  <a:cubicBezTo>
                    <a:pt x="41" y="118"/>
                    <a:pt x="41" y="118"/>
                    <a:pt x="41" y="118"/>
                  </a:cubicBezTo>
                  <a:cubicBezTo>
                    <a:pt x="43" y="103"/>
                    <a:pt x="43" y="103"/>
                    <a:pt x="43" y="103"/>
                  </a:cubicBezTo>
                  <a:cubicBezTo>
                    <a:pt x="43" y="103"/>
                    <a:pt x="43" y="102"/>
                    <a:pt x="43" y="102"/>
                  </a:cubicBezTo>
                  <a:cubicBezTo>
                    <a:pt x="44" y="102"/>
                    <a:pt x="44" y="102"/>
                    <a:pt x="44" y="102"/>
                  </a:cubicBezTo>
                  <a:cubicBezTo>
                    <a:pt x="44" y="102"/>
                    <a:pt x="44" y="102"/>
                    <a:pt x="44" y="102"/>
                  </a:cubicBezTo>
                  <a:cubicBezTo>
                    <a:pt x="45" y="101"/>
                    <a:pt x="44" y="100"/>
                    <a:pt x="43" y="100"/>
                  </a:cubicBezTo>
                  <a:close/>
                  <a:moveTo>
                    <a:pt x="55" y="102"/>
                  </a:moveTo>
                  <a:cubicBezTo>
                    <a:pt x="56" y="100"/>
                    <a:pt x="58" y="98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4" y="101"/>
                    <a:pt x="64" y="103"/>
                  </a:cubicBezTo>
                  <a:cubicBezTo>
                    <a:pt x="63" y="103"/>
                    <a:pt x="63" y="104"/>
                    <a:pt x="62" y="105"/>
                  </a:cubicBezTo>
                  <a:cubicBezTo>
                    <a:pt x="62" y="105"/>
                    <a:pt x="62" y="105"/>
                    <a:pt x="62" y="105"/>
                  </a:cubicBezTo>
                  <a:cubicBezTo>
                    <a:pt x="64" y="105"/>
                    <a:pt x="64" y="105"/>
                    <a:pt x="64" y="105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2" y="122"/>
                    <a:pt x="62" y="122"/>
                    <a:pt x="62" y="122"/>
                  </a:cubicBezTo>
                  <a:cubicBezTo>
                    <a:pt x="62" y="122"/>
                    <a:pt x="62" y="122"/>
                    <a:pt x="62" y="122"/>
                  </a:cubicBezTo>
                  <a:cubicBezTo>
                    <a:pt x="61" y="122"/>
                    <a:pt x="60" y="122"/>
                    <a:pt x="60" y="123"/>
                  </a:cubicBezTo>
                  <a:cubicBezTo>
                    <a:pt x="54" y="122"/>
                    <a:pt x="54" y="122"/>
                    <a:pt x="54" y="122"/>
                  </a:cubicBezTo>
                  <a:cubicBezTo>
                    <a:pt x="54" y="121"/>
                    <a:pt x="53" y="120"/>
                    <a:pt x="52" y="120"/>
                  </a:cubicBezTo>
                  <a:cubicBezTo>
                    <a:pt x="52" y="120"/>
                    <a:pt x="52" y="120"/>
                    <a:pt x="52" y="120"/>
                  </a:cubicBezTo>
                  <a:cubicBezTo>
                    <a:pt x="54" y="105"/>
                    <a:pt x="54" y="105"/>
                    <a:pt x="54" y="105"/>
                  </a:cubicBezTo>
                  <a:cubicBezTo>
                    <a:pt x="54" y="104"/>
                    <a:pt x="55" y="104"/>
                    <a:pt x="55" y="104"/>
                  </a:cubicBezTo>
                  <a:cubicBezTo>
                    <a:pt x="56" y="104"/>
                    <a:pt x="56" y="104"/>
                    <a:pt x="56" y="104"/>
                  </a:cubicBezTo>
                  <a:cubicBezTo>
                    <a:pt x="56" y="104"/>
                    <a:pt x="56" y="104"/>
                    <a:pt x="56" y="104"/>
                  </a:cubicBezTo>
                  <a:cubicBezTo>
                    <a:pt x="56" y="103"/>
                    <a:pt x="56" y="102"/>
                    <a:pt x="55" y="102"/>
                  </a:cubicBezTo>
                  <a:close/>
                  <a:moveTo>
                    <a:pt x="60" y="69"/>
                  </a:moveTo>
                  <a:cubicBezTo>
                    <a:pt x="60" y="69"/>
                    <a:pt x="59" y="69"/>
                    <a:pt x="59" y="69"/>
                  </a:cubicBezTo>
                  <a:cubicBezTo>
                    <a:pt x="59" y="69"/>
                    <a:pt x="59" y="69"/>
                    <a:pt x="59" y="69"/>
                  </a:cubicBezTo>
                  <a:cubicBezTo>
                    <a:pt x="60" y="66"/>
                    <a:pt x="62" y="65"/>
                    <a:pt x="64" y="66"/>
                  </a:cubicBezTo>
                  <a:cubicBezTo>
                    <a:pt x="64" y="66"/>
                    <a:pt x="64" y="66"/>
                    <a:pt x="64" y="66"/>
                  </a:cubicBezTo>
                  <a:cubicBezTo>
                    <a:pt x="67" y="66"/>
                    <a:pt x="68" y="68"/>
                    <a:pt x="69" y="70"/>
                  </a:cubicBezTo>
                  <a:cubicBezTo>
                    <a:pt x="68" y="70"/>
                    <a:pt x="68" y="70"/>
                    <a:pt x="68" y="70"/>
                  </a:cubicBezTo>
                  <a:cubicBezTo>
                    <a:pt x="68" y="70"/>
                    <a:pt x="68" y="70"/>
                    <a:pt x="67" y="70"/>
                  </a:cubicBezTo>
                  <a:cubicBezTo>
                    <a:pt x="67" y="71"/>
                    <a:pt x="67" y="71"/>
                    <a:pt x="67" y="72"/>
                  </a:cubicBezTo>
                  <a:cubicBezTo>
                    <a:pt x="67" y="72"/>
                    <a:pt x="67" y="72"/>
                    <a:pt x="67" y="72"/>
                  </a:cubicBezTo>
                  <a:cubicBezTo>
                    <a:pt x="68" y="73"/>
                    <a:pt x="68" y="73"/>
                    <a:pt x="68" y="73"/>
                  </a:cubicBezTo>
                  <a:cubicBezTo>
                    <a:pt x="68" y="73"/>
                    <a:pt x="68" y="73"/>
                    <a:pt x="68" y="73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5" y="89"/>
                    <a:pt x="65" y="90"/>
                    <a:pt x="64" y="91"/>
                  </a:cubicBezTo>
                  <a:cubicBezTo>
                    <a:pt x="58" y="89"/>
                    <a:pt x="58" y="89"/>
                    <a:pt x="58" y="89"/>
                  </a:cubicBezTo>
                  <a:cubicBezTo>
                    <a:pt x="58" y="88"/>
                    <a:pt x="57" y="88"/>
                    <a:pt x="57" y="87"/>
                  </a:cubicBezTo>
                  <a:cubicBezTo>
                    <a:pt x="56" y="87"/>
                    <a:pt x="56" y="87"/>
                    <a:pt x="56" y="87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59" y="72"/>
                    <a:pt x="59" y="71"/>
                    <a:pt x="59" y="71"/>
                  </a:cubicBezTo>
                  <a:cubicBezTo>
                    <a:pt x="60" y="71"/>
                    <a:pt x="60" y="71"/>
                    <a:pt x="60" y="71"/>
                  </a:cubicBezTo>
                  <a:cubicBezTo>
                    <a:pt x="60" y="71"/>
                    <a:pt x="60" y="71"/>
                    <a:pt x="60" y="71"/>
                  </a:cubicBezTo>
                  <a:cubicBezTo>
                    <a:pt x="60" y="70"/>
                    <a:pt x="60" y="70"/>
                    <a:pt x="60" y="69"/>
                  </a:cubicBezTo>
                  <a:close/>
                  <a:moveTo>
                    <a:pt x="79" y="106"/>
                  </a:moveTo>
                  <a:cubicBezTo>
                    <a:pt x="78" y="106"/>
                    <a:pt x="78" y="105"/>
                    <a:pt x="78" y="105"/>
                  </a:cubicBezTo>
                  <a:cubicBezTo>
                    <a:pt x="79" y="103"/>
                    <a:pt x="81" y="102"/>
                    <a:pt x="83" y="102"/>
                  </a:cubicBezTo>
                  <a:cubicBezTo>
                    <a:pt x="83" y="103"/>
                    <a:pt x="83" y="103"/>
                    <a:pt x="83" y="103"/>
                  </a:cubicBezTo>
                  <a:cubicBezTo>
                    <a:pt x="85" y="103"/>
                    <a:pt x="87" y="105"/>
                    <a:pt x="87" y="107"/>
                  </a:cubicBezTo>
                  <a:cubicBezTo>
                    <a:pt x="86" y="107"/>
                    <a:pt x="86" y="108"/>
                    <a:pt x="86" y="109"/>
                  </a:cubicBezTo>
                  <a:cubicBezTo>
                    <a:pt x="86" y="109"/>
                    <a:pt x="86" y="109"/>
                    <a:pt x="86" y="109"/>
                  </a:cubicBezTo>
                  <a:cubicBezTo>
                    <a:pt x="87" y="109"/>
                    <a:pt x="87" y="109"/>
                    <a:pt x="87" y="109"/>
                  </a:cubicBezTo>
                  <a:cubicBezTo>
                    <a:pt x="87" y="110"/>
                    <a:pt x="87" y="110"/>
                    <a:pt x="87" y="110"/>
                  </a:cubicBezTo>
                  <a:cubicBezTo>
                    <a:pt x="85" y="126"/>
                    <a:pt x="85" y="126"/>
                    <a:pt x="85" y="126"/>
                  </a:cubicBezTo>
                  <a:cubicBezTo>
                    <a:pt x="85" y="126"/>
                    <a:pt x="85" y="126"/>
                    <a:pt x="85" y="126"/>
                  </a:cubicBezTo>
                  <a:cubicBezTo>
                    <a:pt x="84" y="125"/>
                    <a:pt x="83" y="126"/>
                    <a:pt x="83" y="127"/>
                  </a:cubicBezTo>
                  <a:cubicBezTo>
                    <a:pt x="77" y="126"/>
                    <a:pt x="77" y="126"/>
                    <a:pt x="77" y="126"/>
                  </a:cubicBezTo>
                  <a:cubicBezTo>
                    <a:pt x="77" y="125"/>
                    <a:pt x="76" y="124"/>
                    <a:pt x="75" y="124"/>
                  </a:cubicBezTo>
                  <a:cubicBezTo>
                    <a:pt x="75" y="124"/>
                    <a:pt x="75" y="124"/>
                    <a:pt x="75" y="124"/>
                  </a:cubicBezTo>
                  <a:cubicBezTo>
                    <a:pt x="77" y="108"/>
                    <a:pt x="77" y="108"/>
                    <a:pt x="77" y="108"/>
                  </a:cubicBezTo>
                  <a:cubicBezTo>
                    <a:pt x="77" y="108"/>
                    <a:pt x="78" y="108"/>
                    <a:pt x="78" y="108"/>
                  </a:cubicBezTo>
                  <a:cubicBezTo>
                    <a:pt x="79" y="108"/>
                    <a:pt x="79" y="108"/>
                    <a:pt x="79" y="108"/>
                  </a:cubicBezTo>
                  <a:cubicBezTo>
                    <a:pt x="79" y="108"/>
                    <a:pt x="79" y="108"/>
                    <a:pt x="79" y="108"/>
                  </a:cubicBezTo>
                  <a:cubicBezTo>
                    <a:pt x="79" y="107"/>
                    <a:pt x="79" y="106"/>
                    <a:pt x="79" y="106"/>
                  </a:cubicBezTo>
                  <a:close/>
                  <a:moveTo>
                    <a:pt x="90" y="108"/>
                  </a:moveTo>
                  <a:cubicBezTo>
                    <a:pt x="90" y="107"/>
                    <a:pt x="90" y="107"/>
                    <a:pt x="90" y="107"/>
                  </a:cubicBezTo>
                  <a:cubicBezTo>
                    <a:pt x="91" y="105"/>
                    <a:pt x="92" y="104"/>
                    <a:pt x="95" y="104"/>
                  </a:cubicBezTo>
                  <a:cubicBezTo>
                    <a:pt x="95" y="104"/>
                    <a:pt x="95" y="104"/>
                    <a:pt x="95" y="104"/>
                  </a:cubicBezTo>
                  <a:cubicBezTo>
                    <a:pt x="97" y="105"/>
                    <a:pt x="98" y="106"/>
                    <a:pt x="99" y="109"/>
                  </a:cubicBezTo>
                  <a:cubicBezTo>
                    <a:pt x="98" y="109"/>
                    <a:pt x="98" y="109"/>
                    <a:pt x="98" y="109"/>
                  </a:cubicBezTo>
                  <a:cubicBezTo>
                    <a:pt x="98" y="109"/>
                    <a:pt x="97" y="110"/>
                    <a:pt x="97" y="111"/>
                  </a:cubicBezTo>
                  <a:cubicBezTo>
                    <a:pt x="97" y="111"/>
                    <a:pt x="97" y="111"/>
                    <a:pt x="97" y="111"/>
                  </a:cubicBezTo>
                  <a:cubicBezTo>
                    <a:pt x="98" y="111"/>
                    <a:pt x="98" y="111"/>
                    <a:pt x="98" y="111"/>
                  </a:cubicBezTo>
                  <a:cubicBezTo>
                    <a:pt x="98" y="111"/>
                    <a:pt x="98" y="112"/>
                    <a:pt x="99" y="112"/>
                  </a:cubicBezTo>
                  <a:cubicBezTo>
                    <a:pt x="97" y="128"/>
                    <a:pt x="97" y="128"/>
                    <a:pt x="97" y="128"/>
                  </a:cubicBezTo>
                  <a:cubicBezTo>
                    <a:pt x="96" y="127"/>
                    <a:pt x="96" y="127"/>
                    <a:pt x="96" y="127"/>
                  </a:cubicBezTo>
                  <a:cubicBezTo>
                    <a:pt x="96" y="127"/>
                    <a:pt x="96" y="128"/>
                    <a:pt x="95" y="128"/>
                  </a:cubicBezTo>
                  <a:cubicBezTo>
                    <a:pt x="95" y="128"/>
                    <a:pt x="95" y="129"/>
                    <a:pt x="95" y="129"/>
                  </a:cubicBezTo>
                  <a:cubicBezTo>
                    <a:pt x="88" y="128"/>
                    <a:pt x="88" y="128"/>
                    <a:pt x="88" y="128"/>
                  </a:cubicBezTo>
                  <a:cubicBezTo>
                    <a:pt x="88" y="127"/>
                    <a:pt x="88" y="126"/>
                    <a:pt x="87" y="126"/>
                  </a:cubicBezTo>
                  <a:cubicBezTo>
                    <a:pt x="87" y="126"/>
                    <a:pt x="87" y="126"/>
                    <a:pt x="87" y="126"/>
                  </a:cubicBezTo>
                  <a:cubicBezTo>
                    <a:pt x="89" y="110"/>
                    <a:pt x="89" y="110"/>
                    <a:pt x="89" y="110"/>
                  </a:cubicBezTo>
                  <a:cubicBezTo>
                    <a:pt x="89" y="110"/>
                    <a:pt x="89" y="110"/>
                    <a:pt x="89" y="110"/>
                  </a:cubicBezTo>
                  <a:cubicBezTo>
                    <a:pt x="91" y="110"/>
                    <a:pt x="91" y="110"/>
                    <a:pt x="91" y="110"/>
                  </a:cubicBezTo>
                  <a:cubicBezTo>
                    <a:pt x="91" y="110"/>
                    <a:pt x="91" y="110"/>
                    <a:pt x="91" y="110"/>
                  </a:cubicBezTo>
                  <a:cubicBezTo>
                    <a:pt x="91" y="109"/>
                    <a:pt x="91" y="108"/>
                    <a:pt x="90" y="108"/>
                  </a:cubicBezTo>
                  <a:close/>
                  <a:moveTo>
                    <a:pt x="94" y="74"/>
                  </a:moveTo>
                  <a:cubicBezTo>
                    <a:pt x="94" y="74"/>
                    <a:pt x="94" y="74"/>
                    <a:pt x="94" y="74"/>
                  </a:cubicBezTo>
                  <a:cubicBezTo>
                    <a:pt x="95" y="72"/>
                    <a:pt x="97" y="71"/>
                    <a:pt x="99" y="71"/>
                  </a:cubicBezTo>
                  <a:cubicBezTo>
                    <a:pt x="99" y="71"/>
                    <a:pt x="99" y="71"/>
                    <a:pt x="99" y="71"/>
                  </a:cubicBezTo>
                  <a:cubicBezTo>
                    <a:pt x="101" y="72"/>
                    <a:pt x="103" y="73"/>
                    <a:pt x="103" y="76"/>
                  </a:cubicBezTo>
                  <a:cubicBezTo>
                    <a:pt x="103" y="76"/>
                    <a:pt x="103" y="76"/>
                    <a:pt x="103" y="76"/>
                  </a:cubicBezTo>
                  <a:cubicBezTo>
                    <a:pt x="102" y="76"/>
                    <a:pt x="102" y="76"/>
                    <a:pt x="101" y="78"/>
                  </a:cubicBezTo>
                  <a:cubicBezTo>
                    <a:pt x="101" y="78"/>
                    <a:pt x="101" y="78"/>
                    <a:pt x="101" y="78"/>
                  </a:cubicBezTo>
                  <a:cubicBezTo>
                    <a:pt x="103" y="78"/>
                    <a:pt x="103" y="78"/>
                    <a:pt x="103" y="78"/>
                  </a:cubicBezTo>
                  <a:cubicBezTo>
                    <a:pt x="103" y="78"/>
                    <a:pt x="103" y="79"/>
                    <a:pt x="103" y="79"/>
                  </a:cubicBezTo>
                  <a:cubicBezTo>
                    <a:pt x="101" y="95"/>
                    <a:pt x="101" y="95"/>
                    <a:pt x="101" y="95"/>
                  </a:cubicBezTo>
                  <a:cubicBezTo>
                    <a:pt x="101" y="95"/>
                    <a:pt x="101" y="95"/>
                    <a:pt x="101" y="95"/>
                  </a:cubicBezTo>
                  <a:cubicBezTo>
                    <a:pt x="100" y="94"/>
                    <a:pt x="99" y="95"/>
                    <a:pt x="99" y="96"/>
                  </a:cubicBezTo>
                  <a:cubicBezTo>
                    <a:pt x="93" y="95"/>
                    <a:pt x="93" y="95"/>
                    <a:pt x="93" y="95"/>
                  </a:cubicBezTo>
                  <a:cubicBezTo>
                    <a:pt x="93" y="95"/>
                    <a:pt x="92" y="94"/>
                    <a:pt x="92" y="94"/>
                  </a:cubicBezTo>
                  <a:cubicBezTo>
                    <a:pt x="92" y="93"/>
                    <a:pt x="92" y="93"/>
                    <a:pt x="91" y="93"/>
                  </a:cubicBezTo>
                  <a:cubicBezTo>
                    <a:pt x="91" y="93"/>
                    <a:pt x="91" y="93"/>
                    <a:pt x="91" y="93"/>
                  </a:cubicBezTo>
                  <a:cubicBezTo>
                    <a:pt x="93" y="77"/>
                    <a:pt x="93" y="77"/>
                    <a:pt x="93" y="77"/>
                  </a:cubicBezTo>
                  <a:cubicBezTo>
                    <a:pt x="93" y="77"/>
                    <a:pt x="94" y="77"/>
                    <a:pt x="94" y="77"/>
                  </a:cubicBezTo>
                  <a:cubicBezTo>
                    <a:pt x="95" y="77"/>
                    <a:pt x="95" y="77"/>
                    <a:pt x="95" y="77"/>
                  </a:cubicBezTo>
                  <a:cubicBezTo>
                    <a:pt x="95" y="77"/>
                    <a:pt x="95" y="77"/>
                    <a:pt x="95" y="77"/>
                  </a:cubicBezTo>
                  <a:cubicBezTo>
                    <a:pt x="95" y="75"/>
                    <a:pt x="95" y="74"/>
                    <a:pt x="94" y="74"/>
                  </a:cubicBezTo>
                  <a:close/>
                  <a:moveTo>
                    <a:pt x="94" y="144"/>
                  </a:moveTo>
                  <a:cubicBezTo>
                    <a:pt x="94" y="144"/>
                    <a:pt x="94" y="145"/>
                    <a:pt x="94" y="145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2" y="160"/>
                    <a:pt x="91" y="160"/>
                    <a:pt x="91" y="161"/>
                  </a:cubicBezTo>
                  <a:cubicBezTo>
                    <a:pt x="91" y="161"/>
                    <a:pt x="90" y="162"/>
                    <a:pt x="90" y="162"/>
                  </a:cubicBezTo>
                  <a:cubicBezTo>
                    <a:pt x="84" y="161"/>
                    <a:pt x="84" y="161"/>
                    <a:pt x="84" y="161"/>
                  </a:cubicBezTo>
                  <a:cubicBezTo>
                    <a:pt x="84" y="160"/>
                    <a:pt x="83" y="159"/>
                    <a:pt x="83" y="159"/>
                  </a:cubicBezTo>
                  <a:cubicBezTo>
                    <a:pt x="82" y="159"/>
                    <a:pt x="82" y="159"/>
                    <a:pt x="82" y="159"/>
                  </a:cubicBezTo>
                  <a:cubicBezTo>
                    <a:pt x="85" y="143"/>
                    <a:pt x="85" y="143"/>
                    <a:pt x="85" y="143"/>
                  </a:cubicBezTo>
                  <a:cubicBezTo>
                    <a:pt x="85" y="143"/>
                    <a:pt x="85" y="143"/>
                    <a:pt x="85" y="143"/>
                  </a:cubicBezTo>
                  <a:cubicBezTo>
                    <a:pt x="86" y="143"/>
                    <a:pt x="86" y="143"/>
                    <a:pt x="86" y="143"/>
                  </a:cubicBezTo>
                  <a:cubicBezTo>
                    <a:pt x="86" y="142"/>
                    <a:pt x="86" y="142"/>
                    <a:pt x="86" y="142"/>
                  </a:cubicBezTo>
                  <a:cubicBezTo>
                    <a:pt x="86" y="142"/>
                    <a:pt x="86" y="141"/>
                    <a:pt x="86" y="141"/>
                  </a:cubicBezTo>
                  <a:cubicBezTo>
                    <a:pt x="86" y="140"/>
                    <a:pt x="86" y="140"/>
                    <a:pt x="85" y="140"/>
                  </a:cubicBezTo>
                  <a:cubicBezTo>
                    <a:pt x="86" y="138"/>
                    <a:pt x="88" y="137"/>
                    <a:pt x="90" y="137"/>
                  </a:cubicBezTo>
                  <a:cubicBezTo>
                    <a:pt x="90" y="137"/>
                    <a:pt x="90" y="137"/>
                    <a:pt x="90" y="137"/>
                  </a:cubicBezTo>
                  <a:cubicBezTo>
                    <a:pt x="92" y="138"/>
                    <a:pt x="94" y="139"/>
                    <a:pt x="94" y="142"/>
                  </a:cubicBezTo>
                  <a:cubicBezTo>
                    <a:pt x="94" y="142"/>
                    <a:pt x="93" y="142"/>
                    <a:pt x="93" y="143"/>
                  </a:cubicBezTo>
                  <a:cubicBezTo>
                    <a:pt x="93" y="144"/>
                    <a:pt x="93" y="144"/>
                    <a:pt x="93" y="144"/>
                  </a:cubicBezTo>
                  <a:lnTo>
                    <a:pt x="94" y="144"/>
                  </a:lnTo>
                  <a:close/>
                  <a:moveTo>
                    <a:pt x="90" y="177"/>
                  </a:moveTo>
                  <a:cubicBezTo>
                    <a:pt x="90" y="177"/>
                    <a:pt x="90" y="178"/>
                    <a:pt x="90" y="178"/>
                  </a:cubicBezTo>
                  <a:cubicBezTo>
                    <a:pt x="88" y="194"/>
                    <a:pt x="88" y="194"/>
                    <a:pt x="88" y="194"/>
                  </a:cubicBezTo>
                  <a:cubicBezTo>
                    <a:pt x="88" y="194"/>
                    <a:pt x="88" y="194"/>
                    <a:pt x="88" y="194"/>
                  </a:cubicBezTo>
                  <a:cubicBezTo>
                    <a:pt x="87" y="193"/>
                    <a:pt x="87" y="194"/>
                    <a:pt x="87" y="194"/>
                  </a:cubicBezTo>
                  <a:cubicBezTo>
                    <a:pt x="86" y="194"/>
                    <a:pt x="86" y="195"/>
                    <a:pt x="86" y="195"/>
                  </a:cubicBezTo>
                  <a:cubicBezTo>
                    <a:pt x="80" y="194"/>
                    <a:pt x="80" y="194"/>
                    <a:pt x="80" y="194"/>
                  </a:cubicBezTo>
                  <a:cubicBezTo>
                    <a:pt x="80" y="194"/>
                    <a:pt x="79" y="193"/>
                    <a:pt x="79" y="193"/>
                  </a:cubicBezTo>
                  <a:cubicBezTo>
                    <a:pt x="79" y="192"/>
                    <a:pt x="79" y="192"/>
                    <a:pt x="78" y="192"/>
                  </a:cubicBezTo>
                  <a:cubicBezTo>
                    <a:pt x="78" y="192"/>
                    <a:pt x="78" y="192"/>
                    <a:pt x="78" y="192"/>
                  </a:cubicBezTo>
                  <a:cubicBezTo>
                    <a:pt x="80" y="176"/>
                    <a:pt x="80" y="176"/>
                    <a:pt x="80" y="176"/>
                  </a:cubicBezTo>
                  <a:cubicBezTo>
                    <a:pt x="80" y="176"/>
                    <a:pt x="81" y="176"/>
                    <a:pt x="81" y="176"/>
                  </a:cubicBezTo>
                  <a:cubicBezTo>
                    <a:pt x="82" y="176"/>
                    <a:pt x="82" y="176"/>
                    <a:pt x="82" y="176"/>
                  </a:cubicBezTo>
                  <a:cubicBezTo>
                    <a:pt x="82" y="176"/>
                    <a:pt x="82" y="176"/>
                    <a:pt x="82" y="176"/>
                  </a:cubicBezTo>
                  <a:cubicBezTo>
                    <a:pt x="82" y="175"/>
                    <a:pt x="82" y="174"/>
                    <a:pt x="82" y="174"/>
                  </a:cubicBezTo>
                  <a:cubicBezTo>
                    <a:pt x="81" y="173"/>
                    <a:pt x="81" y="173"/>
                    <a:pt x="81" y="173"/>
                  </a:cubicBezTo>
                  <a:cubicBezTo>
                    <a:pt x="82" y="171"/>
                    <a:pt x="84" y="170"/>
                    <a:pt x="86" y="170"/>
                  </a:cubicBezTo>
                  <a:cubicBezTo>
                    <a:pt x="86" y="170"/>
                    <a:pt x="86" y="170"/>
                    <a:pt x="86" y="170"/>
                  </a:cubicBezTo>
                  <a:cubicBezTo>
                    <a:pt x="88" y="171"/>
                    <a:pt x="90" y="172"/>
                    <a:pt x="90" y="175"/>
                  </a:cubicBezTo>
                  <a:cubicBezTo>
                    <a:pt x="89" y="175"/>
                    <a:pt x="89" y="175"/>
                    <a:pt x="88" y="177"/>
                  </a:cubicBezTo>
                  <a:cubicBezTo>
                    <a:pt x="88" y="177"/>
                    <a:pt x="88" y="177"/>
                    <a:pt x="88" y="177"/>
                  </a:cubicBezTo>
                  <a:lnTo>
                    <a:pt x="90" y="177"/>
                  </a:lnTo>
                  <a:close/>
                  <a:moveTo>
                    <a:pt x="35" y="166"/>
                  </a:moveTo>
                  <a:cubicBezTo>
                    <a:pt x="36" y="164"/>
                    <a:pt x="38" y="163"/>
                    <a:pt x="40" y="163"/>
                  </a:cubicBezTo>
                  <a:cubicBezTo>
                    <a:pt x="40" y="163"/>
                    <a:pt x="40" y="163"/>
                    <a:pt x="40" y="163"/>
                  </a:cubicBezTo>
                  <a:cubicBezTo>
                    <a:pt x="42" y="163"/>
                    <a:pt x="43" y="165"/>
                    <a:pt x="44" y="167"/>
                  </a:cubicBezTo>
                  <a:cubicBezTo>
                    <a:pt x="43" y="167"/>
                    <a:pt x="42" y="168"/>
                    <a:pt x="42" y="169"/>
                  </a:cubicBezTo>
                  <a:cubicBezTo>
                    <a:pt x="42" y="169"/>
                    <a:pt x="42" y="169"/>
                    <a:pt x="42" y="169"/>
                  </a:cubicBezTo>
                  <a:cubicBezTo>
                    <a:pt x="43" y="170"/>
                    <a:pt x="43" y="170"/>
                    <a:pt x="43" y="170"/>
                  </a:cubicBezTo>
                  <a:cubicBezTo>
                    <a:pt x="44" y="170"/>
                    <a:pt x="44" y="170"/>
                    <a:pt x="44" y="170"/>
                  </a:cubicBezTo>
                  <a:cubicBezTo>
                    <a:pt x="42" y="186"/>
                    <a:pt x="42" y="186"/>
                    <a:pt x="42" y="186"/>
                  </a:cubicBezTo>
                  <a:cubicBezTo>
                    <a:pt x="42" y="186"/>
                    <a:pt x="42" y="186"/>
                    <a:pt x="42" y="186"/>
                  </a:cubicBezTo>
                  <a:cubicBezTo>
                    <a:pt x="41" y="186"/>
                    <a:pt x="40" y="187"/>
                    <a:pt x="40" y="188"/>
                  </a:cubicBezTo>
                  <a:cubicBezTo>
                    <a:pt x="33" y="187"/>
                    <a:pt x="33" y="187"/>
                    <a:pt x="33" y="187"/>
                  </a:cubicBezTo>
                  <a:cubicBezTo>
                    <a:pt x="33" y="186"/>
                    <a:pt x="33" y="185"/>
                    <a:pt x="33" y="185"/>
                  </a:cubicBezTo>
                  <a:cubicBezTo>
                    <a:pt x="33" y="185"/>
                    <a:pt x="32" y="184"/>
                    <a:pt x="32" y="184"/>
                  </a:cubicBezTo>
                  <a:cubicBezTo>
                    <a:pt x="32" y="184"/>
                    <a:pt x="32" y="184"/>
                    <a:pt x="32" y="184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9"/>
                    <a:pt x="34" y="168"/>
                    <a:pt x="34" y="168"/>
                  </a:cubicBezTo>
                  <a:cubicBezTo>
                    <a:pt x="36" y="168"/>
                    <a:pt x="36" y="168"/>
                    <a:pt x="36" y="168"/>
                  </a:cubicBezTo>
                  <a:cubicBezTo>
                    <a:pt x="36" y="168"/>
                    <a:pt x="36" y="168"/>
                    <a:pt x="36" y="168"/>
                  </a:cubicBezTo>
                  <a:cubicBezTo>
                    <a:pt x="36" y="167"/>
                    <a:pt x="35" y="166"/>
                    <a:pt x="35" y="166"/>
                  </a:cubicBezTo>
                  <a:close/>
                  <a:moveTo>
                    <a:pt x="40" y="133"/>
                  </a:moveTo>
                  <a:cubicBezTo>
                    <a:pt x="40" y="133"/>
                    <a:pt x="39" y="133"/>
                    <a:pt x="39" y="133"/>
                  </a:cubicBezTo>
                  <a:cubicBezTo>
                    <a:pt x="40" y="131"/>
                    <a:pt x="42" y="129"/>
                    <a:pt x="44" y="130"/>
                  </a:cubicBezTo>
                  <a:cubicBezTo>
                    <a:pt x="44" y="130"/>
                    <a:pt x="44" y="130"/>
                    <a:pt x="44" y="130"/>
                  </a:cubicBezTo>
                  <a:cubicBezTo>
                    <a:pt x="46" y="130"/>
                    <a:pt x="48" y="132"/>
                    <a:pt x="48" y="134"/>
                  </a:cubicBezTo>
                  <a:cubicBezTo>
                    <a:pt x="47" y="134"/>
                    <a:pt x="47" y="135"/>
                    <a:pt x="47" y="136"/>
                  </a:cubicBezTo>
                  <a:cubicBezTo>
                    <a:pt x="47" y="136"/>
                    <a:pt x="47" y="136"/>
                    <a:pt x="47" y="136"/>
                  </a:cubicBezTo>
                  <a:cubicBezTo>
                    <a:pt x="48" y="136"/>
                    <a:pt x="48" y="136"/>
                    <a:pt x="48" y="136"/>
                  </a:cubicBezTo>
                  <a:cubicBezTo>
                    <a:pt x="48" y="137"/>
                    <a:pt x="48" y="137"/>
                    <a:pt x="48" y="137"/>
                  </a:cubicBezTo>
                  <a:cubicBezTo>
                    <a:pt x="46" y="153"/>
                    <a:pt x="46" y="153"/>
                    <a:pt x="46" y="153"/>
                  </a:cubicBezTo>
                  <a:cubicBezTo>
                    <a:pt x="46" y="153"/>
                    <a:pt x="46" y="153"/>
                    <a:pt x="46" y="153"/>
                  </a:cubicBezTo>
                  <a:cubicBezTo>
                    <a:pt x="45" y="153"/>
                    <a:pt x="44" y="154"/>
                    <a:pt x="44" y="155"/>
                  </a:cubicBezTo>
                  <a:cubicBezTo>
                    <a:pt x="38" y="154"/>
                    <a:pt x="38" y="154"/>
                    <a:pt x="38" y="154"/>
                  </a:cubicBezTo>
                  <a:cubicBezTo>
                    <a:pt x="38" y="152"/>
                    <a:pt x="37" y="151"/>
                    <a:pt x="36" y="151"/>
                  </a:cubicBezTo>
                  <a:cubicBezTo>
                    <a:pt x="36" y="151"/>
                    <a:pt x="36" y="151"/>
                    <a:pt x="36" y="151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38" y="136"/>
                    <a:pt x="39" y="135"/>
                    <a:pt x="39" y="135"/>
                  </a:cubicBezTo>
                  <a:cubicBezTo>
                    <a:pt x="40" y="135"/>
                    <a:pt x="40" y="135"/>
                    <a:pt x="40" y="135"/>
                  </a:cubicBezTo>
                  <a:cubicBezTo>
                    <a:pt x="40" y="135"/>
                    <a:pt x="40" y="135"/>
                    <a:pt x="40" y="135"/>
                  </a:cubicBezTo>
                  <a:cubicBezTo>
                    <a:pt x="40" y="134"/>
                    <a:pt x="40" y="134"/>
                    <a:pt x="40" y="133"/>
                  </a:cubicBezTo>
                  <a:close/>
                  <a:moveTo>
                    <a:pt x="51" y="134"/>
                  </a:moveTo>
                  <a:cubicBezTo>
                    <a:pt x="52" y="132"/>
                    <a:pt x="53" y="131"/>
                    <a:pt x="56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8" y="132"/>
                    <a:pt x="59" y="134"/>
                    <a:pt x="60" y="136"/>
                  </a:cubicBezTo>
                  <a:cubicBezTo>
                    <a:pt x="59" y="136"/>
                    <a:pt x="59" y="136"/>
                    <a:pt x="59" y="136"/>
                  </a:cubicBezTo>
                  <a:cubicBezTo>
                    <a:pt x="58" y="137"/>
                    <a:pt x="58" y="137"/>
                    <a:pt x="58" y="138"/>
                  </a:cubicBezTo>
                  <a:cubicBezTo>
                    <a:pt x="58" y="138"/>
                    <a:pt x="58" y="138"/>
                    <a:pt x="58" y="138"/>
                  </a:cubicBezTo>
                  <a:cubicBezTo>
                    <a:pt x="59" y="138"/>
                    <a:pt x="59" y="138"/>
                    <a:pt x="59" y="138"/>
                  </a:cubicBezTo>
                  <a:cubicBezTo>
                    <a:pt x="59" y="139"/>
                    <a:pt x="59" y="139"/>
                    <a:pt x="60" y="139"/>
                  </a:cubicBezTo>
                  <a:cubicBezTo>
                    <a:pt x="58" y="155"/>
                    <a:pt x="58" y="155"/>
                    <a:pt x="58" y="155"/>
                  </a:cubicBezTo>
                  <a:cubicBezTo>
                    <a:pt x="57" y="155"/>
                    <a:pt x="57" y="155"/>
                    <a:pt x="57" y="155"/>
                  </a:cubicBezTo>
                  <a:cubicBezTo>
                    <a:pt x="57" y="155"/>
                    <a:pt x="56" y="155"/>
                    <a:pt x="56" y="157"/>
                  </a:cubicBezTo>
                  <a:cubicBezTo>
                    <a:pt x="49" y="155"/>
                    <a:pt x="49" y="155"/>
                    <a:pt x="49" y="155"/>
                  </a:cubicBezTo>
                  <a:cubicBezTo>
                    <a:pt x="49" y="154"/>
                    <a:pt x="49" y="153"/>
                    <a:pt x="48" y="153"/>
                  </a:cubicBezTo>
                  <a:cubicBezTo>
                    <a:pt x="48" y="153"/>
                    <a:pt x="48" y="153"/>
                    <a:pt x="48" y="153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2" y="137"/>
                    <a:pt x="52" y="137"/>
                    <a:pt x="52" y="137"/>
                  </a:cubicBezTo>
                  <a:cubicBezTo>
                    <a:pt x="52" y="137"/>
                    <a:pt x="52" y="137"/>
                    <a:pt x="52" y="137"/>
                  </a:cubicBezTo>
                  <a:cubicBezTo>
                    <a:pt x="52" y="136"/>
                    <a:pt x="51" y="135"/>
                    <a:pt x="51" y="134"/>
                  </a:cubicBezTo>
                  <a:close/>
                  <a:moveTo>
                    <a:pt x="62" y="136"/>
                  </a:moveTo>
                  <a:cubicBezTo>
                    <a:pt x="63" y="134"/>
                    <a:pt x="65" y="133"/>
                    <a:pt x="67" y="134"/>
                  </a:cubicBezTo>
                  <a:cubicBezTo>
                    <a:pt x="67" y="134"/>
                    <a:pt x="67" y="134"/>
                    <a:pt x="67" y="134"/>
                  </a:cubicBezTo>
                  <a:cubicBezTo>
                    <a:pt x="67" y="134"/>
                    <a:pt x="67" y="134"/>
                    <a:pt x="67" y="134"/>
                  </a:cubicBezTo>
                  <a:cubicBezTo>
                    <a:pt x="69" y="134"/>
                    <a:pt x="71" y="136"/>
                    <a:pt x="71" y="138"/>
                  </a:cubicBezTo>
                  <a:cubicBezTo>
                    <a:pt x="70" y="138"/>
                    <a:pt x="70" y="139"/>
                    <a:pt x="70" y="140"/>
                  </a:cubicBezTo>
                  <a:cubicBezTo>
                    <a:pt x="70" y="140"/>
                    <a:pt x="70" y="140"/>
                    <a:pt x="70" y="140"/>
                  </a:cubicBezTo>
                  <a:cubicBezTo>
                    <a:pt x="71" y="140"/>
                    <a:pt x="71" y="140"/>
                    <a:pt x="71" y="140"/>
                  </a:cubicBezTo>
                  <a:cubicBezTo>
                    <a:pt x="71" y="141"/>
                    <a:pt x="71" y="141"/>
                    <a:pt x="71" y="141"/>
                  </a:cubicBezTo>
                  <a:cubicBezTo>
                    <a:pt x="69" y="157"/>
                    <a:pt x="69" y="157"/>
                    <a:pt x="69" y="157"/>
                  </a:cubicBezTo>
                  <a:cubicBezTo>
                    <a:pt x="69" y="157"/>
                    <a:pt x="69" y="157"/>
                    <a:pt x="69" y="157"/>
                  </a:cubicBezTo>
                  <a:cubicBezTo>
                    <a:pt x="68" y="157"/>
                    <a:pt x="67" y="157"/>
                    <a:pt x="67" y="158"/>
                  </a:cubicBezTo>
                  <a:cubicBezTo>
                    <a:pt x="64" y="158"/>
                    <a:pt x="64" y="158"/>
                    <a:pt x="64" y="158"/>
                  </a:cubicBezTo>
                  <a:cubicBezTo>
                    <a:pt x="61" y="157"/>
                    <a:pt x="61" y="157"/>
                    <a:pt x="61" y="157"/>
                  </a:cubicBezTo>
                  <a:cubicBezTo>
                    <a:pt x="61" y="157"/>
                    <a:pt x="61" y="156"/>
                    <a:pt x="60" y="156"/>
                  </a:cubicBezTo>
                  <a:cubicBezTo>
                    <a:pt x="60" y="155"/>
                    <a:pt x="60" y="155"/>
                    <a:pt x="59" y="155"/>
                  </a:cubicBezTo>
                  <a:cubicBezTo>
                    <a:pt x="59" y="155"/>
                    <a:pt x="59" y="155"/>
                    <a:pt x="59" y="155"/>
                  </a:cubicBezTo>
                  <a:cubicBezTo>
                    <a:pt x="61" y="139"/>
                    <a:pt x="61" y="139"/>
                    <a:pt x="61" y="139"/>
                  </a:cubicBezTo>
                  <a:cubicBezTo>
                    <a:pt x="62" y="139"/>
                    <a:pt x="62" y="139"/>
                    <a:pt x="62" y="139"/>
                  </a:cubicBezTo>
                  <a:cubicBezTo>
                    <a:pt x="63" y="139"/>
                    <a:pt x="63" y="139"/>
                    <a:pt x="63" y="139"/>
                  </a:cubicBezTo>
                  <a:cubicBezTo>
                    <a:pt x="63" y="139"/>
                    <a:pt x="63" y="139"/>
                    <a:pt x="63" y="139"/>
                  </a:cubicBezTo>
                  <a:cubicBezTo>
                    <a:pt x="63" y="138"/>
                    <a:pt x="63" y="137"/>
                    <a:pt x="62" y="136"/>
                  </a:cubicBezTo>
                  <a:close/>
                  <a:moveTo>
                    <a:pt x="74" y="138"/>
                  </a:moveTo>
                  <a:cubicBezTo>
                    <a:pt x="75" y="136"/>
                    <a:pt x="77" y="135"/>
                    <a:pt x="79" y="135"/>
                  </a:cubicBezTo>
                  <a:cubicBezTo>
                    <a:pt x="79" y="135"/>
                    <a:pt x="79" y="135"/>
                    <a:pt x="79" y="135"/>
                  </a:cubicBezTo>
                  <a:cubicBezTo>
                    <a:pt x="81" y="136"/>
                    <a:pt x="82" y="138"/>
                    <a:pt x="83" y="140"/>
                  </a:cubicBezTo>
                  <a:cubicBezTo>
                    <a:pt x="82" y="140"/>
                    <a:pt x="81" y="141"/>
                    <a:pt x="81" y="142"/>
                  </a:cubicBezTo>
                  <a:cubicBezTo>
                    <a:pt x="81" y="142"/>
                    <a:pt x="81" y="142"/>
                    <a:pt x="81" y="142"/>
                  </a:cubicBezTo>
                  <a:cubicBezTo>
                    <a:pt x="83" y="142"/>
                    <a:pt x="83" y="142"/>
                    <a:pt x="83" y="142"/>
                  </a:cubicBezTo>
                  <a:cubicBezTo>
                    <a:pt x="83" y="142"/>
                    <a:pt x="83" y="143"/>
                    <a:pt x="83" y="143"/>
                  </a:cubicBezTo>
                  <a:cubicBezTo>
                    <a:pt x="81" y="159"/>
                    <a:pt x="81" y="159"/>
                    <a:pt x="81" y="159"/>
                  </a:cubicBezTo>
                  <a:cubicBezTo>
                    <a:pt x="81" y="159"/>
                    <a:pt x="81" y="159"/>
                    <a:pt x="81" y="159"/>
                  </a:cubicBezTo>
                  <a:cubicBezTo>
                    <a:pt x="80" y="158"/>
                    <a:pt x="79" y="159"/>
                    <a:pt x="79" y="160"/>
                  </a:cubicBezTo>
                  <a:cubicBezTo>
                    <a:pt x="72" y="159"/>
                    <a:pt x="72" y="159"/>
                    <a:pt x="72" y="159"/>
                  </a:cubicBezTo>
                  <a:cubicBezTo>
                    <a:pt x="72" y="158"/>
                    <a:pt x="72" y="157"/>
                    <a:pt x="71" y="157"/>
                  </a:cubicBezTo>
                  <a:cubicBezTo>
                    <a:pt x="71" y="157"/>
                    <a:pt x="71" y="157"/>
                    <a:pt x="71" y="157"/>
                  </a:cubicBezTo>
                  <a:cubicBezTo>
                    <a:pt x="73" y="141"/>
                    <a:pt x="73" y="141"/>
                    <a:pt x="73" y="141"/>
                  </a:cubicBezTo>
                  <a:cubicBezTo>
                    <a:pt x="73" y="141"/>
                    <a:pt x="73" y="141"/>
                    <a:pt x="73" y="141"/>
                  </a:cubicBezTo>
                  <a:cubicBezTo>
                    <a:pt x="75" y="141"/>
                    <a:pt x="75" y="141"/>
                    <a:pt x="75" y="141"/>
                  </a:cubicBezTo>
                  <a:cubicBezTo>
                    <a:pt x="75" y="141"/>
                    <a:pt x="75" y="141"/>
                    <a:pt x="75" y="141"/>
                  </a:cubicBezTo>
                  <a:cubicBezTo>
                    <a:pt x="75" y="139"/>
                    <a:pt x="74" y="139"/>
                    <a:pt x="74" y="138"/>
                  </a:cubicBezTo>
                  <a:close/>
                  <a:moveTo>
                    <a:pt x="46" y="171"/>
                  </a:moveTo>
                  <a:cubicBezTo>
                    <a:pt x="46" y="170"/>
                    <a:pt x="46" y="170"/>
                    <a:pt x="46" y="170"/>
                  </a:cubicBezTo>
                  <a:cubicBezTo>
                    <a:pt x="47" y="170"/>
                    <a:pt x="47" y="170"/>
                    <a:pt x="47" y="170"/>
                  </a:cubicBezTo>
                  <a:cubicBezTo>
                    <a:pt x="47" y="170"/>
                    <a:pt x="47" y="170"/>
                    <a:pt x="47" y="170"/>
                  </a:cubicBezTo>
                  <a:cubicBezTo>
                    <a:pt x="47" y="169"/>
                    <a:pt x="47" y="168"/>
                    <a:pt x="46" y="168"/>
                  </a:cubicBezTo>
                  <a:cubicBezTo>
                    <a:pt x="47" y="166"/>
                    <a:pt x="49" y="164"/>
                    <a:pt x="51" y="165"/>
                  </a:cubicBezTo>
                  <a:cubicBezTo>
                    <a:pt x="51" y="165"/>
                    <a:pt x="51" y="165"/>
                    <a:pt x="51" y="165"/>
                  </a:cubicBezTo>
                  <a:cubicBezTo>
                    <a:pt x="53" y="165"/>
                    <a:pt x="55" y="167"/>
                    <a:pt x="55" y="169"/>
                  </a:cubicBezTo>
                  <a:cubicBezTo>
                    <a:pt x="55" y="169"/>
                    <a:pt x="55" y="169"/>
                    <a:pt x="55" y="169"/>
                  </a:cubicBezTo>
                  <a:cubicBezTo>
                    <a:pt x="54" y="170"/>
                    <a:pt x="54" y="170"/>
                    <a:pt x="54" y="171"/>
                  </a:cubicBezTo>
                  <a:cubicBezTo>
                    <a:pt x="54" y="171"/>
                    <a:pt x="54" y="171"/>
                    <a:pt x="54" y="171"/>
                  </a:cubicBezTo>
                  <a:cubicBezTo>
                    <a:pt x="55" y="171"/>
                    <a:pt x="55" y="171"/>
                    <a:pt x="55" y="171"/>
                  </a:cubicBezTo>
                  <a:cubicBezTo>
                    <a:pt x="55" y="172"/>
                    <a:pt x="55" y="172"/>
                    <a:pt x="55" y="172"/>
                  </a:cubicBezTo>
                  <a:cubicBezTo>
                    <a:pt x="53" y="188"/>
                    <a:pt x="53" y="188"/>
                    <a:pt x="53" y="188"/>
                  </a:cubicBezTo>
                  <a:cubicBezTo>
                    <a:pt x="53" y="188"/>
                    <a:pt x="53" y="188"/>
                    <a:pt x="53" y="188"/>
                  </a:cubicBezTo>
                  <a:cubicBezTo>
                    <a:pt x="53" y="188"/>
                    <a:pt x="52" y="188"/>
                    <a:pt x="52" y="188"/>
                  </a:cubicBezTo>
                  <a:cubicBezTo>
                    <a:pt x="52" y="188"/>
                    <a:pt x="51" y="189"/>
                    <a:pt x="51" y="189"/>
                  </a:cubicBezTo>
                  <a:cubicBezTo>
                    <a:pt x="45" y="188"/>
                    <a:pt x="45" y="188"/>
                    <a:pt x="45" y="188"/>
                  </a:cubicBezTo>
                  <a:cubicBezTo>
                    <a:pt x="45" y="187"/>
                    <a:pt x="44" y="186"/>
                    <a:pt x="44" y="186"/>
                  </a:cubicBezTo>
                  <a:cubicBezTo>
                    <a:pt x="43" y="186"/>
                    <a:pt x="43" y="186"/>
                    <a:pt x="43" y="186"/>
                  </a:cubicBezTo>
                  <a:lnTo>
                    <a:pt x="46" y="171"/>
                  </a:lnTo>
                  <a:close/>
                  <a:moveTo>
                    <a:pt x="57" y="172"/>
                  </a:moveTo>
                  <a:cubicBezTo>
                    <a:pt x="57" y="172"/>
                    <a:pt x="57" y="172"/>
                    <a:pt x="57" y="172"/>
                  </a:cubicBezTo>
                  <a:cubicBezTo>
                    <a:pt x="59" y="172"/>
                    <a:pt x="59" y="172"/>
                    <a:pt x="59" y="172"/>
                  </a:cubicBezTo>
                  <a:cubicBezTo>
                    <a:pt x="59" y="172"/>
                    <a:pt x="59" y="172"/>
                    <a:pt x="59" y="172"/>
                  </a:cubicBezTo>
                  <a:cubicBezTo>
                    <a:pt x="59" y="171"/>
                    <a:pt x="59" y="170"/>
                    <a:pt x="58" y="170"/>
                  </a:cubicBezTo>
                  <a:cubicBezTo>
                    <a:pt x="58" y="170"/>
                    <a:pt x="58" y="170"/>
                    <a:pt x="58" y="169"/>
                  </a:cubicBezTo>
                  <a:cubicBezTo>
                    <a:pt x="59" y="167"/>
                    <a:pt x="61" y="166"/>
                    <a:pt x="63" y="167"/>
                  </a:cubicBezTo>
                  <a:cubicBezTo>
                    <a:pt x="63" y="167"/>
                    <a:pt x="63" y="167"/>
                    <a:pt x="63" y="167"/>
                  </a:cubicBezTo>
                  <a:cubicBezTo>
                    <a:pt x="63" y="167"/>
                    <a:pt x="63" y="167"/>
                    <a:pt x="63" y="167"/>
                  </a:cubicBezTo>
                  <a:cubicBezTo>
                    <a:pt x="65" y="167"/>
                    <a:pt x="67" y="169"/>
                    <a:pt x="67" y="171"/>
                  </a:cubicBezTo>
                  <a:cubicBezTo>
                    <a:pt x="66" y="171"/>
                    <a:pt x="65" y="172"/>
                    <a:pt x="65" y="173"/>
                  </a:cubicBezTo>
                  <a:cubicBezTo>
                    <a:pt x="65" y="173"/>
                    <a:pt x="65" y="173"/>
                    <a:pt x="65" y="173"/>
                  </a:cubicBezTo>
                  <a:cubicBezTo>
                    <a:pt x="67" y="173"/>
                    <a:pt x="67" y="173"/>
                    <a:pt x="67" y="173"/>
                  </a:cubicBezTo>
                  <a:cubicBezTo>
                    <a:pt x="67" y="174"/>
                    <a:pt x="67" y="174"/>
                    <a:pt x="67" y="174"/>
                  </a:cubicBezTo>
                  <a:cubicBezTo>
                    <a:pt x="65" y="190"/>
                    <a:pt x="65" y="190"/>
                    <a:pt x="65" y="190"/>
                  </a:cubicBezTo>
                  <a:cubicBezTo>
                    <a:pt x="65" y="190"/>
                    <a:pt x="65" y="190"/>
                    <a:pt x="65" y="190"/>
                  </a:cubicBezTo>
                  <a:cubicBezTo>
                    <a:pt x="64" y="190"/>
                    <a:pt x="63" y="190"/>
                    <a:pt x="63" y="191"/>
                  </a:cubicBezTo>
                  <a:cubicBezTo>
                    <a:pt x="60" y="191"/>
                    <a:pt x="60" y="191"/>
                    <a:pt x="60" y="191"/>
                  </a:cubicBezTo>
                  <a:cubicBezTo>
                    <a:pt x="56" y="190"/>
                    <a:pt x="56" y="190"/>
                    <a:pt x="56" y="190"/>
                  </a:cubicBezTo>
                  <a:cubicBezTo>
                    <a:pt x="56" y="190"/>
                    <a:pt x="56" y="189"/>
                    <a:pt x="56" y="189"/>
                  </a:cubicBezTo>
                  <a:cubicBezTo>
                    <a:pt x="56" y="188"/>
                    <a:pt x="55" y="188"/>
                    <a:pt x="55" y="188"/>
                  </a:cubicBezTo>
                  <a:cubicBezTo>
                    <a:pt x="55" y="188"/>
                    <a:pt x="55" y="188"/>
                    <a:pt x="55" y="188"/>
                  </a:cubicBezTo>
                  <a:lnTo>
                    <a:pt x="57" y="172"/>
                  </a:lnTo>
                  <a:close/>
                  <a:moveTo>
                    <a:pt x="69" y="174"/>
                  </a:moveTo>
                  <a:cubicBezTo>
                    <a:pt x="69" y="174"/>
                    <a:pt x="69" y="174"/>
                    <a:pt x="69" y="174"/>
                  </a:cubicBezTo>
                  <a:cubicBezTo>
                    <a:pt x="70" y="174"/>
                    <a:pt x="70" y="174"/>
                    <a:pt x="70" y="174"/>
                  </a:cubicBezTo>
                  <a:cubicBezTo>
                    <a:pt x="70" y="174"/>
                    <a:pt x="70" y="174"/>
                    <a:pt x="70" y="174"/>
                  </a:cubicBezTo>
                  <a:cubicBezTo>
                    <a:pt x="70" y="173"/>
                    <a:pt x="70" y="172"/>
                    <a:pt x="69" y="171"/>
                  </a:cubicBezTo>
                  <a:cubicBezTo>
                    <a:pt x="70" y="169"/>
                    <a:pt x="72" y="168"/>
                    <a:pt x="74" y="168"/>
                  </a:cubicBezTo>
                  <a:cubicBezTo>
                    <a:pt x="75" y="169"/>
                    <a:pt x="75" y="169"/>
                    <a:pt x="75" y="169"/>
                  </a:cubicBezTo>
                  <a:cubicBezTo>
                    <a:pt x="77" y="169"/>
                    <a:pt x="78" y="171"/>
                    <a:pt x="79" y="173"/>
                  </a:cubicBezTo>
                  <a:cubicBezTo>
                    <a:pt x="78" y="173"/>
                    <a:pt x="77" y="174"/>
                    <a:pt x="77" y="175"/>
                  </a:cubicBezTo>
                  <a:cubicBezTo>
                    <a:pt x="77" y="175"/>
                    <a:pt x="77" y="175"/>
                    <a:pt x="77" y="175"/>
                  </a:cubicBezTo>
                  <a:cubicBezTo>
                    <a:pt x="78" y="175"/>
                    <a:pt x="78" y="175"/>
                    <a:pt x="78" y="175"/>
                  </a:cubicBezTo>
                  <a:cubicBezTo>
                    <a:pt x="78" y="176"/>
                    <a:pt x="78" y="176"/>
                    <a:pt x="78" y="176"/>
                  </a:cubicBezTo>
                  <a:cubicBezTo>
                    <a:pt x="76" y="192"/>
                    <a:pt x="76" y="192"/>
                    <a:pt x="76" y="192"/>
                  </a:cubicBezTo>
                  <a:cubicBezTo>
                    <a:pt x="76" y="192"/>
                    <a:pt x="76" y="192"/>
                    <a:pt x="76" y="192"/>
                  </a:cubicBezTo>
                  <a:cubicBezTo>
                    <a:pt x="76" y="192"/>
                    <a:pt x="75" y="192"/>
                    <a:pt x="75" y="193"/>
                  </a:cubicBezTo>
                  <a:cubicBezTo>
                    <a:pt x="68" y="192"/>
                    <a:pt x="68" y="192"/>
                    <a:pt x="68" y="192"/>
                  </a:cubicBezTo>
                  <a:cubicBezTo>
                    <a:pt x="68" y="191"/>
                    <a:pt x="67" y="190"/>
                    <a:pt x="67" y="190"/>
                  </a:cubicBezTo>
                  <a:cubicBezTo>
                    <a:pt x="67" y="190"/>
                    <a:pt x="67" y="190"/>
                    <a:pt x="67" y="190"/>
                  </a:cubicBezTo>
                  <a:lnTo>
                    <a:pt x="69" y="174"/>
                  </a:lnTo>
                  <a:close/>
                  <a:moveTo>
                    <a:pt x="75" y="107"/>
                  </a:moveTo>
                  <a:cubicBezTo>
                    <a:pt x="75" y="108"/>
                    <a:pt x="75" y="108"/>
                    <a:pt x="75" y="108"/>
                  </a:cubicBezTo>
                  <a:cubicBezTo>
                    <a:pt x="73" y="124"/>
                    <a:pt x="73" y="124"/>
                    <a:pt x="73" y="124"/>
                  </a:cubicBezTo>
                  <a:cubicBezTo>
                    <a:pt x="73" y="124"/>
                    <a:pt x="73" y="124"/>
                    <a:pt x="73" y="124"/>
                  </a:cubicBezTo>
                  <a:cubicBezTo>
                    <a:pt x="73" y="124"/>
                    <a:pt x="72" y="124"/>
                    <a:pt x="72" y="125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5" y="124"/>
                    <a:pt x="65" y="124"/>
                    <a:pt x="65" y="124"/>
                  </a:cubicBezTo>
                  <a:cubicBezTo>
                    <a:pt x="65" y="123"/>
                    <a:pt x="65" y="122"/>
                    <a:pt x="64" y="122"/>
                  </a:cubicBezTo>
                  <a:cubicBezTo>
                    <a:pt x="64" y="122"/>
                    <a:pt x="64" y="122"/>
                    <a:pt x="64" y="122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7" y="106"/>
                    <a:pt x="67" y="106"/>
                    <a:pt x="67" y="106"/>
                  </a:cubicBezTo>
                  <a:cubicBezTo>
                    <a:pt x="67" y="106"/>
                    <a:pt x="67" y="106"/>
                    <a:pt x="67" y="106"/>
                  </a:cubicBezTo>
                  <a:cubicBezTo>
                    <a:pt x="68" y="105"/>
                    <a:pt x="67" y="104"/>
                    <a:pt x="66" y="103"/>
                  </a:cubicBezTo>
                  <a:cubicBezTo>
                    <a:pt x="67" y="101"/>
                    <a:pt x="69" y="100"/>
                    <a:pt x="71" y="101"/>
                  </a:cubicBezTo>
                  <a:cubicBezTo>
                    <a:pt x="72" y="101"/>
                    <a:pt x="72" y="101"/>
                    <a:pt x="72" y="101"/>
                  </a:cubicBezTo>
                  <a:cubicBezTo>
                    <a:pt x="72" y="101"/>
                    <a:pt x="72" y="101"/>
                    <a:pt x="72" y="101"/>
                  </a:cubicBezTo>
                  <a:cubicBezTo>
                    <a:pt x="74" y="101"/>
                    <a:pt x="75" y="103"/>
                    <a:pt x="76" y="105"/>
                  </a:cubicBezTo>
                  <a:cubicBezTo>
                    <a:pt x="75" y="105"/>
                    <a:pt x="74" y="106"/>
                    <a:pt x="74" y="107"/>
                  </a:cubicBezTo>
                  <a:cubicBezTo>
                    <a:pt x="74" y="107"/>
                    <a:pt x="74" y="107"/>
                    <a:pt x="74" y="107"/>
                  </a:cubicBezTo>
                  <a:lnTo>
                    <a:pt x="75" y="107"/>
                  </a:lnTo>
                  <a:close/>
                  <a:moveTo>
                    <a:pt x="30" y="202"/>
                  </a:moveTo>
                  <a:cubicBezTo>
                    <a:pt x="30" y="202"/>
                    <a:pt x="30" y="201"/>
                    <a:pt x="30" y="201"/>
                  </a:cubicBezTo>
                  <a:cubicBezTo>
                    <a:pt x="31" y="201"/>
                    <a:pt x="31" y="201"/>
                    <a:pt x="31" y="201"/>
                  </a:cubicBezTo>
                  <a:cubicBezTo>
                    <a:pt x="31" y="201"/>
                    <a:pt x="31" y="201"/>
                    <a:pt x="31" y="201"/>
                  </a:cubicBezTo>
                  <a:cubicBezTo>
                    <a:pt x="31" y="200"/>
                    <a:pt x="31" y="200"/>
                    <a:pt x="31" y="199"/>
                  </a:cubicBezTo>
                  <a:cubicBezTo>
                    <a:pt x="31" y="199"/>
                    <a:pt x="31" y="199"/>
                    <a:pt x="30" y="199"/>
                  </a:cubicBezTo>
                  <a:cubicBezTo>
                    <a:pt x="31" y="197"/>
                    <a:pt x="33" y="195"/>
                    <a:pt x="35" y="196"/>
                  </a:cubicBezTo>
                  <a:cubicBezTo>
                    <a:pt x="36" y="196"/>
                    <a:pt x="36" y="196"/>
                    <a:pt x="36" y="196"/>
                  </a:cubicBezTo>
                  <a:cubicBezTo>
                    <a:pt x="38" y="196"/>
                    <a:pt x="39" y="198"/>
                    <a:pt x="40" y="200"/>
                  </a:cubicBezTo>
                  <a:cubicBezTo>
                    <a:pt x="39" y="200"/>
                    <a:pt x="38" y="201"/>
                    <a:pt x="38" y="202"/>
                  </a:cubicBezTo>
                  <a:cubicBezTo>
                    <a:pt x="38" y="202"/>
                    <a:pt x="38" y="202"/>
                    <a:pt x="38" y="202"/>
                  </a:cubicBezTo>
                  <a:cubicBezTo>
                    <a:pt x="39" y="203"/>
                    <a:pt x="39" y="203"/>
                    <a:pt x="39" y="203"/>
                  </a:cubicBezTo>
                  <a:cubicBezTo>
                    <a:pt x="39" y="203"/>
                    <a:pt x="39" y="203"/>
                    <a:pt x="39" y="203"/>
                  </a:cubicBezTo>
                  <a:cubicBezTo>
                    <a:pt x="37" y="219"/>
                    <a:pt x="37" y="219"/>
                    <a:pt x="37" y="219"/>
                  </a:cubicBezTo>
                  <a:cubicBezTo>
                    <a:pt x="37" y="219"/>
                    <a:pt x="37" y="219"/>
                    <a:pt x="37" y="219"/>
                  </a:cubicBezTo>
                  <a:cubicBezTo>
                    <a:pt x="36" y="219"/>
                    <a:pt x="36" y="219"/>
                    <a:pt x="36" y="220"/>
                  </a:cubicBezTo>
                  <a:cubicBezTo>
                    <a:pt x="29" y="219"/>
                    <a:pt x="29" y="219"/>
                    <a:pt x="29" y="219"/>
                  </a:cubicBezTo>
                  <a:cubicBezTo>
                    <a:pt x="29" y="218"/>
                    <a:pt x="28" y="217"/>
                    <a:pt x="28" y="217"/>
                  </a:cubicBezTo>
                  <a:cubicBezTo>
                    <a:pt x="28" y="217"/>
                    <a:pt x="28" y="217"/>
                    <a:pt x="28" y="217"/>
                  </a:cubicBezTo>
                  <a:lnTo>
                    <a:pt x="30" y="202"/>
                  </a:lnTo>
                  <a:close/>
                  <a:moveTo>
                    <a:pt x="41" y="204"/>
                  </a:moveTo>
                  <a:cubicBezTo>
                    <a:pt x="41" y="203"/>
                    <a:pt x="42" y="203"/>
                    <a:pt x="42" y="203"/>
                  </a:cubicBezTo>
                  <a:cubicBezTo>
                    <a:pt x="43" y="203"/>
                    <a:pt x="43" y="203"/>
                    <a:pt x="43" y="203"/>
                  </a:cubicBezTo>
                  <a:cubicBezTo>
                    <a:pt x="43" y="203"/>
                    <a:pt x="43" y="203"/>
                    <a:pt x="43" y="203"/>
                  </a:cubicBezTo>
                  <a:cubicBezTo>
                    <a:pt x="43" y="202"/>
                    <a:pt x="43" y="201"/>
                    <a:pt x="42" y="200"/>
                  </a:cubicBezTo>
                  <a:cubicBezTo>
                    <a:pt x="43" y="198"/>
                    <a:pt x="45" y="197"/>
                    <a:pt x="47" y="198"/>
                  </a:cubicBezTo>
                  <a:cubicBezTo>
                    <a:pt x="47" y="198"/>
                    <a:pt x="47" y="198"/>
                    <a:pt x="47" y="198"/>
                  </a:cubicBezTo>
                  <a:cubicBezTo>
                    <a:pt x="49" y="198"/>
                    <a:pt x="51" y="200"/>
                    <a:pt x="51" y="202"/>
                  </a:cubicBezTo>
                  <a:cubicBezTo>
                    <a:pt x="51" y="202"/>
                    <a:pt x="50" y="202"/>
                    <a:pt x="50" y="202"/>
                  </a:cubicBezTo>
                  <a:cubicBezTo>
                    <a:pt x="50" y="203"/>
                    <a:pt x="50" y="203"/>
                    <a:pt x="49" y="204"/>
                  </a:cubicBezTo>
                  <a:cubicBezTo>
                    <a:pt x="49" y="204"/>
                    <a:pt x="49" y="204"/>
                    <a:pt x="49" y="204"/>
                  </a:cubicBezTo>
                  <a:cubicBezTo>
                    <a:pt x="51" y="204"/>
                    <a:pt x="51" y="204"/>
                    <a:pt x="51" y="204"/>
                  </a:cubicBezTo>
                  <a:cubicBezTo>
                    <a:pt x="51" y="205"/>
                    <a:pt x="51" y="205"/>
                    <a:pt x="51" y="205"/>
                  </a:cubicBezTo>
                  <a:cubicBezTo>
                    <a:pt x="49" y="221"/>
                    <a:pt x="49" y="221"/>
                    <a:pt x="49" y="221"/>
                  </a:cubicBezTo>
                  <a:cubicBezTo>
                    <a:pt x="49" y="221"/>
                    <a:pt x="49" y="221"/>
                    <a:pt x="49" y="221"/>
                  </a:cubicBezTo>
                  <a:cubicBezTo>
                    <a:pt x="48" y="221"/>
                    <a:pt x="47" y="221"/>
                    <a:pt x="47" y="222"/>
                  </a:cubicBezTo>
                  <a:cubicBezTo>
                    <a:pt x="41" y="221"/>
                    <a:pt x="41" y="221"/>
                    <a:pt x="41" y="221"/>
                  </a:cubicBezTo>
                  <a:cubicBezTo>
                    <a:pt x="41" y="220"/>
                    <a:pt x="40" y="219"/>
                    <a:pt x="39" y="219"/>
                  </a:cubicBezTo>
                  <a:cubicBezTo>
                    <a:pt x="39" y="219"/>
                    <a:pt x="39" y="219"/>
                    <a:pt x="39" y="219"/>
                  </a:cubicBezTo>
                  <a:lnTo>
                    <a:pt x="41" y="204"/>
                  </a:lnTo>
                  <a:close/>
                  <a:moveTo>
                    <a:pt x="53" y="205"/>
                  </a:moveTo>
                  <a:cubicBezTo>
                    <a:pt x="53" y="205"/>
                    <a:pt x="53" y="205"/>
                    <a:pt x="53" y="205"/>
                  </a:cubicBezTo>
                  <a:cubicBezTo>
                    <a:pt x="54" y="205"/>
                    <a:pt x="54" y="205"/>
                    <a:pt x="54" y="205"/>
                  </a:cubicBezTo>
                  <a:cubicBezTo>
                    <a:pt x="54" y="205"/>
                    <a:pt x="54" y="205"/>
                    <a:pt x="54" y="205"/>
                  </a:cubicBezTo>
                  <a:cubicBezTo>
                    <a:pt x="55" y="204"/>
                    <a:pt x="54" y="203"/>
                    <a:pt x="53" y="202"/>
                  </a:cubicBezTo>
                  <a:cubicBezTo>
                    <a:pt x="54" y="200"/>
                    <a:pt x="56" y="199"/>
                    <a:pt x="58" y="200"/>
                  </a:cubicBezTo>
                  <a:cubicBezTo>
                    <a:pt x="59" y="200"/>
                    <a:pt x="59" y="200"/>
                    <a:pt x="59" y="200"/>
                  </a:cubicBezTo>
                  <a:cubicBezTo>
                    <a:pt x="59" y="200"/>
                    <a:pt x="59" y="200"/>
                    <a:pt x="59" y="200"/>
                  </a:cubicBezTo>
                  <a:cubicBezTo>
                    <a:pt x="61" y="200"/>
                    <a:pt x="62" y="202"/>
                    <a:pt x="63" y="204"/>
                  </a:cubicBezTo>
                  <a:cubicBezTo>
                    <a:pt x="62" y="204"/>
                    <a:pt x="61" y="205"/>
                    <a:pt x="61" y="206"/>
                  </a:cubicBezTo>
                  <a:cubicBezTo>
                    <a:pt x="61" y="206"/>
                    <a:pt x="61" y="206"/>
                    <a:pt x="61" y="206"/>
                  </a:cubicBezTo>
                  <a:cubicBezTo>
                    <a:pt x="62" y="206"/>
                    <a:pt x="62" y="206"/>
                    <a:pt x="62" y="206"/>
                  </a:cubicBezTo>
                  <a:cubicBezTo>
                    <a:pt x="62" y="207"/>
                    <a:pt x="62" y="207"/>
                    <a:pt x="63" y="207"/>
                  </a:cubicBezTo>
                  <a:cubicBezTo>
                    <a:pt x="60" y="223"/>
                    <a:pt x="60" y="223"/>
                    <a:pt x="60" y="223"/>
                  </a:cubicBezTo>
                  <a:cubicBezTo>
                    <a:pt x="60" y="223"/>
                    <a:pt x="60" y="223"/>
                    <a:pt x="60" y="223"/>
                  </a:cubicBezTo>
                  <a:cubicBezTo>
                    <a:pt x="60" y="223"/>
                    <a:pt x="59" y="223"/>
                    <a:pt x="59" y="224"/>
                  </a:cubicBezTo>
                  <a:cubicBezTo>
                    <a:pt x="56" y="224"/>
                    <a:pt x="56" y="224"/>
                    <a:pt x="56" y="224"/>
                  </a:cubicBezTo>
                  <a:cubicBezTo>
                    <a:pt x="52" y="223"/>
                    <a:pt x="52" y="223"/>
                    <a:pt x="52" y="223"/>
                  </a:cubicBezTo>
                  <a:cubicBezTo>
                    <a:pt x="52" y="223"/>
                    <a:pt x="52" y="222"/>
                    <a:pt x="52" y="222"/>
                  </a:cubicBezTo>
                  <a:cubicBezTo>
                    <a:pt x="51" y="221"/>
                    <a:pt x="51" y="221"/>
                    <a:pt x="51" y="221"/>
                  </a:cubicBezTo>
                  <a:cubicBezTo>
                    <a:pt x="51" y="221"/>
                    <a:pt x="51" y="221"/>
                    <a:pt x="51" y="221"/>
                  </a:cubicBezTo>
                  <a:lnTo>
                    <a:pt x="53" y="205"/>
                  </a:lnTo>
                  <a:close/>
                  <a:moveTo>
                    <a:pt x="64" y="207"/>
                  </a:moveTo>
                  <a:cubicBezTo>
                    <a:pt x="64" y="207"/>
                    <a:pt x="65" y="207"/>
                    <a:pt x="65" y="207"/>
                  </a:cubicBezTo>
                  <a:cubicBezTo>
                    <a:pt x="66" y="207"/>
                    <a:pt x="66" y="207"/>
                    <a:pt x="66" y="207"/>
                  </a:cubicBezTo>
                  <a:cubicBezTo>
                    <a:pt x="66" y="207"/>
                    <a:pt x="66" y="207"/>
                    <a:pt x="66" y="207"/>
                  </a:cubicBezTo>
                  <a:cubicBezTo>
                    <a:pt x="66" y="205"/>
                    <a:pt x="66" y="205"/>
                    <a:pt x="65" y="204"/>
                  </a:cubicBezTo>
                  <a:cubicBezTo>
                    <a:pt x="66" y="202"/>
                    <a:pt x="68" y="201"/>
                    <a:pt x="70" y="201"/>
                  </a:cubicBezTo>
                  <a:cubicBezTo>
                    <a:pt x="70" y="201"/>
                    <a:pt x="70" y="201"/>
                    <a:pt x="70" y="201"/>
                  </a:cubicBezTo>
                  <a:cubicBezTo>
                    <a:pt x="72" y="202"/>
                    <a:pt x="74" y="204"/>
                    <a:pt x="74" y="206"/>
                  </a:cubicBezTo>
                  <a:cubicBezTo>
                    <a:pt x="73" y="206"/>
                    <a:pt x="73" y="207"/>
                    <a:pt x="73" y="208"/>
                  </a:cubicBezTo>
                  <a:cubicBezTo>
                    <a:pt x="73" y="208"/>
                    <a:pt x="73" y="208"/>
                    <a:pt x="73" y="208"/>
                  </a:cubicBezTo>
                  <a:cubicBezTo>
                    <a:pt x="74" y="208"/>
                    <a:pt x="74" y="208"/>
                    <a:pt x="74" y="208"/>
                  </a:cubicBezTo>
                  <a:cubicBezTo>
                    <a:pt x="74" y="208"/>
                    <a:pt x="74" y="209"/>
                    <a:pt x="74" y="209"/>
                  </a:cubicBezTo>
                  <a:cubicBezTo>
                    <a:pt x="72" y="225"/>
                    <a:pt x="72" y="225"/>
                    <a:pt x="72" y="225"/>
                  </a:cubicBezTo>
                  <a:cubicBezTo>
                    <a:pt x="72" y="225"/>
                    <a:pt x="72" y="225"/>
                    <a:pt x="72" y="225"/>
                  </a:cubicBezTo>
                  <a:cubicBezTo>
                    <a:pt x="71" y="224"/>
                    <a:pt x="70" y="225"/>
                    <a:pt x="70" y="226"/>
                  </a:cubicBezTo>
                  <a:cubicBezTo>
                    <a:pt x="64" y="225"/>
                    <a:pt x="64" y="225"/>
                    <a:pt x="64" y="225"/>
                  </a:cubicBezTo>
                  <a:cubicBezTo>
                    <a:pt x="64" y="224"/>
                    <a:pt x="63" y="224"/>
                    <a:pt x="63" y="224"/>
                  </a:cubicBezTo>
                  <a:cubicBezTo>
                    <a:pt x="63" y="223"/>
                    <a:pt x="63" y="223"/>
                    <a:pt x="62" y="223"/>
                  </a:cubicBezTo>
                  <a:cubicBezTo>
                    <a:pt x="62" y="223"/>
                    <a:pt x="62" y="223"/>
                    <a:pt x="62" y="223"/>
                  </a:cubicBezTo>
                  <a:lnTo>
                    <a:pt x="64" y="207"/>
                  </a:lnTo>
                  <a:close/>
                  <a:moveTo>
                    <a:pt x="76" y="209"/>
                  </a:moveTo>
                  <a:cubicBezTo>
                    <a:pt x="76" y="209"/>
                    <a:pt x="76" y="209"/>
                    <a:pt x="76" y="209"/>
                  </a:cubicBezTo>
                  <a:cubicBezTo>
                    <a:pt x="78" y="209"/>
                    <a:pt x="78" y="209"/>
                    <a:pt x="78" y="209"/>
                  </a:cubicBezTo>
                  <a:cubicBezTo>
                    <a:pt x="78" y="208"/>
                    <a:pt x="78" y="208"/>
                    <a:pt x="78" y="208"/>
                  </a:cubicBezTo>
                  <a:cubicBezTo>
                    <a:pt x="78" y="208"/>
                    <a:pt x="78" y="207"/>
                    <a:pt x="77" y="207"/>
                  </a:cubicBezTo>
                  <a:cubicBezTo>
                    <a:pt x="77" y="206"/>
                    <a:pt x="77" y="206"/>
                    <a:pt x="77" y="206"/>
                  </a:cubicBezTo>
                  <a:cubicBezTo>
                    <a:pt x="78" y="204"/>
                    <a:pt x="80" y="203"/>
                    <a:pt x="82" y="203"/>
                  </a:cubicBezTo>
                  <a:cubicBezTo>
                    <a:pt x="82" y="203"/>
                    <a:pt x="82" y="203"/>
                    <a:pt x="82" y="203"/>
                  </a:cubicBezTo>
                  <a:cubicBezTo>
                    <a:pt x="84" y="204"/>
                    <a:pt x="85" y="205"/>
                    <a:pt x="86" y="208"/>
                  </a:cubicBezTo>
                  <a:cubicBezTo>
                    <a:pt x="85" y="208"/>
                    <a:pt x="84" y="208"/>
                    <a:pt x="84" y="210"/>
                  </a:cubicBezTo>
                  <a:cubicBezTo>
                    <a:pt x="84" y="210"/>
                    <a:pt x="84" y="210"/>
                    <a:pt x="84" y="210"/>
                  </a:cubicBezTo>
                  <a:cubicBezTo>
                    <a:pt x="85" y="210"/>
                    <a:pt x="85" y="210"/>
                    <a:pt x="85" y="210"/>
                  </a:cubicBezTo>
                  <a:cubicBezTo>
                    <a:pt x="85" y="210"/>
                    <a:pt x="86" y="211"/>
                    <a:pt x="86" y="211"/>
                  </a:cubicBezTo>
                  <a:cubicBezTo>
                    <a:pt x="84" y="226"/>
                    <a:pt x="84" y="226"/>
                    <a:pt x="84" y="226"/>
                  </a:cubicBezTo>
                  <a:cubicBezTo>
                    <a:pt x="83" y="226"/>
                    <a:pt x="83" y="226"/>
                    <a:pt x="83" y="226"/>
                  </a:cubicBezTo>
                  <a:cubicBezTo>
                    <a:pt x="83" y="226"/>
                    <a:pt x="82" y="227"/>
                    <a:pt x="82" y="228"/>
                  </a:cubicBezTo>
                  <a:cubicBezTo>
                    <a:pt x="75" y="227"/>
                    <a:pt x="75" y="227"/>
                    <a:pt x="75" y="227"/>
                  </a:cubicBezTo>
                  <a:cubicBezTo>
                    <a:pt x="75" y="226"/>
                    <a:pt x="75" y="226"/>
                    <a:pt x="75" y="225"/>
                  </a:cubicBezTo>
                  <a:cubicBezTo>
                    <a:pt x="75" y="225"/>
                    <a:pt x="74" y="225"/>
                    <a:pt x="74" y="225"/>
                  </a:cubicBezTo>
                  <a:cubicBezTo>
                    <a:pt x="74" y="225"/>
                    <a:pt x="74" y="225"/>
                    <a:pt x="74" y="225"/>
                  </a:cubicBezTo>
                  <a:lnTo>
                    <a:pt x="76" y="209"/>
                  </a:lnTo>
                  <a:close/>
                  <a:moveTo>
                    <a:pt x="93" y="42"/>
                  </a:moveTo>
                  <a:cubicBezTo>
                    <a:pt x="93" y="37"/>
                    <a:pt x="97" y="34"/>
                    <a:pt x="101" y="35"/>
                  </a:cubicBezTo>
                  <a:cubicBezTo>
                    <a:pt x="103" y="35"/>
                    <a:pt x="105" y="36"/>
                    <a:pt x="106" y="38"/>
                  </a:cubicBezTo>
                  <a:cubicBezTo>
                    <a:pt x="107" y="40"/>
                    <a:pt x="108" y="42"/>
                    <a:pt x="107" y="44"/>
                  </a:cubicBezTo>
                  <a:cubicBezTo>
                    <a:pt x="105" y="64"/>
                    <a:pt x="105" y="64"/>
                    <a:pt x="105" y="64"/>
                  </a:cubicBezTo>
                  <a:cubicBezTo>
                    <a:pt x="90" y="61"/>
                    <a:pt x="90" y="61"/>
                    <a:pt x="90" y="61"/>
                  </a:cubicBezTo>
                  <a:lnTo>
                    <a:pt x="93" y="42"/>
                  </a:lnTo>
                  <a:close/>
                  <a:moveTo>
                    <a:pt x="87" y="69"/>
                  </a:moveTo>
                  <a:cubicBezTo>
                    <a:pt x="88" y="69"/>
                    <a:pt x="88" y="69"/>
                    <a:pt x="88" y="69"/>
                  </a:cubicBezTo>
                  <a:cubicBezTo>
                    <a:pt x="90" y="70"/>
                    <a:pt x="91" y="72"/>
                    <a:pt x="92" y="74"/>
                  </a:cubicBezTo>
                  <a:cubicBezTo>
                    <a:pt x="92" y="74"/>
                    <a:pt x="92" y="74"/>
                    <a:pt x="92" y="74"/>
                  </a:cubicBezTo>
                  <a:cubicBezTo>
                    <a:pt x="91" y="74"/>
                    <a:pt x="90" y="75"/>
                    <a:pt x="90" y="76"/>
                  </a:cubicBezTo>
                  <a:cubicBezTo>
                    <a:pt x="90" y="76"/>
                    <a:pt x="90" y="76"/>
                    <a:pt x="90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77"/>
                    <a:pt x="91" y="77"/>
                    <a:pt x="91" y="77"/>
                  </a:cubicBezTo>
                  <a:cubicBezTo>
                    <a:pt x="89" y="93"/>
                    <a:pt x="89" y="93"/>
                    <a:pt x="89" y="93"/>
                  </a:cubicBezTo>
                  <a:cubicBezTo>
                    <a:pt x="89" y="93"/>
                    <a:pt x="89" y="93"/>
                    <a:pt x="89" y="93"/>
                  </a:cubicBezTo>
                  <a:cubicBezTo>
                    <a:pt x="89" y="93"/>
                    <a:pt x="89" y="93"/>
                    <a:pt x="88" y="93"/>
                  </a:cubicBezTo>
                  <a:cubicBezTo>
                    <a:pt x="88" y="93"/>
                    <a:pt x="88" y="94"/>
                    <a:pt x="88" y="94"/>
                  </a:cubicBezTo>
                  <a:cubicBezTo>
                    <a:pt x="81" y="93"/>
                    <a:pt x="81" y="93"/>
                    <a:pt x="81" y="93"/>
                  </a:cubicBezTo>
                  <a:cubicBezTo>
                    <a:pt x="81" y="93"/>
                    <a:pt x="81" y="92"/>
                    <a:pt x="81" y="92"/>
                  </a:cubicBezTo>
                  <a:cubicBezTo>
                    <a:pt x="80" y="91"/>
                    <a:pt x="80" y="91"/>
                    <a:pt x="80" y="91"/>
                  </a:cubicBezTo>
                  <a:cubicBezTo>
                    <a:pt x="79" y="91"/>
                    <a:pt x="79" y="91"/>
                    <a:pt x="79" y="91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5"/>
                    <a:pt x="83" y="75"/>
                    <a:pt x="83" y="75"/>
                  </a:cubicBezTo>
                  <a:cubicBezTo>
                    <a:pt x="83" y="75"/>
                    <a:pt x="83" y="75"/>
                    <a:pt x="83" y="75"/>
                  </a:cubicBezTo>
                  <a:cubicBezTo>
                    <a:pt x="83" y="74"/>
                    <a:pt x="83" y="72"/>
                    <a:pt x="82" y="72"/>
                  </a:cubicBezTo>
                  <a:cubicBezTo>
                    <a:pt x="82" y="72"/>
                    <a:pt x="82" y="72"/>
                    <a:pt x="82" y="72"/>
                  </a:cubicBezTo>
                  <a:cubicBezTo>
                    <a:pt x="83" y="70"/>
                    <a:pt x="85" y="69"/>
                    <a:pt x="87" y="69"/>
                  </a:cubicBezTo>
                  <a:close/>
                  <a:moveTo>
                    <a:pt x="70" y="73"/>
                  </a:moveTo>
                  <a:cubicBezTo>
                    <a:pt x="72" y="73"/>
                    <a:pt x="72" y="73"/>
                    <a:pt x="72" y="73"/>
                  </a:cubicBezTo>
                  <a:cubicBezTo>
                    <a:pt x="72" y="73"/>
                    <a:pt x="72" y="73"/>
                    <a:pt x="72" y="73"/>
                  </a:cubicBezTo>
                  <a:cubicBezTo>
                    <a:pt x="72" y="72"/>
                    <a:pt x="71" y="71"/>
                    <a:pt x="71" y="70"/>
                  </a:cubicBezTo>
                  <a:cubicBezTo>
                    <a:pt x="70" y="70"/>
                    <a:pt x="70" y="70"/>
                    <a:pt x="70" y="70"/>
                  </a:cubicBezTo>
                  <a:cubicBezTo>
                    <a:pt x="71" y="68"/>
                    <a:pt x="74" y="67"/>
                    <a:pt x="76" y="67"/>
                  </a:cubicBezTo>
                  <a:cubicBezTo>
                    <a:pt x="76" y="67"/>
                    <a:pt x="76" y="67"/>
                    <a:pt x="76" y="67"/>
                  </a:cubicBezTo>
                  <a:cubicBezTo>
                    <a:pt x="76" y="67"/>
                    <a:pt x="76" y="67"/>
                    <a:pt x="76" y="67"/>
                  </a:cubicBezTo>
                  <a:cubicBezTo>
                    <a:pt x="78" y="68"/>
                    <a:pt x="80" y="70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78" y="73"/>
                    <a:pt x="78" y="74"/>
                  </a:cubicBezTo>
                  <a:cubicBezTo>
                    <a:pt x="78" y="74"/>
                    <a:pt x="78" y="74"/>
                    <a:pt x="78" y="74"/>
                  </a:cubicBezTo>
                  <a:cubicBezTo>
                    <a:pt x="80" y="74"/>
                    <a:pt x="80" y="74"/>
                    <a:pt x="80" y="74"/>
                  </a:cubicBezTo>
                  <a:cubicBezTo>
                    <a:pt x="80" y="75"/>
                    <a:pt x="80" y="75"/>
                    <a:pt x="80" y="75"/>
                  </a:cubicBezTo>
                  <a:cubicBezTo>
                    <a:pt x="78" y="91"/>
                    <a:pt x="78" y="91"/>
                    <a:pt x="78" y="91"/>
                  </a:cubicBezTo>
                  <a:cubicBezTo>
                    <a:pt x="78" y="91"/>
                    <a:pt x="78" y="91"/>
                    <a:pt x="78" y="91"/>
                  </a:cubicBezTo>
                  <a:cubicBezTo>
                    <a:pt x="77" y="91"/>
                    <a:pt x="76" y="91"/>
                    <a:pt x="76" y="92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9" y="90"/>
                    <a:pt x="69" y="89"/>
                    <a:pt x="68" y="89"/>
                  </a:cubicBezTo>
                  <a:cubicBezTo>
                    <a:pt x="68" y="89"/>
                    <a:pt x="68" y="89"/>
                    <a:pt x="68" y="89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3"/>
                    <a:pt x="70" y="73"/>
                    <a:pt x="70" y="73"/>
                  </a:cubicBezTo>
                  <a:close/>
                  <a:moveTo>
                    <a:pt x="49" y="34"/>
                  </a:moveTo>
                  <a:cubicBezTo>
                    <a:pt x="50" y="28"/>
                    <a:pt x="55" y="24"/>
                    <a:pt x="61" y="25"/>
                  </a:cubicBezTo>
                  <a:cubicBezTo>
                    <a:pt x="66" y="26"/>
                    <a:pt x="70" y="32"/>
                    <a:pt x="69" y="38"/>
                  </a:cubicBezTo>
                  <a:cubicBezTo>
                    <a:pt x="67" y="57"/>
                    <a:pt x="67" y="57"/>
                    <a:pt x="67" y="57"/>
                  </a:cubicBezTo>
                  <a:cubicBezTo>
                    <a:pt x="47" y="54"/>
                    <a:pt x="47" y="54"/>
                    <a:pt x="47" y="54"/>
                  </a:cubicBezTo>
                  <a:lnTo>
                    <a:pt x="49" y="34"/>
                  </a:lnTo>
                  <a:close/>
                  <a:moveTo>
                    <a:pt x="47" y="70"/>
                  </a:moveTo>
                  <a:cubicBezTo>
                    <a:pt x="47" y="70"/>
                    <a:pt x="47" y="69"/>
                    <a:pt x="47" y="69"/>
                  </a:cubicBezTo>
                  <a:cubicBezTo>
                    <a:pt x="49" y="69"/>
                    <a:pt x="49" y="69"/>
                    <a:pt x="49" y="69"/>
                  </a:cubicBezTo>
                  <a:cubicBezTo>
                    <a:pt x="49" y="69"/>
                    <a:pt x="49" y="69"/>
                    <a:pt x="49" y="69"/>
                  </a:cubicBezTo>
                  <a:cubicBezTo>
                    <a:pt x="49" y="68"/>
                    <a:pt x="48" y="67"/>
                    <a:pt x="47" y="67"/>
                  </a:cubicBezTo>
                  <a:cubicBezTo>
                    <a:pt x="47" y="67"/>
                    <a:pt x="47" y="67"/>
                    <a:pt x="47" y="67"/>
                  </a:cubicBezTo>
                  <a:cubicBezTo>
                    <a:pt x="48" y="65"/>
                    <a:pt x="50" y="63"/>
                    <a:pt x="53" y="64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55" y="64"/>
                    <a:pt x="57" y="66"/>
                    <a:pt x="57" y="68"/>
                  </a:cubicBezTo>
                  <a:cubicBezTo>
                    <a:pt x="57" y="68"/>
                    <a:pt x="57" y="68"/>
                    <a:pt x="57" y="68"/>
                  </a:cubicBezTo>
                  <a:cubicBezTo>
                    <a:pt x="56" y="68"/>
                    <a:pt x="55" y="69"/>
                    <a:pt x="55" y="70"/>
                  </a:cubicBezTo>
                  <a:cubicBezTo>
                    <a:pt x="55" y="70"/>
                    <a:pt x="55" y="70"/>
                    <a:pt x="55" y="70"/>
                  </a:cubicBezTo>
                  <a:cubicBezTo>
                    <a:pt x="56" y="71"/>
                    <a:pt x="56" y="71"/>
                    <a:pt x="56" y="71"/>
                  </a:cubicBezTo>
                  <a:cubicBezTo>
                    <a:pt x="56" y="71"/>
                    <a:pt x="57" y="71"/>
                    <a:pt x="57" y="71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3" y="88"/>
                    <a:pt x="53" y="88"/>
                    <a:pt x="53" y="89"/>
                  </a:cubicBezTo>
                  <a:cubicBezTo>
                    <a:pt x="46" y="88"/>
                    <a:pt x="46" y="88"/>
                    <a:pt x="46" y="88"/>
                  </a:cubicBezTo>
                  <a:cubicBezTo>
                    <a:pt x="46" y="87"/>
                    <a:pt x="46" y="86"/>
                    <a:pt x="45" y="86"/>
                  </a:cubicBezTo>
                  <a:cubicBezTo>
                    <a:pt x="45" y="85"/>
                    <a:pt x="45" y="85"/>
                    <a:pt x="45" y="85"/>
                  </a:cubicBezTo>
                  <a:lnTo>
                    <a:pt x="47" y="70"/>
                  </a:lnTo>
                  <a:close/>
                  <a:moveTo>
                    <a:pt x="38" y="65"/>
                  </a:moveTo>
                  <a:cubicBezTo>
                    <a:pt x="38" y="65"/>
                    <a:pt x="38" y="65"/>
                    <a:pt x="38" y="65"/>
                  </a:cubicBezTo>
                  <a:cubicBezTo>
                    <a:pt x="39" y="63"/>
                    <a:pt x="40" y="62"/>
                    <a:pt x="42" y="62"/>
                  </a:cubicBezTo>
                  <a:cubicBezTo>
                    <a:pt x="42" y="62"/>
                    <a:pt x="42" y="62"/>
                    <a:pt x="42" y="62"/>
                  </a:cubicBezTo>
                  <a:cubicBezTo>
                    <a:pt x="44" y="62"/>
                    <a:pt x="45" y="64"/>
                    <a:pt x="46" y="66"/>
                  </a:cubicBezTo>
                  <a:cubicBezTo>
                    <a:pt x="45" y="66"/>
                    <a:pt x="45" y="66"/>
                    <a:pt x="45" y="66"/>
                  </a:cubicBezTo>
                  <a:cubicBezTo>
                    <a:pt x="45" y="66"/>
                    <a:pt x="44" y="67"/>
                    <a:pt x="44" y="68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5" y="69"/>
                    <a:pt x="45" y="69"/>
                    <a:pt x="45" y="69"/>
                  </a:cubicBezTo>
                  <a:cubicBezTo>
                    <a:pt x="45" y="69"/>
                    <a:pt x="45" y="69"/>
                    <a:pt x="45" y="70"/>
                  </a:cubicBezTo>
                  <a:cubicBezTo>
                    <a:pt x="43" y="85"/>
                    <a:pt x="43" y="85"/>
                    <a:pt x="43" y="85"/>
                  </a:cubicBezTo>
                  <a:cubicBezTo>
                    <a:pt x="43" y="85"/>
                    <a:pt x="43" y="85"/>
                    <a:pt x="43" y="85"/>
                  </a:cubicBezTo>
                  <a:cubicBezTo>
                    <a:pt x="43" y="85"/>
                    <a:pt x="42" y="85"/>
                    <a:pt x="42" y="85"/>
                  </a:cubicBezTo>
                  <a:cubicBezTo>
                    <a:pt x="42" y="86"/>
                    <a:pt x="41" y="86"/>
                    <a:pt x="41" y="87"/>
                  </a:cubicBezTo>
                  <a:cubicBezTo>
                    <a:pt x="37" y="86"/>
                    <a:pt x="37" y="86"/>
                    <a:pt x="37" y="86"/>
                  </a:cubicBezTo>
                  <a:cubicBezTo>
                    <a:pt x="37" y="85"/>
                    <a:pt x="36" y="84"/>
                    <a:pt x="36" y="84"/>
                  </a:cubicBezTo>
                  <a:cubicBezTo>
                    <a:pt x="35" y="84"/>
                    <a:pt x="35" y="84"/>
                    <a:pt x="35" y="84"/>
                  </a:cubicBezTo>
                  <a:cubicBezTo>
                    <a:pt x="37" y="68"/>
                    <a:pt x="37" y="68"/>
                    <a:pt x="37" y="68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9" y="68"/>
                    <a:pt x="39" y="68"/>
                    <a:pt x="39" y="68"/>
                  </a:cubicBezTo>
                  <a:cubicBezTo>
                    <a:pt x="39" y="68"/>
                    <a:pt x="39" y="68"/>
                    <a:pt x="39" y="68"/>
                  </a:cubicBezTo>
                  <a:cubicBezTo>
                    <a:pt x="39" y="66"/>
                    <a:pt x="39" y="65"/>
                    <a:pt x="38" y="65"/>
                  </a:cubicBezTo>
                  <a:close/>
                  <a:moveTo>
                    <a:pt x="30" y="67"/>
                  </a:moveTo>
                  <a:cubicBezTo>
                    <a:pt x="30" y="67"/>
                    <a:pt x="30" y="67"/>
                    <a:pt x="30" y="66"/>
                  </a:cubicBezTo>
                  <a:cubicBezTo>
                    <a:pt x="31" y="67"/>
                    <a:pt x="31" y="67"/>
                    <a:pt x="31" y="67"/>
                  </a:cubicBezTo>
                  <a:cubicBezTo>
                    <a:pt x="31" y="66"/>
                    <a:pt x="31" y="66"/>
                    <a:pt x="31" y="66"/>
                  </a:cubicBezTo>
                  <a:cubicBezTo>
                    <a:pt x="31" y="66"/>
                    <a:pt x="31" y="65"/>
                    <a:pt x="31" y="64"/>
                  </a:cubicBezTo>
                  <a:cubicBezTo>
                    <a:pt x="31" y="64"/>
                    <a:pt x="30" y="64"/>
                    <a:pt x="30" y="64"/>
                  </a:cubicBezTo>
                  <a:cubicBezTo>
                    <a:pt x="30" y="64"/>
                    <a:pt x="30" y="64"/>
                    <a:pt x="30" y="64"/>
                  </a:cubicBezTo>
                  <a:cubicBezTo>
                    <a:pt x="30" y="62"/>
                    <a:pt x="32" y="60"/>
                    <a:pt x="33" y="60"/>
                  </a:cubicBezTo>
                  <a:cubicBezTo>
                    <a:pt x="33" y="60"/>
                    <a:pt x="33" y="60"/>
                    <a:pt x="33" y="60"/>
                  </a:cubicBezTo>
                  <a:cubicBezTo>
                    <a:pt x="35" y="61"/>
                    <a:pt x="36" y="63"/>
                    <a:pt x="36" y="65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4" y="66"/>
                    <a:pt x="34" y="67"/>
                  </a:cubicBezTo>
                  <a:cubicBezTo>
                    <a:pt x="34" y="67"/>
                    <a:pt x="34" y="67"/>
                    <a:pt x="34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8"/>
                    <a:pt x="36" y="68"/>
                    <a:pt x="36" y="68"/>
                  </a:cubicBezTo>
                  <a:cubicBezTo>
                    <a:pt x="34" y="84"/>
                    <a:pt x="34" y="84"/>
                    <a:pt x="34" y="84"/>
                  </a:cubicBezTo>
                  <a:cubicBezTo>
                    <a:pt x="34" y="84"/>
                    <a:pt x="34" y="84"/>
                    <a:pt x="34" y="84"/>
                  </a:cubicBezTo>
                  <a:cubicBezTo>
                    <a:pt x="33" y="84"/>
                    <a:pt x="32" y="84"/>
                    <a:pt x="32" y="85"/>
                  </a:cubicBezTo>
                  <a:cubicBezTo>
                    <a:pt x="29" y="85"/>
                    <a:pt x="29" y="85"/>
                    <a:pt x="29" y="85"/>
                  </a:cubicBezTo>
                  <a:cubicBezTo>
                    <a:pt x="29" y="84"/>
                    <a:pt x="29" y="84"/>
                    <a:pt x="28" y="83"/>
                  </a:cubicBezTo>
                  <a:cubicBezTo>
                    <a:pt x="28" y="83"/>
                    <a:pt x="28" y="83"/>
                    <a:pt x="28" y="83"/>
                  </a:cubicBezTo>
                  <a:cubicBezTo>
                    <a:pt x="27" y="83"/>
                    <a:pt x="27" y="83"/>
                    <a:pt x="27" y="83"/>
                  </a:cubicBezTo>
                  <a:lnTo>
                    <a:pt x="30" y="67"/>
                  </a:lnTo>
                  <a:close/>
                  <a:moveTo>
                    <a:pt x="25" y="100"/>
                  </a:moveTo>
                  <a:cubicBezTo>
                    <a:pt x="25" y="100"/>
                    <a:pt x="26" y="100"/>
                    <a:pt x="26" y="99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7" y="98"/>
                    <a:pt x="27" y="97"/>
                    <a:pt x="26" y="97"/>
                  </a:cubicBezTo>
                  <a:cubicBezTo>
                    <a:pt x="26" y="97"/>
                    <a:pt x="26" y="97"/>
                    <a:pt x="26" y="97"/>
                  </a:cubicBezTo>
                  <a:cubicBezTo>
                    <a:pt x="26" y="95"/>
                    <a:pt x="28" y="93"/>
                    <a:pt x="29" y="94"/>
                  </a:cubicBezTo>
                  <a:cubicBezTo>
                    <a:pt x="29" y="94"/>
                    <a:pt x="29" y="94"/>
                    <a:pt x="29" y="94"/>
                  </a:cubicBezTo>
                  <a:cubicBezTo>
                    <a:pt x="30" y="94"/>
                    <a:pt x="31" y="96"/>
                    <a:pt x="31" y="98"/>
                  </a:cubicBezTo>
                  <a:cubicBezTo>
                    <a:pt x="31" y="98"/>
                    <a:pt x="30" y="99"/>
                    <a:pt x="30" y="100"/>
                  </a:cubicBezTo>
                  <a:cubicBezTo>
                    <a:pt x="30" y="100"/>
                    <a:pt x="30" y="100"/>
                    <a:pt x="30" y="100"/>
                  </a:cubicBezTo>
                  <a:cubicBezTo>
                    <a:pt x="31" y="100"/>
                    <a:pt x="31" y="100"/>
                    <a:pt x="31" y="100"/>
                  </a:cubicBezTo>
                  <a:cubicBezTo>
                    <a:pt x="31" y="100"/>
                    <a:pt x="31" y="101"/>
                    <a:pt x="31" y="101"/>
                  </a:cubicBezTo>
                  <a:cubicBezTo>
                    <a:pt x="29" y="117"/>
                    <a:pt x="29" y="117"/>
                    <a:pt x="29" y="117"/>
                  </a:cubicBezTo>
                  <a:cubicBezTo>
                    <a:pt x="29" y="117"/>
                    <a:pt x="29" y="117"/>
                    <a:pt x="29" y="117"/>
                  </a:cubicBezTo>
                  <a:cubicBezTo>
                    <a:pt x="28" y="116"/>
                    <a:pt x="28" y="117"/>
                    <a:pt x="28" y="118"/>
                  </a:cubicBezTo>
                  <a:cubicBezTo>
                    <a:pt x="25" y="118"/>
                    <a:pt x="25" y="118"/>
                    <a:pt x="25" y="118"/>
                  </a:cubicBezTo>
                  <a:cubicBezTo>
                    <a:pt x="25" y="117"/>
                    <a:pt x="24" y="117"/>
                    <a:pt x="24" y="116"/>
                  </a:cubicBezTo>
                  <a:cubicBezTo>
                    <a:pt x="24" y="116"/>
                    <a:pt x="24" y="116"/>
                    <a:pt x="23" y="116"/>
                  </a:cubicBezTo>
                  <a:cubicBezTo>
                    <a:pt x="23" y="116"/>
                    <a:pt x="23" y="116"/>
                    <a:pt x="23" y="116"/>
                  </a:cubicBezTo>
                  <a:lnTo>
                    <a:pt x="25" y="100"/>
                  </a:lnTo>
                  <a:close/>
                  <a:moveTo>
                    <a:pt x="21" y="133"/>
                  </a:moveTo>
                  <a:cubicBezTo>
                    <a:pt x="21" y="133"/>
                    <a:pt x="21" y="132"/>
                    <a:pt x="21" y="132"/>
                  </a:cubicBezTo>
                  <a:cubicBezTo>
                    <a:pt x="23" y="132"/>
                    <a:pt x="23" y="132"/>
                    <a:pt x="23" y="132"/>
                  </a:cubicBezTo>
                  <a:cubicBezTo>
                    <a:pt x="23" y="132"/>
                    <a:pt x="23" y="132"/>
                    <a:pt x="23" y="132"/>
                  </a:cubicBezTo>
                  <a:cubicBezTo>
                    <a:pt x="23" y="131"/>
                    <a:pt x="22" y="130"/>
                    <a:pt x="21" y="130"/>
                  </a:cubicBezTo>
                  <a:cubicBezTo>
                    <a:pt x="21" y="130"/>
                    <a:pt x="21" y="130"/>
                    <a:pt x="21" y="130"/>
                  </a:cubicBezTo>
                  <a:cubicBezTo>
                    <a:pt x="22" y="128"/>
                    <a:pt x="23" y="126"/>
                    <a:pt x="25" y="127"/>
                  </a:cubicBezTo>
                  <a:cubicBezTo>
                    <a:pt x="25" y="127"/>
                    <a:pt x="25" y="127"/>
                    <a:pt x="25" y="127"/>
                  </a:cubicBezTo>
                  <a:cubicBezTo>
                    <a:pt x="26" y="127"/>
                    <a:pt x="27" y="129"/>
                    <a:pt x="27" y="131"/>
                  </a:cubicBezTo>
                  <a:cubicBezTo>
                    <a:pt x="26" y="131"/>
                    <a:pt x="26" y="131"/>
                    <a:pt x="26" y="133"/>
                  </a:cubicBezTo>
                  <a:cubicBezTo>
                    <a:pt x="26" y="133"/>
                    <a:pt x="26" y="133"/>
                    <a:pt x="26" y="133"/>
                  </a:cubicBezTo>
                  <a:cubicBezTo>
                    <a:pt x="27" y="133"/>
                    <a:pt x="27" y="133"/>
                    <a:pt x="27" y="133"/>
                  </a:cubicBezTo>
                  <a:cubicBezTo>
                    <a:pt x="27" y="133"/>
                    <a:pt x="27" y="134"/>
                    <a:pt x="27" y="134"/>
                  </a:cubicBezTo>
                  <a:cubicBezTo>
                    <a:pt x="25" y="149"/>
                    <a:pt x="25" y="149"/>
                    <a:pt x="25" y="149"/>
                  </a:cubicBezTo>
                  <a:cubicBezTo>
                    <a:pt x="25" y="149"/>
                    <a:pt x="25" y="149"/>
                    <a:pt x="25" y="149"/>
                  </a:cubicBezTo>
                  <a:cubicBezTo>
                    <a:pt x="25" y="149"/>
                    <a:pt x="24" y="150"/>
                    <a:pt x="24" y="150"/>
                  </a:cubicBezTo>
                  <a:cubicBezTo>
                    <a:pt x="24" y="150"/>
                    <a:pt x="23" y="151"/>
                    <a:pt x="23" y="151"/>
                  </a:cubicBezTo>
                  <a:cubicBezTo>
                    <a:pt x="20" y="151"/>
                    <a:pt x="20" y="151"/>
                    <a:pt x="20" y="151"/>
                  </a:cubicBezTo>
                  <a:cubicBezTo>
                    <a:pt x="20" y="150"/>
                    <a:pt x="20" y="149"/>
                    <a:pt x="19" y="149"/>
                  </a:cubicBezTo>
                  <a:cubicBezTo>
                    <a:pt x="19" y="148"/>
                    <a:pt x="19" y="148"/>
                    <a:pt x="19" y="148"/>
                  </a:cubicBezTo>
                  <a:lnTo>
                    <a:pt x="21" y="133"/>
                  </a:lnTo>
                  <a:close/>
                  <a:moveTo>
                    <a:pt x="17" y="166"/>
                  </a:moveTo>
                  <a:cubicBezTo>
                    <a:pt x="17" y="166"/>
                    <a:pt x="17" y="166"/>
                    <a:pt x="17" y="165"/>
                  </a:cubicBezTo>
                  <a:cubicBezTo>
                    <a:pt x="18" y="165"/>
                    <a:pt x="18" y="165"/>
                    <a:pt x="18" y="165"/>
                  </a:cubicBezTo>
                  <a:cubicBezTo>
                    <a:pt x="18" y="165"/>
                    <a:pt x="18" y="165"/>
                    <a:pt x="18" y="165"/>
                  </a:cubicBezTo>
                  <a:cubicBezTo>
                    <a:pt x="18" y="164"/>
                    <a:pt x="18" y="163"/>
                    <a:pt x="17" y="163"/>
                  </a:cubicBezTo>
                  <a:cubicBezTo>
                    <a:pt x="17" y="163"/>
                    <a:pt x="17" y="163"/>
                    <a:pt x="17" y="163"/>
                  </a:cubicBezTo>
                  <a:cubicBezTo>
                    <a:pt x="18" y="161"/>
                    <a:pt x="19" y="159"/>
                    <a:pt x="20" y="160"/>
                  </a:cubicBezTo>
                  <a:cubicBezTo>
                    <a:pt x="20" y="160"/>
                    <a:pt x="20" y="160"/>
                    <a:pt x="20" y="160"/>
                  </a:cubicBezTo>
                  <a:cubicBezTo>
                    <a:pt x="22" y="160"/>
                    <a:pt x="23" y="162"/>
                    <a:pt x="23" y="164"/>
                  </a:cubicBezTo>
                  <a:cubicBezTo>
                    <a:pt x="22" y="164"/>
                    <a:pt x="21" y="165"/>
                    <a:pt x="21" y="166"/>
                  </a:cubicBezTo>
                  <a:cubicBezTo>
                    <a:pt x="21" y="166"/>
                    <a:pt x="21" y="166"/>
                    <a:pt x="21" y="166"/>
                  </a:cubicBezTo>
                  <a:cubicBezTo>
                    <a:pt x="23" y="166"/>
                    <a:pt x="23" y="166"/>
                    <a:pt x="23" y="166"/>
                  </a:cubicBezTo>
                  <a:cubicBezTo>
                    <a:pt x="23" y="166"/>
                    <a:pt x="23" y="167"/>
                    <a:pt x="23" y="167"/>
                  </a:cubicBezTo>
                  <a:cubicBezTo>
                    <a:pt x="21" y="183"/>
                    <a:pt x="21" y="183"/>
                    <a:pt x="21" y="183"/>
                  </a:cubicBezTo>
                  <a:cubicBezTo>
                    <a:pt x="21" y="183"/>
                    <a:pt x="21" y="183"/>
                    <a:pt x="21" y="183"/>
                  </a:cubicBezTo>
                  <a:cubicBezTo>
                    <a:pt x="20" y="182"/>
                    <a:pt x="19" y="183"/>
                    <a:pt x="19" y="184"/>
                  </a:cubicBezTo>
                  <a:cubicBezTo>
                    <a:pt x="16" y="184"/>
                    <a:pt x="16" y="184"/>
                    <a:pt x="16" y="184"/>
                  </a:cubicBezTo>
                  <a:cubicBezTo>
                    <a:pt x="16" y="183"/>
                    <a:pt x="15" y="182"/>
                    <a:pt x="15" y="182"/>
                  </a:cubicBezTo>
                  <a:cubicBezTo>
                    <a:pt x="15" y="182"/>
                    <a:pt x="15" y="182"/>
                    <a:pt x="15" y="182"/>
                  </a:cubicBezTo>
                  <a:lnTo>
                    <a:pt x="17" y="166"/>
                  </a:lnTo>
                  <a:close/>
                  <a:moveTo>
                    <a:pt x="12" y="199"/>
                  </a:moveTo>
                  <a:cubicBezTo>
                    <a:pt x="12" y="199"/>
                    <a:pt x="13" y="198"/>
                    <a:pt x="13" y="198"/>
                  </a:cubicBezTo>
                  <a:cubicBezTo>
                    <a:pt x="14" y="198"/>
                    <a:pt x="14" y="198"/>
                    <a:pt x="14" y="198"/>
                  </a:cubicBezTo>
                  <a:cubicBezTo>
                    <a:pt x="14" y="198"/>
                    <a:pt x="14" y="198"/>
                    <a:pt x="14" y="198"/>
                  </a:cubicBezTo>
                  <a:cubicBezTo>
                    <a:pt x="14" y="197"/>
                    <a:pt x="14" y="196"/>
                    <a:pt x="13" y="196"/>
                  </a:cubicBezTo>
                  <a:cubicBezTo>
                    <a:pt x="13" y="196"/>
                    <a:pt x="13" y="196"/>
                    <a:pt x="13" y="196"/>
                  </a:cubicBezTo>
                  <a:cubicBezTo>
                    <a:pt x="13" y="194"/>
                    <a:pt x="15" y="192"/>
                    <a:pt x="16" y="193"/>
                  </a:cubicBezTo>
                  <a:cubicBezTo>
                    <a:pt x="16" y="193"/>
                    <a:pt x="16" y="193"/>
                    <a:pt x="16" y="193"/>
                  </a:cubicBezTo>
                  <a:cubicBezTo>
                    <a:pt x="17" y="193"/>
                    <a:pt x="18" y="195"/>
                    <a:pt x="18" y="197"/>
                  </a:cubicBezTo>
                  <a:cubicBezTo>
                    <a:pt x="18" y="197"/>
                    <a:pt x="17" y="198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8" y="199"/>
                    <a:pt x="18" y="200"/>
                    <a:pt x="18" y="200"/>
                  </a:cubicBezTo>
                  <a:cubicBezTo>
                    <a:pt x="16" y="216"/>
                    <a:pt x="16" y="216"/>
                    <a:pt x="16" y="216"/>
                  </a:cubicBezTo>
                  <a:cubicBezTo>
                    <a:pt x="16" y="215"/>
                    <a:pt x="16" y="215"/>
                    <a:pt x="16" y="215"/>
                  </a:cubicBezTo>
                  <a:cubicBezTo>
                    <a:pt x="16" y="215"/>
                    <a:pt x="15" y="216"/>
                    <a:pt x="15" y="217"/>
                  </a:cubicBezTo>
                  <a:cubicBezTo>
                    <a:pt x="12" y="217"/>
                    <a:pt x="12" y="217"/>
                    <a:pt x="12" y="217"/>
                  </a:cubicBezTo>
                  <a:cubicBezTo>
                    <a:pt x="12" y="216"/>
                    <a:pt x="11" y="215"/>
                    <a:pt x="10" y="215"/>
                  </a:cubicBezTo>
                  <a:cubicBezTo>
                    <a:pt x="10" y="215"/>
                    <a:pt x="10" y="215"/>
                    <a:pt x="10" y="215"/>
                  </a:cubicBezTo>
                  <a:lnTo>
                    <a:pt x="12" y="199"/>
                  </a:lnTo>
                  <a:close/>
                  <a:moveTo>
                    <a:pt x="12" y="248"/>
                  </a:moveTo>
                  <a:cubicBezTo>
                    <a:pt x="11" y="248"/>
                    <a:pt x="10" y="249"/>
                    <a:pt x="10" y="250"/>
                  </a:cubicBezTo>
                  <a:cubicBezTo>
                    <a:pt x="7" y="250"/>
                    <a:pt x="7" y="250"/>
                    <a:pt x="7" y="250"/>
                  </a:cubicBezTo>
                  <a:cubicBezTo>
                    <a:pt x="7" y="249"/>
                    <a:pt x="7" y="248"/>
                    <a:pt x="7" y="248"/>
                  </a:cubicBezTo>
                  <a:cubicBezTo>
                    <a:pt x="7" y="248"/>
                    <a:pt x="6" y="247"/>
                    <a:pt x="6" y="247"/>
                  </a:cubicBezTo>
                  <a:cubicBezTo>
                    <a:pt x="6" y="247"/>
                    <a:pt x="6" y="247"/>
                    <a:pt x="6" y="247"/>
                  </a:cubicBezTo>
                  <a:cubicBezTo>
                    <a:pt x="8" y="232"/>
                    <a:pt x="8" y="232"/>
                    <a:pt x="8" y="232"/>
                  </a:cubicBezTo>
                  <a:cubicBezTo>
                    <a:pt x="8" y="232"/>
                    <a:pt x="8" y="231"/>
                    <a:pt x="8" y="231"/>
                  </a:cubicBezTo>
                  <a:cubicBezTo>
                    <a:pt x="10" y="231"/>
                    <a:pt x="10" y="231"/>
                    <a:pt x="10" y="231"/>
                  </a:cubicBezTo>
                  <a:cubicBezTo>
                    <a:pt x="10" y="231"/>
                    <a:pt x="10" y="231"/>
                    <a:pt x="10" y="231"/>
                  </a:cubicBezTo>
                  <a:cubicBezTo>
                    <a:pt x="10" y="230"/>
                    <a:pt x="10" y="230"/>
                    <a:pt x="9" y="229"/>
                  </a:cubicBezTo>
                  <a:cubicBezTo>
                    <a:pt x="9" y="229"/>
                    <a:pt x="9" y="229"/>
                    <a:pt x="9" y="229"/>
                  </a:cubicBezTo>
                  <a:cubicBezTo>
                    <a:pt x="8" y="229"/>
                    <a:pt x="8" y="229"/>
                    <a:pt x="8" y="229"/>
                  </a:cubicBezTo>
                  <a:cubicBezTo>
                    <a:pt x="9" y="227"/>
                    <a:pt x="10" y="225"/>
                    <a:pt x="12" y="226"/>
                  </a:cubicBezTo>
                  <a:cubicBezTo>
                    <a:pt x="12" y="226"/>
                    <a:pt x="12" y="226"/>
                    <a:pt x="12" y="226"/>
                  </a:cubicBezTo>
                  <a:cubicBezTo>
                    <a:pt x="13" y="226"/>
                    <a:pt x="14" y="227"/>
                    <a:pt x="14" y="230"/>
                  </a:cubicBezTo>
                  <a:cubicBezTo>
                    <a:pt x="14" y="230"/>
                    <a:pt x="14" y="230"/>
                    <a:pt x="13" y="230"/>
                  </a:cubicBezTo>
                  <a:cubicBezTo>
                    <a:pt x="13" y="230"/>
                    <a:pt x="13" y="231"/>
                    <a:pt x="13" y="231"/>
                  </a:cubicBezTo>
                  <a:cubicBezTo>
                    <a:pt x="13" y="232"/>
                    <a:pt x="13" y="232"/>
                    <a:pt x="13" y="232"/>
                  </a:cubicBezTo>
                  <a:cubicBezTo>
                    <a:pt x="14" y="232"/>
                    <a:pt x="14" y="232"/>
                    <a:pt x="14" y="232"/>
                  </a:cubicBezTo>
                  <a:cubicBezTo>
                    <a:pt x="14" y="232"/>
                    <a:pt x="14" y="233"/>
                    <a:pt x="14" y="233"/>
                  </a:cubicBezTo>
                  <a:cubicBezTo>
                    <a:pt x="12" y="248"/>
                    <a:pt x="12" y="248"/>
                    <a:pt x="12" y="248"/>
                  </a:cubicBezTo>
                  <a:close/>
                  <a:moveTo>
                    <a:pt x="21" y="250"/>
                  </a:moveTo>
                  <a:cubicBezTo>
                    <a:pt x="21" y="250"/>
                    <a:pt x="20" y="251"/>
                    <a:pt x="20" y="252"/>
                  </a:cubicBezTo>
                  <a:cubicBezTo>
                    <a:pt x="15" y="251"/>
                    <a:pt x="15" y="251"/>
                    <a:pt x="15" y="251"/>
                  </a:cubicBezTo>
                  <a:cubicBezTo>
                    <a:pt x="15" y="250"/>
                    <a:pt x="15" y="250"/>
                    <a:pt x="15" y="249"/>
                  </a:cubicBezTo>
                  <a:cubicBezTo>
                    <a:pt x="15" y="249"/>
                    <a:pt x="14" y="249"/>
                    <a:pt x="14" y="249"/>
                  </a:cubicBezTo>
                  <a:cubicBezTo>
                    <a:pt x="14" y="249"/>
                    <a:pt x="14" y="249"/>
                    <a:pt x="14" y="249"/>
                  </a:cubicBezTo>
                  <a:cubicBezTo>
                    <a:pt x="16" y="233"/>
                    <a:pt x="16" y="233"/>
                    <a:pt x="16" y="233"/>
                  </a:cubicBezTo>
                  <a:cubicBezTo>
                    <a:pt x="16" y="233"/>
                    <a:pt x="16" y="233"/>
                    <a:pt x="16" y="232"/>
                  </a:cubicBezTo>
                  <a:cubicBezTo>
                    <a:pt x="18" y="233"/>
                    <a:pt x="18" y="233"/>
                    <a:pt x="18" y="233"/>
                  </a:cubicBezTo>
                  <a:cubicBezTo>
                    <a:pt x="18" y="232"/>
                    <a:pt x="18" y="232"/>
                    <a:pt x="18" y="232"/>
                  </a:cubicBezTo>
                  <a:cubicBezTo>
                    <a:pt x="18" y="232"/>
                    <a:pt x="18" y="231"/>
                    <a:pt x="17" y="230"/>
                  </a:cubicBezTo>
                  <a:cubicBezTo>
                    <a:pt x="17" y="230"/>
                    <a:pt x="17" y="230"/>
                    <a:pt x="16" y="230"/>
                  </a:cubicBezTo>
                  <a:cubicBezTo>
                    <a:pt x="16" y="230"/>
                    <a:pt x="16" y="230"/>
                    <a:pt x="16" y="230"/>
                  </a:cubicBezTo>
                  <a:cubicBezTo>
                    <a:pt x="17" y="228"/>
                    <a:pt x="19" y="227"/>
                    <a:pt x="21" y="227"/>
                  </a:cubicBezTo>
                  <a:cubicBezTo>
                    <a:pt x="21" y="227"/>
                    <a:pt x="21" y="227"/>
                    <a:pt x="21" y="227"/>
                  </a:cubicBezTo>
                  <a:cubicBezTo>
                    <a:pt x="22" y="227"/>
                    <a:pt x="24" y="229"/>
                    <a:pt x="24" y="231"/>
                  </a:cubicBezTo>
                  <a:cubicBezTo>
                    <a:pt x="23" y="231"/>
                    <a:pt x="22" y="232"/>
                    <a:pt x="22" y="233"/>
                  </a:cubicBezTo>
                  <a:cubicBezTo>
                    <a:pt x="22" y="233"/>
                    <a:pt x="22" y="233"/>
                    <a:pt x="22" y="233"/>
                  </a:cubicBezTo>
                  <a:cubicBezTo>
                    <a:pt x="23" y="234"/>
                    <a:pt x="23" y="234"/>
                    <a:pt x="23" y="234"/>
                  </a:cubicBezTo>
                  <a:cubicBezTo>
                    <a:pt x="23" y="234"/>
                    <a:pt x="23" y="234"/>
                    <a:pt x="24" y="234"/>
                  </a:cubicBezTo>
                  <a:cubicBezTo>
                    <a:pt x="22" y="250"/>
                    <a:pt x="22" y="250"/>
                    <a:pt x="22" y="250"/>
                  </a:cubicBezTo>
                  <a:lnTo>
                    <a:pt x="21" y="250"/>
                  </a:lnTo>
                  <a:close/>
                  <a:moveTo>
                    <a:pt x="33" y="252"/>
                  </a:moveTo>
                  <a:cubicBezTo>
                    <a:pt x="33" y="252"/>
                    <a:pt x="32" y="252"/>
                    <a:pt x="32" y="252"/>
                  </a:cubicBezTo>
                  <a:cubicBezTo>
                    <a:pt x="32" y="252"/>
                    <a:pt x="31" y="253"/>
                    <a:pt x="31" y="253"/>
                  </a:cubicBezTo>
                  <a:cubicBezTo>
                    <a:pt x="25" y="252"/>
                    <a:pt x="25" y="252"/>
                    <a:pt x="25" y="252"/>
                  </a:cubicBezTo>
                  <a:cubicBezTo>
                    <a:pt x="25" y="252"/>
                    <a:pt x="25" y="251"/>
                    <a:pt x="24" y="251"/>
                  </a:cubicBezTo>
                  <a:cubicBezTo>
                    <a:pt x="24" y="251"/>
                    <a:pt x="24" y="250"/>
                    <a:pt x="23" y="250"/>
                  </a:cubicBezTo>
                  <a:cubicBezTo>
                    <a:pt x="23" y="250"/>
                    <a:pt x="23" y="250"/>
                    <a:pt x="23" y="250"/>
                  </a:cubicBezTo>
                  <a:cubicBezTo>
                    <a:pt x="25" y="235"/>
                    <a:pt x="25" y="235"/>
                    <a:pt x="25" y="235"/>
                  </a:cubicBezTo>
                  <a:cubicBezTo>
                    <a:pt x="26" y="234"/>
                    <a:pt x="26" y="234"/>
                    <a:pt x="26" y="234"/>
                  </a:cubicBezTo>
                  <a:cubicBezTo>
                    <a:pt x="27" y="234"/>
                    <a:pt x="27" y="234"/>
                    <a:pt x="27" y="234"/>
                  </a:cubicBezTo>
                  <a:cubicBezTo>
                    <a:pt x="27" y="234"/>
                    <a:pt x="27" y="234"/>
                    <a:pt x="27" y="234"/>
                  </a:cubicBezTo>
                  <a:cubicBezTo>
                    <a:pt x="27" y="233"/>
                    <a:pt x="27" y="232"/>
                    <a:pt x="27" y="232"/>
                  </a:cubicBezTo>
                  <a:cubicBezTo>
                    <a:pt x="27" y="232"/>
                    <a:pt x="26" y="232"/>
                    <a:pt x="26" y="231"/>
                  </a:cubicBezTo>
                  <a:cubicBezTo>
                    <a:pt x="27" y="230"/>
                    <a:pt x="29" y="228"/>
                    <a:pt x="31" y="229"/>
                  </a:cubicBezTo>
                  <a:cubicBezTo>
                    <a:pt x="31" y="229"/>
                    <a:pt x="31" y="229"/>
                    <a:pt x="31" y="229"/>
                  </a:cubicBezTo>
                  <a:cubicBezTo>
                    <a:pt x="33" y="229"/>
                    <a:pt x="35" y="231"/>
                    <a:pt x="35" y="233"/>
                  </a:cubicBezTo>
                  <a:cubicBezTo>
                    <a:pt x="34" y="233"/>
                    <a:pt x="34" y="234"/>
                    <a:pt x="34" y="235"/>
                  </a:cubicBezTo>
                  <a:cubicBezTo>
                    <a:pt x="34" y="235"/>
                    <a:pt x="34" y="235"/>
                    <a:pt x="34" y="235"/>
                  </a:cubicBezTo>
                  <a:cubicBezTo>
                    <a:pt x="35" y="235"/>
                    <a:pt x="35" y="235"/>
                    <a:pt x="35" y="235"/>
                  </a:cubicBezTo>
                  <a:cubicBezTo>
                    <a:pt x="35" y="236"/>
                    <a:pt x="35" y="236"/>
                    <a:pt x="35" y="236"/>
                  </a:cubicBezTo>
                  <a:cubicBezTo>
                    <a:pt x="33" y="252"/>
                    <a:pt x="33" y="252"/>
                    <a:pt x="33" y="252"/>
                  </a:cubicBezTo>
                  <a:close/>
                  <a:moveTo>
                    <a:pt x="44" y="254"/>
                  </a:moveTo>
                  <a:cubicBezTo>
                    <a:pt x="44" y="254"/>
                    <a:pt x="44" y="254"/>
                    <a:pt x="43" y="254"/>
                  </a:cubicBezTo>
                  <a:cubicBezTo>
                    <a:pt x="43" y="254"/>
                    <a:pt x="43" y="255"/>
                    <a:pt x="43" y="255"/>
                  </a:cubicBezTo>
                  <a:cubicBezTo>
                    <a:pt x="36" y="254"/>
                    <a:pt x="36" y="254"/>
                    <a:pt x="36" y="254"/>
                  </a:cubicBezTo>
                  <a:cubicBezTo>
                    <a:pt x="36" y="254"/>
                    <a:pt x="36" y="253"/>
                    <a:pt x="36" y="253"/>
                  </a:cubicBezTo>
                  <a:cubicBezTo>
                    <a:pt x="36" y="252"/>
                    <a:pt x="35" y="252"/>
                    <a:pt x="35" y="252"/>
                  </a:cubicBezTo>
                  <a:cubicBezTo>
                    <a:pt x="35" y="252"/>
                    <a:pt x="35" y="252"/>
                    <a:pt x="35" y="252"/>
                  </a:cubicBezTo>
                  <a:cubicBezTo>
                    <a:pt x="37" y="236"/>
                    <a:pt x="37" y="236"/>
                    <a:pt x="37" y="236"/>
                  </a:cubicBezTo>
                  <a:cubicBezTo>
                    <a:pt x="37" y="236"/>
                    <a:pt x="37" y="236"/>
                    <a:pt x="37" y="236"/>
                  </a:cubicBezTo>
                  <a:cubicBezTo>
                    <a:pt x="39" y="236"/>
                    <a:pt x="39" y="236"/>
                    <a:pt x="39" y="236"/>
                  </a:cubicBezTo>
                  <a:cubicBezTo>
                    <a:pt x="39" y="236"/>
                    <a:pt x="39" y="236"/>
                    <a:pt x="39" y="236"/>
                  </a:cubicBezTo>
                  <a:cubicBezTo>
                    <a:pt x="39" y="235"/>
                    <a:pt x="39" y="234"/>
                    <a:pt x="38" y="234"/>
                  </a:cubicBezTo>
                  <a:cubicBezTo>
                    <a:pt x="38" y="234"/>
                    <a:pt x="38" y="233"/>
                    <a:pt x="38" y="233"/>
                  </a:cubicBezTo>
                  <a:cubicBezTo>
                    <a:pt x="39" y="231"/>
                    <a:pt x="41" y="230"/>
                    <a:pt x="43" y="231"/>
                  </a:cubicBezTo>
                  <a:cubicBezTo>
                    <a:pt x="43" y="231"/>
                    <a:pt x="43" y="231"/>
                    <a:pt x="43" y="231"/>
                  </a:cubicBezTo>
                  <a:cubicBezTo>
                    <a:pt x="45" y="231"/>
                    <a:pt x="46" y="233"/>
                    <a:pt x="47" y="235"/>
                  </a:cubicBezTo>
                  <a:cubicBezTo>
                    <a:pt x="46" y="235"/>
                    <a:pt x="46" y="235"/>
                    <a:pt x="46" y="235"/>
                  </a:cubicBezTo>
                  <a:cubicBezTo>
                    <a:pt x="45" y="235"/>
                    <a:pt x="45" y="236"/>
                    <a:pt x="45" y="237"/>
                  </a:cubicBezTo>
                  <a:cubicBezTo>
                    <a:pt x="45" y="237"/>
                    <a:pt x="45" y="237"/>
                    <a:pt x="45" y="237"/>
                  </a:cubicBezTo>
                  <a:cubicBezTo>
                    <a:pt x="46" y="237"/>
                    <a:pt x="46" y="237"/>
                    <a:pt x="46" y="237"/>
                  </a:cubicBezTo>
                  <a:cubicBezTo>
                    <a:pt x="46" y="238"/>
                    <a:pt x="46" y="238"/>
                    <a:pt x="47" y="238"/>
                  </a:cubicBezTo>
                  <a:cubicBezTo>
                    <a:pt x="45" y="254"/>
                    <a:pt x="45" y="254"/>
                    <a:pt x="45" y="254"/>
                  </a:cubicBezTo>
                  <a:lnTo>
                    <a:pt x="44" y="254"/>
                  </a:lnTo>
                  <a:close/>
                  <a:moveTo>
                    <a:pt x="56" y="256"/>
                  </a:moveTo>
                  <a:cubicBezTo>
                    <a:pt x="55" y="255"/>
                    <a:pt x="55" y="256"/>
                    <a:pt x="54" y="257"/>
                  </a:cubicBezTo>
                  <a:cubicBezTo>
                    <a:pt x="51" y="257"/>
                    <a:pt x="51" y="257"/>
                    <a:pt x="51" y="257"/>
                  </a:cubicBezTo>
                  <a:cubicBezTo>
                    <a:pt x="48" y="256"/>
                    <a:pt x="48" y="256"/>
                    <a:pt x="48" y="256"/>
                  </a:cubicBezTo>
                  <a:cubicBezTo>
                    <a:pt x="48" y="255"/>
                    <a:pt x="47" y="254"/>
                    <a:pt x="46" y="254"/>
                  </a:cubicBezTo>
                  <a:cubicBezTo>
                    <a:pt x="46" y="254"/>
                    <a:pt x="46" y="254"/>
                    <a:pt x="46" y="254"/>
                  </a:cubicBezTo>
                  <a:cubicBezTo>
                    <a:pt x="48" y="238"/>
                    <a:pt x="48" y="238"/>
                    <a:pt x="48" y="238"/>
                  </a:cubicBezTo>
                  <a:cubicBezTo>
                    <a:pt x="49" y="238"/>
                    <a:pt x="49" y="238"/>
                    <a:pt x="49" y="238"/>
                  </a:cubicBezTo>
                  <a:cubicBezTo>
                    <a:pt x="50" y="238"/>
                    <a:pt x="50" y="238"/>
                    <a:pt x="50" y="238"/>
                  </a:cubicBezTo>
                  <a:cubicBezTo>
                    <a:pt x="50" y="238"/>
                    <a:pt x="50" y="238"/>
                    <a:pt x="50" y="238"/>
                  </a:cubicBezTo>
                  <a:cubicBezTo>
                    <a:pt x="50" y="237"/>
                    <a:pt x="50" y="236"/>
                    <a:pt x="49" y="235"/>
                  </a:cubicBezTo>
                  <a:cubicBezTo>
                    <a:pt x="50" y="233"/>
                    <a:pt x="52" y="232"/>
                    <a:pt x="54" y="232"/>
                  </a:cubicBezTo>
                  <a:cubicBezTo>
                    <a:pt x="54" y="232"/>
                    <a:pt x="54" y="232"/>
                    <a:pt x="54" y="232"/>
                  </a:cubicBezTo>
                  <a:cubicBezTo>
                    <a:pt x="54" y="232"/>
                    <a:pt x="54" y="233"/>
                    <a:pt x="55" y="233"/>
                  </a:cubicBezTo>
                  <a:cubicBezTo>
                    <a:pt x="56" y="233"/>
                    <a:pt x="58" y="235"/>
                    <a:pt x="58" y="237"/>
                  </a:cubicBezTo>
                  <a:cubicBezTo>
                    <a:pt x="58" y="237"/>
                    <a:pt x="58" y="237"/>
                    <a:pt x="57" y="237"/>
                  </a:cubicBezTo>
                  <a:cubicBezTo>
                    <a:pt x="57" y="237"/>
                    <a:pt x="57" y="238"/>
                    <a:pt x="57" y="239"/>
                  </a:cubicBezTo>
                  <a:cubicBezTo>
                    <a:pt x="57" y="239"/>
                    <a:pt x="57" y="239"/>
                    <a:pt x="57" y="239"/>
                  </a:cubicBezTo>
                  <a:cubicBezTo>
                    <a:pt x="58" y="239"/>
                    <a:pt x="58" y="239"/>
                    <a:pt x="58" y="239"/>
                  </a:cubicBezTo>
                  <a:cubicBezTo>
                    <a:pt x="58" y="239"/>
                    <a:pt x="58" y="240"/>
                    <a:pt x="58" y="240"/>
                  </a:cubicBezTo>
                  <a:cubicBezTo>
                    <a:pt x="56" y="256"/>
                    <a:pt x="56" y="256"/>
                    <a:pt x="56" y="256"/>
                  </a:cubicBezTo>
                  <a:close/>
                  <a:moveTo>
                    <a:pt x="68" y="257"/>
                  </a:moveTo>
                  <a:cubicBezTo>
                    <a:pt x="67" y="257"/>
                    <a:pt x="66" y="258"/>
                    <a:pt x="66" y="259"/>
                  </a:cubicBezTo>
                  <a:cubicBezTo>
                    <a:pt x="59" y="258"/>
                    <a:pt x="59" y="258"/>
                    <a:pt x="59" y="258"/>
                  </a:cubicBezTo>
                  <a:cubicBezTo>
                    <a:pt x="59" y="257"/>
                    <a:pt x="59" y="257"/>
                    <a:pt x="59" y="256"/>
                  </a:cubicBezTo>
                  <a:cubicBezTo>
                    <a:pt x="59" y="256"/>
                    <a:pt x="58" y="256"/>
                    <a:pt x="58" y="256"/>
                  </a:cubicBezTo>
                  <a:cubicBezTo>
                    <a:pt x="58" y="256"/>
                    <a:pt x="58" y="256"/>
                    <a:pt x="58" y="256"/>
                  </a:cubicBezTo>
                  <a:cubicBezTo>
                    <a:pt x="60" y="240"/>
                    <a:pt x="60" y="240"/>
                    <a:pt x="60" y="240"/>
                  </a:cubicBezTo>
                  <a:cubicBezTo>
                    <a:pt x="60" y="240"/>
                    <a:pt x="60" y="240"/>
                    <a:pt x="60" y="240"/>
                  </a:cubicBezTo>
                  <a:cubicBezTo>
                    <a:pt x="62" y="240"/>
                    <a:pt x="62" y="240"/>
                    <a:pt x="62" y="240"/>
                  </a:cubicBezTo>
                  <a:cubicBezTo>
                    <a:pt x="62" y="239"/>
                    <a:pt x="62" y="239"/>
                    <a:pt x="62" y="239"/>
                  </a:cubicBezTo>
                  <a:cubicBezTo>
                    <a:pt x="62" y="238"/>
                    <a:pt x="61" y="237"/>
                    <a:pt x="61" y="237"/>
                  </a:cubicBezTo>
                  <a:cubicBezTo>
                    <a:pt x="62" y="235"/>
                    <a:pt x="64" y="234"/>
                    <a:pt x="66" y="234"/>
                  </a:cubicBezTo>
                  <a:cubicBezTo>
                    <a:pt x="66" y="234"/>
                    <a:pt x="66" y="234"/>
                    <a:pt x="66" y="234"/>
                  </a:cubicBezTo>
                  <a:cubicBezTo>
                    <a:pt x="68" y="235"/>
                    <a:pt x="70" y="236"/>
                    <a:pt x="70" y="239"/>
                  </a:cubicBezTo>
                  <a:cubicBezTo>
                    <a:pt x="70" y="239"/>
                    <a:pt x="69" y="239"/>
                    <a:pt x="69" y="239"/>
                  </a:cubicBezTo>
                  <a:cubicBezTo>
                    <a:pt x="69" y="239"/>
                    <a:pt x="68" y="240"/>
                    <a:pt x="68" y="241"/>
                  </a:cubicBezTo>
                  <a:cubicBezTo>
                    <a:pt x="68" y="241"/>
                    <a:pt x="68" y="241"/>
                    <a:pt x="68" y="241"/>
                  </a:cubicBezTo>
                  <a:cubicBezTo>
                    <a:pt x="70" y="241"/>
                    <a:pt x="70" y="241"/>
                    <a:pt x="70" y="241"/>
                  </a:cubicBezTo>
                  <a:cubicBezTo>
                    <a:pt x="70" y="241"/>
                    <a:pt x="70" y="242"/>
                    <a:pt x="70" y="242"/>
                  </a:cubicBezTo>
                  <a:cubicBezTo>
                    <a:pt x="68" y="257"/>
                    <a:pt x="68" y="257"/>
                    <a:pt x="68" y="257"/>
                  </a:cubicBezTo>
                  <a:close/>
                  <a:moveTo>
                    <a:pt x="79" y="259"/>
                  </a:moveTo>
                  <a:cubicBezTo>
                    <a:pt x="78" y="259"/>
                    <a:pt x="78" y="260"/>
                    <a:pt x="77" y="261"/>
                  </a:cubicBezTo>
                  <a:cubicBezTo>
                    <a:pt x="71" y="260"/>
                    <a:pt x="71" y="260"/>
                    <a:pt x="71" y="260"/>
                  </a:cubicBezTo>
                  <a:cubicBezTo>
                    <a:pt x="71" y="259"/>
                    <a:pt x="70" y="258"/>
                    <a:pt x="70" y="258"/>
                  </a:cubicBezTo>
                  <a:cubicBezTo>
                    <a:pt x="70" y="258"/>
                    <a:pt x="70" y="258"/>
                    <a:pt x="70" y="258"/>
                  </a:cubicBezTo>
                  <a:cubicBezTo>
                    <a:pt x="72" y="242"/>
                    <a:pt x="72" y="242"/>
                    <a:pt x="72" y="242"/>
                  </a:cubicBezTo>
                  <a:cubicBezTo>
                    <a:pt x="72" y="242"/>
                    <a:pt x="72" y="242"/>
                    <a:pt x="72" y="241"/>
                  </a:cubicBezTo>
                  <a:cubicBezTo>
                    <a:pt x="73" y="242"/>
                    <a:pt x="73" y="242"/>
                    <a:pt x="73" y="242"/>
                  </a:cubicBezTo>
                  <a:cubicBezTo>
                    <a:pt x="73" y="241"/>
                    <a:pt x="73" y="241"/>
                    <a:pt x="73" y="241"/>
                  </a:cubicBezTo>
                  <a:cubicBezTo>
                    <a:pt x="74" y="240"/>
                    <a:pt x="73" y="239"/>
                    <a:pt x="72" y="239"/>
                  </a:cubicBezTo>
                  <a:cubicBezTo>
                    <a:pt x="73" y="237"/>
                    <a:pt x="75" y="236"/>
                    <a:pt x="77" y="236"/>
                  </a:cubicBezTo>
                  <a:cubicBezTo>
                    <a:pt x="77" y="236"/>
                    <a:pt x="77" y="236"/>
                    <a:pt x="77" y="236"/>
                  </a:cubicBezTo>
                  <a:cubicBezTo>
                    <a:pt x="80" y="237"/>
                    <a:pt x="81" y="238"/>
                    <a:pt x="81" y="241"/>
                  </a:cubicBezTo>
                  <a:cubicBezTo>
                    <a:pt x="81" y="240"/>
                    <a:pt x="80" y="241"/>
                    <a:pt x="80" y="242"/>
                  </a:cubicBezTo>
                  <a:cubicBezTo>
                    <a:pt x="80" y="243"/>
                    <a:pt x="80" y="243"/>
                    <a:pt x="80" y="243"/>
                  </a:cubicBezTo>
                  <a:cubicBezTo>
                    <a:pt x="81" y="243"/>
                    <a:pt x="81" y="243"/>
                    <a:pt x="81" y="243"/>
                  </a:cubicBezTo>
                  <a:cubicBezTo>
                    <a:pt x="81" y="243"/>
                    <a:pt x="81" y="244"/>
                    <a:pt x="81" y="244"/>
                  </a:cubicBezTo>
                  <a:cubicBezTo>
                    <a:pt x="79" y="259"/>
                    <a:pt x="79" y="259"/>
                    <a:pt x="79" y="259"/>
                  </a:cubicBezTo>
                  <a:close/>
                  <a:moveTo>
                    <a:pt x="89" y="261"/>
                  </a:moveTo>
                  <a:cubicBezTo>
                    <a:pt x="88" y="261"/>
                    <a:pt x="87" y="261"/>
                    <a:pt x="87" y="263"/>
                  </a:cubicBezTo>
                  <a:cubicBezTo>
                    <a:pt x="82" y="262"/>
                    <a:pt x="82" y="262"/>
                    <a:pt x="82" y="262"/>
                  </a:cubicBezTo>
                  <a:cubicBezTo>
                    <a:pt x="82" y="261"/>
                    <a:pt x="82" y="260"/>
                    <a:pt x="81" y="260"/>
                  </a:cubicBezTo>
                  <a:cubicBezTo>
                    <a:pt x="81" y="260"/>
                    <a:pt x="81" y="260"/>
                    <a:pt x="81" y="260"/>
                  </a:cubicBezTo>
                  <a:cubicBezTo>
                    <a:pt x="83" y="244"/>
                    <a:pt x="83" y="244"/>
                    <a:pt x="83" y="244"/>
                  </a:cubicBezTo>
                  <a:cubicBezTo>
                    <a:pt x="83" y="244"/>
                    <a:pt x="83" y="244"/>
                    <a:pt x="84" y="243"/>
                  </a:cubicBezTo>
                  <a:cubicBezTo>
                    <a:pt x="85" y="244"/>
                    <a:pt x="85" y="244"/>
                    <a:pt x="85" y="244"/>
                  </a:cubicBezTo>
                  <a:cubicBezTo>
                    <a:pt x="85" y="243"/>
                    <a:pt x="85" y="243"/>
                    <a:pt x="85" y="243"/>
                  </a:cubicBezTo>
                  <a:cubicBezTo>
                    <a:pt x="85" y="242"/>
                    <a:pt x="85" y="241"/>
                    <a:pt x="84" y="241"/>
                  </a:cubicBezTo>
                  <a:cubicBezTo>
                    <a:pt x="85" y="239"/>
                    <a:pt x="86" y="238"/>
                    <a:pt x="88" y="238"/>
                  </a:cubicBezTo>
                  <a:cubicBezTo>
                    <a:pt x="88" y="238"/>
                    <a:pt x="88" y="238"/>
                    <a:pt x="88" y="238"/>
                  </a:cubicBezTo>
                  <a:cubicBezTo>
                    <a:pt x="90" y="238"/>
                    <a:pt x="91" y="240"/>
                    <a:pt x="91" y="242"/>
                  </a:cubicBezTo>
                  <a:cubicBezTo>
                    <a:pt x="90" y="242"/>
                    <a:pt x="90" y="243"/>
                    <a:pt x="89" y="244"/>
                  </a:cubicBezTo>
                  <a:cubicBezTo>
                    <a:pt x="89" y="244"/>
                    <a:pt x="89" y="244"/>
                    <a:pt x="89" y="244"/>
                  </a:cubicBezTo>
                  <a:cubicBezTo>
                    <a:pt x="91" y="244"/>
                    <a:pt x="91" y="244"/>
                    <a:pt x="91" y="244"/>
                  </a:cubicBezTo>
                  <a:cubicBezTo>
                    <a:pt x="91" y="245"/>
                    <a:pt x="91" y="245"/>
                    <a:pt x="91" y="245"/>
                  </a:cubicBezTo>
                  <a:cubicBezTo>
                    <a:pt x="89" y="261"/>
                    <a:pt x="89" y="261"/>
                    <a:pt x="89" y="261"/>
                  </a:cubicBezTo>
                  <a:close/>
                  <a:moveTo>
                    <a:pt x="99" y="246"/>
                  </a:moveTo>
                  <a:cubicBezTo>
                    <a:pt x="99" y="246"/>
                    <a:pt x="99" y="246"/>
                    <a:pt x="99" y="247"/>
                  </a:cubicBezTo>
                  <a:cubicBezTo>
                    <a:pt x="97" y="262"/>
                    <a:pt x="97" y="262"/>
                    <a:pt x="97" y="262"/>
                  </a:cubicBezTo>
                  <a:cubicBezTo>
                    <a:pt x="97" y="262"/>
                    <a:pt x="97" y="262"/>
                    <a:pt x="97" y="262"/>
                  </a:cubicBezTo>
                  <a:cubicBezTo>
                    <a:pt x="96" y="262"/>
                    <a:pt x="96" y="262"/>
                    <a:pt x="96" y="262"/>
                  </a:cubicBezTo>
                  <a:cubicBezTo>
                    <a:pt x="95" y="263"/>
                    <a:pt x="95" y="263"/>
                    <a:pt x="95" y="264"/>
                  </a:cubicBezTo>
                  <a:cubicBezTo>
                    <a:pt x="92" y="263"/>
                    <a:pt x="92" y="263"/>
                    <a:pt x="92" y="263"/>
                  </a:cubicBezTo>
                  <a:cubicBezTo>
                    <a:pt x="92" y="262"/>
                    <a:pt x="92" y="261"/>
                    <a:pt x="91" y="261"/>
                  </a:cubicBezTo>
                  <a:cubicBezTo>
                    <a:pt x="91" y="261"/>
                    <a:pt x="91" y="261"/>
                    <a:pt x="91" y="261"/>
                  </a:cubicBezTo>
                  <a:cubicBezTo>
                    <a:pt x="93" y="245"/>
                    <a:pt x="93" y="245"/>
                    <a:pt x="93" y="245"/>
                  </a:cubicBezTo>
                  <a:cubicBezTo>
                    <a:pt x="93" y="245"/>
                    <a:pt x="93" y="245"/>
                    <a:pt x="93" y="245"/>
                  </a:cubicBezTo>
                  <a:cubicBezTo>
                    <a:pt x="94" y="245"/>
                    <a:pt x="94" y="245"/>
                    <a:pt x="94" y="245"/>
                  </a:cubicBezTo>
                  <a:cubicBezTo>
                    <a:pt x="94" y="245"/>
                    <a:pt x="94" y="245"/>
                    <a:pt x="94" y="245"/>
                  </a:cubicBezTo>
                  <a:cubicBezTo>
                    <a:pt x="95" y="244"/>
                    <a:pt x="94" y="243"/>
                    <a:pt x="93" y="242"/>
                  </a:cubicBezTo>
                  <a:cubicBezTo>
                    <a:pt x="94" y="240"/>
                    <a:pt x="95" y="239"/>
                    <a:pt x="97" y="239"/>
                  </a:cubicBezTo>
                  <a:cubicBezTo>
                    <a:pt x="97" y="239"/>
                    <a:pt x="97" y="239"/>
                    <a:pt x="97" y="239"/>
                  </a:cubicBezTo>
                  <a:cubicBezTo>
                    <a:pt x="98" y="240"/>
                    <a:pt x="99" y="241"/>
                    <a:pt x="99" y="243"/>
                  </a:cubicBezTo>
                  <a:cubicBezTo>
                    <a:pt x="98" y="243"/>
                    <a:pt x="98" y="244"/>
                    <a:pt x="97" y="245"/>
                  </a:cubicBezTo>
                  <a:cubicBezTo>
                    <a:pt x="97" y="246"/>
                    <a:pt x="97" y="246"/>
                    <a:pt x="97" y="246"/>
                  </a:cubicBezTo>
                  <a:lnTo>
                    <a:pt x="99" y="246"/>
                  </a:lnTo>
                  <a:close/>
                  <a:moveTo>
                    <a:pt x="103" y="213"/>
                  </a:moveTo>
                  <a:cubicBezTo>
                    <a:pt x="103" y="213"/>
                    <a:pt x="103" y="213"/>
                    <a:pt x="103" y="214"/>
                  </a:cubicBezTo>
                  <a:cubicBezTo>
                    <a:pt x="101" y="229"/>
                    <a:pt x="101" y="229"/>
                    <a:pt x="101" y="229"/>
                  </a:cubicBezTo>
                  <a:cubicBezTo>
                    <a:pt x="101" y="229"/>
                    <a:pt x="101" y="229"/>
                    <a:pt x="101" y="229"/>
                  </a:cubicBezTo>
                  <a:cubicBezTo>
                    <a:pt x="100" y="229"/>
                    <a:pt x="100" y="230"/>
                    <a:pt x="99" y="231"/>
                  </a:cubicBezTo>
                  <a:cubicBezTo>
                    <a:pt x="96" y="230"/>
                    <a:pt x="96" y="230"/>
                    <a:pt x="96" y="230"/>
                  </a:cubicBezTo>
                  <a:cubicBezTo>
                    <a:pt x="96" y="230"/>
                    <a:pt x="96" y="229"/>
                    <a:pt x="96" y="229"/>
                  </a:cubicBezTo>
                  <a:cubicBezTo>
                    <a:pt x="96" y="229"/>
                    <a:pt x="95" y="228"/>
                    <a:pt x="95" y="228"/>
                  </a:cubicBezTo>
                  <a:cubicBezTo>
                    <a:pt x="95" y="228"/>
                    <a:pt x="95" y="228"/>
                    <a:pt x="95" y="228"/>
                  </a:cubicBezTo>
                  <a:cubicBezTo>
                    <a:pt x="97" y="213"/>
                    <a:pt x="97" y="213"/>
                    <a:pt x="97" y="213"/>
                  </a:cubicBezTo>
                  <a:cubicBezTo>
                    <a:pt x="97" y="213"/>
                    <a:pt x="97" y="212"/>
                    <a:pt x="97" y="212"/>
                  </a:cubicBezTo>
                  <a:cubicBezTo>
                    <a:pt x="99" y="212"/>
                    <a:pt x="99" y="212"/>
                    <a:pt x="99" y="212"/>
                  </a:cubicBezTo>
                  <a:cubicBezTo>
                    <a:pt x="99" y="212"/>
                    <a:pt x="99" y="212"/>
                    <a:pt x="99" y="212"/>
                  </a:cubicBezTo>
                  <a:cubicBezTo>
                    <a:pt x="99" y="211"/>
                    <a:pt x="98" y="210"/>
                    <a:pt x="98" y="210"/>
                  </a:cubicBezTo>
                  <a:cubicBezTo>
                    <a:pt x="98" y="208"/>
                    <a:pt x="100" y="206"/>
                    <a:pt x="101" y="206"/>
                  </a:cubicBezTo>
                  <a:cubicBezTo>
                    <a:pt x="101" y="206"/>
                    <a:pt x="101" y="206"/>
                    <a:pt x="101" y="206"/>
                  </a:cubicBezTo>
                  <a:cubicBezTo>
                    <a:pt x="102" y="207"/>
                    <a:pt x="103" y="208"/>
                    <a:pt x="104" y="210"/>
                  </a:cubicBezTo>
                  <a:cubicBezTo>
                    <a:pt x="103" y="210"/>
                    <a:pt x="103" y="211"/>
                    <a:pt x="103" y="211"/>
                  </a:cubicBezTo>
                  <a:cubicBezTo>
                    <a:pt x="102" y="211"/>
                    <a:pt x="102" y="212"/>
                    <a:pt x="102" y="212"/>
                  </a:cubicBezTo>
                  <a:cubicBezTo>
                    <a:pt x="102" y="213"/>
                    <a:pt x="102" y="213"/>
                    <a:pt x="102" y="213"/>
                  </a:cubicBezTo>
                  <a:lnTo>
                    <a:pt x="103" y="213"/>
                  </a:lnTo>
                  <a:close/>
                  <a:moveTo>
                    <a:pt x="107" y="180"/>
                  </a:moveTo>
                  <a:cubicBezTo>
                    <a:pt x="107" y="180"/>
                    <a:pt x="107" y="181"/>
                    <a:pt x="108" y="181"/>
                  </a:cubicBezTo>
                  <a:cubicBezTo>
                    <a:pt x="106" y="196"/>
                    <a:pt x="106" y="196"/>
                    <a:pt x="106" y="196"/>
                  </a:cubicBezTo>
                  <a:cubicBezTo>
                    <a:pt x="105" y="196"/>
                    <a:pt x="105" y="196"/>
                    <a:pt x="105" y="196"/>
                  </a:cubicBezTo>
                  <a:cubicBezTo>
                    <a:pt x="105" y="196"/>
                    <a:pt x="104" y="197"/>
                    <a:pt x="104" y="198"/>
                  </a:cubicBezTo>
                  <a:cubicBezTo>
                    <a:pt x="101" y="198"/>
                    <a:pt x="101" y="198"/>
                    <a:pt x="101" y="198"/>
                  </a:cubicBezTo>
                  <a:cubicBezTo>
                    <a:pt x="101" y="197"/>
                    <a:pt x="101" y="196"/>
                    <a:pt x="100" y="196"/>
                  </a:cubicBezTo>
                  <a:cubicBezTo>
                    <a:pt x="100" y="196"/>
                    <a:pt x="100" y="195"/>
                    <a:pt x="99" y="195"/>
                  </a:cubicBezTo>
                  <a:cubicBezTo>
                    <a:pt x="99" y="195"/>
                    <a:pt x="99" y="195"/>
                    <a:pt x="99" y="195"/>
                  </a:cubicBezTo>
                  <a:cubicBezTo>
                    <a:pt x="101" y="180"/>
                    <a:pt x="101" y="180"/>
                    <a:pt x="101" y="180"/>
                  </a:cubicBezTo>
                  <a:cubicBezTo>
                    <a:pt x="102" y="180"/>
                    <a:pt x="102" y="179"/>
                    <a:pt x="102" y="179"/>
                  </a:cubicBezTo>
                  <a:cubicBezTo>
                    <a:pt x="103" y="179"/>
                    <a:pt x="103" y="179"/>
                    <a:pt x="103" y="179"/>
                  </a:cubicBezTo>
                  <a:cubicBezTo>
                    <a:pt x="103" y="179"/>
                    <a:pt x="103" y="179"/>
                    <a:pt x="103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2" y="177"/>
                    <a:pt x="102" y="177"/>
                  </a:cubicBezTo>
                  <a:cubicBezTo>
                    <a:pt x="103" y="175"/>
                    <a:pt x="104" y="173"/>
                    <a:pt x="105" y="174"/>
                  </a:cubicBezTo>
                  <a:cubicBezTo>
                    <a:pt x="105" y="174"/>
                    <a:pt x="105" y="174"/>
                    <a:pt x="105" y="174"/>
                  </a:cubicBezTo>
                  <a:cubicBezTo>
                    <a:pt x="107" y="174"/>
                    <a:pt x="108" y="175"/>
                    <a:pt x="108" y="178"/>
                  </a:cubicBezTo>
                  <a:cubicBezTo>
                    <a:pt x="108" y="178"/>
                    <a:pt x="107" y="178"/>
                    <a:pt x="107" y="178"/>
                  </a:cubicBezTo>
                  <a:cubicBezTo>
                    <a:pt x="106" y="178"/>
                    <a:pt x="106" y="179"/>
                    <a:pt x="106" y="179"/>
                  </a:cubicBezTo>
                  <a:cubicBezTo>
                    <a:pt x="106" y="180"/>
                    <a:pt x="106" y="180"/>
                    <a:pt x="106" y="180"/>
                  </a:cubicBezTo>
                  <a:lnTo>
                    <a:pt x="107" y="180"/>
                  </a:lnTo>
                  <a:close/>
                  <a:moveTo>
                    <a:pt x="112" y="147"/>
                  </a:moveTo>
                  <a:cubicBezTo>
                    <a:pt x="112" y="147"/>
                    <a:pt x="112" y="147"/>
                    <a:pt x="112" y="148"/>
                  </a:cubicBezTo>
                  <a:cubicBezTo>
                    <a:pt x="110" y="163"/>
                    <a:pt x="110" y="163"/>
                    <a:pt x="110" y="163"/>
                  </a:cubicBezTo>
                  <a:cubicBezTo>
                    <a:pt x="110" y="163"/>
                    <a:pt x="110" y="163"/>
                    <a:pt x="110" y="163"/>
                  </a:cubicBezTo>
                  <a:cubicBezTo>
                    <a:pt x="109" y="163"/>
                    <a:pt x="108" y="164"/>
                    <a:pt x="108" y="165"/>
                  </a:cubicBezTo>
                  <a:cubicBezTo>
                    <a:pt x="105" y="165"/>
                    <a:pt x="105" y="165"/>
                    <a:pt x="105" y="165"/>
                  </a:cubicBezTo>
                  <a:cubicBezTo>
                    <a:pt x="105" y="164"/>
                    <a:pt x="105" y="163"/>
                    <a:pt x="105" y="163"/>
                  </a:cubicBezTo>
                  <a:cubicBezTo>
                    <a:pt x="104" y="163"/>
                    <a:pt x="104" y="162"/>
                    <a:pt x="104" y="162"/>
                  </a:cubicBezTo>
                  <a:cubicBezTo>
                    <a:pt x="104" y="162"/>
                    <a:pt x="104" y="162"/>
                    <a:pt x="104" y="162"/>
                  </a:cubicBezTo>
                  <a:cubicBezTo>
                    <a:pt x="106" y="147"/>
                    <a:pt x="106" y="147"/>
                    <a:pt x="106" y="147"/>
                  </a:cubicBezTo>
                  <a:cubicBezTo>
                    <a:pt x="106" y="146"/>
                    <a:pt x="106" y="146"/>
                    <a:pt x="106" y="146"/>
                  </a:cubicBezTo>
                  <a:cubicBezTo>
                    <a:pt x="107" y="146"/>
                    <a:pt x="107" y="146"/>
                    <a:pt x="107" y="146"/>
                  </a:cubicBezTo>
                  <a:cubicBezTo>
                    <a:pt x="107" y="146"/>
                    <a:pt x="107" y="146"/>
                    <a:pt x="107" y="146"/>
                  </a:cubicBezTo>
                  <a:cubicBezTo>
                    <a:pt x="108" y="145"/>
                    <a:pt x="107" y="145"/>
                    <a:pt x="107" y="144"/>
                  </a:cubicBezTo>
                  <a:cubicBezTo>
                    <a:pt x="107" y="144"/>
                    <a:pt x="107" y="144"/>
                    <a:pt x="106" y="144"/>
                  </a:cubicBezTo>
                  <a:cubicBezTo>
                    <a:pt x="107" y="142"/>
                    <a:pt x="108" y="140"/>
                    <a:pt x="110" y="140"/>
                  </a:cubicBezTo>
                  <a:cubicBezTo>
                    <a:pt x="110" y="140"/>
                    <a:pt x="110" y="140"/>
                    <a:pt x="110" y="140"/>
                  </a:cubicBezTo>
                  <a:cubicBezTo>
                    <a:pt x="111" y="141"/>
                    <a:pt x="112" y="142"/>
                    <a:pt x="112" y="144"/>
                  </a:cubicBezTo>
                  <a:cubicBezTo>
                    <a:pt x="112" y="144"/>
                    <a:pt x="112" y="145"/>
                    <a:pt x="111" y="145"/>
                  </a:cubicBezTo>
                  <a:cubicBezTo>
                    <a:pt x="111" y="145"/>
                    <a:pt x="111" y="146"/>
                    <a:pt x="110" y="146"/>
                  </a:cubicBezTo>
                  <a:cubicBezTo>
                    <a:pt x="110" y="147"/>
                    <a:pt x="110" y="147"/>
                    <a:pt x="110" y="147"/>
                  </a:cubicBezTo>
                  <a:lnTo>
                    <a:pt x="112" y="147"/>
                  </a:lnTo>
                  <a:close/>
                  <a:moveTo>
                    <a:pt x="116" y="114"/>
                  </a:moveTo>
                  <a:cubicBezTo>
                    <a:pt x="116" y="114"/>
                    <a:pt x="116" y="115"/>
                    <a:pt x="116" y="115"/>
                  </a:cubicBezTo>
                  <a:cubicBezTo>
                    <a:pt x="114" y="130"/>
                    <a:pt x="114" y="130"/>
                    <a:pt x="114" y="130"/>
                  </a:cubicBezTo>
                  <a:cubicBezTo>
                    <a:pt x="114" y="130"/>
                    <a:pt x="114" y="130"/>
                    <a:pt x="114" y="130"/>
                  </a:cubicBezTo>
                  <a:cubicBezTo>
                    <a:pt x="113" y="130"/>
                    <a:pt x="113" y="131"/>
                    <a:pt x="112" y="132"/>
                  </a:cubicBezTo>
                  <a:cubicBezTo>
                    <a:pt x="109" y="131"/>
                    <a:pt x="109" y="131"/>
                    <a:pt x="109" y="131"/>
                  </a:cubicBezTo>
                  <a:cubicBezTo>
                    <a:pt x="109" y="131"/>
                    <a:pt x="109" y="130"/>
                    <a:pt x="109" y="130"/>
                  </a:cubicBezTo>
                  <a:cubicBezTo>
                    <a:pt x="109" y="130"/>
                    <a:pt x="108" y="129"/>
                    <a:pt x="108" y="129"/>
                  </a:cubicBezTo>
                  <a:cubicBezTo>
                    <a:pt x="108" y="129"/>
                    <a:pt x="108" y="129"/>
                    <a:pt x="108" y="129"/>
                  </a:cubicBezTo>
                  <a:cubicBezTo>
                    <a:pt x="110" y="114"/>
                    <a:pt x="110" y="114"/>
                    <a:pt x="110" y="114"/>
                  </a:cubicBezTo>
                  <a:cubicBezTo>
                    <a:pt x="110" y="114"/>
                    <a:pt x="110" y="113"/>
                    <a:pt x="110" y="113"/>
                  </a:cubicBezTo>
                  <a:cubicBezTo>
                    <a:pt x="112" y="113"/>
                    <a:pt x="112" y="113"/>
                    <a:pt x="112" y="113"/>
                  </a:cubicBezTo>
                  <a:cubicBezTo>
                    <a:pt x="112" y="113"/>
                    <a:pt x="112" y="113"/>
                    <a:pt x="112" y="113"/>
                  </a:cubicBezTo>
                  <a:cubicBezTo>
                    <a:pt x="112" y="112"/>
                    <a:pt x="112" y="112"/>
                    <a:pt x="111" y="111"/>
                  </a:cubicBezTo>
                  <a:cubicBezTo>
                    <a:pt x="111" y="111"/>
                    <a:pt x="111" y="111"/>
                    <a:pt x="111" y="111"/>
                  </a:cubicBezTo>
                  <a:cubicBezTo>
                    <a:pt x="111" y="109"/>
                    <a:pt x="113" y="107"/>
                    <a:pt x="114" y="108"/>
                  </a:cubicBezTo>
                  <a:cubicBezTo>
                    <a:pt x="114" y="108"/>
                    <a:pt x="114" y="108"/>
                    <a:pt x="114" y="108"/>
                  </a:cubicBezTo>
                  <a:cubicBezTo>
                    <a:pt x="115" y="108"/>
                    <a:pt x="116" y="109"/>
                    <a:pt x="116" y="112"/>
                  </a:cubicBezTo>
                  <a:cubicBezTo>
                    <a:pt x="116" y="111"/>
                    <a:pt x="115" y="112"/>
                    <a:pt x="115" y="113"/>
                  </a:cubicBezTo>
                  <a:cubicBezTo>
                    <a:pt x="115" y="114"/>
                    <a:pt x="115" y="114"/>
                    <a:pt x="115" y="114"/>
                  </a:cubicBezTo>
                  <a:lnTo>
                    <a:pt x="116" y="114"/>
                  </a:lnTo>
                  <a:close/>
                  <a:moveTo>
                    <a:pt x="121" y="79"/>
                  </a:moveTo>
                  <a:cubicBezTo>
                    <a:pt x="120" y="79"/>
                    <a:pt x="119" y="79"/>
                    <a:pt x="119" y="81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20" y="81"/>
                    <a:pt x="120" y="81"/>
                    <a:pt x="120" y="81"/>
                  </a:cubicBezTo>
                  <a:cubicBezTo>
                    <a:pt x="120" y="81"/>
                    <a:pt x="120" y="82"/>
                    <a:pt x="121" y="82"/>
                  </a:cubicBezTo>
                  <a:cubicBezTo>
                    <a:pt x="119" y="97"/>
                    <a:pt x="119" y="97"/>
                    <a:pt x="119" y="97"/>
                  </a:cubicBezTo>
                  <a:cubicBezTo>
                    <a:pt x="118" y="97"/>
                    <a:pt x="118" y="97"/>
                    <a:pt x="118" y="97"/>
                  </a:cubicBezTo>
                  <a:cubicBezTo>
                    <a:pt x="118" y="97"/>
                    <a:pt x="118" y="98"/>
                    <a:pt x="117" y="98"/>
                  </a:cubicBezTo>
                  <a:cubicBezTo>
                    <a:pt x="117" y="98"/>
                    <a:pt x="117" y="99"/>
                    <a:pt x="117" y="99"/>
                  </a:cubicBezTo>
                  <a:cubicBezTo>
                    <a:pt x="114" y="99"/>
                    <a:pt x="114" y="99"/>
                    <a:pt x="114" y="99"/>
                  </a:cubicBezTo>
                  <a:cubicBezTo>
                    <a:pt x="114" y="98"/>
                    <a:pt x="113" y="97"/>
                    <a:pt x="112" y="96"/>
                  </a:cubicBezTo>
                  <a:cubicBezTo>
                    <a:pt x="112" y="96"/>
                    <a:pt x="112" y="96"/>
                    <a:pt x="112" y="96"/>
                  </a:cubicBezTo>
                  <a:cubicBezTo>
                    <a:pt x="114" y="81"/>
                    <a:pt x="114" y="81"/>
                    <a:pt x="114" y="81"/>
                  </a:cubicBezTo>
                  <a:cubicBezTo>
                    <a:pt x="114" y="81"/>
                    <a:pt x="115" y="80"/>
                    <a:pt x="115" y="80"/>
                  </a:cubicBezTo>
                  <a:cubicBezTo>
                    <a:pt x="116" y="80"/>
                    <a:pt x="116" y="80"/>
                    <a:pt x="116" y="80"/>
                  </a:cubicBezTo>
                  <a:cubicBezTo>
                    <a:pt x="116" y="80"/>
                    <a:pt x="116" y="80"/>
                    <a:pt x="116" y="80"/>
                  </a:cubicBezTo>
                  <a:cubicBezTo>
                    <a:pt x="116" y="79"/>
                    <a:pt x="116" y="78"/>
                    <a:pt x="115" y="78"/>
                  </a:cubicBezTo>
                  <a:cubicBezTo>
                    <a:pt x="115" y="78"/>
                    <a:pt x="115" y="78"/>
                    <a:pt x="115" y="78"/>
                  </a:cubicBezTo>
                  <a:cubicBezTo>
                    <a:pt x="115" y="75"/>
                    <a:pt x="117" y="74"/>
                    <a:pt x="118" y="74"/>
                  </a:cubicBezTo>
                  <a:cubicBezTo>
                    <a:pt x="118" y="74"/>
                    <a:pt x="118" y="74"/>
                    <a:pt x="118" y="74"/>
                  </a:cubicBezTo>
                  <a:cubicBezTo>
                    <a:pt x="120" y="75"/>
                    <a:pt x="121" y="76"/>
                    <a:pt x="121" y="79"/>
                  </a:cubicBez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27" name="Freeform: Shape 5">
              <a:extLst>
                <a:ext uri="{FF2B5EF4-FFF2-40B4-BE49-F238E27FC236}">
                  <a16:creationId xmlns:a16="http://schemas.microsoft.com/office/drawing/2014/main" id="{598A7312-AB9E-46C5-B1C5-4FD2B056D1D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6638" y="6135687"/>
              <a:ext cx="233363" cy="120650"/>
            </a:xfrm>
            <a:custGeom>
              <a:avLst/>
              <a:gdLst>
                <a:gd name="T0" fmla="*/ 95 w 100"/>
                <a:gd name="T1" fmla="*/ 24 h 52"/>
                <a:gd name="T2" fmla="*/ 94 w 100"/>
                <a:gd name="T3" fmla="*/ 22 h 52"/>
                <a:gd name="T4" fmla="*/ 80 w 100"/>
                <a:gd name="T5" fmla="*/ 19 h 52"/>
                <a:gd name="T6" fmla="*/ 77 w 100"/>
                <a:gd name="T7" fmla="*/ 21 h 52"/>
                <a:gd name="T8" fmla="*/ 71 w 100"/>
                <a:gd name="T9" fmla="*/ 10 h 52"/>
                <a:gd name="T10" fmla="*/ 62 w 100"/>
                <a:gd name="T11" fmla="*/ 18 h 52"/>
                <a:gd name="T12" fmla="*/ 60 w 100"/>
                <a:gd name="T13" fmla="*/ 16 h 52"/>
                <a:gd name="T14" fmla="*/ 53 w 100"/>
                <a:gd name="T15" fmla="*/ 7 h 52"/>
                <a:gd name="T16" fmla="*/ 47 w 100"/>
                <a:gd name="T17" fmla="*/ 9 h 52"/>
                <a:gd name="T18" fmla="*/ 44 w 100"/>
                <a:gd name="T19" fmla="*/ 16 h 52"/>
                <a:gd name="T20" fmla="*/ 42 w 100"/>
                <a:gd name="T21" fmla="*/ 13 h 52"/>
                <a:gd name="T22" fmla="*/ 36 w 100"/>
                <a:gd name="T23" fmla="*/ 4 h 52"/>
                <a:gd name="T24" fmla="*/ 27 w 100"/>
                <a:gd name="T25" fmla="*/ 13 h 52"/>
                <a:gd name="T26" fmla="*/ 25 w 100"/>
                <a:gd name="T27" fmla="*/ 10 h 52"/>
                <a:gd name="T28" fmla="*/ 19 w 100"/>
                <a:gd name="T29" fmla="*/ 1 h 52"/>
                <a:gd name="T30" fmla="*/ 11 w 100"/>
                <a:gd name="T31" fmla="*/ 8 h 52"/>
                <a:gd name="T32" fmla="*/ 9 w 100"/>
                <a:gd name="T33" fmla="*/ 10 h 52"/>
                <a:gd name="T34" fmla="*/ 6 w 100"/>
                <a:gd name="T35" fmla="*/ 0 h 52"/>
                <a:gd name="T36" fmla="*/ 0 w 100"/>
                <a:gd name="T37" fmla="*/ 50 h 52"/>
                <a:gd name="T38" fmla="*/ 3 w 100"/>
                <a:gd name="T39" fmla="*/ 47 h 52"/>
                <a:gd name="T40" fmla="*/ 8 w 100"/>
                <a:gd name="T41" fmla="*/ 16 h 52"/>
                <a:gd name="T42" fmla="*/ 10 w 100"/>
                <a:gd name="T43" fmla="*/ 16 h 52"/>
                <a:gd name="T44" fmla="*/ 7 w 100"/>
                <a:gd name="T45" fmla="*/ 48 h 52"/>
                <a:gd name="T46" fmla="*/ 19 w 100"/>
                <a:gd name="T47" fmla="*/ 50 h 52"/>
                <a:gd name="T48" fmla="*/ 23 w 100"/>
                <a:gd name="T49" fmla="*/ 19 h 52"/>
                <a:gd name="T50" fmla="*/ 26 w 100"/>
                <a:gd name="T51" fmla="*/ 19 h 52"/>
                <a:gd name="T52" fmla="*/ 37 w 100"/>
                <a:gd name="T53" fmla="*/ 50 h 52"/>
                <a:gd name="T54" fmla="*/ 41 w 100"/>
                <a:gd name="T55" fmla="*/ 21 h 52"/>
                <a:gd name="T56" fmla="*/ 44 w 100"/>
                <a:gd name="T57" fmla="*/ 22 h 52"/>
                <a:gd name="T58" fmla="*/ 48 w 100"/>
                <a:gd name="T59" fmla="*/ 50 h 52"/>
                <a:gd name="T60" fmla="*/ 55 w 100"/>
                <a:gd name="T61" fmla="*/ 50 h 52"/>
                <a:gd name="T62" fmla="*/ 59 w 100"/>
                <a:gd name="T63" fmla="*/ 24 h 52"/>
                <a:gd name="T64" fmla="*/ 61 w 100"/>
                <a:gd name="T65" fmla="*/ 25 h 52"/>
                <a:gd name="T66" fmla="*/ 73 w 100"/>
                <a:gd name="T67" fmla="*/ 50 h 52"/>
                <a:gd name="T68" fmla="*/ 77 w 100"/>
                <a:gd name="T69" fmla="*/ 27 h 52"/>
                <a:gd name="T70" fmla="*/ 79 w 100"/>
                <a:gd name="T71" fmla="*/ 28 h 52"/>
                <a:gd name="T72" fmla="*/ 89 w 100"/>
                <a:gd name="T73" fmla="*/ 50 h 52"/>
                <a:gd name="T74" fmla="*/ 92 w 100"/>
                <a:gd name="T75" fmla="*/ 30 h 52"/>
                <a:gd name="T76" fmla="*/ 95 w 100"/>
                <a:gd name="T77" fmla="*/ 30 h 52"/>
                <a:gd name="T78" fmla="*/ 96 w 100"/>
                <a:gd name="T79" fmla="*/ 50 h 52"/>
                <a:gd name="T80" fmla="*/ 96 w 100"/>
                <a:gd name="T81" fmla="*/ 2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" h="52">
                  <a:moveTo>
                    <a:pt x="96" y="22"/>
                  </a:moveTo>
                  <a:cubicBezTo>
                    <a:pt x="95" y="24"/>
                    <a:pt x="95" y="24"/>
                    <a:pt x="95" y="24"/>
                  </a:cubicBezTo>
                  <a:cubicBezTo>
                    <a:pt x="93" y="23"/>
                    <a:pt x="93" y="23"/>
                    <a:pt x="93" y="23"/>
                  </a:cubicBezTo>
                  <a:cubicBezTo>
                    <a:pt x="94" y="22"/>
                    <a:pt x="94" y="22"/>
                    <a:pt x="94" y="22"/>
                  </a:cubicBezTo>
                  <a:cubicBezTo>
                    <a:pt x="94" y="17"/>
                    <a:pt x="92" y="13"/>
                    <a:pt x="88" y="13"/>
                  </a:cubicBezTo>
                  <a:cubicBezTo>
                    <a:pt x="84" y="12"/>
                    <a:pt x="81" y="15"/>
                    <a:pt x="80" y="19"/>
                  </a:cubicBezTo>
                  <a:cubicBezTo>
                    <a:pt x="80" y="21"/>
                    <a:pt x="80" y="21"/>
                    <a:pt x="80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78" y="15"/>
                    <a:pt x="75" y="11"/>
                    <a:pt x="71" y="10"/>
                  </a:cubicBezTo>
                  <a:cubicBezTo>
                    <a:pt x="67" y="9"/>
                    <a:pt x="63" y="12"/>
                    <a:pt x="62" y="16"/>
                  </a:cubicBezTo>
                  <a:cubicBezTo>
                    <a:pt x="62" y="18"/>
                    <a:pt x="62" y="18"/>
                    <a:pt x="62" y="18"/>
                  </a:cubicBezTo>
                  <a:cubicBezTo>
                    <a:pt x="60" y="18"/>
                    <a:pt x="60" y="18"/>
                    <a:pt x="60" y="18"/>
                  </a:cubicBezTo>
                  <a:cubicBezTo>
                    <a:pt x="60" y="16"/>
                    <a:pt x="60" y="16"/>
                    <a:pt x="60" y="16"/>
                  </a:cubicBezTo>
                  <a:cubicBezTo>
                    <a:pt x="60" y="12"/>
                    <a:pt x="57" y="8"/>
                    <a:pt x="53" y="7"/>
                  </a:cubicBezTo>
                  <a:cubicBezTo>
                    <a:pt x="53" y="7"/>
                    <a:pt x="53" y="7"/>
                    <a:pt x="53" y="7"/>
                  </a:cubicBezTo>
                  <a:cubicBezTo>
                    <a:pt x="53" y="7"/>
                    <a:pt x="53" y="7"/>
                    <a:pt x="53" y="7"/>
                  </a:cubicBezTo>
                  <a:cubicBezTo>
                    <a:pt x="51" y="7"/>
                    <a:pt x="49" y="7"/>
                    <a:pt x="47" y="9"/>
                  </a:cubicBezTo>
                  <a:cubicBezTo>
                    <a:pt x="46" y="10"/>
                    <a:pt x="45" y="12"/>
                    <a:pt x="45" y="14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3" y="11"/>
                    <a:pt x="42" y="9"/>
                    <a:pt x="41" y="8"/>
                  </a:cubicBezTo>
                  <a:cubicBezTo>
                    <a:pt x="40" y="6"/>
                    <a:pt x="38" y="4"/>
                    <a:pt x="36" y="4"/>
                  </a:cubicBezTo>
                  <a:cubicBezTo>
                    <a:pt x="31" y="3"/>
                    <a:pt x="27" y="6"/>
                    <a:pt x="27" y="11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8"/>
                    <a:pt x="24" y="6"/>
                    <a:pt x="23" y="4"/>
                  </a:cubicBezTo>
                  <a:cubicBezTo>
                    <a:pt x="22" y="3"/>
                    <a:pt x="21" y="2"/>
                    <a:pt x="19" y="1"/>
                  </a:cubicBezTo>
                  <a:cubicBezTo>
                    <a:pt x="17" y="1"/>
                    <a:pt x="15" y="2"/>
                    <a:pt x="14" y="3"/>
                  </a:cubicBezTo>
                  <a:cubicBezTo>
                    <a:pt x="12" y="4"/>
                    <a:pt x="11" y="6"/>
                    <a:pt x="11" y="8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5"/>
                    <a:pt x="8" y="1"/>
                    <a:pt x="6" y="0"/>
                  </a:cubicBezTo>
                  <a:cubicBezTo>
                    <a:pt x="5" y="10"/>
                    <a:pt x="5" y="51"/>
                    <a:pt x="4" y="52"/>
                  </a:cubicBezTo>
                  <a:cubicBezTo>
                    <a:pt x="5" y="52"/>
                    <a:pt x="0" y="50"/>
                    <a:pt x="0" y="50"/>
                  </a:cubicBezTo>
                  <a:cubicBezTo>
                    <a:pt x="1" y="48"/>
                    <a:pt x="2" y="47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7" y="48"/>
                    <a:pt x="7" y="48"/>
                    <a:pt x="7" y="48"/>
                  </a:cubicBezTo>
                  <a:cubicBezTo>
                    <a:pt x="7" y="48"/>
                    <a:pt x="7" y="48"/>
                    <a:pt x="7" y="48"/>
                  </a:cubicBezTo>
                  <a:cubicBezTo>
                    <a:pt x="8" y="48"/>
                    <a:pt x="8" y="49"/>
                    <a:pt x="9" y="50"/>
                  </a:cubicBezTo>
                  <a:cubicBezTo>
                    <a:pt x="12" y="50"/>
                    <a:pt x="15" y="50"/>
                    <a:pt x="19" y="50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27" y="50"/>
                    <a:pt x="32" y="50"/>
                    <a:pt x="37" y="50"/>
                  </a:cubicBezTo>
                  <a:cubicBezTo>
                    <a:pt x="41" y="21"/>
                    <a:pt x="41" y="21"/>
                    <a:pt x="41" y="21"/>
                  </a:cubicBezTo>
                  <a:cubicBezTo>
                    <a:pt x="41" y="21"/>
                    <a:pt x="41" y="21"/>
                    <a:pt x="41" y="21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4" y="22"/>
                    <a:pt x="44" y="22"/>
                    <a:pt x="44" y="22"/>
                  </a:cubicBezTo>
                  <a:cubicBezTo>
                    <a:pt x="40" y="50"/>
                    <a:pt x="40" y="50"/>
                    <a:pt x="40" y="50"/>
                  </a:cubicBezTo>
                  <a:cubicBezTo>
                    <a:pt x="43" y="50"/>
                    <a:pt x="45" y="50"/>
                    <a:pt x="48" y="50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50" y="50"/>
                    <a:pt x="53" y="50"/>
                    <a:pt x="55" y="50"/>
                  </a:cubicBezTo>
                  <a:cubicBezTo>
                    <a:pt x="58" y="24"/>
                    <a:pt x="58" y="24"/>
                    <a:pt x="58" y="24"/>
                  </a:cubicBezTo>
                  <a:cubicBezTo>
                    <a:pt x="59" y="24"/>
                    <a:pt x="59" y="24"/>
                    <a:pt x="59" y="24"/>
                  </a:cubicBezTo>
                  <a:cubicBezTo>
                    <a:pt x="61" y="25"/>
                    <a:pt x="61" y="25"/>
                    <a:pt x="61" y="25"/>
                  </a:cubicBezTo>
                  <a:cubicBezTo>
                    <a:pt x="61" y="25"/>
                    <a:pt x="61" y="25"/>
                    <a:pt x="61" y="25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63" y="50"/>
                    <a:pt x="69" y="50"/>
                    <a:pt x="73" y="50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77" y="27"/>
                    <a:pt x="77" y="27"/>
                    <a:pt x="77" y="27"/>
                  </a:cubicBezTo>
                  <a:cubicBezTo>
                    <a:pt x="79" y="28"/>
                    <a:pt x="79" y="28"/>
                    <a:pt x="79" y="28"/>
                  </a:cubicBezTo>
                  <a:cubicBezTo>
                    <a:pt x="79" y="28"/>
                    <a:pt x="79" y="28"/>
                    <a:pt x="79" y="28"/>
                  </a:cubicBezTo>
                  <a:cubicBezTo>
                    <a:pt x="77" y="50"/>
                    <a:pt x="77" y="50"/>
                    <a:pt x="77" y="50"/>
                  </a:cubicBezTo>
                  <a:cubicBezTo>
                    <a:pt x="82" y="50"/>
                    <a:pt x="86" y="50"/>
                    <a:pt x="89" y="50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5" y="30"/>
                    <a:pt x="95" y="30"/>
                    <a:pt x="95" y="30"/>
                  </a:cubicBezTo>
                  <a:cubicBezTo>
                    <a:pt x="95" y="30"/>
                    <a:pt x="95" y="30"/>
                    <a:pt x="95" y="30"/>
                  </a:cubicBezTo>
                  <a:cubicBezTo>
                    <a:pt x="92" y="50"/>
                    <a:pt x="92" y="50"/>
                    <a:pt x="92" y="50"/>
                  </a:cubicBezTo>
                  <a:cubicBezTo>
                    <a:pt x="94" y="50"/>
                    <a:pt x="96" y="50"/>
                    <a:pt x="96" y="50"/>
                  </a:cubicBezTo>
                  <a:cubicBezTo>
                    <a:pt x="96" y="50"/>
                    <a:pt x="99" y="23"/>
                    <a:pt x="100" y="15"/>
                  </a:cubicBezTo>
                  <a:cubicBezTo>
                    <a:pt x="98" y="16"/>
                    <a:pt x="96" y="19"/>
                    <a:pt x="96" y="22"/>
                  </a:cubicBezTo>
                  <a:close/>
                </a:path>
              </a:pathLst>
            </a:cu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26704F6-5667-45A1-9DDF-21F4843A0FDB}"/>
              </a:ext>
            </a:extLst>
          </p:cNvPr>
          <p:cNvSpPr>
            <a:spLocks/>
          </p:cNvSpPr>
          <p:nvPr/>
        </p:nvSpPr>
        <p:spPr bwMode="auto">
          <a:xfrm>
            <a:off x="7432001" y="991966"/>
            <a:ext cx="437881" cy="1506911"/>
          </a:xfrm>
          <a:custGeom>
            <a:avLst/>
            <a:gdLst>
              <a:gd name="T0" fmla="*/ 66 w 99"/>
              <a:gd name="T1" fmla="*/ 126 h 340"/>
              <a:gd name="T2" fmla="*/ 50 w 99"/>
              <a:gd name="T3" fmla="*/ 143 h 340"/>
              <a:gd name="T4" fmla="*/ 50 w 99"/>
              <a:gd name="T5" fmla="*/ 143 h 340"/>
              <a:gd name="T6" fmla="*/ 49 w 99"/>
              <a:gd name="T7" fmla="*/ 143 h 340"/>
              <a:gd name="T8" fmla="*/ 37 w 99"/>
              <a:gd name="T9" fmla="*/ 130 h 340"/>
              <a:gd name="T10" fmla="*/ 34 w 99"/>
              <a:gd name="T11" fmla="*/ 134 h 340"/>
              <a:gd name="T12" fmla="*/ 46 w 99"/>
              <a:gd name="T13" fmla="*/ 146 h 340"/>
              <a:gd name="T14" fmla="*/ 50 w 99"/>
              <a:gd name="T15" fmla="*/ 149 h 340"/>
              <a:gd name="T16" fmla="*/ 53 w 99"/>
              <a:gd name="T17" fmla="*/ 146 h 340"/>
              <a:gd name="T18" fmla="*/ 53 w 99"/>
              <a:gd name="T19" fmla="*/ 146 h 340"/>
              <a:gd name="T20" fmla="*/ 70 w 99"/>
              <a:gd name="T21" fmla="*/ 129 h 340"/>
              <a:gd name="T22" fmla="*/ 66 w 99"/>
              <a:gd name="T23" fmla="*/ 126 h 340"/>
              <a:gd name="T24" fmla="*/ 87 w 99"/>
              <a:gd name="T25" fmla="*/ 323 h 340"/>
              <a:gd name="T26" fmla="*/ 87 w 99"/>
              <a:gd name="T27" fmla="*/ 177 h 340"/>
              <a:gd name="T28" fmla="*/ 90 w 99"/>
              <a:gd name="T29" fmla="*/ 177 h 340"/>
              <a:gd name="T30" fmla="*/ 90 w 99"/>
              <a:gd name="T31" fmla="*/ 117 h 340"/>
              <a:gd name="T32" fmla="*/ 91 w 99"/>
              <a:gd name="T33" fmla="*/ 117 h 340"/>
              <a:gd name="T34" fmla="*/ 91 w 99"/>
              <a:gd name="T35" fmla="*/ 113 h 340"/>
              <a:gd name="T36" fmla="*/ 85 w 99"/>
              <a:gd name="T37" fmla="*/ 113 h 340"/>
              <a:gd name="T38" fmla="*/ 85 w 99"/>
              <a:gd name="T39" fmla="*/ 106 h 340"/>
              <a:gd name="T40" fmla="*/ 85 w 99"/>
              <a:gd name="T41" fmla="*/ 106 h 340"/>
              <a:gd name="T42" fmla="*/ 69 w 99"/>
              <a:gd name="T43" fmla="*/ 77 h 340"/>
              <a:gd name="T44" fmla="*/ 69 w 99"/>
              <a:gd name="T45" fmla="*/ 77 h 340"/>
              <a:gd name="T46" fmla="*/ 69 w 99"/>
              <a:gd name="T47" fmla="*/ 57 h 340"/>
              <a:gd name="T48" fmla="*/ 69 w 99"/>
              <a:gd name="T49" fmla="*/ 57 h 340"/>
              <a:gd name="T50" fmla="*/ 50 w 99"/>
              <a:gd name="T51" fmla="*/ 0 h 340"/>
              <a:gd name="T52" fmla="*/ 49 w 99"/>
              <a:gd name="T53" fmla="*/ 0 h 340"/>
              <a:gd name="T54" fmla="*/ 30 w 99"/>
              <a:gd name="T55" fmla="*/ 57 h 340"/>
              <a:gd name="T56" fmla="*/ 30 w 99"/>
              <a:gd name="T57" fmla="*/ 57 h 340"/>
              <a:gd name="T58" fmla="*/ 30 w 99"/>
              <a:gd name="T59" fmla="*/ 77 h 340"/>
              <a:gd name="T60" fmla="*/ 30 w 99"/>
              <a:gd name="T61" fmla="*/ 77 h 340"/>
              <a:gd name="T62" fmla="*/ 15 w 99"/>
              <a:gd name="T63" fmla="*/ 106 h 340"/>
              <a:gd name="T64" fmla="*/ 15 w 99"/>
              <a:gd name="T65" fmla="*/ 106 h 340"/>
              <a:gd name="T66" fmla="*/ 15 w 99"/>
              <a:gd name="T67" fmla="*/ 113 h 340"/>
              <a:gd name="T68" fmla="*/ 8 w 99"/>
              <a:gd name="T69" fmla="*/ 113 h 340"/>
              <a:gd name="T70" fmla="*/ 8 w 99"/>
              <a:gd name="T71" fmla="*/ 117 h 340"/>
              <a:gd name="T72" fmla="*/ 9 w 99"/>
              <a:gd name="T73" fmla="*/ 117 h 340"/>
              <a:gd name="T74" fmla="*/ 9 w 99"/>
              <a:gd name="T75" fmla="*/ 177 h 340"/>
              <a:gd name="T76" fmla="*/ 12 w 99"/>
              <a:gd name="T77" fmla="*/ 177 h 340"/>
              <a:gd name="T78" fmla="*/ 12 w 99"/>
              <a:gd name="T79" fmla="*/ 323 h 340"/>
              <a:gd name="T80" fmla="*/ 0 w 99"/>
              <a:gd name="T81" fmla="*/ 323 h 340"/>
              <a:gd name="T82" fmla="*/ 0 w 99"/>
              <a:gd name="T83" fmla="*/ 340 h 340"/>
              <a:gd name="T84" fmla="*/ 99 w 99"/>
              <a:gd name="T85" fmla="*/ 340 h 340"/>
              <a:gd name="T86" fmla="*/ 99 w 99"/>
              <a:gd name="T87" fmla="*/ 323 h 340"/>
              <a:gd name="T88" fmla="*/ 87 w 99"/>
              <a:gd name="T89" fmla="*/ 323 h 340"/>
              <a:gd name="T90" fmla="*/ 50 w 99"/>
              <a:gd name="T91" fmla="*/ 175 h 340"/>
              <a:gd name="T92" fmla="*/ 20 w 99"/>
              <a:gd name="T93" fmla="*/ 146 h 340"/>
              <a:gd name="T94" fmla="*/ 50 w 99"/>
              <a:gd name="T95" fmla="*/ 117 h 340"/>
              <a:gd name="T96" fmla="*/ 79 w 99"/>
              <a:gd name="T97" fmla="*/ 146 h 340"/>
              <a:gd name="T98" fmla="*/ 50 w 99"/>
              <a:gd name="T99" fmla="*/ 175 h 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99" h="340">
                <a:moveTo>
                  <a:pt x="66" y="126"/>
                </a:moveTo>
                <a:cubicBezTo>
                  <a:pt x="50" y="143"/>
                  <a:pt x="50" y="143"/>
                  <a:pt x="50" y="143"/>
                </a:cubicBezTo>
                <a:cubicBezTo>
                  <a:pt x="50" y="143"/>
                  <a:pt x="50" y="143"/>
                  <a:pt x="50" y="143"/>
                </a:cubicBezTo>
                <a:cubicBezTo>
                  <a:pt x="50" y="143"/>
                  <a:pt x="50" y="143"/>
                  <a:pt x="49" y="143"/>
                </a:cubicBezTo>
                <a:cubicBezTo>
                  <a:pt x="37" y="130"/>
                  <a:pt x="37" y="130"/>
                  <a:pt x="37" y="130"/>
                </a:cubicBezTo>
                <a:cubicBezTo>
                  <a:pt x="34" y="134"/>
                  <a:pt x="34" y="134"/>
                  <a:pt x="34" y="134"/>
                </a:cubicBezTo>
                <a:cubicBezTo>
                  <a:pt x="46" y="146"/>
                  <a:pt x="46" y="146"/>
                  <a:pt x="46" y="146"/>
                </a:cubicBezTo>
                <a:cubicBezTo>
                  <a:pt x="46" y="148"/>
                  <a:pt x="48" y="149"/>
                  <a:pt x="50" y="149"/>
                </a:cubicBezTo>
                <a:cubicBezTo>
                  <a:pt x="52" y="149"/>
                  <a:pt x="53" y="148"/>
                  <a:pt x="53" y="146"/>
                </a:cubicBezTo>
                <a:cubicBezTo>
                  <a:pt x="53" y="146"/>
                  <a:pt x="53" y="146"/>
                  <a:pt x="53" y="146"/>
                </a:cubicBezTo>
                <a:cubicBezTo>
                  <a:pt x="70" y="129"/>
                  <a:pt x="70" y="129"/>
                  <a:pt x="70" y="129"/>
                </a:cubicBezTo>
                <a:lnTo>
                  <a:pt x="66" y="126"/>
                </a:lnTo>
                <a:close/>
                <a:moveTo>
                  <a:pt x="87" y="323"/>
                </a:moveTo>
                <a:cubicBezTo>
                  <a:pt x="87" y="177"/>
                  <a:pt x="87" y="177"/>
                  <a:pt x="87" y="177"/>
                </a:cubicBezTo>
                <a:cubicBezTo>
                  <a:pt x="90" y="177"/>
                  <a:pt x="90" y="177"/>
                  <a:pt x="90" y="177"/>
                </a:cubicBezTo>
                <a:cubicBezTo>
                  <a:pt x="90" y="117"/>
                  <a:pt x="90" y="117"/>
                  <a:pt x="90" y="117"/>
                </a:cubicBezTo>
                <a:cubicBezTo>
                  <a:pt x="91" y="117"/>
                  <a:pt x="91" y="117"/>
                  <a:pt x="91" y="117"/>
                </a:cubicBezTo>
                <a:cubicBezTo>
                  <a:pt x="91" y="113"/>
                  <a:pt x="91" y="113"/>
                  <a:pt x="91" y="113"/>
                </a:cubicBezTo>
                <a:cubicBezTo>
                  <a:pt x="85" y="113"/>
                  <a:pt x="85" y="113"/>
                  <a:pt x="85" y="113"/>
                </a:cubicBezTo>
                <a:cubicBezTo>
                  <a:pt x="85" y="106"/>
                  <a:pt x="85" y="106"/>
                  <a:pt x="85" y="106"/>
                </a:cubicBezTo>
                <a:cubicBezTo>
                  <a:pt x="85" y="106"/>
                  <a:pt x="85" y="106"/>
                  <a:pt x="85" y="106"/>
                </a:cubicBezTo>
                <a:cubicBezTo>
                  <a:pt x="69" y="77"/>
                  <a:pt x="69" y="77"/>
                  <a:pt x="69" y="77"/>
                </a:cubicBezTo>
                <a:cubicBezTo>
                  <a:pt x="69" y="77"/>
                  <a:pt x="69" y="77"/>
                  <a:pt x="69" y="77"/>
                </a:cubicBezTo>
                <a:cubicBezTo>
                  <a:pt x="69" y="57"/>
                  <a:pt x="69" y="57"/>
                  <a:pt x="69" y="57"/>
                </a:cubicBezTo>
                <a:cubicBezTo>
                  <a:pt x="69" y="57"/>
                  <a:pt x="69" y="57"/>
                  <a:pt x="69" y="57"/>
                </a:cubicBezTo>
                <a:cubicBezTo>
                  <a:pt x="68" y="54"/>
                  <a:pt x="52" y="7"/>
                  <a:pt x="50" y="0"/>
                </a:cubicBezTo>
                <a:cubicBezTo>
                  <a:pt x="49" y="0"/>
                  <a:pt x="49" y="0"/>
                  <a:pt x="49" y="0"/>
                </a:cubicBezTo>
                <a:cubicBezTo>
                  <a:pt x="48" y="7"/>
                  <a:pt x="31" y="54"/>
                  <a:pt x="30" y="57"/>
                </a:cubicBezTo>
                <a:cubicBezTo>
                  <a:pt x="30" y="57"/>
                  <a:pt x="30" y="57"/>
                  <a:pt x="30" y="57"/>
                </a:cubicBezTo>
                <a:cubicBezTo>
                  <a:pt x="30" y="77"/>
                  <a:pt x="30" y="77"/>
                  <a:pt x="30" y="77"/>
                </a:cubicBezTo>
                <a:cubicBezTo>
                  <a:pt x="30" y="77"/>
                  <a:pt x="30" y="77"/>
                  <a:pt x="30" y="77"/>
                </a:cubicBezTo>
                <a:cubicBezTo>
                  <a:pt x="15" y="106"/>
                  <a:pt x="15" y="106"/>
                  <a:pt x="15" y="106"/>
                </a:cubicBezTo>
                <a:cubicBezTo>
                  <a:pt x="15" y="106"/>
                  <a:pt x="15" y="106"/>
                  <a:pt x="15" y="106"/>
                </a:cubicBezTo>
                <a:cubicBezTo>
                  <a:pt x="15" y="113"/>
                  <a:pt x="15" y="113"/>
                  <a:pt x="15" y="113"/>
                </a:cubicBezTo>
                <a:cubicBezTo>
                  <a:pt x="8" y="113"/>
                  <a:pt x="8" y="113"/>
                  <a:pt x="8" y="113"/>
                </a:cubicBezTo>
                <a:cubicBezTo>
                  <a:pt x="8" y="117"/>
                  <a:pt x="8" y="117"/>
                  <a:pt x="8" y="117"/>
                </a:cubicBezTo>
                <a:cubicBezTo>
                  <a:pt x="9" y="117"/>
                  <a:pt x="9" y="117"/>
                  <a:pt x="9" y="117"/>
                </a:cubicBezTo>
                <a:cubicBezTo>
                  <a:pt x="9" y="177"/>
                  <a:pt x="9" y="177"/>
                  <a:pt x="9" y="177"/>
                </a:cubicBezTo>
                <a:cubicBezTo>
                  <a:pt x="12" y="177"/>
                  <a:pt x="12" y="177"/>
                  <a:pt x="12" y="177"/>
                </a:cubicBezTo>
                <a:cubicBezTo>
                  <a:pt x="12" y="323"/>
                  <a:pt x="12" y="323"/>
                  <a:pt x="12" y="323"/>
                </a:cubicBezTo>
                <a:cubicBezTo>
                  <a:pt x="0" y="323"/>
                  <a:pt x="0" y="323"/>
                  <a:pt x="0" y="323"/>
                </a:cubicBezTo>
                <a:cubicBezTo>
                  <a:pt x="0" y="340"/>
                  <a:pt x="0" y="340"/>
                  <a:pt x="0" y="340"/>
                </a:cubicBezTo>
                <a:cubicBezTo>
                  <a:pt x="99" y="340"/>
                  <a:pt x="99" y="340"/>
                  <a:pt x="99" y="340"/>
                </a:cubicBezTo>
                <a:cubicBezTo>
                  <a:pt x="99" y="323"/>
                  <a:pt x="99" y="323"/>
                  <a:pt x="99" y="323"/>
                </a:cubicBezTo>
                <a:lnTo>
                  <a:pt x="87" y="323"/>
                </a:lnTo>
                <a:close/>
                <a:moveTo>
                  <a:pt x="50" y="175"/>
                </a:moveTo>
                <a:cubicBezTo>
                  <a:pt x="33" y="175"/>
                  <a:pt x="20" y="162"/>
                  <a:pt x="20" y="146"/>
                </a:cubicBezTo>
                <a:cubicBezTo>
                  <a:pt x="20" y="130"/>
                  <a:pt x="33" y="117"/>
                  <a:pt x="50" y="117"/>
                </a:cubicBezTo>
                <a:cubicBezTo>
                  <a:pt x="66" y="117"/>
                  <a:pt x="79" y="130"/>
                  <a:pt x="79" y="146"/>
                </a:cubicBezTo>
                <a:cubicBezTo>
                  <a:pt x="79" y="162"/>
                  <a:pt x="66" y="175"/>
                  <a:pt x="50" y="175"/>
                </a:cubicBezTo>
                <a:close/>
              </a:path>
            </a:pathLst>
          </a:cu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solidFill>
                <a:schemeClr val="lt1"/>
              </a:solidFill>
              <a:cs typeface="+mn-ea"/>
              <a:sym typeface="+mn-lt"/>
            </a:endParaRPr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EA6AD5DD-1B07-43F7-A0DE-F1A5CAF0E454}"/>
              </a:ext>
            </a:extLst>
          </p:cNvPr>
          <p:cNvGrpSpPr/>
          <p:nvPr/>
        </p:nvGrpSpPr>
        <p:grpSpPr>
          <a:xfrm>
            <a:off x="1309305" y="3570861"/>
            <a:ext cx="6616063" cy="473507"/>
            <a:chOff x="1309305" y="3570861"/>
            <a:chExt cx="6616063" cy="473507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3621D78-B838-42B7-9DC3-473BF7FCF170}"/>
                </a:ext>
              </a:extLst>
            </p:cNvPr>
            <p:cNvCxnSpPr>
              <a:stCxn id="9" idx="6"/>
              <a:endCxn id="12" idx="2"/>
            </p:cNvCxnSpPr>
            <p:nvPr/>
          </p:nvCxnSpPr>
          <p:spPr>
            <a:xfrm>
              <a:off x="1782811" y="3807614"/>
              <a:ext cx="5669050" cy="0"/>
            </a:xfrm>
            <a:prstGeom prst="line">
              <a:avLst/>
            </a:prstGeom>
            <a:ln w="12700" cap="rnd">
              <a:solidFill>
                <a:schemeClr val="tx2"/>
              </a:solidFill>
              <a:prstDash val="sysDash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B4ADAC9-0ECA-4A37-8476-37D1D3419AC5}"/>
                </a:ext>
              </a:extLst>
            </p:cNvPr>
            <p:cNvSpPr/>
            <p:nvPr/>
          </p:nvSpPr>
          <p:spPr>
            <a:xfrm>
              <a:off x="1309305" y="3570861"/>
              <a:ext cx="473507" cy="473507"/>
            </a:xfrm>
            <a:prstGeom prst="ellipse">
              <a:avLst/>
            </a:prstGeom>
            <a:blipFill dpi="0"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zh-CN" altLang="en-US" sz="1000">
                  <a:solidFill>
                    <a:schemeClr val="bg1"/>
                  </a:solidFill>
                  <a:cs typeface="+mn-ea"/>
                  <a:sym typeface="+mn-lt"/>
                </a:rPr>
                <a:t>Keywords.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C5DD219-0424-4622-BD8E-FC5C72ECB8C6}"/>
                </a:ext>
              </a:extLst>
            </p:cNvPr>
            <p:cNvSpPr/>
            <p:nvPr/>
          </p:nvSpPr>
          <p:spPr>
            <a:xfrm>
              <a:off x="3356824" y="3570861"/>
              <a:ext cx="473507" cy="473507"/>
            </a:xfrm>
            <a:prstGeom prst="ellipse">
              <a:avLst/>
            </a:prstGeom>
            <a:blipFill dpi="0"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zh-CN" altLang="en-US" sz="1000">
                  <a:solidFill>
                    <a:schemeClr val="bg1"/>
                  </a:solidFill>
                  <a:cs typeface="+mn-ea"/>
                  <a:sym typeface="+mn-lt"/>
                </a:rPr>
                <a:t>Keywords.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A2B538E-2C2C-4629-AAED-ACAE738AC779}"/>
                </a:ext>
              </a:extLst>
            </p:cNvPr>
            <p:cNvSpPr/>
            <p:nvPr/>
          </p:nvSpPr>
          <p:spPr>
            <a:xfrm>
              <a:off x="5404342" y="3570861"/>
              <a:ext cx="473507" cy="473507"/>
            </a:xfrm>
            <a:prstGeom prst="ellipse">
              <a:avLst/>
            </a:prstGeom>
            <a:blipFill dpi="0"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zh-CN" altLang="en-US" sz="1000">
                  <a:solidFill>
                    <a:schemeClr val="bg1"/>
                  </a:solidFill>
                  <a:cs typeface="+mn-ea"/>
                  <a:sym typeface="+mn-lt"/>
                </a:rPr>
                <a:t>Keywords.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EB5A7E93-C54D-4BA4-8E47-9E6B1B147D49}"/>
                </a:ext>
              </a:extLst>
            </p:cNvPr>
            <p:cNvSpPr/>
            <p:nvPr/>
          </p:nvSpPr>
          <p:spPr>
            <a:xfrm>
              <a:off x="7451861" y="3570861"/>
              <a:ext cx="473507" cy="473507"/>
            </a:xfrm>
            <a:prstGeom prst="ellipse">
              <a:avLst/>
            </a:prstGeom>
            <a:blipFill dpi="0"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zh-CN" altLang="en-US" sz="1000">
                  <a:solidFill>
                    <a:schemeClr val="bg1"/>
                  </a:solidFill>
                  <a:cs typeface="+mn-ea"/>
                  <a:sym typeface="+mn-lt"/>
                </a:rPr>
                <a:t>Keywords.</a:t>
              </a:r>
            </a:p>
          </p:txBody>
        </p:sp>
      </p:grpSp>
      <p:grpSp>
        <p:nvGrpSpPr>
          <p:cNvPr id="13" name="Group 14">
            <a:extLst>
              <a:ext uri="{FF2B5EF4-FFF2-40B4-BE49-F238E27FC236}">
                <a16:creationId xmlns:a16="http://schemas.microsoft.com/office/drawing/2014/main" id="{036AB39F-407E-4D7B-B1D4-19B59DFEA13D}"/>
              </a:ext>
            </a:extLst>
          </p:cNvPr>
          <p:cNvGrpSpPr/>
          <p:nvPr/>
        </p:nvGrpSpPr>
        <p:grpSpPr>
          <a:xfrm>
            <a:off x="671513" y="2625940"/>
            <a:ext cx="7800975" cy="642945"/>
            <a:chOff x="1768931" y="3638220"/>
            <a:chExt cx="9298705" cy="857260"/>
          </a:xfrm>
        </p:grpSpPr>
        <p:grpSp>
          <p:nvGrpSpPr>
            <p:cNvPr id="14" name="Group 15">
              <a:extLst>
                <a:ext uri="{FF2B5EF4-FFF2-40B4-BE49-F238E27FC236}">
                  <a16:creationId xmlns:a16="http://schemas.microsoft.com/office/drawing/2014/main" id="{C65F5F74-0B91-442C-B8F8-13C863D1D20C}"/>
                </a:ext>
              </a:extLst>
            </p:cNvPr>
            <p:cNvGrpSpPr/>
            <p:nvPr/>
          </p:nvGrpSpPr>
          <p:grpSpPr>
            <a:xfrm>
              <a:off x="1768931" y="3638220"/>
              <a:ext cx="2213143" cy="857260"/>
              <a:chOff x="1732858" y="5001250"/>
              <a:chExt cx="2213143" cy="857260"/>
            </a:xfrm>
          </p:grpSpPr>
          <p:sp>
            <p:nvSpPr>
              <p:cNvPr id="24" name="TextBox 25">
                <a:extLst>
                  <a:ext uri="{FF2B5EF4-FFF2-40B4-BE49-F238E27FC236}">
                    <a16:creationId xmlns:a16="http://schemas.microsoft.com/office/drawing/2014/main" id="{F9ABF784-F86B-47CA-A810-848FA950256C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normAutofit lnSpcReduction="1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>
                    <a:solidFill>
                      <a:srgbClr val="6A6354"/>
                    </a:solidFill>
                    <a:cs typeface="+mn-ea"/>
                    <a:sym typeface="+mn-lt"/>
                  </a:rPr>
                  <a:t>The title text preset</a:t>
                </a:r>
              </a:p>
            </p:txBody>
          </p:sp>
          <p:sp>
            <p:nvSpPr>
              <p:cNvPr id="25" name="TextBox 26">
                <a:extLst>
                  <a:ext uri="{FF2B5EF4-FFF2-40B4-BE49-F238E27FC236}">
                    <a16:creationId xmlns:a16="http://schemas.microsoft.com/office/drawing/2014/main" id="{F3CE55DC-B780-414B-96C7-8343278C64B1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ctr" anchorCtr="1">
                <a:normAutofit fontScale="92500" lnSpcReduction="2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 dirty="0">
                    <a:cs typeface="+mn-ea"/>
                    <a:sym typeface="+mn-lt"/>
                  </a:rPr>
                  <a:t>This section is displayed as a text layout placeholder </a:t>
                </a:r>
                <a:br>
                  <a:rPr lang="zh-CN" altLang="en-US" sz="1000" dirty="0">
                    <a:cs typeface="+mn-ea"/>
                    <a:sym typeface="+mn-lt"/>
                  </a:rPr>
                </a:br>
                <a:r>
                  <a:rPr lang="zh-CN" altLang="en-US" sz="1000" dirty="0">
                    <a:cs typeface="+mn-ea"/>
                    <a:sym typeface="+mn-lt"/>
                  </a:rPr>
                  <a:t>(Theme fonts are recommended)</a:t>
                </a:r>
              </a:p>
            </p:txBody>
          </p:sp>
        </p:grpSp>
        <p:grpSp>
          <p:nvGrpSpPr>
            <p:cNvPr id="15" name="Group 16">
              <a:extLst>
                <a:ext uri="{FF2B5EF4-FFF2-40B4-BE49-F238E27FC236}">
                  <a16:creationId xmlns:a16="http://schemas.microsoft.com/office/drawing/2014/main" id="{E27ECBB9-F54C-4DC0-AEF1-D18CE336B7A5}"/>
                </a:ext>
              </a:extLst>
            </p:cNvPr>
            <p:cNvGrpSpPr/>
            <p:nvPr/>
          </p:nvGrpSpPr>
          <p:grpSpPr>
            <a:xfrm>
              <a:off x="4130785" y="3638220"/>
              <a:ext cx="2213143" cy="857260"/>
              <a:chOff x="1732858" y="5001250"/>
              <a:chExt cx="2213143" cy="857260"/>
            </a:xfrm>
          </p:grpSpPr>
          <p:sp>
            <p:nvSpPr>
              <p:cNvPr id="22" name="TextBox 23">
                <a:extLst>
                  <a:ext uri="{FF2B5EF4-FFF2-40B4-BE49-F238E27FC236}">
                    <a16:creationId xmlns:a16="http://schemas.microsoft.com/office/drawing/2014/main" id="{709C5A02-4B75-4539-B391-A66608344606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normAutofit lnSpcReduction="1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>
                    <a:solidFill>
                      <a:schemeClr val="accent2"/>
                    </a:solidFill>
                    <a:cs typeface="+mn-ea"/>
                    <a:sym typeface="+mn-lt"/>
                  </a:rPr>
                  <a:t>The title text preset</a:t>
                </a:r>
              </a:p>
            </p:txBody>
          </p:sp>
          <p:sp>
            <p:nvSpPr>
              <p:cNvPr id="23" name="TextBox 24">
                <a:extLst>
                  <a:ext uri="{FF2B5EF4-FFF2-40B4-BE49-F238E27FC236}">
                    <a16:creationId xmlns:a16="http://schemas.microsoft.com/office/drawing/2014/main" id="{703F3B4E-201C-489F-99C3-D5D1FE3BD102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ctr" anchorCtr="1">
                <a:normAutofit fontScale="92500" lnSpcReduction="2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>
                    <a:cs typeface="+mn-ea"/>
                    <a:sym typeface="+mn-lt"/>
                  </a:rPr>
                  <a:t>This section is displayed as a text layout placeholder </a:t>
                </a:r>
                <a:br>
                  <a:rPr lang="zh-CN" altLang="en-US" sz="1000">
                    <a:cs typeface="+mn-ea"/>
                    <a:sym typeface="+mn-lt"/>
                  </a:rPr>
                </a:br>
                <a:r>
                  <a:rPr lang="zh-CN" altLang="en-US" sz="1000">
                    <a:cs typeface="+mn-ea"/>
                    <a:sym typeface="+mn-lt"/>
                  </a:rPr>
                  <a:t>(Theme fonts are recommended)</a:t>
                </a:r>
              </a:p>
            </p:txBody>
          </p:sp>
        </p:grpSp>
        <p:grpSp>
          <p:nvGrpSpPr>
            <p:cNvPr id="16" name="Group 17">
              <a:extLst>
                <a:ext uri="{FF2B5EF4-FFF2-40B4-BE49-F238E27FC236}">
                  <a16:creationId xmlns:a16="http://schemas.microsoft.com/office/drawing/2014/main" id="{A8AA8D21-8D1A-40B0-9E9A-D5481C4331F9}"/>
                </a:ext>
              </a:extLst>
            </p:cNvPr>
            <p:cNvGrpSpPr/>
            <p:nvPr/>
          </p:nvGrpSpPr>
          <p:grpSpPr>
            <a:xfrm>
              <a:off x="6492639" y="3638220"/>
              <a:ext cx="2213143" cy="857260"/>
              <a:chOff x="1732858" y="5001250"/>
              <a:chExt cx="2213143" cy="857260"/>
            </a:xfrm>
          </p:grpSpPr>
          <p:sp>
            <p:nvSpPr>
              <p:cNvPr id="20" name="TextBox 21">
                <a:extLst>
                  <a:ext uri="{FF2B5EF4-FFF2-40B4-BE49-F238E27FC236}">
                    <a16:creationId xmlns:a16="http://schemas.microsoft.com/office/drawing/2014/main" id="{5AF6925A-6879-4A29-8160-C235EE044F70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normAutofit lnSpcReduction="1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 dirty="0">
                    <a:solidFill>
                      <a:srgbClr val="6A6354"/>
                    </a:solidFill>
                    <a:cs typeface="+mn-ea"/>
                    <a:sym typeface="+mn-lt"/>
                  </a:rPr>
                  <a:t>The title text preset</a:t>
                </a:r>
              </a:p>
            </p:txBody>
          </p:sp>
          <p:sp>
            <p:nvSpPr>
              <p:cNvPr id="21" name="TextBox 22">
                <a:extLst>
                  <a:ext uri="{FF2B5EF4-FFF2-40B4-BE49-F238E27FC236}">
                    <a16:creationId xmlns:a16="http://schemas.microsoft.com/office/drawing/2014/main" id="{2912A3EB-03E9-435A-9540-4AD9548AA933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ctr" anchorCtr="1">
                <a:normAutofit fontScale="92500" lnSpcReduction="2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>
                    <a:cs typeface="+mn-ea"/>
                    <a:sym typeface="+mn-lt"/>
                  </a:rPr>
                  <a:t>This section is displayed as a text layout placeholder </a:t>
                </a:r>
                <a:br>
                  <a:rPr lang="zh-CN" altLang="en-US" sz="1000">
                    <a:cs typeface="+mn-ea"/>
                    <a:sym typeface="+mn-lt"/>
                  </a:rPr>
                </a:br>
                <a:r>
                  <a:rPr lang="zh-CN" altLang="en-US" sz="1000">
                    <a:cs typeface="+mn-ea"/>
                    <a:sym typeface="+mn-lt"/>
                  </a:rPr>
                  <a:t>(Theme fonts are recommended)</a:t>
                </a:r>
              </a:p>
            </p:txBody>
          </p:sp>
        </p:grpSp>
        <p:grpSp>
          <p:nvGrpSpPr>
            <p:cNvPr id="17" name="Group 18">
              <a:extLst>
                <a:ext uri="{FF2B5EF4-FFF2-40B4-BE49-F238E27FC236}">
                  <a16:creationId xmlns:a16="http://schemas.microsoft.com/office/drawing/2014/main" id="{88273E77-4C46-4230-B125-8245EA442FED}"/>
                </a:ext>
              </a:extLst>
            </p:cNvPr>
            <p:cNvGrpSpPr/>
            <p:nvPr/>
          </p:nvGrpSpPr>
          <p:grpSpPr>
            <a:xfrm>
              <a:off x="8854493" y="3638220"/>
              <a:ext cx="2213143" cy="857260"/>
              <a:chOff x="1732858" y="5001250"/>
              <a:chExt cx="2213143" cy="857260"/>
            </a:xfrm>
          </p:grpSpPr>
          <p:sp>
            <p:nvSpPr>
              <p:cNvPr id="18" name="TextBox 19">
                <a:extLst>
                  <a:ext uri="{FF2B5EF4-FFF2-40B4-BE49-F238E27FC236}">
                    <a16:creationId xmlns:a16="http://schemas.microsoft.com/office/drawing/2014/main" id="{5E7AB5C4-BAE8-44B9-AA47-6A0F6E739C58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normAutofit lnSpcReduction="1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>
                    <a:solidFill>
                      <a:schemeClr val="accent4"/>
                    </a:solidFill>
                    <a:cs typeface="+mn-ea"/>
                    <a:sym typeface="+mn-lt"/>
                  </a:rPr>
                  <a:t>The title text preset</a:t>
                </a:r>
              </a:p>
            </p:txBody>
          </p:sp>
          <p:sp>
            <p:nvSpPr>
              <p:cNvPr id="19" name="TextBox 20">
                <a:extLst>
                  <a:ext uri="{FF2B5EF4-FFF2-40B4-BE49-F238E27FC236}">
                    <a16:creationId xmlns:a16="http://schemas.microsoft.com/office/drawing/2014/main" id="{1D26D1E6-D776-4657-ADC0-21E3B1C444D4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ctr" anchorCtr="1">
                <a:normAutofit fontScale="92500" lnSpcReduction="2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>
                    <a:cs typeface="+mn-ea"/>
                    <a:sym typeface="+mn-lt"/>
                  </a:rPr>
                  <a:t>This section is displayed as a text layout placeholder </a:t>
                </a:r>
                <a:br>
                  <a:rPr lang="zh-CN" altLang="en-US" sz="1000">
                    <a:cs typeface="+mn-ea"/>
                    <a:sym typeface="+mn-lt"/>
                  </a:rPr>
                </a:br>
                <a:r>
                  <a:rPr lang="zh-CN" altLang="en-US" sz="1000">
                    <a:cs typeface="+mn-ea"/>
                    <a:sym typeface="+mn-lt"/>
                  </a:rPr>
                  <a:t>(Theme fonts are recommended)</a:t>
                </a:r>
              </a:p>
            </p:txBody>
          </p:sp>
        </p:grpSp>
      </p:grpSp>
      <p:sp>
        <p:nvSpPr>
          <p:cNvPr id="30" name="Title 1">
            <a:extLst>
              <a:ext uri="{FF2B5EF4-FFF2-40B4-BE49-F238E27FC236}">
                <a16:creationId xmlns:a16="http://schemas.microsoft.com/office/drawing/2014/main" id="{D0EB0740-597E-454E-8137-76D448CA02D8}"/>
              </a:ext>
            </a:extLst>
          </p:cNvPr>
          <p:cNvSpPr txBox="1">
            <a:spLocks/>
          </p:cNvSpPr>
          <p:nvPr/>
        </p:nvSpPr>
        <p:spPr>
          <a:xfrm>
            <a:off x="611560" y="175643"/>
            <a:ext cx="274526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to enter the title</a:t>
            </a:r>
            <a:endParaRPr lang="en-GB" altLang="zh-CN" sz="1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28898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:a14="http://schemas.microsoft.com/office/drawing/2010/main" xmlns:a16="http://schemas.microsoft.com/office/drawing/2014/main"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caf0021d-372f-4793-9c6e-fdc8745b6480">
            <a:extLst>
              <a:ext uri="{FF2B5EF4-FFF2-40B4-BE49-F238E27FC236}">
                <a16:creationId xmlns:a16="http://schemas.microsoft.com/office/drawing/2014/main" id="{4B814D5E-D185-489C-9CFD-0151B364353F}"/>
              </a:ext>
            </a:extLst>
          </p:cNvPr>
          <p:cNvGrpSpPr>
            <a:grpSpLocks noChangeAspect="1"/>
          </p:cNvGrpSpPr>
          <p:nvPr/>
        </p:nvGrpSpPr>
        <p:grpSpPr>
          <a:xfrm>
            <a:off x="982506" y="1066993"/>
            <a:ext cx="7139415" cy="3248052"/>
            <a:chOff x="1310009" y="1422657"/>
            <a:chExt cx="9519219" cy="4330736"/>
          </a:xfrm>
        </p:grpSpPr>
        <p:sp>
          <p:nvSpPr>
            <p:cNvPr id="4" name="Freeform: Shape 2">
              <a:extLst>
                <a:ext uri="{FF2B5EF4-FFF2-40B4-BE49-F238E27FC236}">
                  <a16:creationId xmlns:a16="http://schemas.microsoft.com/office/drawing/2014/main" id="{E7DEE32C-6E0B-4E7D-AD8C-1876D0A24C29}"/>
                </a:ext>
              </a:extLst>
            </p:cNvPr>
            <p:cNvSpPr/>
            <p:nvPr/>
          </p:nvSpPr>
          <p:spPr>
            <a:xfrm>
              <a:off x="1782159" y="4034514"/>
              <a:ext cx="1640219" cy="820109"/>
            </a:xfrm>
            <a:custGeom>
              <a:avLst/>
              <a:gdLst/>
              <a:ahLst/>
              <a:cxnLst/>
              <a:rect l="l" t="t" r="r" b="b"/>
              <a:pathLst>
                <a:path w="1296144" h="648072">
                  <a:moveTo>
                    <a:pt x="0" y="0"/>
                  </a:moveTo>
                  <a:lnTo>
                    <a:pt x="171519" y="0"/>
                  </a:lnTo>
                  <a:cubicBezTo>
                    <a:pt x="171519" y="263193"/>
                    <a:pt x="384879" y="476553"/>
                    <a:pt x="648072" y="476553"/>
                  </a:cubicBezTo>
                  <a:cubicBezTo>
                    <a:pt x="911265" y="476553"/>
                    <a:pt x="1124625" y="263193"/>
                    <a:pt x="1124625" y="0"/>
                  </a:cubicBezTo>
                  <a:lnTo>
                    <a:pt x="1296144" y="0"/>
                  </a:lnTo>
                  <a:cubicBezTo>
                    <a:pt x="1296144" y="357920"/>
                    <a:pt x="1005992" y="648072"/>
                    <a:pt x="648072" y="648072"/>
                  </a:cubicBezTo>
                  <a:cubicBezTo>
                    <a:pt x="290152" y="648072"/>
                    <a:pt x="0" y="357920"/>
                    <a:pt x="0" y="0"/>
                  </a:cubicBez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5" name="Freeform: Shape 3">
              <a:extLst>
                <a:ext uri="{FF2B5EF4-FFF2-40B4-BE49-F238E27FC236}">
                  <a16:creationId xmlns:a16="http://schemas.microsoft.com/office/drawing/2014/main" id="{029B67C5-DF4A-4484-8C80-A0540789A448}"/>
                </a:ext>
              </a:extLst>
            </p:cNvPr>
            <p:cNvSpPr/>
            <p:nvPr/>
          </p:nvSpPr>
          <p:spPr>
            <a:xfrm>
              <a:off x="4106051" y="4034514"/>
              <a:ext cx="1640219" cy="820109"/>
            </a:xfrm>
            <a:custGeom>
              <a:avLst/>
              <a:gdLst/>
              <a:ahLst/>
              <a:cxnLst/>
              <a:rect l="l" t="t" r="r" b="b"/>
              <a:pathLst>
                <a:path w="1296144" h="648072">
                  <a:moveTo>
                    <a:pt x="0" y="0"/>
                  </a:moveTo>
                  <a:lnTo>
                    <a:pt x="171519" y="0"/>
                  </a:lnTo>
                  <a:cubicBezTo>
                    <a:pt x="171519" y="263193"/>
                    <a:pt x="384879" y="476553"/>
                    <a:pt x="648072" y="476553"/>
                  </a:cubicBezTo>
                  <a:cubicBezTo>
                    <a:pt x="911265" y="476553"/>
                    <a:pt x="1124625" y="263193"/>
                    <a:pt x="1124625" y="0"/>
                  </a:cubicBezTo>
                  <a:lnTo>
                    <a:pt x="1296144" y="0"/>
                  </a:lnTo>
                  <a:cubicBezTo>
                    <a:pt x="1296144" y="357920"/>
                    <a:pt x="1005992" y="648072"/>
                    <a:pt x="648072" y="648072"/>
                  </a:cubicBezTo>
                  <a:cubicBezTo>
                    <a:pt x="290152" y="648072"/>
                    <a:pt x="0" y="357920"/>
                    <a:pt x="0" y="0"/>
                  </a:cubicBez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6" name="Freeform: Shape 4">
              <a:extLst>
                <a:ext uri="{FF2B5EF4-FFF2-40B4-BE49-F238E27FC236}">
                  <a16:creationId xmlns:a16="http://schemas.microsoft.com/office/drawing/2014/main" id="{8B900681-0FA4-4013-903B-E6FB325FF1CD}"/>
                </a:ext>
              </a:extLst>
            </p:cNvPr>
            <p:cNvSpPr/>
            <p:nvPr/>
          </p:nvSpPr>
          <p:spPr>
            <a:xfrm>
              <a:off x="6429944" y="4034514"/>
              <a:ext cx="1640219" cy="820109"/>
            </a:xfrm>
            <a:custGeom>
              <a:avLst/>
              <a:gdLst/>
              <a:ahLst/>
              <a:cxnLst/>
              <a:rect l="l" t="t" r="r" b="b"/>
              <a:pathLst>
                <a:path w="1296144" h="648072">
                  <a:moveTo>
                    <a:pt x="0" y="0"/>
                  </a:moveTo>
                  <a:lnTo>
                    <a:pt x="171519" y="0"/>
                  </a:lnTo>
                  <a:cubicBezTo>
                    <a:pt x="171519" y="263193"/>
                    <a:pt x="384879" y="476553"/>
                    <a:pt x="648072" y="476553"/>
                  </a:cubicBezTo>
                  <a:cubicBezTo>
                    <a:pt x="911265" y="476553"/>
                    <a:pt x="1124625" y="263193"/>
                    <a:pt x="1124625" y="0"/>
                  </a:cubicBezTo>
                  <a:lnTo>
                    <a:pt x="1296144" y="0"/>
                  </a:lnTo>
                  <a:cubicBezTo>
                    <a:pt x="1296144" y="357920"/>
                    <a:pt x="1005992" y="648072"/>
                    <a:pt x="648072" y="648072"/>
                  </a:cubicBezTo>
                  <a:cubicBezTo>
                    <a:pt x="290152" y="648072"/>
                    <a:pt x="0" y="357920"/>
                    <a:pt x="0" y="0"/>
                  </a:cubicBez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7" name="Freeform: Shape 5">
              <a:extLst>
                <a:ext uri="{FF2B5EF4-FFF2-40B4-BE49-F238E27FC236}">
                  <a16:creationId xmlns:a16="http://schemas.microsoft.com/office/drawing/2014/main" id="{FA95D3B5-2E61-49FF-8785-25B8C9CB0CB4}"/>
                </a:ext>
              </a:extLst>
            </p:cNvPr>
            <p:cNvSpPr/>
            <p:nvPr/>
          </p:nvSpPr>
          <p:spPr>
            <a:xfrm>
              <a:off x="1784638" y="1422659"/>
              <a:ext cx="4881655" cy="2536547"/>
            </a:xfrm>
            <a:custGeom>
              <a:avLst/>
              <a:gdLst/>
              <a:ahLst/>
              <a:cxnLst/>
              <a:rect l="l" t="t" r="r" b="b"/>
              <a:pathLst>
                <a:path w="3672408" h="1908212">
                  <a:moveTo>
                    <a:pt x="1836204" y="0"/>
                  </a:moveTo>
                  <a:cubicBezTo>
                    <a:pt x="2850311" y="0"/>
                    <a:pt x="3672408" y="822097"/>
                    <a:pt x="3672408" y="1836204"/>
                  </a:cubicBezTo>
                  <a:lnTo>
                    <a:pt x="3668772" y="1908212"/>
                  </a:lnTo>
                  <a:lnTo>
                    <a:pt x="3488752" y="1908212"/>
                  </a:lnTo>
                  <a:cubicBezTo>
                    <a:pt x="3491871" y="1884397"/>
                    <a:pt x="3492388" y="1860361"/>
                    <a:pt x="3492388" y="1836204"/>
                  </a:cubicBezTo>
                  <a:cubicBezTo>
                    <a:pt x="3492388" y="921519"/>
                    <a:pt x="2750889" y="180020"/>
                    <a:pt x="1836204" y="180020"/>
                  </a:cubicBezTo>
                  <a:cubicBezTo>
                    <a:pt x="921519" y="180020"/>
                    <a:pt x="180020" y="921519"/>
                    <a:pt x="180020" y="1836204"/>
                  </a:cubicBezTo>
                  <a:lnTo>
                    <a:pt x="183656" y="1908212"/>
                  </a:lnTo>
                  <a:lnTo>
                    <a:pt x="3636" y="1908212"/>
                  </a:lnTo>
                  <a:cubicBezTo>
                    <a:pt x="466" y="1884382"/>
                    <a:pt x="0" y="1860347"/>
                    <a:pt x="0" y="1836204"/>
                  </a:cubicBezTo>
                  <a:cubicBezTo>
                    <a:pt x="0" y="822097"/>
                    <a:pt x="822097" y="0"/>
                    <a:pt x="1836204" y="0"/>
                  </a:cubicBezTo>
                  <a:close/>
                </a:path>
              </a:pathLst>
            </a:cu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8" name="Freeform: Shape 6">
              <a:extLst>
                <a:ext uri="{FF2B5EF4-FFF2-40B4-BE49-F238E27FC236}">
                  <a16:creationId xmlns:a16="http://schemas.microsoft.com/office/drawing/2014/main" id="{A0A4D0E6-FEF4-4717-809D-57975FF8B3A2}"/>
                </a:ext>
              </a:extLst>
            </p:cNvPr>
            <p:cNvSpPr/>
            <p:nvPr/>
          </p:nvSpPr>
          <p:spPr>
            <a:xfrm>
              <a:off x="8753837" y="4034514"/>
              <a:ext cx="1640219" cy="820109"/>
            </a:xfrm>
            <a:custGeom>
              <a:avLst/>
              <a:gdLst/>
              <a:ahLst/>
              <a:cxnLst/>
              <a:rect l="l" t="t" r="r" b="b"/>
              <a:pathLst>
                <a:path w="1296144" h="648072">
                  <a:moveTo>
                    <a:pt x="0" y="0"/>
                  </a:moveTo>
                  <a:lnTo>
                    <a:pt x="171519" y="0"/>
                  </a:lnTo>
                  <a:cubicBezTo>
                    <a:pt x="171519" y="263193"/>
                    <a:pt x="384879" y="476553"/>
                    <a:pt x="648072" y="476553"/>
                  </a:cubicBezTo>
                  <a:cubicBezTo>
                    <a:pt x="911265" y="476553"/>
                    <a:pt x="1124625" y="263193"/>
                    <a:pt x="1124625" y="0"/>
                  </a:cubicBezTo>
                  <a:lnTo>
                    <a:pt x="1296144" y="0"/>
                  </a:lnTo>
                  <a:cubicBezTo>
                    <a:pt x="1296144" y="357920"/>
                    <a:pt x="1005992" y="648072"/>
                    <a:pt x="648072" y="648072"/>
                  </a:cubicBezTo>
                  <a:cubicBezTo>
                    <a:pt x="290152" y="648072"/>
                    <a:pt x="0" y="357920"/>
                    <a:pt x="0" y="0"/>
                  </a:cubicBez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9" name="Freeform: Shape 7">
              <a:extLst>
                <a:ext uri="{FF2B5EF4-FFF2-40B4-BE49-F238E27FC236}">
                  <a16:creationId xmlns:a16="http://schemas.microsoft.com/office/drawing/2014/main" id="{2F62D8FA-B53D-41DB-840F-20AA41E74B6E}"/>
                </a:ext>
              </a:extLst>
            </p:cNvPr>
            <p:cNvSpPr/>
            <p:nvPr/>
          </p:nvSpPr>
          <p:spPr>
            <a:xfrm>
              <a:off x="4090266" y="1422657"/>
              <a:ext cx="4881655" cy="2536547"/>
            </a:xfrm>
            <a:custGeom>
              <a:avLst/>
              <a:gdLst/>
              <a:ahLst/>
              <a:cxnLst/>
              <a:rect l="l" t="t" r="r" b="b"/>
              <a:pathLst>
                <a:path w="3672408" h="1908212">
                  <a:moveTo>
                    <a:pt x="1836204" y="0"/>
                  </a:moveTo>
                  <a:cubicBezTo>
                    <a:pt x="2850311" y="0"/>
                    <a:pt x="3672408" y="822097"/>
                    <a:pt x="3672408" y="1836204"/>
                  </a:cubicBezTo>
                  <a:lnTo>
                    <a:pt x="3668772" y="1908212"/>
                  </a:lnTo>
                  <a:lnTo>
                    <a:pt x="3488752" y="1908212"/>
                  </a:lnTo>
                  <a:cubicBezTo>
                    <a:pt x="3491871" y="1884397"/>
                    <a:pt x="3492388" y="1860361"/>
                    <a:pt x="3492388" y="1836204"/>
                  </a:cubicBezTo>
                  <a:cubicBezTo>
                    <a:pt x="3492388" y="921519"/>
                    <a:pt x="2750889" y="180020"/>
                    <a:pt x="1836204" y="180020"/>
                  </a:cubicBezTo>
                  <a:cubicBezTo>
                    <a:pt x="921519" y="180020"/>
                    <a:pt x="180020" y="921519"/>
                    <a:pt x="180020" y="1836204"/>
                  </a:cubicBezTo>
                  <a:lnTo>
                    <a:pt x="183656" y="1908212"/>
                  </a:lnTo>
                  <a:lnTo>
                    <a:pt x="3636" y="1908212"/>
                  </a:lnTo>
                  <a:cubicBezTo>
                    <a:pt x="466" y="1884382"/>
                    <a:pt x="0" y="1860347"/>
                    <a:pt x="0" y="1836204"/>
                  </a:cubicBezTo>
                  <a:cubicBezTo>
                    <a:pt x="0" y="822097"/>
                    <a:pt x="822097" y="0"/>
                    <a:pt x="1836204" y="0"/>
                  </a:cubicBezTo>
                  <a:close/>
                </a:path>
              </a:pathLst>
            </a:cu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0" name="Freeform: Shape 8">
              <a:extLst>
                <a:ext uri="{FF2B5EF4-FFF2-40B4-BE49-F238E27FC236}">
                  <a16:creationId xmlns:a16="http://schemas.microsoft.com/office/drawing/2014/main" id="{BCD6A519-4C38-4B23-9F3F-44E5544D9A9A}"/>
                </a:ext>
              </a:extLst>
            </p:cNvPr>
            <p:cNvSpPr/>
            <p:nvPr/>
          </p:nvSpPr>
          <p:spPr>
            <a:xfrm>
              <a:off x="5528187" y="1422657"/>
              <a:ext cx="4881655" cy="2536547"/>
            </a:xfrm>
            <a:custGeom>
              <a:avLst/>
              <a:gdLst/>
              <a:ahLst/>
              <a:cxnLst/>
              <a:rect l="l" t="t" r="r" b="b"/>
              <a:pathLst>
                <a:path w="3672408" h="1908212">
                  <a:moveTo>
                    <a:pt x="1836204" y="0"/>
                  </a:moveTo>
                  <a:cubicBezTo>
                    <a:pt x="2850311" y="0"/>
                    <a:pt x="3672408" y="822097"/>
                    <a:pt x="3672408" y="1836204"/>
                  </a:cubicBezTo>
                  <a:lnTo>
                    <a:pt x="3668772" y="1908212"/>
                  </a:lnTo>
                  <a:lnTo>
                    <a:pt x="3488752" y="1908212"/>
                  </a:lnTo>
                  <a:cubicBezTo>
                    <a:pt x="3491871" y="1884397"/>
                    <a:pt x="3492388" y="1860361"/>
                    <a:pt x="3492388" y="1836204"/>
                  </a:cubicBezTo>
                  <a:cubicBezTo>
                    <a:pt x="3492388" y="921519"/>
                    <a:pt x="2750889" y="180020"/>
                    <a:pt x="1836204" y="180020"/>
                  </a:cubicBezTo>
                  <a:cubicBezTo>
                    <a:pt x="921519" y="180020"/>
                    <a:pt x="180020" y="921519"/>
                    <a:pt x="180020" y="1836204"/>
                  </a:cubicBezTo>
                  <a:lnTo>
                    <a:pt x="183656" y="1908212"/>
                  </a:lnTo>
                  <a:lnTo>
                    <a:pt x="3636" y="1908212"/>
                  </a:lnTo>
                  <a:cubicBezTo>
                    <a:pt x="466" y="1884382"/>
                    <a:pt x="0" y="1860347"/>
                    <a:pt x="0" y="1836204"/>
                  </a:cubicBezTo>
                  <a:cubicBezTo>
                    <a:pt x="0" y="822097"/>
                    <a:pt x="822097" y="0"/>
                    <a:pt x="1836204" y="0"/>
                  </a:cubicBezTo>
                  <a:close/>
                </a:path>
              </a:pathLst>
            </a:cu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1" name="Freeform: Shape 9">
              <a:extLst>
                <a:ext uri="{FF2B5EF4-FFF2-40B4-BE49-F238E27FC236}">
                  <a16:creationId xmlns:a16="http://schemas.microsoft.com/office/drawing/2014/main" id="{49953B7A-A090-49C3-A069-9D3F3395AC98}"/>
                </a:ext>
              </a:extLst>
            </p:cNvPr>
            <p:cNvSpPr/>
            <p:nvPr/>
          </p:nvSpPr>
          <p:spPr>
            <a:xfrm>
              <a:off x="3204294" y="1422657"/>
              <a:ext cx="4881655" cy="2536547"/>
            </a:xfrm>
            <a:custGeom>
              <a:avLst/>
              <a:gdLst/>
              <a:ahLst/>
              <a:cxnLst/>
              <a:rect l="l" t="t" r="r" b="b"/>
              <a:pathLst>
                <a:path w="3672408" h="1908212">
                  <a:moveTo>
                    <a:pt x="1836204" y="0"/>
                  </a:moveTo>
                  <a:cubicBezTo>
                    <a:pt x="2850311" y="0"/>
                    <a:pt x="3672408" y="822097"/>
                    <a:pt x="3672408" y="1836204"/>
                  </a:cubicBezTo>
                  <a:lnTo>
                    <a:pt x="3668772" y="1908212"/>
                  </a:lnTo>
                  <a:lnTo>
                    <a:pt x="3488752" y="1908212"/>
                  </a:lnTo>
                  <a:cubicBezTo>
                    <a:pt x="3491871" y="1884397"/>
                    <a:pt x="3492388" y="1860361"/>
                    <a:pt x="3492388" y="1836204"/>
                  </a:cubicBezTo>
                  <a:cubicBezTo>
                    <a:pt x="3492388" y="921519"/>
                    <a:pt x="2750889" y="180020"/>
                    <a:pt x="1836204" y="180020"/>
                  </a:cubicBezTo>
                  <a:cubicBezTo>
                    <a:pt x="921519" y="180020"/>
                    <a:pt x="180020" y="921519"/>
                    <a:pt x="180020" y="1836204"/>
                  </a:cubicBezTo>
                  <a:lnTo>
                    <a:pt x="183656" y="1908212"/>
                  </a:lnTo>
                  <a:lnTo>
                    <a:pt x="3636" y="1908212"/>
                  </a:lnTo>
                  <a:cubicBezTo>
                    <a:pt x="466" y="1884382"/>
                    <a:pt x="0" y="1860347"/>
                    <a:pt x="0" y="1836204"/>
                  </a:cubicBezTo>
                  <a:cubicBezTo>
                    <a:pt x="0" y="822097"/>
                    <a:pt x="822097" y="0"/>
                    <a:pt x="1836204" y="0"/>
                  </a:cubicBezTo>
                  <a:close/>
                </a:path>
              </a:pathLst>
            </a:cu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2" name="Oval 10">
              <a:extLst>
                <a:ext uri="{FF2B5EF4-FFF2-40B4-BE49-F238E27FC236}">
                  <a16:creationId xmlns:a16="http://schemas.microsoft.com/office/drawing/2014/main" id="{87CC3ED9-098D-4BAC-AE67-21DAE0D44B23}"/>
                </a:ext>
              </a:extLst>
            </p:cNvPr>
            <p:cNvSpPr/>
            <p:nvPr/>
          </p:nvSpPr>
          <p:spPr>
            <a:xfrm>
              <a:off x="2094884" y="3532018"/>
              <a:ext cx="1011637" cy="1011637"/>
            </a:xfrm>
            <a:prstGeom prst="ellipse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" name="Oval 11">
              <a:extLst>
                <a:ext uri="{FF2B5EF4-FFF2-40B4-BE49-F238E27FC236}">
                  <a16:creationId xmlns:a16="http://schemas.microsoft.com/office/drawing/2014/main" id="{653E266E-E42A-4452-A1BC-AA6275440001}"/>
                </a:ext>
              </a:extLst>
            </p:cNvPr>
            <p:cNvSpPr/>
            <p:nvPr/>
          </p:nvSpPr>
          <p:spPr>
            <a:xfrm>
              <a:off x="4433504" y="3541858"/>
              <a:ext cx="1011637" cy="1011637"/>
            </a:xfrm>
            <a:prstGeom prst="ellipse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" name="Oval 12">
              <a:extLst>
                <a:ext uri="{FF2B5EF4-FFF2-40B4-BE49-F238E27FC236}">
                  <a16:creationId xmlns:a16="http://schemas.microsoft.com/office/drawing/2014/main" id="{787322D9-2769-4544-8437-FA90F6E2C27E}"/>
                </a:ext>
              </a:extLst>
            </p:cNvPr>
            <p:cNvSpPr/>
            <p:nvPr/>
          </p:nvSpPr>
          <p:spPr>
            <a:xfrm>
              <a:off x="6744235" y="3541858"/>
              <a:ext cx="1011637" cy="1011637"/>
            </a:xfrm>
            <a:prstGeom prst="ellipse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" name="Oval 13">
              <a:extLst>
                <a:ext uri="{FF2B5EF4-FFF2-40B4-BE49-F238E27FC236}">
                  <a16:creationId xmlns:a16="http://schemas.microsoft.com/office/drawing/2014/main" id="{EFA41C95-6932-4C0A-9263-4E31C40CD156}"/>
                </a:ext>
              </a:extLst>
            </p:cNvPr>
            <p:cNvSpPr/>
            <p:nvPr/>
          </p:nvSpPr>
          <p:spPr>
            <a:xfrm>
              <a:off x="9068128" y="3528696"/>
              <a:ext cx="1011637" cy="1011637"/>
            </a:xfrm>
            <a:prstGeom prst="ellipse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" name="Freeform: Shape 14">
              <a:extLst>
                <a:ext uri="{FF2B5EF4-FFF2-40B4-BE49-F238E27FC236}">
                  <a16:creationId xmlns:a16="http://schemas.microsoft.com/office/drawing/2014/main" id="{C76B5535-DF6E-4F89-A3B0-0CD4F7E99C8F}"/>
                </a:ext>
              </a:extLst>
            </p:cNvPr>
            <p:cNvSpPr>
              <a:spLocks/>
            </p:cNvSpPr>
            <p:nvPr/>
          </p:nvSpPr>
          <p:spPr bwMode="auto">
            <a:xfrm>
              <a:off x="9303244" y="3766481"/>
              <a:ext cx="535149" cy="536064"/>
            </a:xfrm>
            <a:custGeom>
              <a:avLst/>
              <a:gdLst>
                <a:gd name="T0" fmla="+- 0 10800 1271"/>
                <a:gd name="T1" fmla="*/ T0 w 19058"/>
                <a:gd name="T2" fmla="+- 0 10799 1270"/>
                <a:gd name="T3" fmla="*/ 10799 h 19059"/>
                <a:gd name="T4" fmla="+- 0 10800 1271"/>
                <a:gd name="T5" fmla="*/ T4 w 19058"/>
                <a:gd name="T6" fmla="+- 0 10799 1270"/>
                <a:gd name="T7" fmla="*/ 10799 h 19059"/>
                <a:gd name="T8" fmla="+- 0 10800 1271"/>
                <a:gd name="T9" fmla="*/ T8 w 19058"/>
                <a:gd name="T10" fmla="+- 0 10799 1270"/>
                <a:gd name="T11" fmla="*/ 10799 h 19059"/>
                <a:gd name="T12" fmla="+- 0 10800 1271"/>
                <a:gd name="T13" fmla="*/ T12 w 19058"/>
                <a:gd name="T14" fmla="+- 0 10799 1270"/>
                <a:gd name="T15" fmla="*/ 10799 h 1905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8" h="19059">
                  <a:moveTo>
                    <a:pt x="6430" y="17268"/>
                  </a:moveTo>
                  <a:cubicBezTo>
                    <a:pt x="2162" y="15559"/>
                    <a:pt x="82" y="10698"/>
                    <a:pt x="1790" y="6431"/>
                  </a:cubicBezTo>
                  <a:cubicBezTo>
                    <a:pt x="3499" y="2164"/>
                    <a:pt x="8360" y="81"/>
                    <a:pt x="12627" y="1791"/>
                  </a:cubicBezTo>
                  <a:cubicBezTo>
                    <a:pt x="16894" y="3499"/>
                    <a:pt x="18975" y="8361"/>
                    <a:pt x="17267" y="12628"/>
                  </a:cubicBezTo>
                  <a:cubicBezTo>
                    <a:pt x="15558" y="16895"/>
                    <a:pt x="10696" y="18976"/>
                    <a:pt x="6430" y="17268"/>
                  </a:cubicBezTo>
                  <a:moveTo>
                    <a:pt x="13070" y="685"/>
                  </a:moveTo>
                  <a:cubicBezTo>
                    <a:pt x="8186" y="-1270"/>
                    <a:pt x="2641" y="1103"/>
                    <a:pt x="685" y="5987"/>
                  </a:cubicBezTo>
                  <a:cubicBezTo>
                    <a:pt x="-1271" y="10872"/>
                    <a:pt x="1103" y="16418"/>
                    <a:pt x="5987" y="18373"/>
                  </a:cubicBezTo>
                  <a:cubicBezTo>
                    <a:pt x="10871" y="20330"/>
                    <a:pt x="16416" y="17955"/>
                    <a:pt x="18373" y="13071"/>
                  </a:cubicBezTo>
                  <a:cubicBezTo>
                    <a:pt x="20329" y="8186"/>
                    <a:pt x="17954" y="2641"/>
                    <a:pt x="13070" y="68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" name="Freeform: Shape 15">
              <a:extLst>
                <a:ext uri="{FF2B5EF4-FFF2-40B4-BE49-F238E27FC236}">
                  <a16:creationId xmlns:a16="http://schemas.microsoft.com/office/drawing/2014/main" id="{8E59B56B-381E-48EC-A847-C4889D2842B7}"/>
                </a:ext>
              </a:extLst>
            </p:cNvPr>
            <p:cNvSpPr>
              <a:spLocks/>
            </p:cNvSpPr>
            <p:nvPr/>
          </p:nvSpPr>
          <p:spPr bwMode="auto">
            <a:xfrm>
              <a:off x="9537429" y="4000667"/>
              <a:ext cx="66780" cy="66780"/>
            </a:xfrm>
            <a:custGeom>
              <a:avLst/>
              <a:gdLst>
                <a:gd name="T0" fmla="+- 0 10801 1272"/>
                <a:gd name="T1" fmla="*/ T0 w 19059"/>
                <a:gd name="T2" fmla="+- 0 10800 1272"/>
                <a:gd name="T3" fmla="*/ 10800 h 19056"/>
                <a:gd name="T4" fmla="+- 0 10801 1272"/>
                <a:gd name="T5" fmla="*/ T4 w 19059"/>
                <a:gd name="T6" fmla="+- 0 10800 1272"/>
                <a:gd name="T7" fmla="*/ 10800 h 19056"/>
                <a:gd name="T8" fmla="+- 0 10801 1272"/>
                <a:gd name="T9" fmla="*/ T8 w 19059"/>
                <a:gd name="T10" fmla="+- 0 10800 1272"/>
                <a:gd name="T11" fmla="*/ 10800 h 19056"/>
                <a:gd name="T12" fmla="+- 0 10801 1272"/>
                <a:gd name="T13" fmla="*/ T12 w 19059"/>
                <a:gd name="T14" fmla="+- 0 10800 1272"/>
                <a:gd name="T15" fmla="*/ 10800 h 1905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6">
                  <a:moveTo>
                    <a:pt x="7753" y="13951"/>
                  </a:moveTo>
                  <a:cubicBezTo>
                    <a:pt x="5315" y="12969"/>
                    <a:pt x="4129" y="10197"/>
                    <a:pt x="5101" y="7755"/>
                  </a:cubicBezTo>
                  <a:cubicBezTo>
                    <a:pt x="6083" y="5323"/>
                    <a:pt x="8860" y="4132"/>
                    <a:pt x="11298" y="5104"/>
                  </a:cubicBezTo>
                  <a:cubicBezTo>
                    <a:pt x="13735" y="6081"/>
                    <a:pt x="14926" y="8858"/>
                    <a:pt x="13949" y="11300"/>
                  </a:cubicBezTo>
                  <a:cubicBezTo>
                    <a:pt x="12972" y="13737"/>
                    <a:pt x="10195" y="14923"/>
                    <a:pt x="7753" y="13951"/>
                  </a:cubicBezTo>
                  <a:moveTo>
                    <a:pt x="13070" y="686"/>
                  </a:moveTo>
                  <a:cubicBezTo>
                    <a:pt x="8190" y="-1272"/>
                    <a:pt x="2640" y="1104"/>
                    <a:pt x="686" y="5988"/>
                  </a:cubicBezTo>
                  <a:cubicBezTo>
                    <a:pt x="-1272" y="10872"/>
                    <a:pt x="1105" y="16416"/>
                    <a:pt x="5985" y="18369"/>
                  </a:cubicBezTo>
                  <a:cubicBezTo>
                    <a:pt x="10870" y="20328"/>
                    <a:pt x="16415" y="17951"/>
                    <a:pt x="18374" y="13072"/>
                  </a:cubicBezTo>
                  <a:cubicBezTo>
                    <a:pt x="20328" y="8188"/>
                    <a:pt x="17960" y="2644"/>
                    <a:pt x="13070" y="68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" name="Freeform: Shape 16">
              <a:extLst>
                <a:ext uri="{FF2B5EF4-FFF2-40B4-BE49-F238E27FC236}">
                  <a16:creationId xmlns:a16="http://schemas.microsoft.com/office/drawing/2014/main" id="{28C3E12D-DF0F-42A5-89E7-0253FDFA411E}"/>
                </a:ext>
              </a:extLst>
            </p:cNvPr>
            <p:cNvSpPr>
              <a:spLocks/>
            </p:cNvSpPr>
            <p:nvPr/>
          </p:nvSpPr>
          <p:spPr bwMode="auto">
            <a:xfrm>
              <a:off x="9469734" y="3933888"/>
              <a:ext cx="201253" cy="201253"/>
            </a:xfrm>
            <a:custGeom>
              <a:avLst/>
              <a:gdLst>
                <a:gd name="T0" fmla="+- 0 10800 1271"/>
                <a:gd name="T1" fmla="*/ T0 w 19059"/>
                <a:gd name="T2" fmla="+- 0 10800 1271"/>
                <a:gd name="T3" fmla="*/ 10800 h 19058"/>
                <a:gd name="T4" fmla="+- 0 10800 1271"/>
                <a:gd name="T5" fmla="*/ T4 w 19059"/>
                <a:gd name="T6" fmla="+- 0 10800 1271"/>
                <a:gd name="T7" fmla="*/ 10800 h 19058"/>
                <a:gd name="T8" fmla="+- 0 10800 1271"/>
                <a:gd name="T9" fmla="*/ T8 w 19059"/>
                <a:gd name="T10" fmla="+- 0 10800 1271"/>
                <a:gd name="T11" fmla="*/ 10800 h 19058"/>
                <a:gd name="T12" fmla="+- 0 10800 1271"/>
                <a:gd name="T13" fmla="*/ T12 w 19059"/>
                <a:gd name="T14" fmla="+- 0 10800 1271"/>
                <a:gd name="T15" fmla="*/ 10800 h 1905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8">
                  <a:moveTo>
                    <a:pt x="7169" y="15424"/>
                  </a:moveTo>
                  <a:cubicBezTo>
                    <a:pt x="3916" y="14123"/>
                    <a:pt x="2331" y="10417"/>
                    <a:pt x="3632" y="7167"/>
                  </a:cubicBezTo>
                  <a:cubicBezTo>
                    <a:pt x="4934" y="3917"/>
                    <a:pt x="8638" y="2331"/>
                    <a:pt x="11889" y="3632"/>
                  </a:cubicBezTo>
                  <a:cubicBezTo>
                    <a:pt x="15141" y="4934"/>
                    <a:pt x="16728" y="8640"/>
                    <a:pt x="15425" y="11890"/>
                  </a:cubicBezTo>
                  <a:cubicBezTo>
                    <a:pt x="14124" y="15140"/>
                    <a:pt x="10419" y="16728"/>
                    <a:pt x="7169" y="15424"/>
                  </a:cubicBezTo>
                  <a:moveTo>
                    <a:pt x="13071" y="685"/>
                  </a:moveTo>
                  <a:cubicBezTo>
                    <a:pt x="8186" y="-1271"/>
                    <a:pt x="2639" y="1104"/>
                    <a:pt x="686" y="5987"/>
                  </a:cubicBezTo>
                  <a:cubicBezTo>
                    <a:pt x="-1271" y="10871"/>
                    <a:pt x="1104" y="16416"/>
                    <a:pt x="5987" y="18372"/>
                  </a:cubicBezTo>
                  <a:cubicBezTo>
                    <a:pt x="10874" y="20329"/>
                    <a:pt x="16418" y="17955"/>
                    <a:pt x="18375" y="13070"/>
                  </a:cubicBezTo>
                  <a:cubicBezTo>
                    <a:pt x="20328" y="8186"/>
                    <a:pt x="17956" y="2641"/>
                    <a:pt x="13071" y="68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" name="Freeform: Shape 17">
              <a:extLst>
                <a:ext uri="{FF2B5EF4-FFF2-40B4-BE49-F238E27FC236}">
                  <a16:creationId xmlns:a16="http://schemas.microsoft.com/office/drawing/2014/main" id="{F7FFA35E-986E-46C6-8874-C08CE104F6EA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4208" y="4067446"/>
              <a:ext cx="83245" cy="85991"/>
            </a:xfrm>
            <a:custGeom>
              <a:avLst/>
              <a:gdLst>
                <a:gd name="T0" fmla="+- 0 10804 288"/>
                <a:gd name="T1" fmla="*/ T0 w 21033"/>
                <a:gd name="T2" fmla="+- 0 10798 277"/>
                <a:gd name="T3" fmla="*/ 10798 h 21043"/>
                <a:gd name="T4" fmla="+- 0 10804 288"/>
                <a:gd name="T5" fmla="*/ T4 w 21033"/>
                <a:gd name="T6" fmla="+- 0 10798 277"/>
                <a:gd name="T7" fmla="*/ 10798 h 21043"/>
                <a:gd name="T8" fmla="+- 0 10804 288"/>
                <a:gd name="T9" fmla="*/ T8 w 21033"/>
                <a:gd name="T10" fmla="+- 0 10798 277"/>
                <a:gd name="T11" fmla="*/ 10798 h 21043"/>
                <a:gd name="T12" fmla="+- 0 10804 288"/>
                <a:gd name="T13" fmla="*/ T12 w 21033"/>
                <a:gd name="T14" fmla="+- 0 10798 277"/>
                <a:gd name="T15" fmla="*/ 10798 h 210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3" h="21043">
                  <a:moveTo>
                    <a:pt x="20881" y="2825"/>
                  </a:moveTo>
                  <a:cubicBezTo>
                    <a:pt x="21312" y="1771"/>
                    <a:pt x="20787" y="572"/>
                    <a:pt x="19713" y="149"/>
                  </a:cubicBezTo>
                  <a:cubicBezTo>
                    <a:pt x="18636" y="-277"/>
                    <a:pt x="17414" y="238"/>
                    <a:pt x="16984" y="1296"/>
                  </a:cubicBezTo>
                  <a:lnTo>
                    <a:pt x="16980" y="1292"/>
                  </a:lnTo>
                  <a:cubicBezTo>
                    <a:pt x="13964" y="8692"/>
                    <a:pt x="8182" y="14184"/>
                    <a:pt x="1269" y="17089"/>
                  </a:cubicBezTo>
                  <a:cubicBezTo>
                    <a:pt x="207" y="17536"/>
                    <a:pt x="-288" y="18747"/>
                    <a:pt x="170" y="19789"/>
                  </a:cubicBezTo>
                  <a:cubicBezTo>
                    <a:pt x="629" y="20840"/>
                    <a:pt x="1863" y="21323"/>
                    <a:pt x="2924" y="20876"/>
                  </a:cubicBezTo>
                  <a:cubicBezTo>
                    <a:pt x="2961" y="20860"/>
                    <a:pt x="2982" y="20828"/>
                    <a:pt x="3014" y="20815"/>
                  </a:cubicBezTo>
                  <a:cubicBezTo>
                    <a:pt x="10874" y="17480"/>
                    <a:pt x="17451" y="11227"/>
                    <a:pt x="20877" y="2825"/>
                  </a:cubicBezTo>
                  <a:cubicBezTo>
                    <a:pt x="20877" y="2825"/>
                    <a:pt x="20881" y="2825"/>
                    <a:pt x="20881" y="282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" name="Freeform: Shape 18">
              <a:extLst>
                <a:ext uri="{FF2B5EF4-FFF2-40B4-BE49-F238E27FC236}">
                  <a16:creationId xmlns:a16="http://schemas.microsoft.com/office/drawing/2014/main" id="{6991F372-96C2-472F-859C-27398BECC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7141" y="4101294"/>
              <a:ext cx="119836" cy="122583"/>
            </a:xfrm>
            <a:custGeom>
              <a:avLst/>
              <a:gdLst>
                <a:gd name="T0" fmla="+- 0 10803 203"/>
                <a:gd name="T1" fmla="*/ T0 w 21201"/>
                <a:gd name="T2" fmla="+- 0 10798 194"/>
                <a:gd name="T3" fmla="*/ 10798 h 21209"/>
                <a:gd name="T4" fmla="+- 0 10803 203"/>
                <a:gd name="T5" fmla="*/ T4 w 21201"/>
                <a:gd name="T6" fmla="+- 0 10798 194"/>
                <a:gd name="T7" fmla="*/ 10798 h 21209"/>
                <a:gd name="T8" fmla="+- 0 10803 203"/>
                <a:gd name="T9" fmla="*/ T8 w 21201"/>
                <a:gd name="T10" fmla="+- 0 10798 194"/>
                <a:gd name="T11" fmla="*/ 10798 h 21209"/>
                <a:gd name="T12" fmla="+- 0 10803 203"/>
                <a:gd name="T13" fmla="*/ T12 w 21201"/>
                <a:gd name="T14" fmla="+- 0 10798 194"/>
                <a:gd name="T15" fmla="*/ 10798 h 2120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201" h="21209">
                  <a:moveTo>
                    <a:pt x="20267" y="104"/>
                  </a:moveTo>
                  <a:cubicBezTo>
                    <a:pt x="19508" y="-194"/>
                    <a:pt x="18645" y="169"/>
                    <a:pt x="18339" y="912"/>
                  </a:cubicBezTo>
                  <a:cubicBezTo>
                    <a:pt x="14991" y="9110"/>
                    <a:pt x="8568" y="15198"/>
                    <a:pt x="894" y="18420"/>
                  </a:cubicBezTo>
                  <a:cubicBezTo>
                    <a:pt x="144" y="18735"/>
                    <a:pt x="-203" y="19589"/>
                    <a:pt x="121" y="20327"/>
                  </a:cubicBezTo>
                  <a:cubicBezTo>
                    <a:pt x="442" y="21068"/>
                    <a:pt x="1314" y="21406"/>
                    <a:pt x="2067" y="21090"/>
                  </a:cubicBezTo>
                  <a:cubicBezTo>
                    <a:pt x="2102" y="21073"/>
                    <a:pt x="2125" y="21042"/>
                    <a:pt x="2159" y="21025"/>
                  </a:cubicBezTo>
                  <a:cubicBezTo>
                    <a:pt x="10491" y="17500"/>
                    <a:pt x="17461" y="10881"/>
                    <a:pt x="21095" y="1994"/>
                  </a:cubicBezTo>
                  <a:cubicBezTo>
                    <a:pt x="21397" y="1250"/>
                    <a:pt x="21026" y="404"/>
                    <a:pt x="20267" y="10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" name="Freeform: Shape 19">
              <a:extLst>
                <a:ext uri="{FF2B5EF4-FFF2-40B4-BE49-F238E27FC236}">
                  <a16:creationId xmlns:a16="http://schemas.microsoft.com/office/drawing/2014/main" id="{0D8591FE-5C66-4CBF-865D-1997A6EEBF9E}"/>
                </a:ext>
              </a:extLst>
            </p:cNvPr>
            <p:cNvSpPr>
              <a:spLocks/>
            </p:cNvSpPr>
            <p:nvPr/>
          </p:nvSpPr>
          <p:spPr bwMode="auto">
            <a:xfrm>
              <a:off x="9620674" y="4084827"/>
              <a:ext cx="101541" cy="103371"/>
            </a:xfrm>
            <a:custGeom>
              <a:avLst/>
              <a:gdLst>
                <a:gd name="T0" fmla="+- 0 10802 238"/>
                <a:gd name="T1" fmla="*/ T0 w 21128"/>
                <a:gd name="T2" fmla="+- 0 10797 227"/>
                <a:gd name="T3" fmla="*/ 10797 h 21141"/>
                <a:gd name="T4" fmla="+- 0 10802 238"/>
                <a:gd name="T5" fmla="*/ T4 w 21128"/>
                <a:gd name="T6" fmla="+- 0 10797 227"/>
                <a:gd name="T7" fmla="*/ 10797 h 21141"/>
                <a:gd name="T8" fmla="+- 0 10802 238"/>
                <a:gd name="T9" fmla="*/ T8 w 21128"/>
                <a:gd name="T10" fmla="+- 0 10797 227"/>
                <a:gd name="T11" fmla="*/ 10797 h 21141"/>
                <a:gd name="T12" fmla="+- 0 10802 238"/>
                <a:gd name="T13" fmla="*/ T12 w 21128"/>
                <a:gd name="T14" fmla="+- 0 10797 227"/>
                <a:gd name="T15" fmla="*/ 10797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8" h="21141">
                  <a:moveTo>
                    <a:pt x="20035" y="122"/>
                  </a:moveTo>
                  <a:cubicBezTo>
                    <a:pt x="19142" y="-227"/>
                    <a:pt x="18134" y="195"/>
                    <a:pt x="17778" y="1071"/>
                  </a:cubicBezTo>
                  <a:cubicBezTo>
                    <a:pt x="14571" y="8936"/>
                    <a:pt x="8412" y="14778"/>
                    <a:pt x="1051" y="17867"/>
                  </a:cubicBezTo>
                  <a:lnTo>
                    <a:pt x="1054" y="17867"/>
                  </a:lnTo>
                  <a:cubicBezTo>
                    <a:pt x="172" y="18240"/>
                    <a:pt x="-238" y="19242"/>
                    <a:pt x="142" y="20108"/>
                  </a:cubicBezTo>
                  <a:cubicBezTo>
                    <a:pt x="522" y="20973"/>
                    <a:pt x="1543" y="21372"/>
                    <a:pt x="2425" y="21003"/>
                  </a:cubicBezTo>
                  <a:cubicBezTo>
                    <a:pt x="2459" y="20986"/>
                    <a:pt x="2476" y="20956"/>
                    <a:pt x="2514" y="20936"/>
                  </a:cubicBezTo>
                  <a:cubicBezTo>
                    <a:pt x="10651" y="17491"/>
                    <a:pt x="17459" y="11027"/>
                    <a:pt x="21002" y="2339"/>
                  </a:cubicBezTo>
                  <a:cubicBezTo>
                    <a:pt x="21361" y="1463"/>
                    <a:pt x="20927" y="472"/>
                    <a:pt x="20035" y="12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" name="Freeform: Shape 20">
              <a:extLst>
                <a:ext uri="{FF2B5EF4-FFF2-40B4-BE49-F238E27FC236}">
                  <a16:creationId xmlns:a16="http://schemas.microsoft.com/office/drawing/2014/main" id="{3A0AC52F-3196-4FB0-81DF-FED5ABCA81FF}"/>
                </a:ext>
              </a:extLst>
            </p:cNvPr>
            <p:cNvSpPr>
              <a:spLocks/>
            </p:cNvSpPr>
            <p:nvPr/>
          </p:nvSpPr>
          <p:spPr bwMode="auto">
            <a:xfrm>
              <a:off x="9453268" y="3917421"/>
              <a:ext cx="84160" cy="85075"/>
            </a:xfrm>
            <a:custGeom>
              <a:avLst/>
              <a:gdLst>
                <a:gd name="T0" fmla="+- 0 10797 278"/>
                <a:gd name="T1" fmla="*/ T0 w 21039"/>
                <a:gd name="T2" fmla="+- 0 10803 281"/>
                <a:gd name="T3" fmla="*/ 10803 h 21044"/>
                <a:gd name="T4" fmla="+- 0 10797 278"/>
                <a:gd name="T5" fmla="*/ T4 w 21039"/>
                <a:gd name="T6" fmla="+- 0 10803 281"/>
                <a:gd name="T7" fmla="*/ 10803 h 21044"/>
                <a:gd name="T8" fmla="+- 0 10797 278"/>
                <a:gd name="T9" fmla="*/ T8 w 21039"/>
                <a:gd name="T10" fmla="+- 0 10803 281"/>
                <a:gd name="T11" fmla="*/ 10803 h 21044"/>
                <a:gd name="T12" fmla="+- 0 10797 278"/>
                <a:gd name="T13" fmla="*/ T12 w 21039"/>
                <a:gd name="T14" fmla="+- 0 10803 281"/>
                <a:gd name="T15" fmla="*/ 10803 h 210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9" h="21044">
                  <a:moveTo>
                    <a:pt x="20871" y="1248"/>
                  </a:moveTo>
                  <a:cubicBezTo>
                    <a:pt x="20411" y="197"/>
                    <a:pt x="19177" y="-281"/>
                    <a:pt x="18112" y="169"/>
                  </a:cubicBezTo>
                  <a:cubicBezTo>
                    <a:pt x="18075" y="181"/>
                    <a:pt x="18050" y="214"/>
                    <a:pt x="18021" y="226"/>
                  </a:cubicBezTo>
                  <a:cubicBezTo>
                    <a:pt x="10159" y="3562"/>
                    <a:pt x="3583" y="9820"/>
                    <a:pt x="152" y="18220"/>
                  </a:cubicBezTo>
                  <a:lnTo>
                    <a:pt x="148" y="18220"/>
                  </a:lnTo>
                  <a:cubicBezTo>
                    <a:pt x="-278" y="19278"/>
                    <a:pt x="242" y="20473"/>
                    <a:pt x="1320" y="20896"/>
                  </a:cubicBezTo>
                  <a:cubicBezTo>
                    <a:pt x="2398" y="21318"/>
                    <a:pt x="3620" y="20803"/>
                    <a:pt x="4046" y="19749"/>
                  </a:cubicBezTo>
                  <a:lnTo>
                    <a:pt x="4051" y="19749"/>
                  </a:lnTo>
                  <a:cubicBezTo>
                    <a:pt x="7068" y="12356"/>
                    <a:pt x="12856" y="6858"/>
                    <a:pt x="19764" y="3956"/>
                  </a:cubicBezTo>
                  <a:cubicBezTo>
                    <a:pt x="20830" y="3506"/>
                    <a:pt x="21322" y="2298"/>
                    <a:pt x="20871" y="124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" name="Freeform: Shape 21">
              <a:extLst>
                <a:ext uri="{FF2B5EF4-FFF2-40B4-BE49-F238E27FC236}">
                  <a16:creationId xmlns:a16="http://schemas.microsoft.com/office/drawing/2014/main" id="{7769380A-8B3B-4F7E-8D9E-AB5B3667B208}"/>
                </a:ext>
              </a:extLst>
            </p:cNvPr>
            <p:cNvSpPr>
              <a:spLocks/>
            </p:cNvSpPr>
            <p:nvPr/>
          </p:nvSpPr>
          <p:spPr bwMode="auto">
            <a:xfrm>
              <a:off x="9386489" y="3850641"/>
              <a:ext cx="119836" cy="121667"/>
            </a:xfrm>
            <a:custGeom>
              <a:avLst/>
              <a:gdLst>
                <a:gd name="T0" fmla="+- 0 10797 198"/>
                <a:gd name="T1" fmla="*/ T0 w 21199"/>
                <a:gd name="T2" fmla="+- 0 10802 198"/>
                <a:gd name="T3" fmla="*/ 10802 h 21208"/>
                <a:gd name="T4" fmla="+- 0 10797 198"/>
                <a:gd name="T5" fmla="*/ T4 w 21199"/>
                <a:gd name="T6" fmla="+- 0 10802 198"/>
                <a:gd name="T7" fmla="*/ 10802 h 21208"/>
                <a:gd name="T8" fmla="+- 0 10797 198"/>
                <a:gd name="T9" fmla="*/ T8 w 21199"/>
                <a:gd name="T10" fmla="+- 0 10802 198"/>
                <a:gd name="T11" fmla="*/ 10802 h 21208"/>
                <a:gd name="T12" fmla="+- 0 10797 198"/>
                <a:gd name="T13" fmla="*/ T12 w 21199"/>
                <a:gd name="T14" fmla="+- 0 10802 198"/>
                <a:gd name="T15" fmla="*/ 10802 h 2120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99" h="21208">
                  <a:moveTo>
                    <a:pt x="21077" y="880"/>
                  </a:moveTo>
                  <a:cubicBezTo>
                    <a:pt x="20753" y="142"/>
                    <a:pt x="19881" y="-198"/>
                    <a:pt x="19129" y="117"/>
                  </a:cubicBezTo>
                  <a:cubicBezTo>
                    <a:pt x="19097" y="131"/>
                    <a:pt x="19071" y="162"/>
                    <a:pt x="19039" y="179"/>
                  </a:cubicBezTo>
                  <a:cubicBezTo>
                    <a:pt x="10706" y="3707"/>
                    <a:pt x="3739" y="10322"/>
                    <a:pt x="106" y="19208"/>
                  </a:cubicBezTo>
                  <a:cubicBezTo>
                    <a:pt x="-198" y="19957"/>
                    <a:pt x="172" y="20803"/>
                    <a:pt x="934" y="21101"/>
                  </a:cubicBezTo>
                  <a:cubicBezTo>
                    <a:pt x="1689" y="21401"/>
                    <a:pt x="2552" y="21041"/>
                    <a:pt x="2859" y="20292"/>
                  </a:cubicBezTo>
                  <a:cubicBezTo>
                    <a:pt x="6206" y="12096"/>
                    <a:pt x="12625" y="6008"/>
                    <a:pt x="20301" y="2787"/>
                  </a:cubicBezTo>
                  <a:cubicBezTo>
                    <a:pt x="21051" y="2469"/>
                    <a:pt x="21402" y="1618"/>
                    <a:pt x="21077" y="88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" name="Freeform: Shape 22">
              <a:extLst>
                <a:ext uri="{FF2B5EF4-FFF2-40B4-BE49-F238E27FC236}">
                  <a16:creationId xmlns:a16="http://schemas.microsoft.com/office/drawing/2014/main" id="{2DF8A241-2CF6-437A-9BD8-FF7FAC0ECCE5}"/>
                </a:ext>
              </a:extLst>
            </p:cNvPr>
            <p:cNvSpPr>
              <a:spLocks/>
            </p:cNvSpPr>
            <p:nvPr/>
          </p:nvSpPr>
          <p:spPr bwMode="auto">
            <a:xfrm>
              <a:off x="9420337" y="3883574"/>
              <a:ext cx="101543" cy="104287"/>
            </a:xfrm>
            <a:custGeom>
              <a:avLst/>
              <a:gdLst>
                <a:gd name="T0" fmla="+- 0 10796 232"/>
                <a:gd name="T1" fmla="*/ T0 w 21129"/>
                <a:gd name="T2" fmla="+- 0 10804 234"/>
                <a:gd name="T3" fmla="*/ 10804 h 21141"/>
                <a:gd name="T4" fmla="+- 0 10796 232"/>
                <a:gd name="T5" fmla="*/ T4 w 21129"/>
                <a:gd name="T6" fmla="+- 0 10804 234"/>
                <a:gd name="T7" fmla="*/ 10804 h 21141"/>
                <a:gd name="T8" fmla="+- 0 10796 232"/>
                <a:gd name="T9" fmla="*/ T8 w 21129"/>
                <a:gd name="T10" fmla="+- 0 10804 234"/>
                <a:gd name="T11" fmla="*/ 10804 h 21141"/>
                <a:gd name="T12" fmla="+- 0 10796 232"/>
                <a:gd name="T13" fmla="*/ T12 w 21129"/>
                <a:gd name="T14" fmla="+- 0 10804 234"/>
                <a:gd name="T15" fmla="*/ 10804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9" h="21141">
                  <a:moveTo>
                    <a:pt x="20075" y="3267"/>
                  </a:moveTo>
                  <a:cubicBezTo>
                    <a:pt x="20953" y="2898"/>
                    <a:pt x="21368" y="1899"/>
                    <a:pt x="20987" y="1030"/>
                  </a:cubicBezTo>
                  <a:cubicBezTo>
                    <a:pt x="20611" y="168"/>
                    <a:pt x="19589" y="-234"/>
                    <a:pt x="18707" y="138"/>
                  </a:cubicBezTo>
                  <a:cubicBezTo>
                    <a:pt x="18670" y="152"/>
                    <a:pt x="18649" y="185"/>
                    <a:pt x="18615" y="198"/>
                  </a:cubicBezTo>
                  <a:cubicBezTo>
                    <a:pt x="10481" y="3647"/>
                    <a:pt x="3673" y="10118"/>
                    <a:pt x="124" y="18802"/>
                  </a:cubicBezTo>
                  <a:cubicBezTo>
                    <a:pt x="-232" y="19678"/>
                    <a:pt x="205" y="20666"/>
                    <a:pt x="1094" y="21019"/>
                  </a:cubicBezTo>
                  <a:cubicBezTo>
                    <a:pt x="1983" y="21366"/>
                    <a:pt x="2991" y="20946"/>
                    <a:pt x="3354" y="20071"/>
                  </a:cubicBezTo>
                  <a:cubicBezTo>
                    <a:pt x="6561" y="12205"/>
                    <a:pt x="12717" y="6360"/>
                    <a:pt x="20075" y="3274"/>
                  </a:cubicBezTo>
                  <a:cubicBezTo>
                    <a:pt x="20075" y="3274"/>
                    <a:pt x="20075" y="3267"/>
                    <a:pt x="20075" y="326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" name="Freeform: Shape 23">
              <a:extLst>
                <a:ext uri="{FF2B5EF4-FFF2-40B4-BE49-F238E27FC236}">
                  <a16:creationId xmlns:a16="http://schemas.microsoft.com/office/drawing/2014/main" id="{53A7B917-9D7D-4955-A82B-776B8B846CE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2020" y="3826388"/>
              <a:ext cx="536064" cy="535149"/>
            </a:xfrm>
            <a:custGeom>
              <a:avLst/>
              <a:gdLst>
                <a:gd name="T0" fmla="+- 0 10794 23"/>
                <a:gd name="T1" fmla="*/ T0 w 21543"/>
                <a:gd name="T2" fmla="*/ 10800 h 21600"/>
                <a:gd name="T3" fmla="+- 0 10794 23"/>
                <a:gd name="T4" fmla="*/ T3 w 21543"/>
                <a:gd name="T5" fmla="*/ 10800 h 21600"/>
                <a:gd name="T6" fmla="+- 0 10794 23"/>
                <a:gd name="T7" fmla="*/ T6 w 21543"/>
                <a:gd name="T8" fmla="*/ 10800 h 21600"/>
                <a:gd name="T9" fmla="+- 0 10794 23"/>
                <a:gd name="T10" fmla="*/ T9 w 21543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43" h="21600">
                  <a:moveTo>
                    <a:pt x="16976" y="19986"/>
                  </a:moveTo>
                  <a:lnTo>
                    <a:pt x="11226" y="17680"/>
                  </a:lnTo>
                  <a:cubicBezTo>
                    <a:pt x="11088" y="17626"/>
                    <a:pt x="10946" y="17608"/>
                    <a:pt x="10806" y="17600"/>
                  </a:cubicBezTo>
                  <a:lnTo>
                    <a:pt x="19660" y="3837"/>
                  </a:lnTo>
                  <a:cubicBezTo>
                    <a:pt x="19660" y="3837"/>
                    <a:pt x="16976" y="19986"/>
                    <a:pt x="16976" y="19986"/>
                  </a:cubicBezTo>
                  <a:close/>
                  <a:moveTo>
                    <a:pt x="6859" y="16244"/>
                  </a:moveTo>
                  <a:cubicBezTo>
                    <a:pt x="6858" y="16242"/>
                    <a:pt x="6855" y="16240"/>
                    <a:pt x="6854" y="16238"/>
                  </a:cubicBezTo>
                  <a:lnTo>
                    <a:pt x="19606" y="2552"/>
                  </a:lnTo>
                  <a:lnTo>
                    <a:pt x="8735" y="19536"/>
                  </a:lnTo>
                  <a:cubicBezTo>
                    <a:pt x="8735" y="19536"/>
                    <a:pt x="6859" y="16244"/>
                    <a:pt x="6859" y="16244"/>
                  </a:cubicBezTo>
                  <a:close/>
                  <a:moveTo>
                    <a:pt x="2111" y="14024"/>
                  </a:moveTo>
                  <a:lnTo>
                    <a:pt x="17712" y="3595"/>
                  </a:lnTo>
                  <a:lnTo>
                    <a:pt x="6369" y="15770"/>
                  </a:lnTo>
                  <a:cubicBezTo>
                    <a:pt x="6309" y="15734"/>
                    <a:pt x="6256" y="15687"/>
                    <a:pt x="6190" y="15660"/>
                  </a:cubicBezTo>
                  <a:cubicBezTo>
                    <a:pt x="6190" y="15660"/>
                    <a:pt x="2111" y="14024"/>
                    <a:pt x="2111" y="14024"/>
                  </a:cubicBezTo>
                  <a:close/>
                  <a:moveTo>
                    <a:pt x="21234" y="108"/>
                  </a:moveTo>
                  <a:cubicBezTo>
                    <a:pt x="21123" y="35"/>
                    <a:pt x="20996" y="0"/>
                    <a:pt x="20868" y="0"/>
                  </a:cubicBezTo>
                  <a:cubicBezTo>
                    <a:pt x="20738" y="0"/>
                    <a:pt x="20608" y="36"/>
                    <a:pt x="20495" y="113"/>
                  </a:cubicBezTo>
                  <a:lnTo>
                    <a:pt x="299" y="13613"/>
                  </a:lnTo>
                  <a:cubicBezTo>
                    <a:pt x="91" y="13751"/>
                    <a:pt x="-23" y="13995"/>
                    <a:pt x="3" y="14244"/>
                  </a:cubicBezTo>
                  <a:cubicBezTo>
                    <a:pt x="28" y="14494"/>
                    <a:pt x="190" y="14708"/>
                    <a:pt x="422" y="14801"/>
                  </a:cubicBezTo>
                  <a:lnTo>
                    <a:pt x="5689" y="16914"/>
                  </a:lnTo>
                  <a:lnTo>
                    <a:pt x="8166" y="21259"/>
                  </a:lnTo>
                  <a:cubicBezTo>
                    <a:pt x="8284" y="21468"/>
                    <a:pt x="8505" y="21597"/>
                    <a:pt x="8743" y="21599"/>
                  </a:cubicBezTo>
                  <a:lnTo>
                    <a:pt x="8751" y="21599"/>
                  </a:lnTo>
                  <a:cubicBezTo>
                    <a:pt x="8987" y="21599"/>
                    <a:pt x="9206" y="21474"/>
                    <a:pt x="9328" y="21271"/>
                  </a:cubicBezTo>
                  <a:lnTo>
                    <a:pt x="10726" y="18934"/>
                  </a:lnTo>
                  <a:lnTo>
                    <a:pt x="17253" y="21551"/>
                  </a:lnTo>
                  <a:cubicBezTo>
                    <a:pt x="17332" y="21584"/>
                    <a:pt x="17418" y="21599"/>
                    <a:pt x="17502" y="21599"/>
                  </a:cubicBezTo>
                  <a:cubicBezTo>
                    <a:pt x="17617" y="21599"/>
                    <a:pt x="17731" y="21571"/>
                    <a:pt x="17832" y="21512"/>
                  </a:cubicBezTo>
                  <a:cubicBezTo>
                    <a:pt x="18010" y="21412"/>
                    <a:pt x="18133" y="21238"/>
                    <a:pt x="18167" y="21035"/>
                  </a:cubicBezTo>
                  <a:lnTo>
                    <a:pt x="21533" y="785"/>
                  </a:lnTo>
                  <a:cubicBezTo>
                    <a:pt x="21576" y="520"/>
                    <a:pt x="21459" y="254"/>
                    <a:pt x="21234" y="10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" name="Freeform: Shape 24">
              <a:extLst>
                <a:ext uri="{FF2B5EF4-FFF2-40B4-BE49-F238E27FC236}">
                  <a16:creationId xmlns:a16="http://schemas.microsoft.com/office/drawing/2014/main" id="{8009B6ED-AE37-4A22-B63B-627BF69DA4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6246" y="3897194"/>
              <a:ext cx="175639" cy="17563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538" y="20579"/>
                  </a:moveTo>
                  <a:lnTo>
                    <a:pt x="19542" y="20579"/>
                  </a:lnTo>
                  <a:cubicBezTo>
                    <a:pt x="19546" y="21142"/>
                    <a:pt x="20004" y="21600"/>
                    <a:pt x="20571" y="21600"/>
                  </a:cubicBezTo>
                  <a:cubicBezTo>
                    <a:pt x="21137" y="21600"/>
                    <a:pt x="21599" y="21138"/>
                    <a:pt x="21599" y="20571"/>
                  </a:cubicBezTo>
                  <a:cubicBezTo>
                    <a:pt x="21599" y="20565"/>
                    <a:pt x="21595" y="20561"/>
                    <a:pt x="21595" y="20555"/>
                  </a:cubicBezTo>
                  <a:cubicBezTo>
                    <a:pt x="21583" y="9221"/>
                    <a:pt x="12411" y="41"/>
                    <a:pt x="1080" y="12"/>
                  </a:cubicBezTo>
                  <a:cubicBezTo>
                    <a:pt x="1064" y="10"/>
                    <a:pt x="1048" y="0"/>
                    <a:pt x="1028" y="0"/>
                  </a:cubicBezTo>
                  <a:cubicBezTo>
                    <a:pt x="458" y="0"/>
                    <a:pt x="0" y="461"/>
                    <a:pt x="0" y="1028"/>
                  </a:cubicBezTo>
                  <a:cubicBezTo>
                    <a:pt x="0" y="1594"/>
                    <a:pt x="458" y="2055"/>
                    <a:pt x="1024" y="2057"/>
                  </a:cubicBezTo>
                  <a:lnTo>
                    <a:pt x="1024" y="2065"/>
                  </a:lnTo>
                  <a:cubicBezTo>
                    <a:pt x="11233" y="2065"/>
                    <a:pt x="19538" y="10370"/>
                    <a:pt x="19538" y="20579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" name="Freeform: Shape 25">
              <a:extLst>
                <a:ext uri="{FF2B5EF4-FFF2-40B4-BE49-F238E27FC236}">
                  <a16:creationId xmlns:a16="http://schemas.microsoft.com/office/drawing/2014/main" id="{A865FF9D-FD9F-4561-96EE-758BD377ED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1748" y="3830414"/>
              <a:ext cx="535149" cy="535149"/>
            </a:xfrm>
            <a:custGeom>
              <a:avLst/>
              <a:gdLst>
                <a:gd name="T0" fmla="+- 0 10819 195"/>
                <a:gd name="T1" fmla="*/ T0 w 21248"/>
                <a:gd name="T2" fmla="*/ 10800 h 21600"/>
                <a:gd name="T3" fmla="+- 0 10819 195"/>
                <a:gd name="T4" fmla="*/ T3 w 21248"/>
                <a:gd name="T5" fmla="*/ 10800 h 21600"/>
                <a:gd name="T6" fmla="+- 0 10819 195"/>
                <a:gd name="T7" fmla="*/ T6 w 21248"/>
                <a:gd name="T8" fmla="*/ 10800 h 21600"/>
                <a:gd name="T9" fmla="+- 0 10819 195"/>
                <a:gd name="T10" fmla="*/ T9 w 21248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248" h="21600">
                  <a:moveTo>
                    <a:pt x="19868" y="17133"/>
                  </a:moveTo>
                  <a:cubicBezTo>
                    <a:pt x="19766" y="17386"/>
                    <a:pt x="19525" y="17549"/>
                    <a:pt x="19255" y="17549"/>
                  </a:cubicBezTo>
                  <a:lnTo>
                    <a:pt x="19058" y="17549"/>
                  </a:lnTo>
                  <a:lnTo>
                    <a:pt x="3983" y="2226"/>
                  </a:lnTo>
                  <a:lnTo>
                    <a:pt x="3983" y="2025"/>
                  </a:lnTo>
                  <a:cubicBezTo>
                    <a:pt x="3983" y="1750"/>
                    <a:pt x="4144" y="1506"/>
                    <a:pt x="4393" y="1401"/>
                  </a:cubicBezTo>
                  <a:cubicBezTo>
                    <a:pt x="4475" y="1367"/>
                    <a:pt x="4560" y="1350"/>
                    <a:pt x="4647" y="1350"/>
                  </a:cubicBezTo>
                  <a:cubicBezTo>
                    <a:pt x="4824" y="1350"/>
                    <a:pt x="4991" y="1420"/>
                    <a:pt x="5116" y="1547"/>
                  </a:cubicBezTo>
                  <a:lnTo>
                    <a:pt x="19724" y="16397"/>
                  </a:lnTo>
                  <a:cubicBezTo>
                    <a:pt x="19915" y="16591"/>
                    <a:pt x="19972" y="16880"/>
                    <a:pt x="19868" y="17133"/>
                  </a:cubicBezTo>
                  <a:moveTo>
                    <a:pt x="10121" y="17549"/>
                  </a:moveTo>
                  <a:cubicBezTo>
                    <a:pt x="10017" y="17549"/>
                    <a:pt x="9922" y="17586"/>
                    <a:pt x="9824" y="17609"/>
                  </a:cubicBezTo>
                  <a:lnTo>
                    <a:pt x="3923" y="11612"/>
                  </a:lnTo>
                  <a:cubicBezTo>
                    <a:pt x="3946" y="11512"/>
                    <a:pt x="3982" y="11415"/>
                    <a:pt x="3982" y="11311"/>
                  </a:cubicBezTo>
                  <a:lnTo>
                    <a:pt x="3983" y="3180"/>
                  </a:lnTo>
                  <a:lnTo>
                    <a:pt x="18119" y="17549"/>
                  </a:lnTo>
                  <a:cubicBezTo>
                    <a:pt x="18119" y="17549"/>
                    <a:pt x="10121" y="17549"/>
                    <a:pt x="10121" y="17549"/>
                  </a:cubicBezTo>
                  <a:close/>
                  <a:moveTo>
                    <a:pt x="9182" y="17945"/>
                  </a:moveTo>
                  <a:lnTo>
                    <a:pt x="7109" y="20052"/>
                  </a:lnTo>
                  <a:cubicBezTo>
                    <a:pt x="6939" y="20224"/>
                    <a:pt x="6742" y="20249"/>
                    <a:pt x="6640" y="20249"/>
                  </a:cubicBezTo>
                  <a:cubicBezTo>
                    <a:pt x="6537" y="20249"/>
                    <a:pt x="6339" y="20224"/>
                    <a:pt x="6170" y="20052"/>
                  </a:cubicBezTo>
                  <a:lnTo>
                    <a:pt x="1522" y="15327"/>
                  </a:lnTo>
                  <a:cubicBezTo>
                    <a:pt x="1352" y="15154"/>
                    <a:pt x="1327" y="14953"/>
                    <a:pt x="1327" y="14850"/>
                  </a:cubicBezTo>
                  <a:cubicBezTo>
                    <a:pt x="1327" y="14745"/>
                    <a:pt x="1352" y="14544"/>
                    <a:pt x="1522" y="14373"/>
                  </a:cubicBezTo>
                  <a:lnTo>
                    <a:pt x="3593" y="12266"/>
                  </a:lnTo>
                  <a:cubicBezTo>
                    <a:pt x="3599" y="12260"/>
                    <a:pt x="3601" y="12251"/>
                    <a:pt x="3607" y="12245"/>
                  </a:cubicBezTo>
                  <a:lnTo>
                    <a:pt x="9202" y="17932"/>
                  </a:lnTo>
                  <a:cubicBezTo>
                    <a:pt x="9196" y="17937"/>
                    <a:pt x="9187" y="17939"/>
                    <a:pt x="9182" y="17945"/>
                  </a:cubicBezTo>
                  <a:moveTo>
                    <a:pt x="6056" y="593"/>
                  </a:moveTo>
                  <a:cubicBezTo>
                    <a:pt x="5675" y="205"/>
                    <a:pt x="5165" y="0"/>
                    <a:pt x="4647" y="0"/>
                  </a:cubicBezTo>
                  <a:cubicBezTo>
                    <a:pt x="4390" y="0"/>
                    <a:pt x="4132" y="49"/>
                    <a:pt x="3885" y="154"/>
                  </a:cubicBezTo>
                  <a:cubicBezTo>
                    <a:pt x="3141" y="467"/>
                    <a:pt x="2655" y="1205"/>
                    <a:pt x="2655" y="2025"/>
                  </a:cubicBezTo>
                  <a:lnTo>
                    <a:pt x="2654" y="11311"/>
                  </a:lnTo>
                  <a:lnTo>
                    <a:pt x="583" y="13418"/>
                  </a:lnTo>
                  <a:cubicBezTo>
                    <a:pt x="-195" y="14208"/>
                    <a:pt x="-195" y="15491"/>
                    <a:pt x="583" y="16281"/>
                  </a:cubicBezTo>
                  <a:lnTo>
                    <a:pt x="5231" y="21006"/>
                  </a:lnTo>
                  <a:cubicBezTo>
                    <a:pt x="5620" y="21402"/>
                    <a:pt x="6131" y="21599"/>
                    <a:pt x="6640" y="21599"/>
                  </a:cubicBezTo>
                  <a:cubicBezTo>
                    <a:pt x="7150" y="21599"/>
                    <a:pt x="7659" y="21402"/>
                    <a:pt x="8048" y="21006"/>
                  </a:cubicBezTo>
                  <a:lnTo>
                    <a:pt x="10121" y="18900"/>
                  </a:lnTo>
                  <a:lnTo>
                    <a:pt x="19255" y="18900"/>
                  </a:lnTo>
                  <a:cubicBezTo>
                    <a:pt x="20062" y="18900"/>
                    <a:pt x="20788" y="18407"/>
                    <a:pt x="21095" y="17650"/>
                  </a:cubicBezTo>
                  <a:cubicBezTo>
                    <a:pt x="21405" y="16893"/>
                    <a:pt x="21234" y="16022"/>
                    <a:pt x="20663" y="15443"/>
                  </a:cubicBezTo>
                  <a:cubicBezTo>
                    <a:pt x="20663" y="15443"/>
                    <a:pt x="6056" y="593"/>
                    <a:pt x="6056" y="59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" name="Freeform: Shape 26">
              <a:extLst>
                <a:ext uri="{FF2B5EF4-FFF2-40B4-BE49-F238E27FC236}">
                  <a16:creationId xmlns:a16="http://schemas.microsoft.com/office/drawing/2014/main" id="{96680082-5D00-44C1-8403-57C2D94D16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6245" y="3830413"/>
              <a:ext cx="250651" cy="25065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437" y="2880"/>
                  </a:moveTo>
                  <a:lnTo>
                    <a:pt x="1437" y="2885"/>
                  </a:lnTo>
                  <a:cubicBezTo>
                    <a:pt x="10965" y="2885"/>
                    <a:pt x="18717" y="10637"/>
                    <a:pt x="18717" y="20165"/>
                  </a:cubicBezTo>
                  <a:lnTo>
                    <a:pt x="18720" y="20165"/>
                  </a:lnTo>
                  <a:cubicBezTo>
                    <a:pt x="18722" y="20959"/>
                    <a:pt x="19366" y="21600"/>
                    <a:pt x="20160" y="21600"/>
                  </a:cubicBezTo>
                  <a:cubicBezTo>
                    <a:pt x="20955" y="21600"/>
                    <a:pt x="21599" y="20956"/>
                    <a:pt x="21599" y="20160"/>
                  </a:cubicBezTo>
                  <a:cubicBezTo>
                    <a:pt x="21599" y="20155"/>
                    <a:pt x="21597" y="20152"/>
                    <a:pt x="21597" y="20148"/>
                  </a:cubicBezTo>
                  <a:cubicBezTo>
                    <a:pt x="21588" y="9034"/>
                    <a:pt x="12588" y="28"/>
                    <a:pt x="1476" y="8"/>
                  </a:cubicBezTo>
                  <a:cubicBezTo>
                    <a:pt x="1465" y="7"/>
                    <a:pt x="1454" y="0"/>
                    <a:pt x="1440" y="0"/>
                  </a:cubicBezTo>
                  <a:cubicBezTo>
                    <a:pt x="644" y="0"/>
                    <a:pt x="0" y="644"/>
                    <a:pt x="0" y="1440"/>
                  </a:cubicBezTo>
                  <a:cubicBezTo>
                    <a:pt x="0" y="2234"/>
                    <a:pt x="644" y="2878"/>
                    <a:pt x="1437" y="288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" name="Freeform: Shape 27">
              <a:extLst>
                <a:ext uri="{FF2B5EF4-FFF2-40B4-BE49-F238E27FC236}">
                  <a16:creationId xmlns:a16="http://schemas.microsoft.com/office/drawing/2014/main" id="{9ED256FA-87F0-4859-9CF9-30E2338BA7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1474" y="3905427"/>
              <a:ext cx="334812" cy="271691"/>
            </a:xfrm>
            <a:custGeom>
              <a:avLst/>
              <a:gdLst>
                <a:gd name="T0" fmla="+- 0 10800 376"/>
                <a:gd name="T1" fmla="*/ T0 w 20848"/>
                <a:gd name="T2" fmla="*/ 10800 h 21600"/>
                <a:gd name="T3" fmla="+- 0 10800 376"/>
                <a:gd name="T4" fmla="*/ T3 w 20848"/>
                <a:gd name="T5" fmla="*/ 10800 h 21600"/>
                <a:gd name="T6" fmla="+- 0 10800 376"/>
                <a:gd name="T7" fmla="*/ T6 w 20848"/>
                <a:gd name="T8" fmla="*/ 10800 h 21600"/>
                <a:gd name="T9" fmla="+- 0 10800 376"/>
                <a:gd name="T10" fmla="*/ T9 w 20848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0848" h="21600">
                  <a:moveTo>
                    <a:pt x="18728" y="19178"/>
                  </a:moveTo>
                  <a:cubicBezTo>
                    <a:pt x="13191" y="20631"/>
                    <a:pt x="7654" y="20631"/>
                    <a:pt x="2118" y="19178"/>
                  </a:cubicBezTo>
                  <a:cubicBezTo>
                    <a:pt x="678" y="13592"/>
                    <a:pt x="678" y="8008"/>
                    <a:pt x="2118" y="2421"/>
                  </a:cubicBezTo>
                  <a:cubicBezTo>
                    <a:pt x="7654" y="968"/>
                    <a:pt x="13191" y="968"/>
                    <a:pt x="18728" y="2421"/>
                  </a:cubicBezTo>
                  <a:cubicBezTo>
                    <a:pt x="20168" y="8008"/>
                    <a:pt x="20168" y="13592"/>
                    <a:pt x="18728" y="19178"/>
                  </a:cubicBezTo>
                  <a:moveTo>
                    <a:pt x="18938" y="1116"/>
                  </a:moveTo>
                  <a:cubicBezTo>
                    <a:pt x="16114" y="375"/>
                    <a:pt x="13249" y="0"/>
                    <a:pt x="10423" y="0"/>
                  </a:cubicBezTo>
                  <a:cubicBezTo>
                    <a:pt x="7597" y="0"/>
                    <a:pt x="4732" y="375"/>
                    <a:pt x="1908" y="1116"/>
                  </a:cubicBezTo>
                  <a:cubicBezTo>
                    <a:pt x="1543" y="1213"/>
                    <a:pt x="1244" y="1552"/>
                    <a:pt x="1127" y="2004"/>
                  </a:cubicBezTo>
                  <a:cubicBezTo>
                    <a:pt x="-376" y="7841"/>
                    <a:pt x="-376" y="13759"/>
                    <a:pt x="1127" y="19593"/>
                  </a:cubicBezTo>
                  <a:cubicBezTo>
                    <a:pt x="1244" y="20047"/>
                    <a:pt x="1543" y="20386"/>
                    <a:pt x="1908" y="20482"/>
                  </a:cubicBezTo>
                  <a:cubicBezTo>
                    <a:pt x="4732" y="21224"/>
                    <a:pt x="7597" y="21600"/>
                    <a:pt x="10423" y="21600"/>
                  </a:cubicBezTo>
                  <a:cubicBezTo>
                    <a:pt x="13249" y="21600"/>
                    <a:pt x="16114" y="21224"/>
                    <a:pt x="18938" y="20482"/>
                  </a:cubicBezTo>
                  <a:cubicBezTo>
                    <a:pt x="19303" y="20386"/>
                    <a:pt x="19602" y="20047"/>
                    <a:pt x="19719" y="19593"/>
                  </a:cubicBezTo>
                  <a:cubicBezTo>
                    <a:pt x="21223" y="13759"/>
                    <a:pt x="21223" y="7841"/>
                    <a:pt x="19719" y="2004"/>
                  </a:cubicBezTo>
                  <a:cubicBezTo>
                    <a:pt x="19602" y="1552"/>
                    <a:pt x="19303" y="1213"/>
                    <a:pt x="18938" y="11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" name="Freeform: Shape 28">
              <a:extLst>
                <a:ext uri="{FF2B5EF4-FFF2-40B4-BE49-F238E27FC236}">
                  <a16:creationId xmlns:a16="http://schemas.microsoft.com/office/drawing/2014/main" id="{A99DEA1E-A8A5-44BC-A296-46241E19AB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4694" y="3838649"/>
              <a:ext cx="535149" cy="418057"/>
            </a:xfrm>
            <a:custGeom>
              <a:avLst/>
              <a:gdLst>
                <a:gd name="T0" fmla="+- 0 10800 252"/>
                <a:gd name="T1" fmla="*/ T0 w 21096"/>
                <a:gd name="T2" fmla="*/ 10800 h 21600"/>
                <a:gd name="T3" fmla="+- 0 10800 252"/>
                <a:gd name="T4" fmla="*/ T3 w 21096"/>
                <a:gd name="T5" fmla="*/ 10800 h 21600"/>
                <a:gd name="T6" fmla="+- 0 10800 252"/>
                <a:gd name="T7" fmla="*/ T6 w 21096"/>
                <a:gd name="T8" fmla="*/ 10800 h 21600"/>
                <a:gd name="T9" fmla="+- 0 10800 252"/>
                <a:gd name="T10" fmla="*/ T9 w 2109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096" h="21600">
                  <a:moveTo>
                    <a:pt x="19056" y="18331"/>
                  </a:moveTo>
                  <a:cubicBezTo>
                    <a:pt x="13383" y="19233"/>
                    <a:pt x="7711" y="19233"/>
                    <a:pt x="2038" y="18331"/>
                  </a:cubicBezTo>
                  <a:cubicBezTo>
                    <a:pt x="1074" y="13022"/>
                    <a:pt x="1074" y="7713"/>
                    <a:pt x="2038" y="2404"/>
                  </a:cubicBezTo>
                  <a:cubicBezTo>
                    <a:pt x="7711" y="1502"/>
                    <a:pt x="13383" y="1502"/>
                    <a:pt x="19056" y="2404"/>
                  </a:cubicBezTo>
                  <a:cubicBezTo>
                    <a:pt x="20021" y="7713"/>
                    <a:pt x="20021" y="13022"/>
                    <a:pt x="19056" y="18331"/>
                  </a:cubicBezTo>
                  <a:moveTo>
                    <a:pt x="20338" y="2005"/>
                  </a:moveTo>
                  <a:cubicBezTo>
                    <a:pt x="20211" y="1301"/>
                    <a:pt x="19762" y="776"/>
                    <a:pt x="19215" y="689"/>
                  </a:cubicBezTo>
                  <a:cubicBezTo>
                    <a:pt x="16339" y="232"/>
                    <a:pt x="13423" y="0"/>
                    <a:pt x="10547" y="0"/>
                  </a:cubicBezTo>
                  <a:cubicBezTo>
                    <a:pt x="7671" y="0"/>
                    <a:pt x="4755" y="232"/>
                    <a:pt x="1879" y="689"/>
                  </a:cubicBezTo>
                  <a:cubicBezTo>
                    <a:pt x="1332" y="776"/>
                    <a:pt x="883" y="1301"/>
                    <a:pt x="756" y="2005"/>
                  </a:cubicBezTo>
                  <a:cubicBezTo>
                    <a:pt x="-252" y="7553"/>
                    <a:pt x="-252" y="13181"/>
                    <a:pt x="756" y="18731"/>
                  </a:cubicBezTo>
                  <a:cubicBezTo>
                    <a:pt x="883" y="19434"/>
                    <a:pt x="1332" y="19959"/>
                    <a:pt x="1879" y="20046"/>
                  </a:cubicBezTo>
                  <a:cubicBezTo>
                    <a:pt x="3265" y="20266"/>
                    <a:pt x="4660" y="20429"/>
                    <a:pt x="6055" y="20544"/>
                  </a:cubicBezTo>
                  <a:cubicBezTo>
                    <a:pt x="5979" y="20606"/>
                    <a:pt x="5931" y="20670"/>
                    <a:pt x="5931" y="20735"/>
                  </a:cubicBezTo>
                  <a:cubicBezTo>
                    <a:pt x="5931" y="21213"/>
                    <a:pt x="7997" y="21599"/>
                    <a:pt x="10547" y="21599"/>
                  </a:cubicBezTo>
                  <a:cubicBezTo>
                    <a:pt x="13097" y="21599"/>
                    <a:pt x="15164" y="21213"/>
                    <a:pt x="15164" y="20735"/>
                  </a:cubicBezTo>
                  <a:cubicBezTo>
                    <a:pt x="15164" y="20670"/>
                    <a:pt x="15115" y="20606"/>
                    <a:pt x="15040" y="20544"/>
                  </a:cubicBezTo>
                  <a:cubicBezTo>
                    <a:pt x="16434" y="20429"/>
                    <a:pt x="17830" y="20266"/>
                    <a:pt x="19215" y="20046"/>
                  </a:cubicBezTo>
                  <a:cubicBezTo>
                    <a:pt x="19762" y="19959"/>
                    <a:pt x="20211" y="19434"/>
                    <a:pt x="20338" y="18731"/>
                  </a:cubicBezTo>
                  <a:cubicBezTo>
                    <a:pt x="21347" y="13181"/>
                    <a:pt x="21347" y="7553"/>
                    <a:pt x="20338" y="200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1" name="Freeform: Shape 29">
              <a:extLst>
                <a:ext uri="{FF2B5EF4-FFF2-40B4-BE49-F238E27FC236}">
                  <a16:creationId xmlns:a16="http://schemas.microsoft.com/office/drawing/2014/main" id="{72BF8B00-9A7C-4568-9D55-38A0C9030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2752" y="3922810"/>
              <a:ext cx="50313" cy="4939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7200"/>
                  </a:moveTo>
                  <a:cubicBezTo>
                    <a:pt x="12779" y="7200"/>
                    <a:pt x="14399" y="8820"/>
                    <a:pt x="14399" y="10800"/>
                  </a:cubicBezTo>
                  <a:cubicBezTo>
                    <a:pt x="14399" y="12779"/>
                    <a:pt x="12779" y="14400"/>
                    <a:pt x="10800" y="14400"/>
                  </a:cubicBezTo>
                  <a:cubicBezTo>
                    <a:pt x="8820" y="14400"/>
                    <a:pt x="7199" y="12779"/>
                    <a:pt x="7199" y="10800"/>
                  </a:cubicBezTo>
                  <a:cubicBezTo>
                    <a:pt x="7199" y="8820"/>
                    <a:pt x="8820" y="7200"/>
                    <a:pt x="10800" y="7200"/>
                  </a:cubicBezTo>
                  <a:moveTo>
                    <a:pt x="10800" y="21599"/>
                  </a:moveTo>
                  <a:cubicBezTo>
                    <a:pt x="16762" y="21599"/>
                    <a:pt x="21600" y="16762"/>
                    <a:pt x="21600" y="10800"/>
                  </a:cubicBezTo>
                  <a:cubicBezTo>
                    <a:pt x="21600" y="4837"/>
                    <a:pt x="16762" y="0"/>
                    <a:pt x="10800" y="0"/>
                  </a:cubicBezTo>
                  <a:cubicBezTo>
                    <a:pt x="4837" y="0"/>
                    <a:pt x="0" y="4837"/>
                    <a:pt x="0" y="10800"/>
                  </a:cubicBezTo>
                  <a:cubicBezTo>
                    <a:pt x="0" y="16762"/>
                    <a:pt x="4837" y="21599"/>
                    <a:pt x="10800" y="21599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2" name="Freeform: Shape 30">
              <a:extLst>
                <a:ext uri="{FF2B5EF4-FFF2-40B4-BE49-F238E27FC236}">
                  <a16:creationId xmlns:a16="http://schemas.microsoft.com/office/drawing/2014/main" id="{F9BEE360-2099-4947-A7F9-C4F76433027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6285" y="4139611"/>
              <a:ext cx="66780" cy="1738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3" name="Freeform: Shape 31">
              <a:extLst>
                <a:ext uri="{FF2B5EF4-FFF2-40B4-BE49-F238E27FC236}">
                  <a16:creationId xmlns:a16="http://schemas.microsoft.com/office/drawing/2014/main" id="{ABF8CEDE-34D1-4BCF-954F-A4A24E3D3D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2751" y="4089299"/>
              <a:ext cx="67695" cy="1738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4" name="Freeform: Shape 32">
              <a:extLst>
                <a:ext uri="{FF2B5EF4-FFF2-40B4-BE49-F238E27FC236}">
                  <a16:creationId xmlns:a16="http://schemas.microsoft.com/office/drawing/2014/main" id="{84444138-2541-47D3-8250-F6059FAB93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2751" y="4039901"/>
              <a:ext cx="67695" cy="1646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5" name="Freeform: Shape 33">
              <a:extLst>
                <a:ext uri="{FF2B5EF4-FFF2-40B4-BE49-F238E27FC236}">
                  <a16:creationId xmlns:a16="http://schemas.microsoft.com/office/drawing/2014/main" id="{5FFCE85B-EF03-4F9C-B34B-2A3A1CF5B8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9167" y="3972206"/>
              <a:ext cx="99712" cy="70439"/>
            </a:xfrm>
            <a:custGeom>
              <a:avLst/>
              <a:gdLst>
                <a:gd name="T0" fmla="+- 0 10822 44"/>
                <a:gd name="T1" fmla="*/ T0 w 21556"/>
                <a:gd name="T2" fmla="+- 0 10826 53"/>
                <a:gd name="T3" fmla="*/ 10826 h 21547"/>
                <a:gd name="T4" fmla="+- 0 10822 44"/>
                <a:gd name="T5" fmla="*/ T4 w 21556"/>
                <a:gd name="T6" fmla="+- 0 10826 53"/>
                <a:gd name="T7" fmla="*/ 10826 h 21547"/>
                <a:gd name="T8" fmla="+- 0 10822 44"/>
                <a:gd name="T9" fmla="*/ T8 w 21556"/>
                <a:gd name="T10" fmla="+- 0 10826 53"/>
                <a:gd name="T11" fmla="*/ 10826 h 21547"/>
                <a:gd name="T12" fmla="+- 0 10822 44"/>
                <a:gd name="T13" fmla="*/ T12 w 21556"/>
                <a:gd name="T14" fmla="+- 0 10826 53"/>
                <a:gd name="T15" fmla="*/ 10826 h 2154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556" h="21547">
                  <a:moveTo>
                    <a:pt x="19751" y="2"/>
                  </a:moveTo>
                  <a:lnTo>
                    <a:pt x="3200" y="1845"/>
                  </a:lnTo>
                  <a:cubicBezTo>
                    <a:pt x="2215" y="2010"/>
                    <a:pt x="1272" y="3284"/>
                    <a:pt x="1106" y="4676"/>
                  </a:cubicBezTo>
                  <a:lnTo>
                    <a:pt x="1" y="18986"/>
                  </a:lnTo>
                  <a:cubicBezTo>
                    <a:pt x="-44" y="20398"/>
                    <a:pt x="724" y="21547"/>
                    <a:pt x="1712" y="21547"/>
                  </a:cubicBezTo>
                  <a:cubicBezTo>
                    <a:pt x="2698" y="21547"/>
                    <a:pt x="3542" y="20398"/>
                    <a:pt x="3582" y="18978"/>
                  </a:cubicBezTo>
                  <a:lnTo>
                    <a:pt x="4185" y="9251"/>
                  </a:lnTo>
                  <a:cubicBezTo>
                    <a:pt x="4319" y="7849"/>
                    <a:pt x="5235" y="6592"/>
                    <a:pt x="6220" y="6447"/>
                  </a:cubicBezTo>
                  <a:lnTo>
                    <a:pt x="19751" y="5128"/>
                  </a:lnTo>
                  <a:cubicBezTo>
                    <a:pt x="20743" y="5078"/>
                    <a:pt x="21556" y="3884"/>
                    <a:pt x="21556" y="2467"/>
                  </a:cubicBezTo>
                  <a:cubicBezTo>
                    <a:pt x="21556" y="1055"/>
                    <a:pt x="20743" y="-53"/>
                    <a:pt x="19751" y="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36" name="Group 1">
              <a:extLst>
                <a:ext uri="{FF2B5EF4-FFF2-40B4-BE49-F238E27FC236}">
                  <a16:creationId xmlns:a16="http://schemas.microsoft.com/office/drawing/2014/main" id="{CE96540D-3C5D-4540-9F7A-5666EC6616E3}"/>
                </a:ext>
              </a:extLst>
            </p:cNvPr>
            <p:cNvGrpSpPr/>
            <p:nvPr/>
          </p:nvGrpSpPr>
          <p:grpSpPr>
            <a:xfrm>
              <a:off x="1310009" y="5029541"/>
              <a:ext cx="2517739" cy="723852"/>
              <a:chOff x="1341832" y="5029540"/>
              <a:chExt cx="2517738" cy="723852"/>
            </a:xfrm>
          </p:grpSpPr>
          <p:sp>
            <p:nvSpPr>
              <p:cNvPr id="46" name="Rectangle 36">
                <a:extLst>
                  <a:ext uri="{FF2B5EF4-FFF2-40B4-BE49-F238E27FC236}">
                    <a16:creationId xmlns:a16="http://schemas.microsoft.com/office/drawing/2014/main" id="{FC19993C-9861-40A7-89A7-513E73C70D73}"/>
                  </a:ext>
                </a:extLst>
              </p:cNvPr>
              <p:cNvSpPr/>
              <p:nvPr/>
            </p:nvSpPr>
            <p:spPr>
              <a:xfrm>
                <a:off x="1341832" y="5029540"/>
                <a:ext cx="2517738" cy="246221"/>
              </a:xfrm>
              <a:prstGeom prst="rect">
                <a:avLst/>
              </a:prstGeom>
            </p:spPr>
            <p:txBody>
              <a:bodyPr wrap="none" lIns="0" tIns="0" rIns="0" bIns="0" anchor="ctr">
                <a:normAutofit/>
              </a:bodyPr>
              <a:lstStyle/>
              <a:p>
                <a:pPr algn="ctr"/>
                <a:r>
                  <a:rPr lang="zh-CN" altLang="en-US" sz="1200" b="1" dirty="0">
                    <a:solidFill>
                      <a:srgbClr val="6A6354"/>
                    </a:solidFill>
                    <a:cs typeface="+mn-ea"/>
                    <a:sym typeface="+mn-lt"/>
                  </a:rPr>
                  <a:t>The title text preset</a:t>
                </a:r>
              </a:p>
            </p:txBody>
          </p:sp>
          <p:sp>
            <p:nvSpPr>
              <p:cNvPr id="47" name="Rectangle 40">
                <a:extLst>
                  <a:ext uri="{FF2B5EF4-FFF2-40B4-BE49-F238E27FC236}">
                    <a16:creationId xmlns:a16="http://schemas.microsoft.com/office/drawing/2014/main" id="{DAC606C8-3ADA-473C-9347-F872CD1274B7}"/>
                  </a:ext>
                </a:extLst>
              </p:cNvPr>
              <p:cNvSpPr/>
              <p:nvPr/>
            </p:nvSpPr>
            <p:spPr>
              <a:xfrm>
                <a:off x="1341832" y="5275761"/>
                <a:ext cx="2517738" cy="477631"/>
              </a:xfrm>
              <a:prstGeom prst="rect">
                <a:avLst/>
              </a:prstGeom>
            </p:spPr>
            <p:txBody>
              <a:bodyPr wrap="square" lIns="0" tIns="0" rIns="0" bIns="0" anchor="ctr">
                <a:normAutofit fontScale="62500" lnSpcReduction="20000"/>
              </a:bodyPr>
              <a:lstStyle/>
              <a:p>
                <a:pPr lvl="0" algn="ctr">
                  <a:lnSpc>
                    <a:spcPct val="120000"/>
                  </a:lnSpc>
                </a:pPr>
                <a:r>
                  <a:rPr lang="zh-CN" altLang="en-US" sz="1100">
                    <a:solidFill>
                      <a:srgbClr val="000000"/>
                    </a:solidFill>
                    <a:cs typeface="+mn-ea"/>
                    <a:sym typeface="+mn-lt"/>
                  </a:rPr>
                  <a:t>This section is displayed as a text layout placeholder</a:t>
                </a:r>
                <a:br>
                  <a:rPr lang="zh-CN" altLang="en-US" sz="1100">
                    <a:solidFill>
                      <a:srgbClr val="000000"/>
                    </a:solidFill>
                    <a:cs typeface="+mn-ea"/>
                    <a:sym typeface="+mn-lt"/>
                  </a:rPr>
                </a:br>
                <a:r>
                  <a:rPr lang="zh-CN" altLang="en-US" sz="1100">
                    <a:solidFill>
                      <a:srgbClr val="000000"/>
                    </a:solidFill>
                    <a:cs typeface="+mn-ea"/>
                    <a:sym typeface="+mn-lt"/>
                  </a:rPr>
                  <a:t>(Theme fonts are recommended)</a:t>
                </a:r>
              </a:p>
            </p:txBody>
          </p:sp>
        </p:grpSp>
        <p:grpSp>
          <p:nvGrpSpPr>
            <p:cNvPr id="37" name="Group 41">
              <a:extLst>
                <a:ext uri="{FF2B5EF4-FFF2-40B4-BE49-F238E27FC236}">
                  <a16:creationId xmlns:a16="http://schemas.microsoft.com/office/drawing/2014/main" id="{805CA405-6DB7-40AA-8733-25684075ABED}"/>
                </a:ext>
              </a:extLst>
            </p:cNvPr>
            <p:cNvGrpSpPr/>
            <p:nvPr/>
          </p:nvGrpSpPr>
          <p:grpSpPr>
            <a:xfrm>
              <a:off x="3667291" y="5029541"/>
              <a:ext cx="2517739" cy="723852"/>
              <a:chOff x="1341832" y="5029540"/>
              <a:chExt cx="2517738" cy="723852"/>
            </a:xfrm>
          </p:grpSpPr>
          <p:sp>
            <p:nvSpPr>
              <p:cNvPr id="44" name="Rectangle 42">
                <a:extLst>
                  <a:ext uri="{FF2B5EF4-FFF2-40B4-BE49-F238E27FC236}">
                    <a16:creationId xmlns:a16="http://schemas.microsoft.com/office/drawing/2014/main" id="{48F22327-F222-4110-9501-527E489483F0}"/>
                  </a:ext>
                </a:extLst>
              </p:cNvPr>
              <p:cNvSpPr/>
              <p:nvPr/>
            </p:nvSpPr>
            <p:spPr>
              <a:xfrm>
                <a:off x="1341832" y="5029540"/>
                <a:ext cx="2517738" cy="246221"/>
              </a:xfrm>
              <a:prstGeom prst="rect">
                <a:avLst/>
              </a:prstGeom>
            </p:spPr>
            <p:txBody>
              <a:bodyPr wrap="none" lIns="0" tIns="0" rIns="0" bIns="0" anchor="ctr">
                <a:normAutofit/>
              </a:bodyPr>
              <a:lstStyle/>
              <a:p>
                <a:pPr algn="ctr"/>
                <a:r>
                  <a:rPr lang="zh-CN" altLang="en-US" sz="1200" b="1">
                    <a:solidFill>
                      <a:schemeClr val="accent2"/>
                    </a:solidFill>
                    <a:cs typeface="+mn-ea"/>
                    <a:sym typeface="+mn-lt"/>
                  </a:rPr>
                  <a:t>The title text preset</a:t>
                </a:r>
              </a:p>
            </p:txBody>
          </p:sp>
          <p:sp>
            <p:nvSpPr>
              <p:cNvPr id="45" name="Rectangle 43">
                <a:extLst>
                  <a:ext uri="{FF2B5EF4-FFF2-40B4-BE49-F238E27FC236}">
                    <a16:creationId xmlns:a16="http://schemas.microsoft.com/office/drawing/2014/main" id="{DF7D1ECF-8AFA-4726-93FF-5DC8948DCBB1}"/>
                  </a:ext>
                </a:extLst>
              </p:cNvPr>
              <p:cNvSpPr/>
              <p:nvPr/>
            </p:nvSpPr>
            <p:spPr>
              <a:xfrm>
                <a:off x="1341832" y="5275761"/>
                <a:ext cx="2517738" cy="477631"/>
              </a:xfrm>
              <a:prstGeom prst="rect">
                <a:avLst/>
              </a:prstGeom>
            </p:spPr>
            <p:txBody>
              <a:bodyPr wrap="square" lIns="0" tIns="0" rIns="0" bIns="0" anchor="ctr">
                <a:normAutofit fontScale="62500" lnSpcReduction="20000"/>
              </a:bodyPr>
              <a:lstStyle/>
              <a:p>
                <a:pPr lvl="0" algn="ctr">
                  <a:lnSpc>
                    <a:spcPct val="120000"/>
                  </a:lnSpc>
                </a:pPr>
                <a:r>
                  <a:rPr lang="zh-CN" altLang="en-US" sz="1100">
                    <a:solidFill>
                      <a:srgbClr val="000000"/>
                    </a:solidFill>
                    <a:cs typeface="+mn-ea"/>
                    <a:sym typeface="+mn-lt"/>
                  </a:rPr>
                  <a:t>This section is displayed as a text layout placeholder</a:t>
                </a:r>
                <a:br>
                  <a:rPr lang="zh-CN" altLang="en-US" sz="1100">
                    <a:solidFill>
                      <a:srgbClr val="000000"/>
                    </a:solidFill>
                    <a:cs typeface="+mn-ea"/>
                    <a:sym typeface="+mn-lt"/>
                  </a:rPr>
                </a:br>
                <a:r>
                  <a:rPr lang="zh-CN" altLang="en-US" sz="1100">
                    <a:solidFill>
                      <a:srgbClr val="000000"/>
                    </a:solidFill>
                    <a:cs typeface="+mn-ea"/>
                    <a:sym typeface="+mn-lt"/>
                  </a:rPr>
                  <a:t>(Theme fonts are recommended)</a:t>
                </a:r>
              </a:p>
            </p:txBody>
          </p:sp>
        </p:grpSp>
        <p:grpSp>
          <p:nvGrpSpPr>
            <p:cNvPr id="38" name="Group 44">
              <a:extLst>
                <a:ext uri="{FF2B5EF4-FFF2-40B4-BE49-F238E27FC236}">
                  <a16:creationId xmlns:a16="http://schemas.microsoft.com/office/drawing/2014/main" id="{27FF5F36-6DEE-43FD-9920-CF6E57CF360C}"/>
                </a:ext>
              </a:extLst>
            </p:cNvPr>
            <p:cNvGrpSpPr/>
            <p:nvPr/>
          </p:nvGrpSpPr>
          <p:grpSpPr>
            <a:xfrm>
              <a:off x="5991183" y="5029541"/>
              <a:ext cx="2517739" cy="723852"/>
              <a:chOff x="1341832" y="5029540"/>
              <a:chExt cx="2517738" cy="723852"/>
            </a:xfrm>
          </p:grpSpPr>
          <p:sp>
            <p:nvSpPr>
              <p:cNvPr id="42" name="Rectangle 45">
                <a:extLst>
                  <a:ext uri="{FF2B5EF4-FFF2-40B4-BE49-F238E27FC236}">
                    <a16:creationId xmlns:a16="http://schemas.microsoft.com/office/drawing/2014/main" id="{37E14ACC-5F2F-4A5B-B86A-37BCFC39F00F}"/>
                  </a:ext>
                </a:extLst>
              </p:cNvPr>
              <p:cNvSpPr/>
              <p:nvPr/>
            </p:nvSpPr>
            <p:spPr>
              <a:xfrm>
                <a:off x="1341832" y="5029540"/>
                <a:ext cx="2517738" cy="246221"/>
              </a:xfrm>
              <a:prstGeom prst="rect">
                <a:avLst/>
              </a:prstGeom>
            </p:spPr>
            <p:txBody>
              <a:bodyPr wrap="none" lIns="0" tIns="0" rIns="0" bIns="0" anchor="ctr">
                <a:normAutofit/>
              </a:bodyPr>
              <a:lstStyle/>
              <a:p>
                <a:pPr algn="ctr"/>
                <a:r>
                  <a:rPr lang="zh-CN" altLang="en-US" sz="1200" b="1">
                    <a:solidFill>
                      <a:schemeClr val="accent4"/>
                    </a:solidFill>
                    <a:cs typeface="+mn-ea"/>
                    <a:sym typeface="+mn-lt"/>
                  </a:rPr>
                  <a:t>The title text preset</a:t>
                </a:r>
              </a:p>
            </p:txBody>
          </p:sp>
          <p:sp>
            <p:nvSpPr>
              <p:cNvPr id="43" name="Rectangle 46">
                <a:extLst>
                  <a:ext uri="{FF2B5EF4-FFF2-40B4-BE49-F238E27FC236}">
                    <a16:creationId xmlns:a16="http://schemas.microsoft.com/office/drawing/2014/main" id="{954BA4D9-8E91-4F39-A93B-B61702A74512}"/>
                  </a:ext>
                </a:extLst>
              </p:cNvPr>
              <p:cNvSpPr/>
              <p:nvPr/>
            </p:nvSpPr>
            <p:spPr>
              <a:xfrm>
                <a:off x="1341832" y="5275761"/>
                <a:ext cx="2517738" cy="477631"/>
              </a:xfrm>
              <a:prstGeom prst="rect">
                <a:avLst/>
              </a:prstGeom>
            </p:spPr>
            <p:txBody>
              <a:bodyPr wrap="square" lIns="0" tIns="0" rIns="0" bIns="0" anchor="ctr">
                <a:normAutofit fontScale="62500" lnSpcReduction="20000"/>
              </a:bodyPr>
              <a:lstStyle/>
              <a:p>
                <a:pPr lvl="0" algn="ctr">
                  <a:lnSpc>
                    <a:spcPct val="120000"/>
                  </a:lnSpc>
                </a:pPr>
                <a:r>
                  <a:rPr lang="zh-CN" altLang="en-US" sz="1100">
                    <a:solidFill>
                      <a:srgbClr val="000000"/>
                    </a:solidFill>
                    <a:cs typeface="+mn-ea"/>
                    <a:sym typeface="+mn-lt"/>
                  </a:rPr>
                  <a:t>This section is displayed as a text layout placeholder</a:t>
                </a:r>
                <a:br>
                  <a:rPr lang="zh-CN" altLang="en-US" sz="1100">
                    <a:solidFill>
                      <a:srgbClr val="000000"/>
                    </a:solidFill>
                    <a:cs typeface="+mn-ea"/>
                    <a:sym typeface="+mn-lt"/>
                  </a:rPr>
                </a:br>
                <a:r>
                  <a:rPr lang="zh-CN" altLang="en-US" sz="1100">
                    <a:solidFill>
                      <a:srgbClr val="000000"/>
                    </a:solidFill>
                    <a:cs typeface="+mn-ea"/>
                    <a:sym typeface="+mn-lt"/>
                  </a:rPr>
                  <a:t>(Theme fonts are recommended)</a:t>
                </a:r>
              </a:p>
            </p:txBody>
          </p:sp>
        </p:grpSp>
        <p:grpSp>
          <p:nvGrpSpPr>
            <p:cNvPr id="39" name="Group 47">
              <a:extLst>
                <a:ext uri="{FF2B5EF4-FFF2-40B4-BE49-F238E27FC236}">
                  <a16:creationId xmlns:a16="http://schemas.microsoft.com/office/drawing/2014/main" id="{AB773569-F6FA-4AD0-ADF7-F65F45F8800B}"/>
                </a:ext>
              </a:extLst>
            </p:cNvPr>
            <p:cNvGrpSpPr/>
            <p:nvPr/>
          </p:nvGrpSpPr>
          <p:grpSpPr>
            <a:xfrm>
              <a:off x="8311489" y="5029541"/>
              <a:ext cx="2517739" cy="723852"/>
              <a:chOff x="1341832" y="5029540"/>
              <a:chExt cx="2517738" cy="723852"/>
            </a:xfrm>
          </p:grpSpPr>
          <p:sp>
            <p:nvSpPr>
              <p:cNvPr id="40" name="Rectangle 48">
                <a:extLst>
                  <a:ext uri="{FF2B5EF4-FFF2-40B4-BE49-F238E27FC236}">
                    <a16:creationId xmlns:a16="http://schemas.microsoft.com/office/drawing/2014/main" id="{44F9A08A-6A16-43B9-AA64-00C7E902ACB3}"/>
                  </a:ext>
                </a:extLst>
              </p:cNvPr>
              <p:cNvSpPr/>
              <p:nvPr/>
            </p:nvSpPr>
            <p:spPr>
              <a:xfrm>
                <a:off x="1341832" y="5029540"/>
                <a:ext cx="2517738" cy="246221"/>
              </a:xfrm>
              <a:prstGeom prst="rect">
                <a:avLst/>
              </a:prstGeom>
            </p:spPr>
            <p:txBody>
              <a:bodyPr wrap="none" lIns="0" tIns="0" rIns="0" bIns="0" anchor="ctr">
                <a:normAutofit/>
              </a:bodyPr>
              <a:lstStyle/>
              <a:p>
                <a:pPr algn="ctr"/>
                <a:r>
                  <a:rPr lang="zh-CN" altLang="en-US" sz="1200" b="1" dirty="0">
                    <a:solidFill>
                      <a:srgbClr val="6A6354"/>
                    </a:solidFill>
                    <a:cs typeface="+mn-ea"/>
                    <a:sym typeface="+mn-lt"/>
                  </a:rPr>
                  <a:t>The title text preset</a:t>
                </a:r>
              </a:p>
            </p:txBody>
          </p:sp>
          <p:sp>
            <p:nvSpPr>
              <p:cNvPr id="41" name="Rectangle 49">
                <a:extLst>
                  <a:ext uri="{FF2B5EF4-FFF2-40B4-BE49-F238E27FC236}">
                    <a16:creationId xmlns:a16="http://schemas.microsoft.com/office/drawing/2014/main" id="{EB4A9FCE-879C-4FAE-97A4-1C29D5CD363F}"/>
                  </a:ext>
                </a:extLst>
              </p:cNvPr>
              <p:cNvSpPr/>
              <p:nvPr/>
            </p:nvSpPr>
            <p:spPr>
              <a:xfrm>
                <a:off x="1341832" y="5275761"/>
                <a:ext cx="2517738" cy="477631"/>
              </a:xfrm>
              <a:prstGeom prst="rect">
                <a:avLst/>
              </a:prstGeom>
            </p:spPr>
            <p:txBody>
              <a:bodyPr wrap="square" lIns="0" tIns="0" rIns="0" bIns="0" anchor="ctr">
                <a:normAutofit fontScale="62500" lnSpcReduction="20000"/>
              </a:bodyPr>
              <a:lstStyle/>
              <a:p>
                <a:pPr lvl="0" algn="ctr">
                  <a:lnSpc>
                    <a:spcPct val="120000"/>
                  </a:lnSpc>
                </a:pPr>
                <a:r>
                  <a:rPr lang="zh-CN" altLang="en-US" sz="1100">
                    <a:solidFill>
                      <a:srgbClr val="000000"/>
                    </a:solidFill>
                    <a:cs typeface="+mn-ea"/>
                    <a:sym typeface="+mn-lt"/>
                  </a:rPr>
                  <a:t>This section is displayed as a text layout placeholder</a:t>
                </a:r>
                <a:br>
                  <a:rPr lang="zh-CN" altLang="en-US" sz="1100">
                    <a:solidFill>
                      <a:srgbClr val="000000"/>
                    </a:solidFill>
                    <a:cs typeface="+mn-ea"/>
                    <a:sym typeface="+mn-lt"/>
                  </a:rPr>
                </a:br>
                <a:r>
                  <a:rPr lang="zh-CN" altLang="en-US" sz="1100">
                    <a:solidFill>
                      <a:srgbClr val="000000"/>
                    </a:solidFill>
                    <a:cs typeface="+mn-ea"/>
                    <a:sym typeface="+mn-lt"/>
                  </a:rPr>
                  <a:t>(Theme fonts are recommended)</a:t>
                </a:r>
              </a:p>
            </p:txBody>
          </p:sp>
        </p:grpSp>
      </p:grpSp>
      <p:sp>
        <p:nvSpPr>
          <p:cNvPr id="49" name="Title 1">
            <a:extLst>
              <a:ext uri="{FF2B5EF4-FFF2-40B4-BE49-F238E27FC236}">
                <a16:creationId xmlns:a16="http://schemas.microsoft.com/office/drawing/2014/main" id="{E461BFB4-95FD-46DD-B190-053465F0FC2F}"/>
              </a:ext>
            </a:extLst>
          </p:cNvPr>
          <p:cNvSpPr txBox="1">
            <a:spLocks/>
          </p:cNvSpPr>
          <p:nvPr/>
        </p:nvSpPr>
        <p:spPr>
          <a:xfrm>
            <a:off x="611560" y="175643"/>
            <a:ext cx="2467978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to enter the title</a:t>
            </a:r>
            <a:endParaRPr lang="en-GB" altLang="zh-CN" sz="1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802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:a14="http://schemas.microsoft.com/office/drawing/2010/main" xmlns:a16="http://schemas.microsoft.com/office/drawing/2014/main"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矩形 47">
            <a:extLst>
              <a:ext uri="{FF2B5EF4-FFF2-40B4-BE49-F238E27FC236}">
                <a16:creationId xmlns:a16="http://schemas.microsoft.com/office/drawing/2014/main" id="{177642A8-FCCB-4942-A10B-37209F6424DE}"/>
              </a:ext>
            </a:extLst>
          </p:cNvPr>
          <p:cNvSpPr/>
          <p:nvPr/>
        </p:nvSpPr>
        <p:spPr>
          <a:xfrm>
            <a:off x="2966810" y="1035779"/>
            <a:ext cx="3071942" cy="30719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286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6766DAFD-BDA7-427F-AB27-517E4DC4FE80}"/>
              </a:ext>
            </a:extLst>
          </p:cNvPr>
          <p:cNvSpPr/>
          <p:nvPr/>
        </p:nvSpPr>
        <p:spPr>
          <a:xfrm>
            <a:off x="2987824" y="2643758"/>
            <a:ext cx="29733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spc="300" dirty="0">
                <a:cs typeface="+mn-ea"/>
                <a:sym typeface="+mn-lt"/>
              </a:rPr>
              <a:t>The title text</a:t>
            </a:r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id="{B906A091-44A5-4144-B874-BB38FD862EDB}"/>
              </a:ext>
            </a:extLst>
          </p:cNvPr>
          <p:cNvSpPr/>
          <p:nvPr/>
        </p:nvSpPr>
        <p:spPr>
          <a:xfrm>
            <a:off x="3137211" y="1206180"/>
            <a:ext cx="2731140" cy="2731140"/>
          </a:xfrm>
          <a:prstGeom prst="rect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391ED314-1CD4-42E5-A189-3DBC38C91EB4}"/>
              </a:ext>
            </a:extLst>
          </p:cNvPr>
          <p:cNvSpPr/>
          <p:nvPr/>
        </p:nvSpPr>
        <p:spPr>
          <a:xfrm>
            <a:off x="3779912" y="1238827"/>
            <a:ext cx="15338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7200" spc="300" dirty="0">
                <a:cs typeface="+mn-ea"/>
                <a:sym typeface="+mn-lt"/>
              </a:rPr>
              <a:t>02</a:t>
            </a:r>
            <a:endParaRPr lang="zh-CN" altLang="en-US" sz="7200" spc="300" dirty="0">
              <a:cs typeface="+mn-ea"/>
              <a:sym typeface="+mn-l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05E052AE-3D5A-499B-983A-B07D8C095B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ghtScreen gridSize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476" y="535078"/>
            <a:ext cx="5122546" cy="51435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5FC373C-28B8-4615-B43D-97397A5FFD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 flipV="1">
            <a:off x="6823890" y="-241348"/>
            <a:ext cx="2830707" cy="44069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E10230ED-F7B4-4E8A-A928-49BE321EE51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LightScreen gridSize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5316" y="-1041001"/>
            <a:ext cx="5122546" cy="51435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2FB5B1C-1E62-411D-8B55-327528EDFA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540568" y="1035779"/>
            <a:ext cx="2830707" cy="440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566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:a14="http://schemas.microsoft.com/office/drawing/2010/main" xmlns:a16="http://schemas.microsoft.com/office/drawing/2014/main"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/>
      <p:bldP spid="50" grpId="0" animBg="1"/>
      <p:bldP spid="5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第一PPT模板网-WWW.1PPT.COM"/>
</p:tagLst>
</file>

<file path=ppt/theme/theme1.xml><?xml version="1.0" encoding="utf-8"?>
<a:theme xmlns:a="http://schemas.openxmlformats.org/drawingml/2006/main" name="www.freeppt7.com">
  <a:themeElements>
    <a:clrScheme name="自定义 23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6A9F92"/>
      </a:accent1>
      <a:accent2>
        <a:srgbClr val="6A9F92"/>
      </a:accent2>
      <a:accent3>
        <a:srgbClr val="6A9F92"/>
      </a:accent3>
      <a:accent4>
        <a:srgbClr val="6A9F92"/>
      </a:accent4>
      <a:accent5>
        <a:srgbClr val="6A9F92"/>
      </a:accent5>
      <a:accent6>
        <a:srgbClr val="6A9F92"/>
      </a:accent6>
      <a:hlink>
        <a:srgbClr val="95AC91"/>
      </a:hlink>
      <a:folHlink>
        <a:srgbClr val="99A87D"/>
      </a:folHlink>
    </a:clrScheme>
    <a:fontScheme name="5oi1agxv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6A9F92"/>
    </a:accent1>
    <a:accent2>
      <a:srgbClr val="6A9F92"/>
    </a:accent2>
    <a:accent3>
      <a:srgbClr val="6A9F92"/>
    </a:accent3>
    <a:accent4>
      <a:srgbClr val="6A9F92"/>
    </a:accent4>
    <a:accent5>
      <a:srgbClr val="6A9F92"/>
    </a:accent5>
    <a:accent6>
      <a:srgbClr val="6A9F92"/>
    </a:accent6>
    <a:hlink>
      <a:srgbClr val="95AC91"/>
    </a:hlink>
    <a:folHlink>
      <a:srgbClr val="99A87D"/>
    </a:folHlink>
  </a:clrScheme>
</a:themeOverride>
</file>

<file path=ppt/theme/themeOverride10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6A9F92"/>
    </a:accent1>
    <a:accent2>
      <a:srgbClr val="6A9F92"/>
    </a:accent2>
    <a:accent3>
      <a:srgbClr val="6A9F92"/>
    </a:accent3>
    <a:accent4>
      <a:srgbClr val="6A9F92"/>
    </a:accent4>
    <a:accent5>
      <a:srgbClr val="6A9F92"/>
    </a:accent5>
    <a:accent6>
      <a:srgbClr val="6A9F92"/>
    </a:accent6>
    <a:hlink>
      <a:srgbClr val="95AC91"/>
    </a:hlink>
    <a:folHlink>
      <a:srgbClr val="99A87D"/>
    </a:folHlink>
  </a:clrScheme>
</a:themeOverride>
</file>

<file path=ppt/theme/themeOverride11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6A9F92"/>
    </a:accent1>
    <a:accent2>
      <a:srgbClr val="6A9F92"/>
    </a:accent2>
    <a:accent3>
      <a:srgbClr val="6A9F92"/>
    </a:accent3>
    <a:accent4>
      <a:srgbClr val="6A9F92"/>
    </a:accent4>
    <a:accent5>
      <a:srgbClr val="6A9F92"/>
    </a:accent5>
    <a:accent6>
      <a:srgbClr val="6A9F92"/>
    </a:accent6>
    <a:hlink>
      <a:srgbClr val="95AC91"/>
    </a:hlink>
    <a:folHlink>
      <a:srgbClr val="99A87D"/>
    </a:folHlink>
  </a:clrScheme>
</a:themeOverride>
</file>

<file path=ppt/theme/themeOverride12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6A9F92"/>
    </a:accent1>
    <a:accent2>
      <a:srgbClr val="6A9F92"/>
    </a:accent2>
    <a:accent3>
      <a:srgbClr val="6A9F92"/>
    </a:accent3>
    <a:accent4>
      <a:srgbClr val="6A9F92"/>
    </a:accent4>
    <a:accent5>
      <a:srgbClr val="6A9F92"/>
    </a:accent5>
    <a:accent6>
      <a:srgbClr val="6A9F92"/>
    </a:accent6>
    <a:hlink>
      <a:srgbClr val="95AC91"/>
    </a:hlink>
    <a:folHlink>
      <a:srgbClr val="99A87D"/>
    </a:folHlink>
  </a:clrScheme>
</a:themeOverride>
</file>

<file path=ppt/theme/themeOverride13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6A9F92"/>
    </a:accent1>
    <a:accent2>
      <a:srgbClr val="6A9F92"/>
    </a:accent2>
    <a:accent3>
      <a:srgbClr val="6A9F92"/>
    </a:accent3>
    <a:accent4>
      <a:srgbClr val="6A9F92"/>
    </a:accent4>
    <a:accent5>
      <a:srgbClr val="6A9F92"/>
    </a:accent5>
    <a:accent6>
      <a:srgbClr val="6A9F92"/>
    </a:accent6>
    <a:hlink>
      <a:srgbClr val="95AC91"/>
    </a:hlink>
    <a:folHlink>
      <a:srgbClr val="99A87D"/>
    </a:folHlink>
  </a:clrScheme>
</a:themeOverride>
</file>

<file path=ppt/theme/themeOverride14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6A9F92"/>
    </a:accent1>
    <a:accent2>
      <a:srgbClr val="6A9F92"/>
    </a:accent2>
    <a:accent3>
      <a:srgbClr val="6A9F92"/>
    </a:accent3>
    <a:accent4>
      <a:srgbClr val="6A9F92"/>
    </a:accent4>
    <a:accent5>
      <a:srgbClr val="6A9F92"/>
    </a:accent5>
    <a:accent6>
      <a:srgbClr val="6A9F92"/>
    </a:accent6>
    <a:hlink>
      <a:srgbClr val="95AC91"/>
    </a:hlink>
    <a:folHlink>
      <a:srgbClr val="99A87D"/>
    </a:folHlink>
  </a:clrScheme>
</a:themeOverride>
</file>

<file path=ppt/theme/themeOverride15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6A9F92"/>
    </a:accent1>
    <a:accent2>
      <a:srgbClr val="6A9F92"/>
    </a:accent2>
    <a:accent3>
      <a:srgbClr val="6A9F92"/>
    </a:accent3>
    <a:accent4>
      <a:srgbClr val="6A9F92"/>
    </a:accent4>
    <a:accent5>
      <a:srgbClr val="6A9F92"/>
    </a:accent5>
    <a:accent6>
      <a:srgbClr val="6A9F92"/>
    </a:accent6>
    <a:hlink>
      <a:srgbClr val="95AC91"/>
    </a:hlink>
    <a:folHlink>
      <a:srgbClr val="99A87D"/>
    </a:folHlink>
  </a:clrScheme>
</a:themeOverride>
</file>

<file path=ppt/theme/themeOverride16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6A9F92"/>
    </a:accent1>
    <a:accent2>
      <a:srgbClr val="6A9F92"/>
    </a:accent2>
    <a:accent3>
      <a:srgbClr val="6A9F92"/>
    </a:accent3>
    <a:accent4>
      <a:srgbClr val="6A9F92"/>
    </a:accent4>
    <a:accent5>
      <a:srgbClr val="6A9F92"/>
    </a:accent5>
    <a:accent6>
      <a:srgbClr val="6A9F92"/>
    </a:accent6>
    <a:hlink>
      <a:srgbClr val="95AC91"/>
    </a:hlink>
    <a:folHlink>
      <a:srgbClr val="99A87D"/>
    </a:folHlink>
  </a:clrScheme>
</a:themeOverride>
</file>

<file path=ppt/theme/themeOverride17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6A9F92"/>
    </a:accent1>
    <a:accent2>
      <a:srgbClr val="6A9F92"/>
    </a:accent2>
    <a:accent3>
      <a:srgbClr val="6A9F92"/>
    </a:accent3>
    <a:accent4>
      <a:srgbClr val="6A9F92"/>
    </a:accent4>
    <a:accent5>
      <a:srgbClr val="6A9F92"/>
    </a:accent5>
    <a:accent6>
      <a:srgbClr val="6A9F92"/>
    </a:accent6>
    <a:hlink>
      <a:srgbClr val="95AC91"/>
    </a:hlink>
    <a:folHlink>
      <a:srgbClr val="99A87D"/>
    </a:folHlink>
  </a:clrScheme>
</a:themeOverride>
</file>

<file path=ppt/theme/themeOverride18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6A9F92"/>
    </a:accent1>
    <a:accent2>
      <a:srgbClr val="6A9F92"/>
    </a:accent2>
    <a:accent3>
      <a:srgbClr val="6A9F92"/>
    </a:accent3>
    <a:accent4>
      <a:srgbClr val="6A9F92"/>
    </a:accent4>
    <a:accent5>
      <a:srgbClr val="6A9F92"/>
    </a:accent5>
    <a:accent6>
      <a:srgbClr val="6A9F92"/>
    </a:accent6>
    <a:hlink>
      <a:srgbClr val="95AC91"/>
    </a:hlink>
    <a:folHlink>
      <a:srgbClr val="99A87D"/>
    </a:folHlink>
  </a:clrScheme>
</a:themeOverride>
</file>

<file path=ppt/theme/themeOverride19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6A9F92"/>
    </a:accent1>
    <a:accent2>
      <a:srgbClr val="6A9F92"/>
    </a:accent2>
    <a:accent3>
      <a:srgbClr val="6A9F92"/>
    </a:accent3>
    <a:accent4>
      <a:srgbClr val="6A9F92"/>
    </a:accent4>
    <a:accent5>
      <a:srgbClr val="6A9F92"/>
    </a:accent5>
    <a:accent6>
      <a:srgbClr val="6A9F92"/>
    </a:accent6>
    <a:hlink>
      <a:srgbClr val="95AC91"/>
    </a:hlink>
    <a:folHlink>
      <a:srgbClr val="99A87D"/>
    </a:folHlink>
  </a:clrScheme>
</a:themeOverride>
</file>

<file path=ppt/theme/themeOverride2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6A9F92"/>
    </a:accent1>
    <a:accent2>
      <a:srgbClr val="6A9F92"/>
    </a:accent2>
    <a:accent3>
      <a:srgbClr val="6A9F92"/>
    </a:accent3>
    <a:accent4>
      <a:srgbClr val="6A9F92"/>
    </a:accent4>
    <a:accent5>
      <a:srgbClr val="6A9F92"/>
    </a:accent5>
    <a:accent6>
      <a:srgbClr val="6A9F92"/>
    </a:accent6>
    <a:hlink>
      <a:srgbClr val="95AC91"/>
    </a:hlink>
    <a:folHlink>
      <a:srgbClr val="99A87D"/>
    </a:folHlink>
  </a:clrScheme>
</a:themeOverride>
</file>

<file path=ppt/theme/themeOverride20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6A9F92"/>
    </a:accent1>
    <a:accent2>
      <a:srgbClr val="6A9F92"/>
    </a:accent2>
    <a:accent3>
      <a:srgbClr val="6A9F92"/>
    </a:accent3>
    <a:accent4>
      <a:srgbClr val="6A9F92"/>
    </a:accent4>
    <a:accent5>
      <a:srgbClr val="6A9F92"/>
    </a:accent5>
    <a:accent6>
      <a:srgbClr val="6A9F92"/>
    </a:accent6>
    <a:hlink>
      <a:srgbClr val="95AC91"/>
    </a:hlink>
    <a:folHlink>
      <a:srgbClr val="99A87D"/>
    </a:folHlink>
  </a:clrScheme>
</a:themeOverride>
</file>

<file path=ppt/theme/themeOverride21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6A9F92"/>
    </a:accent1>
    <a:accent2>
      <a:srgbClr val="6A9F92"/>
    </a:accent2>
    <a:accent3>
      <a:srgbClr val="6A9F92"/>
    </a:accent3>
    <a:accent4>
      <a:srgbClr val="6A9F92"/>
    </a:accent4>
    <a:accent5>
      <a:srgbClr val="6A9F92"/>
    </a:accent5>
    <a:accent6>
      <a:srgbClr val="6A9F92"/>
    </a:accent6>
    <a:hlink>
      <a:srgbClr val="95AC91"/>
    </a:hlink>
    <a:folHlink>
      <a:srgbClr val="99A87D"/>
    </a:folHlink>
  </a:clrScheme>
</a:themeOverride>
</file>

<file path=ppt/theme/themeOverride22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6A9F92"/>
    </a:accent1>
    <a:accent2>
      <a:srgbClr val="6A9F92"/>
    </a:accent2>
    <a:accent3>
      <a:srgbClr val="6A9F92"/>
    </a:accent3>
    <a:accent4>
      <a:srgbClr val="6A9F92"/>
    </a:accent4>
    <a:accent5>
      <a:srgbClr val="6A9F92"/>
    </a:accent5>
    <a:accent6>
      <a:srgbClr val="6A9F92"/>
    </a:accent6>
    <a:hlink>
      <a:srgbClr val="95AC91"/>
    </a:hlink>
    <a:folHlink>
      <a:srgbClr val="99A87D"/>
    </a:folHlink>
  </a:clrScheme>
</a:themeOverride>
</file>

<file path=ppt/theme/themeOverride23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6A9F92"/>
    </a:accent1>
    <a:accent2>
      <a:srgbClr val="6A9F92"/>
    </a:accent2>
    <a:accent3>
      <a:srgbClr val="6A9F92"/>
    </a:accent3>
    <a:accent4>
      <a:srgbClr val="6A9F92"/>
    </a:accent4>
    <a:accent5>
      <a:srgbClr val="6A9F92"/>
    </a:accent5>
    <a:accent6>
      <a:srgbClr val="6A9F92"/>
    </a:accent6>
    <a:hlink>
      <a:srgbClr val="95AC91"/>
    </a:hlink>
    <a:folHlink>
      <a:srgbClr val="99A87D"/>
    </a:folHlink>
  </a:clrScheme>
</a:themeOverride>
</file>

<file path=ppt/theme/themeOverride24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6A9F92"/>
    </a:accent1>
    <a:accent2>
      <a:srgbClr val="6A9F92"/>
    </a:accent2>
    <a:accent3>
      <a:srgbClr val="6A9F92"/>
    </a:accent3>
    <a:accent4>
      <a:srgbClr val="6A9F92"/>
    </a:accent4>
    <a:accent5>
      <a:srgbClr val="6A9F92"/>
    </a:accent5>
    <a:accent6>
      <a:srgbClr val="6A9F92"/>
    </a:accent6>
    <a:hlink>
      <a:srgbClr val="95AC91"/>
    </a:hlink>
    <a:folHlink>
      <a:srgbClr val="99A87D"/>
    </a:folHlink>
  </a:clrScheme>
</a:themeOverride>
</file>

<file path=ppt/theme/themeOverride3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6A9F92"/>
    </a:accent1>
    <a:accent2>
      <a:srgbClr val="6A9F92"/>
    </a:accent2>
    <a:accent3>
      <a:srgbClr val="6A9F92"/>
    </a:accent3>
    <a:accent4>
      <a:srgbClr val="6A9F92"/>
    </a:accent4>
    <a:accent5>
      <a:srgbClr val="6A9F92"/>
    </a:accent5>
    <a:accent6>
      <a:srgbClr val="6A9F92"/>
    </a:accent6>
    <a:hlink>
      <a:srgbClr val="95AC91"/>
    </a:hlink>
    <a:folHlink>
      <a:srgbClr val="99A87D"/>
    </a:folHlink>
  </a:clrScheme>
</a:themeOverride>
</file>

<file path=ppt/theme/themeOverride4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6A9F92"/>
    </a:accent1>
    <a:accent2>
      <a:srgbClr val="6A9F92"/>
    </a:accent2>
    <a:accent3>
      <a:srgbClr val="6A9F92"/>
    </a:accent3>
    <a:accent4>
      <a:srgbClr val="6A9F92"/>
    </a:accent4>
    <a:accent5>
      <a:srgbClr val="6A9F92"/>
    </a:accent5>
    <a:accent6>
      <a:srgbClr val="6A9F92"/>
    </a:accent6>
    <a:hlink>
      <a:srgbClr val="95AC91"/>
    </a:hlink>
    <a:folHlink>
      <a:srgbClr val="99A87D"/>
    </a:folHlink>
  </a:clrScheme>
</a:themeOverride>
</file>

<file path=ppt/theme/themeOverride5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6A9F92"/>
    </a:accent1>
    <a:accent2>
      <a:srgbClr val="6A9F92"/>
    </a:accent2>
    <a:accent3>
      <a:srgbClr val="6A9F92"/>
    </a:accent3>
    <a:accent4>
      <a:srgbClr val="6A9F92"/>
    </a:accent4>
    <a:accent5>
      <a:srgbClr val="6A9F92"/>
    </a:accent5>
    <a:accent6>
      <a:srgbClr val="6A9F92"/>
    </a:accent6>
    <a:hlink>
      <a:srgbClr val="95AC91"/>
    </a:hlink>
    <a:folHlink>
      <a:srgbClr val="99A87D"/>
    </a:folHlink>
  </a:clrScheme>
</a:themeOverride>
</file>

<file path=ppt/theme/themeOverride6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6A9F92"/>
    </a:accent1>
    <a:accent2>
      <a:srgbClr val="6A9F92"/>
    </a:accent2>
    <a:accent3>
      <a:srgbClr val="6A9F92"/>
    </a:accent3>
    <a:accent4>
      <a:srgbClr val="6A9F92"/>
    </a:accent4>
    <a:accent5>
      <a:srgbClr val="6A9F92"/>
    </a:accent5>
    <a:accent6>
      <a:srgbClr val="6A9F92"/>
    </a:accent6>
    <a:hlink>
      <a:srgbClr val="95AC91"/>
    </a:hlink>
    <a:folHlink>
      <a:srgbClr val="99A87D"/>
    </a:folHlink>
  </a:clrScheme>
</a:themeOverride>
</file>

<file path=ppt/theme/themeOverride7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6A9F92"/>
    </a:accent1>
    <a:accent2>
      <a:srgbClr val="6A9F92"/>
    </a:accent2>
    <a:accent3>
      <a:srgbClr val="6A9F92"/>
    </a:accent3>
    <a:accent4>
      <a:srgbClr val="6A9F92"/>
    </a:accent4>
    <a:accent5>
      <a:srgbClr val="6A9F92"/>
    </a:accent5>
    <a:accent6>
      <a:srgbClr val="6A9F92"/>
    </a:accent6>
    <a:hlink>
      <a:srgbClr val="95AC91"/>
    </a:hlink>
    <a:folHlink>
      <a:srgbClr val="99A87D"/>
    </a:folHlink>
  </a:clrScheme>
</a:themeOverride>
</file>

<file path=ppt/theme/themeOverride8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6A9F92"/>
    </a:accent1>
    <a:accent2>
      <a:srgbClr val="6A9F92"/>
    </a:accent2>
    <a:accent3>
      <a:srgbClr val="6A9F92"/>
    </a:accent3>
    <a:accent4>
      <a:srgbClr val="6A9F92"/>
    </a:accent4>
    <a:accent5>
      <a:srgbClr val="6A9F92"/>
    </a:accent5>
    <a:accent6>
      <a:srgbClr val="6A9F92"/>
    </a:accent6>
    <a:hlink>
      <a:srgbClr val="95AC91"/>
    </a:hlink>
    <a:folHlink>
      <a:srgbClr val="99A87D"/>
    </a:folHlink>
  </a:clrScheme>
</a:themeOverride>
</file>

<file path=ppt/theme/themeOverride9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6A9F92"/>
    </a:accent1>
    <a:accent2>
      <a:srgbClr val="6A9F92"/>
    </a:accent2>
    <a:accent3>
      <a:srgbClr val="6A9F92"/>
    </a:accent3>
    <a:accent4>
      <a:srgbClr val="6A9F92"/>
    </a:accent4>
    <a:accent5>
      <a:srgbClr val="6A9F92"/>
    </a:accent5>
    <a:accent6>
      <a:srgbClr val="6A9F92"/>
    </a:accent6>
    <a:hlink>
      <a:srgbClr val="95AC91"/>
    </a:hlink>
    <a:folHlink>
      <a:srgbClr val="99A87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3135</TotalTime>
  <Words>1693</Words>
  <Application>Microsoft Office PowerPoint</Application>
  <PresentationFormat>全屏显示(16:9)</PresentationFormat>
  <Paragraphs>243</Paragraphs>
  <Slides>25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1" baseType="lpstr">
      <vt:lpstr>方正正黑简体</vt:lpstr>
      <vt:lpstr>微软雅黑</vt:lpstr>
      <vt:lpstr>Arial</vt:lpstr>
      <vt:lpstr>Calibri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www.freeppt7.com</cp:keywords>
  <dc:description>www.freeppt7.com</dc:description>
  <cp:lastModifiedBy>宇 之灵</cp:lastModifiedBy>
  <cp:revision>262</cp:revision>
  <dcterms:created xsi:type="dcterms:W3CDTF">2015-12-11T17:46:17Z</dcterms:created>
  <dcterms:modified xsi:type="dcterms:W3CDTF">2020-12-10T07:26:09Z</dcterms:modified>
</cp:coreProperties>
</file>