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27"/>
  </p:notesMasterIdLst>
  <p:sldIdLst>
    <p:sldId id="338" r:id="rId3"/>
    <p:sldId id="337" r:id="rId4"/>
    <p:sldId id="260" r:id="rId5"/>
    <p:sldId id="392" r:id="rId6"/>
    <p:sldId id="395" r:id="rId7"/>
    <p:sldId id="365" r:id="rId8"/>
    <p:sldId id="364" r:id="rId9"/>
    <p:sldId id="357" r:id="rId10"/>
    <p:sldId id="399" r:id="rId11"/>
    <p:sldId id="363" r:id="rId12"/>
    <p:sldId id="400" r:id="rId13"/>
    <p:sldId id="350" r:id="rId14"/>
    <p:sldId id="358" r:id="rId15"/>
    <p:sldId id="401" r:id="rId16"/>
    <p:sldId id="384" r:id="rId17"/>
    <p:sldId id="398" r:id="rId18"/>
    <p:sldId id="362" r:id="rId19"/>
    <p:sldId id="402" r:id="rId20"/>
    <p:sldId id="359" r:id="rId21"/>
    <p:sldId id="381" r:id="rId22"/>
    <p:sldId id="393" r:id="rId23"/>
    <p:sldId id="396" r:id="rId24"/>
    <p:sldId id="397" r:id="rId25"/>
    <p:sldId id="394" r:id="rId26"/>
  </p:sldIdLst>
  <p:sldSz cx="9147175"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userDrawn="1">
          <p15:clr>
            <a:srgbClr val="A4A3A4"/>
          </p15:clr>
        </p15:guide>
        <p15:guide id="2" pos="28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FF7"/>
    <a:srgbClr val="FFFFFF"/>
    <a:srgbClr val="F7FFEF"/>
    <a:srgbClr val="E6E6E6"/>
    <a:srgbClr val="483517"/>
    <a:srgbClr val="E83B3A"/>
    <a:srgbClr val="5846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70" autoAdjust="0"/>
    <p:restoredTop sz="88634" autoAdjust="0"/>
  </p:normalViewPr>
  <p:slideViewPr>
    <p:cSldViewPr>
      <p:cViewPr varScale="1">
        <p:scale>
          <a:sx n="85" d="100"/>
          <a:sy n="85" d="100"/>
        </p:scale>
        <p:origin x="738" y="72"/>
      </p:cViewPr>
      <p:guideLst>
        <p:guide orient="horz" pos="1621"/>
        <p:guide pos="2881"/>
      </p:guideLst>
    </p:cSldViewPr>
  </p:slideViewPr>
  <p:notesTextViewPr>
    <p:cViewPr>
      <p:scale>
        <a:sx n="100" d="100"/>
        <a:sy n="100" d="100"/>
      </p:scale>
      <p:origin x="0" y="0"/>
    </p:cViewPr>
  </p:notesTextViewPr>
  <p:sorterViewPr>
    <p:cViewPr>
      <p:scale>
        <a:sx n="44" d="100"/>
        <a:sy n="44"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a:effectLst>
              <a:innerShdw blurRad="127000" dist="50800" dir="13500000">
                <a:prstClr val="black">
                  <a:alpha val="30000"/>
                </a:prstClr>
              </a:innerShdw>
            </a:effectLst>
          </c:spPr>
          <c:dPt>
            <c:idx val="0"/>
            <c:bubble3D val="0"/>
            <c:spPr>
              <a:solidFill>
                <a:schemeClr val="accent1"/>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9C3F-4017-8A67-8B5768340F52}"/>
              </c:ext>
            </c:extLst>
          </c:dPt>
          <c:dPt>
            <c:idx val="1"/>
            <c:bubble3D val="0"/>
            <c:spPr>
              <a:solidFill>
                <a:schemeClr val="bg1">
                  <a:lumMod val="85000"/>
                </a:schemeClr>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EFD6-47F8-B702-73B365F017C6}"/>
              </c:ext>
            </c:extLst>
          </c:dPt>
          <c:cat>
            <c:strRef>
              <c:f>Sheet1!$A$2:$A$3</c:f>
              <c:strCache>
                <c:ptCount val="2"/>
                <c:pt idx="0">
                  <c:v>第一季度</c:v>
                </c:pt>
                <c:pt idx="1">
                  <c:v>第二季度</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0-EFD6-47F8-B702-73B365F017C6}"/>
            </c:ext>
          </c:extLst>
        </c:ser>
        <c:dLbls>
          <c:showLegendKey val="0"/>
          <c:showVal val="0"/>
          <c:showCatName val="0"/>
          <c:showSerName val="0"/>
          <c:showPercent val="0"/>
          <c:showBubbleSize val="0"/>
          <c:showLeaderLines val="1"/>
        </c:dLbls>
        <c:firstSliceAng val="0"/>
        <c:holeSize val="86"/>
      </c:doughnutChart>
      <c:spPr>
        <a:noFill/>
        <a:ln>
          <a:noFill/>
        </a:ln>
        <a:effectLst/>
      </c:spPr>
    </c:plotArea>
    <c:plotVisOnly val="1"/>
    <c:dispBlanksAs val="zero"/>
    <c:showDLblsOverMax val="0"/>
  </c:chart>
  <c:spPr>
    <a:noFill/>
    <a:ln>
      <a:noFill/>
    </a:ln>
    <a:effectLst>
      <a:innerShdw blurRad="63500" dist="50800" dir="13500000">
        <a:prstClr val="black">
          <a:alpha val="50000"/>
        </a:prstClr>
      </a:innerShdw>
    </a:effectLst>
  </c:spPr>
  <c:txPr>
    <a:bodyPr/>
    <a:lstStyle/>
    <a:p>
      <a:pPr>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a:effectLst>
              <a:innerShdw blurRad="127000" dist="50800" dir="13500000">
                <a:prstClr val="black">
                  <a:alpha val="30000"/>
                </a:prstClr>
              </a:innerShdw>
            </a:effectLst>
          </c:spPr>
          <c:dPt>
            <c:idx val="0"/>
            <c:bubble3D val="0"/>
            <c:spPr>
              <a:solidFill>
                <a:schemeClr val="accent2"/>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E47C-43A3-9C8D-96D65DEA273D}"/>
              </c:ext>
            </c:extLst>
          </c:dPt>
          <c:dPt>
            <c:idx val="1"/>
            <c:bubble3D val="0"/>
            <c:spPr>
              <a:solidFill>
                <a:schemeClr val="bg1">
                  <a:lumMod val="85000"/>
                </a:schemeClr>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EFD6-47F8-B702-73B365F017C6}"/>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0-EFD6-47F8-B702-73B365F017C6}"/>
            </c:ext>
          </c:extLst>
        </c:ser>
        <c:dLbls>
          <c:showLegendKey val="0"/>
          <c:showVal val="0"/>
          <c:showCatName val="0"/>
          <c:showSerName val="0"/>
          <c:showPercent val="0"/>
          <c:showBubbleSize val="0"/>
          <c:showLeaderLines val="1"/>
        </c:dLbls>
        <c:firstSliceAng val="0"/>
        <c:holeSize val="86"/>
      </c:doughnutChart>
      <c:spPr>
        <a:noFill/>
        <a:ln>
          <a:noFill/>
        </a:ln>
        <a:effectLst/>
      </c:spPr>
    </c:plotArea>
    <c:plotVisOnly val="1"/>
    <c:dispBlanksAs val="zero"/>
    <c:showDLblsOverMax val="0"/>
  </c:chart>
  <c:spPr>
    <a:noFill/>
    <a:ln>
      <a:noFill/>
    </a:ln>
    <a:effectLst>
      <a:innerShdw blurRad="63500" dist="50800" dir="13500000">
        <a:prstClr val="black">
          <a:alpha val="50000"/>
        </a:prstClr>
      </a:innerShdw>
    </a:effectLst>
  </c:spPr>
  <c:txPr>
    <a:bodyPr/>
    <a:lstStyle/>
    <a:p>
      <a:pPr>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a:effectLst>
              <a:innerShdw blurRad="127000" dist="50800" dir="13500000">
                <a:prstClr val="black">
                  <a:alpha val="30000"/>
                </a:prstClr>
              </a:innerShdw>
            </a:effectLst>
          </c:spPr>
          <c:dPt>
            <c:idx val="0"/>
            <c:bubble3D val="0"/>
            <c:spPr>
              <a:solidFill>
                <a:schemeClr val="accent3"/>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BCDE-46DE-9ED0-246AA9C593D0}"/>
              </c:ext>
            </c:extLst>
          </c:dPt>
          <c:dPt>
            <c:idx val="1"/>
            <c:bubble3D val="0"/>
            <c:spPr>
              <a:solidFill>
                <a:schemeClr val="bg1">
                  <a:lumMod val="85000"/>
                </a:schemeClr>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EFD6-47F8-B702-73B365F017C6}"/>
              </c:ext>
            </c:extLst>
          </c:dPt>
          <c:cat>
            <c:strRef>
              <c:f>Sheet1!$A$2:$A$3</c:f>
              <c:strCache>
                <c:ptCount val="2"/>
                <c:pt idx="0">
                  <c:v>第一季度</c:v>
                </c:pt>
                <c:pt idx="1">
                  <c:v>第二季度</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0-EFD6-47F8-B702-73B365F017C6}"/>
            </c:ext>
          </c:extLst>
        </c:ser>
        <c:dLbls>
          <c:showLegendKey val="0"/>
          <c:showVal val="0"/>
          <c:showCatName val="0"/>
          <c:showSerName val="0"/>
          <c:showPercent val="0"/>
          <c:showBubbleSize val="0"/>
          <c:showLeaderLines val="1"/>
        </c:dLbls>
        <c:firstSliceAng val="0"/>
        <c:holeSize val="86"/>
      </c:doughnutChart>
      <c:spPr>
        <a:noFill/>
        <a:ln>
          <a:noFill/>
        </a:ln>
        <a:effectLst/>
      </c:spPr>
    </c:plotArea>
    <c:plotVisOnly val="1"/>
    <c:dispBlanksAs val="zero"/>
    <c:showDLblsOverMax val="0"/>
  </c:chart>
  <c:spPr>
    <a:noFill/>
    <a:ln>
      <a:noFill/>
    </a:ln>
    <a:effectLst>
      <a:innerShdw blurRad="63500" dist="50800" dir="13500000">
        <a:prstClr val="black">
          <a:alpha val="50000"/>
        </a:prstClr>
      </a:innerShdw>
    </a:effectLst>
  </c:spPr>
  <c:txPr>
    <a:bodyPr/>
    <a:lstStyle/>
    <a:p>
      <a:pPr>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7FFCF0-DD59-4612-9D71-417719DC0377}" type="datetimeFigureOut">
              <a:rPr lang="zh-CN" altLang="en-US" smtClean="0"/>
              <a:t>2020/12/14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DAA1E2-0BCB-498F-B666-E5E40D25323B}" type="slidenum">
              <a:rPr lang="zh-CN" altLang="en-US" smtClean="0"/>
              <a:t>‹#›</a:t>
            </a:fld>
            <a:endParaRPr lang="zh-CN" altLang="en-US"/>
          </a:p>
        </p:txBody>
      </p:sp>
    </p:spTree>
    <p:extLst>
      <p:ext uri="{BB962C8B-B14F-4D97-AF65-F5344CB8AC3E}">
        <p14:creationId xmlns:p14="http://schemas.microsoft.com/office/powerpoint/2010/main" val="1704069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1</a:t>
            </a:fld>
            <a:endParaRPr lang="zh-CN" altLang="en-US"/>
          </a:p>
        </p:txBody>
      </p:sp>
    </p:spTree>
    <p:extLst>
      <p:ext uri="{BB962C8B-B14F-4D97-AF65-F5344CB8AC3E}">
        <p14:creationId xmlns:p14="http://schemas.microsoft.com/office/powerpoint/2010/main" val="3566871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13</a:t>
            </a:fld>
            <a:endParaRPr lang="zh-CN" altLang="en-US"/>
          </a:p>
        </p:txBody>
      </p:sp>
    </p:spTree>
    <p:extLst>
      <p:ext uri="{BB962C8B-B14F-4D97-AF65-F5344CB8AC3E}">
        <p14:creationId xmlns:p14="http://schemas.microsoft.com/office/powerpoint/2010/main" val="3409059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FD5AA25-83E5-4DE0-929C-E48B54D0E038}" type="slidenum">
              <a:rPr lang="zh-CN" altLang="en-US" smtClean="0"/>
              <a:pPr>
                <a:defRPr/>
              </a:pPr>
              <a:t>15</a:t>
            </a:fld>
            <a:endParaRPr lang="zh-CN" altLang="en-US"/>
          </a:p>
        </p:txBody>
      </p:sp>
    </p:spTree>
    <p:extLst>
      <p:ext uri="{BB962C8B-B14F-4D97-AF65-F5344CB8AC3E}">
        <p14:creationId xmlns:p14="http://schemas.microsoft.com/office/powerpoint/2010/main" val="211929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17</a:t>
            </a:fld>
            <a:endParaRPr lang="zh-CN" altLang="en-US"/>
          </a:p>
        </p:txBody>
      </p:sp>
    </p:spTree>
    <p:extLst>
      <p:ext uri="{BB962C8B-B14F-4D97-AF65-F5344CB8AC3E}">
        <p14:creationId xmlns:p14="http://schemas.microsoft.com/office/powerpoint/2010/main" val="2133774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pPr/>
              <a:t>18</a:t>
            </a:fld>
            <a:endParaRPr lang="zh-CN" altLang="en-US"/>
          </a:p>
        </p:txBody>
      </p:sp>
    </p:spTree>
    <p:extLst>
      <p:ext uri="{BB962C8B-B14F-4D97-AF65-F5344CB8AC3E}">
        <p14:creationId xmlns:p14="http://schemas.microsoft.com/office/powerpoint/2010/main" val="2643997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19</a:t>
            </a:fld>
            <a:endParaRPr lang="zh-CN" altLang="en-US"/>
          </a:p>
        </p:txBody>
      </p:sp>
    </p:spTree>
    <p:extLst>
      <p:ext uri="{BB962C8B-B14F-4D97-AF65-F5344CB8AC3E}">
        <p14:creationId xmlns:p14="http://schemas.microsoft.com/office/powerpoint/2010/main" val="610566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401986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24</a:t>
            </a:fld>
            <a:endParaRPr lang="zh-CN" altLang="en-US"/>
          </a:p>
        </p:txBody>
      </p:sp>
    </p:spTree>
    <p:extLst>
      <p:ext uri="{BB962C8B-B14F-4D97-AF65-F5344CB8AC3E}">
        <p14:creationId xmlns:p14="http://schemas.microsoft.com/office/powerpoint/2010/main" val="4104391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val="4066799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3</a:t>
            </a:fld>
            <a:endParaRPr lang="zh-CN" altLang="en-US"/>
          </a:p>
        </p:txBody>
      </p:sp>
    </p:spTree>
    <p:extLst>
      <p:ext uri="{BB962C8B-B14F-4D97-AF65-F5344CB8AC3E}">
        <p14:creationId xmlns:p14="http://schemas.microsoft.com/office/powerpoint/2010/main" val="2756647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a:xfrm>
            <a:off x="381000" y="685800"/>
            <a:ext cx="6096000" cy="3429000"/>
          </a:xfrm>
        </p:spPr>
      </p:sp>
      <p:sp>
        <p:nvSpPr>
          <p:cNvPr id="19459" name="备注占位符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zh-CN" altLang="en-US">
              <a:latin typeface="Arial" charset="0"/>
            </a:endParaRPr>
          </a:p>
        </p:txBody>
      </p:sp>
      <p:sp>
        <p:nvSpPr>
          <p:cNvPr id="19460" name="日期占位符 3"/>
          <p:cNvSpPr>
            <a:spLocks noGrp="1"/>
          </p:cNvSpPr>
          <p:nvPr>
            <p:ph type="dt" sz="quarter" idx="1"/>
          </p:nvPr>
        </p:nvSpPr>
        <p:spPr>
          <a:noFill/>
          <a:ln>
            <a:miter lim="800000"/>
            <a:headEnd/>
            <a:tailEnd/>
          </a:ln>
        </p:spPr>
        <p:txBody>
          <a:bodyPr/>
          <a:lstStyle/>
          <a:p>
            <a:pPr>
              <a:buFont typeface="Arial" charset="0"/>
              <a:buNone/>
            </a:pPr>
            <a:fld id="{D8576B98-9175-421B-8D4A-240018DDAF39}" type="datetime1">
              <a:rPr lang="zh-CN" altLang="en-US" smtClean="0">
                <a:latin typeface="Arial" charset="0"/>
                <a:ea typeface="宋体" charset="-122"/>
              </a:rPr>
              <a:pPr>
                <a:buFont typeface="Arial" charset="0"/>
                <a:buNone/>
              </a:pPr>
              <a:t>2020/12/14</a:t>
            </a:fld>
            <a:endParaRPr lang="en-US" altLang="zh-CN" sz="1200">
              <a:latin typeface="Arial" charset="0"/>
              <a:ea typeface="宋体" charset="-122"/>
            </a:endParaRPr>
          </a:p>
        </p:txBody>
      </p:sp>
      <p:sp>
        <p:nvSpPr>
          <p:cNvPr id="19461" name="灯片编号占位符 4"/>
          <p:cNvSpPr>
            <a:spLocks noGrp="1"/>
          </p:cNvSpPr>
          <p:nvPr>
            <p:ph type="sldNum" sz="quarter" idx="5"/>
          </p:nvPr>
        </p:nvSpPr>
        <p:spPr>
          <a:noFill/>
          <a:ln>
            <a:miter lim="800000"/>
            <a:headEnd/>
            <a:tailEnd/>
          </a:ln>
        </p:spPr>
        <p:txBody>
          <a:bodyPr/>
          <a:lstStyle/>
          <a:p>
            <a:fld id="{BB41FC51-1FA2-4970-8F10-75A84291408D}" type="slidenum">
              <a:rPr lang="zh-CN" altLang="en-US"/>
              <a:pPr/>
              <a:t>4</a:t>
            </a:fld>
            <a:endParaRPr lang="en-US" altLang="zh-CN" sz="1200"/>
          </a:p>
        </p:txBody>
      </p:sp>
    </p:spTree>
    <p:extLst>
      <p:ext uri="{BB962C8B-B14F-4D97-AF65-F5344CB8AC3E}">
        <p14:creationId xmlns:p14="http://schemas.microsoft.com/office/powerpoint/2010/main" val="2386271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6</a:t>
            </a:fld>
            <a:endParaRPr lang="zh-CN" altLang="en-US"/>
          </a:p>
        </p:txBody>
      </p:sp>
    </p:spTree>
    <p:extLst>
      <p:ext uri="{BB962C8B-B14F-4D97-AF65-F5344CB8AC3E}">
        <p14:creationId xmlns:p14="http://schemas.microsoft.com/office/powerpoint/2010/main" val="457970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7</a:t>
            </a:fld>
            <a:endParaRPr lang="zh-CN" altLang="en-US"/>
          </a:p>
        </p:txBody>
      </p:sp>
    </p:spTree>
    <p:extLst>
      <p:ext uri="{BB962C8B-B14F-4D97-AF65-F5344CB8AC3E}">
        <p14:creationId xmlns:p14="http://schemas.microsoft.com/office/powerpoint/2010/main" val="3194838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8</a:t>
            </a:fld>
            <a:endParaRPr lang="zh-CN" altLang="en-US"/>
          </a:p>
        </p:txBody>
      </p:sp>
    </p:spTree>
    <p:extLst>
      <p:ext uri="{BB962C8B-B14F-4D97-AF65-F5344CB8AC3E}">
        <p14:creationId xmlns:p14="http://schemas.microsoft.com/office/powerpoint/2010/main" val="3755938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0AF72C-DB1A-45F9-95C8-590636234137}" type="slidenum">
              <a:rPr lang="zh-CN" altLang="en-US" smtClean="0"/>
              <a:t>10</a:t>
            </a:fld>
            <a:endParaRPr lang="zh-CN" altLang="en-US"/>
          </a:p>
        </p:txBody>
      </p:sp>
    </p:spTree>
    <p:extLst>
      <p:ext uri="{BB962C8B-B14F-4D97-AF65-F5344CB8AC3E}">
        <p14:creationId xmlns:p14="http://schemas.microsoft.com/office/powerpoint/2010/main" val="925952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12</a:t>
            </a:fld>
            <a:endParaRPr lang="en-US"/>
          </a:p>
        </p:txBody>
      </p:sp>
    </p:spTree>
    <p:extLst>
      <p:ext uri="{BB962C8B-B14F-4D97-AF65-F5344CB8AC3E}">
        <p14:creationId xmlns:p14="http://schemas.microsoft.com/office/powerpoint/2010/main" val="696115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6038" y="1598314"/>
            <a:ext cx="7775099" cy="110285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2076" y="2915550"/>
            <a:ext cx="6403023" cy="1314856"/>
          </a:xfrm>
          <a:prstGeom prst="rect">
            <a:avLst/>
          </a:prstGeom>
        </p:spPr>
        <p:txBody>
          <a:bodyPr/>
          <a:lstStyle>
            <a:lvl1pPr marL="0" indent="0" algn="ctr">
              <a:buNone/>
              <a:defRPr>
                <a:solidFill>
                  <a:schemeClr val="tx1">
                    <a:tint val="75000"/>
                  </a:schemeClr>
                </a:solidFill>
              </a:defRPr>
            </a:lvl1pPr>
            <a:lvl2pPr marL="457337" indent="0" algn="ctr">
              <a:buNone/>
              <a:defRPr>
                <a:solidFill>
                  <a:schemeClr val="tx1">
                    <a:tint val="75000"/>
                  </a:schemeClr>
                </a:solidFill>
              </a:defRPr>
            </a:lvl2pPr>
            <a:lvl3pPr marL="914674" indent="0" algn="ctr">
              <a:buNone/>
              <a:defRPr>
                <a:solidFill>
                  <a:schemeClr val="tx1">
                    <a:tint val="75000"/>
                  </a:schemeClr>
                </a:solidFill>
              </a:defRPr>
            </a:lvl3pPr>
            <a:lvl4pPr marL="1372011" indent="0" algn="ctr">
              <a:buNone/>
              <a:defRPr>
                <a:solidFill>
                  <a:schemeClr val="tx1">
                    <a:tint val="75000"/>
                  </a:schemeClr>
                </a:solidFill>
              </a:defRPr>
            </a:lvl4pPr>
            <a:lvl5pPr marL="1829349" indent="0" algn="ctr">
              <a:buNone/>
              <a:defRPr>
                <a:solidFill>
                  <a:schemeClr val="tx1">
                    <a:tint val="75000"/>
                  </a:schemeClr>
                </a:solidFill>
              </a:defRPr>
            </a:lvl5pPr>
            <a:lvl6pPr marL="2286686" indent="0" algn="ctr">
              <a:buNone/>
              <a:defRPr>
                <a:solidFill>
                  <a:schemeClr val="tx1">
                    <a:tint val="75000"/>
                  </a:schemeClr>
                </a:solidFill>
              </a:defRPr>
            </a:lvl6pPr>
            <a:lvl7pPr marL="2744023" indent="0" algn="ctr">
              <a:buNone/>
              <a:defRPr>
                <a:solidFill>
                  <a:schemeClr val="tx1">
                    <a:tint val="75000"/>
                  </a:schemeClr>
                </a:solidFill>
              </a:defRPr>
            </a:lvl7pPr>
            <a:lvl8pPr marL="3201360" indent="0" algn="ctr">
              <a:buNone/>
              <a:defRPr>
                <a:solidFill>
                  <a:schemeClr val="tx1">
                    <a:tint val="75000"/>
                  </a:schemeClr>
                </a:solidFill>
              </a:defRPr>
            </a:lvl8pPr>
            <a:lvl9pPr marL="3658697"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359" y="4768735"/>
            <a:ext cx="2134341" cy="273928"/>
          </a:xfrm>
          <a:prstGeom prst="rect">
            <a:avLst/>
          </a:prstGeom>
        </p:spPr>
        <p:txBody>
          <a:bodyPr/>
          <a:lstStyle/>
          <a:p>
            <a:fld id="{2CFBF030-126A-44E1-A291-CE0450786A5D}" type="datetimeFigureOut">
              <a:rPr lang="zh-CN" altLang="en-US" smtClean="0"/>
              <a:t>2020/12/14</a:t>
            </a:fld>
            <a:endParaRPr lang="zh-CN" altLang="en-US"/>
          </a:p>
        </p:txBody>
      </p:sp>
      <p:sp>
        <p:nvSpPr>
          <p:cNvPr id="5" name="页脚占位符 4"/>
          <p:cNvSpPr>
            <a:spLocks noGrp="1"/>
          </p:cNvSpPr>
          <p:nvPr>
            <p:ph type="ftr" sz="quarter" idx="11"/>
          </p:nvPr>
        </p:nvSpPr>
        <p:spPr>
          <a:xfrm>
            <a:off x="3125285" y="4768735"/>
            <a:ext cx="2896605" cy="27392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5475" y="4768735"/>
            <a:ext cx="2134341" cy="273928"/>
          </a:xfrm>
          <a:prstGeom prst="rect">
            <a:avLst/>
          </a:prstGeom>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A5A97A19-3743-4AE2-BFF1-2C6FA127B19B}"/>
              </a:ext>
            </a:extLst>
          </p:cNvPr>
          <p:cNvPicPr>
            <a:picLocks noChangeAspect="1"/>
          </p:cNvPicPr>
          <p:nvPr userDrawn="1"/>
        </p:nvPicPr>
        <p:blipFill>
          <a:blip r:embed="rId2"/>
          <a:stretch>
            <a:fillRect/>
          </a:stretch>
        </p:blipFill>
        <p:spPr>
          <a:xfrm>
            <a:off x="1166" y="2197"/>
            <a:ext cx="9146032" cy="5142857"/>
          </a:xfrm>
          <a:prstGeom prst="rect">
            <a:avLst/>
          </a:prstGeom>
        </p:spPr>
      </p:pic>
      <p:pic>
        <p:nvPicPr>
          <p:cNvPr id="9" name="图片 8">
            <a:extLst>
              <a:ext uri="{FF2B5EF4-FFF2-40B4-BE49-F238E27FC236}">
                <a16:creationId xmlns:a16="http://schemas.microsoft.com/office/drawing/2014/main" id="{084A46AD-C8CD-422F-AD3B-4B0844C88979}"/>
              </a:ext>
            </a:extLst>
          </p:cNvPr>
          <p:cNvPicPr>
            <a:picLocks noChangeAspect="1"/>
          </p:cNvPicPr>
          <p:nvPr userDrawn="1"/>
        </p:nvPicPr>
        <p:blipFill rotWithShape="1">
          <a:blip r:embed="rId3"/>
          <a:srcRect l="13272" t="5719" r="68220" b="54309"/>
          <a:stretch/>
        </p:blipFill>
        <p:spPr>
          <a:xfrm>
            <a:off x="-1002" y="2896580"/>
            <a:ext cx="1692777" cy="2052228"/>
          </a:xfrm>
          <a:prstGeom prst="rect">
            <a:avLst/>
          </a:prstGeom>
        </p:spPr>
      </p:pic>
      <p:sp>
        <p:nvSpPr>
          <p:cNvPr id="2" name="日期占位符 1"/>
          <p:cNvSpPr>
            <a:spLocks noGrp="1"/>
          </p:cNvSpPr>
          <p:nvPr>
            <p:ph type="dt" sz="half" idx="10"/>
          </p:nvPr>
        </p:nvSpPr>
        <p:spPr>
          <a:xfrm>
            <a:off x="457359" y="4768735"/>
            <a:ext cx="2134341" cy="273928"/>
          </a:xfrm>
          <a:prstGeom prst="rect">
            <a:avLst/>
          </a:prstGeom>
        </p:spPr>
        <p:txBody>
          <a:bodyPr/>
          <a:lstStyle/>
          <a:p>
            <a:fld id="{507A946E-B064-4211-A11D-E702AF025A18}" type="datetimeFigureOut">
              <a:rPr lang="zh-CN" altLang="en-US" smtClean="0"/>
              <a:pPr/>
              <a:t>2020/12/14</a:t>
            </a:fld>
            <a:endParaRPr lang="zh-CN" altLang="en-US"/>
          </a:p>
        </p:txBody>
      </p:sp>
      <p:sp>
        <p:nvSpPr>
          <p:cNvPr id="3" name="页脚占位符 2"/>
          <p:cNvSpPr>
            <a:spLocks noGrp="1"/>
          </p:cNvSpPr>
          <p:nvPr>
            <p:ph type="ftr" sz="quarter" idx="11"/>
          </p:nvPr>
        </p:nvSpPr>
        <p:spPr>
          <a:xfrm>
            <a:off x="3125285" y="4768735"/>
            <a:ext cx="2896605" cy="273928"/>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5475" y="4768735"/>
            <a:ext cx="2134341" cy="273928"/>
          </a:xfrm>
          <a:prstGeom prst="rect">
            <a:avLst/>
          </a:prstGeom>
        </p:spPr>
        <p:txBody>
          <a:bodyPr/>
          <a:lstStyle/>
          <a:p>
            <a:fld id="{347ECCD5-501B-4F30-908A-642832F21398}" type="slidenum">
              <a:rPr lang="zh-CN" altLang="en-US" smtClean="0"/>
              <a:pPr/>
              <a:t>‹#›</a:t>
            </a:fld>
            <a:endParaRPr lang="zh-CN" altLang="en-US"/>
          </a:p>
        </p:txBody>
      </p:sp>
      <p:sp>
        <p:nvSpPr>
          <p:cNvPr id="6" name="TextBox 5"/>
          <p:cNvSpPr txBox="1"/>
          <p:nvPr userDrawn="1"/>
        </p:nvSpPr>
        <p:spPr>
          <a:xfrm>
            <a:off x="3637483" y="268288"/>
            <a:ext cx="2501390" cy="307777"/>
          </a:xfrm>
          <a:prstGeom prst="rect">
            <a:avLst/>
          </a:prstGeom>
          <a:noFill/>
        </p:spPr>
        <p:txBody>
          <a:bodyPr wrap="none" rtlCol="0">
            <a:spAutoFit/>
          </a:bodyPr>
          <a:lstStyle/>
          <a:p>
            <a:pPr lvl="0"/>
            <a:r>
              <a:rPr lang="en-US" altLang="zh-CN" sz="1400" b="1" dirty="0">
                <a:solidFill>
                  <a:schemeClr val="accent1"/>
                </a:solidFill>
                <a:latin typeface="微软雅黑" pitchFamily="34" charset="-122"/>
                <a:ea typeface="微软雅黑" pitchFamily="34" charset="-122"/>
              </a:rPr>
              <a:t>Successful project display</a:t>
            </a:r>
            <a:endParaRPr lang="zh-CN" altLang="zh-CN" sz="1400" b="1" dirty="0">
              <a:solidFill>
                <a:schemeClr val="accent1"/>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47494DCB-E766-4BC9-A951-0B712D2B2750}"/>
              </a:ext>
            </a:extLst>
          </p:cNvPr>
          <p:cNvPicPr>
            <a:picLocks noChangeAspect="1"/>
          </p:cNvPicPr>
          <p:nvPr userDrawn="1"/>
        </p:nvPicPr>
        <p:blipFill>
          <a:blip r:embed="rId2"/>
          <a:stretch>
            <a:fillRect/>
          </a:stretch>
        </p:blipFill>
        <p:spPr>
          <a:xfrm>
            <a:off x="1166" y="2197"/>
            <a:ext cx="9146032" cy="5142857"/>
          </a:xfrm>
          <a:prstGeom prst="rect">
            <a:avLst/>
          </a:prstGeom>
        </p:spPr>
      </p:pic>
      <p:pic>
        <p:nvPicPr>
          <p:cNvPr id="9" name="图片 8">
            <a:extLst>
              <a:ext uri="{FF2B5EF4-FFF2-40B4-BE49-F238E27FC236}">
                <a16:creationId xmlns:a16="http://schemas.microsoft.com/office/drawing/2014/main" id="{FFA805AA-5135-417B-9F50-F6FB046044B1}"/>
              </a:ext>
            </a:extLst>
          </p:cNvPr>
          <p:cNvPicPr>
            <a:picLocks noChangeAspect="1"/>
          </p:cNvPicPr>
          <p:nvPr userDrawn="1"/>
        </p:nvPicPr>
        <p:blipFill rotWithShape="1">
          <a:blip r:embed="rId3"/>
          <a:srcRect l="13272" t="5719" r="68220" b="54309"/>
          <a:stretch/>
        </p:blipFill>
        <p:spPr>
          <a:xfrm>
            <a:off x="-1002" y="2896580"/>
            <a:ext cx="1692777" cy="2052228"/>
          </a:xfrm>
          <a:prstGeom prst="rect">
            <a:avLst/>
          </a:prstGeom>
        </p:spPr>
      </p:pic>
      <p:sp>
        <p:nvSpPr>
          <p:cNvPr id="2" name="日期占位符 1"/>
          <p:cNvSpPr>
            <a:spLocks noGrp="1"/>
          </p:cNvSpPr>
          <p:nvPr>
            <p:ph type="dt" sz="half" idx="10"/>
          </p:nvPr>
        </p:nvSpPr>
        <p:spPr>
          <a:xfrm>
            <a:off x="457359" y="4768735"/>
            <a:ext cx="2134341" cy="273928"/>
          </a:xfrm>
          <a:prstGeom prst="rect">
            <a:avLst/>
          </a:prstGeom>
        </p:spPr>
        <p:txBody>
          <a:bodyPr/>
          <a:lstStyle/>
          <a:p>
            <a:fld id="{507A946E-B064-4211-A11D-E702AF025A18}" type="datetimeFigureOut">
              <a:rPr lang="zh-CN" altLang="en-US" smtClean="0"/>
              <a:pPr/>
              <a:t>2020/12/14</a:t>
            </a:fld>
            <a:endParaRPr lang="zh-CN" altLang="en-US"/>
          </a:p>
        </p:txBody>
      </p:sp>
      <p:sp>
        <p:nvSpPr>
          <p:cNvPr id="3" name="页脚占位符 2"/>
          <p:cNvSpPr>
            <a:spLocks noGrp="1"/>
          </p:cNvSpPr>
          <p:nvPr>
            <p:ph type="ftr" sz="quarter" idx="11"/>
          </p:nvPr>
        </p:nvSpPr>
        <p:spPr>
          <a:xfrm>
            <a:off x="3125285" y="4768735"/>
            <a:ext cx="2896605" cy="273928"/>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5475" y="4768735"/>
            <a:ext cx="2134341" cy="273928"/>
          </a:xfrm>
          <a:prstGeom prst="rect">
            <a:avLst/>
          </a:prstGeom>
        </p:spPr>
        <p:txBody>
          <a:bodyPr/>
          <a:lstStyle/>
          <a:p>
            <a:fld id="{347ECCD5-501B-4F30-908A-642832F21398}" type="slidenum">
              <a:rPr lang="zh-CN" altLang="en-US" smtClean="0"/>
              <a:pPr/>
              <a:t>‹#›</a:t>
            </a:fld>
            <a:endParaRPr lang="zh-CN" altLang="en-US"/>
          </a:p>
        </p:txBody>
      </p:sp>
      <p:sp>
        <p:nvSpPr>
          <p:cNvPr id="6" name="TextBox 5"/>
          <p:cNvSpPr txBox="1"/>
          <p:nvPr userDrawn="1"/>
        </p:nvSpPr>
        <p:spPr>
          <a:xfrm>
            <a:off x="3601479" y="232284"/>
            <a:ext cx="2332113" cy="307777"/>
          </a:xfrm>
          <a:prstGeom prst="rect">
            <a:avLst/>
          </a:prstGeom>
          <a:noFill/>
        </p:spPr>
        <p:txBody>
          <a:bodyPr wrap="none" rtlCol="0">
            <a:spAutoFit/>
          </a:bodyPr>
          <a:lstStyle/>
          <a:p>
            <a:r>
              <a:rPr lang="en-US" altLang="zh-CN" sz="1400" b="1" dirty="0">
                <a:solidFill>
                  <a:schemeClr val="accent1"/>
                </a:solidFill>
                <a:latin typeface="微软雅黑" pitchFamily="34" charset="-122"/>
                <a:ea typeface="微软雅黑" pitchFamily="34" charset="-122"/>
              </a:rPr>
              <a:t>Work plan for next year</a:t>
            </a:r>
            <a:endParaRPr lang="zh-CN" altLang="zh-CN" sz="1400" b="1" dirty="0">
              <a:solidFill>
                <a:schemeClr val="accent1"/>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360" y="204852"/>
            <a:ext cx="3009358" cy="871807"/>
          </a:xfrm>
          <a:prstGeom prst="rect">
            <a:avLst/>
          </a:prstGeom>
        </p:spPr>
        <p:txBody>
          <a:bodyPr anchor="b"/>
          <a:lstStyle>
            <a:lvl1pPr algn="l">
              <a:defRPr sz="2001" b="1"/>
            </a:lvl1pPr>
          </a:lstStyle>
          <a:p>
            <a:r>
              <a:rPr lang="zh-CN" altLang="en-US"/>
              <a:t>单击此处编辑母版标题样式</a:t>
            </a:r>
          </a:p>
        </p:txBody>
      </p:sp>
      <p:sp>
        <p:nvSpPr>
          <p:cNvPr id="3" name="内容占位符 2"/>
          <p:cNvSpPr>
            <a:spLocks noGrp="1"/>
          </p:cNvSpPr>
          <p:nvPr>
            <p:ph idx="1"/>
          </p:nvPr>
        </p:nvSpPr>
        <p:spPr>
          <a:xfrm>
            <a:off x="3576291" y="204851"/>
            <a:ext cx="5113525" cy="4391190"/>
          </a:xfrm>
          <a:prstGeom prst="rect">
            <a:avLst/>
          </a:prstGeom>
        </p:spPr>
        <p:txBody>
          <a:bodyPr/>
          <a:lstStyle>
            <a:lvl1pPr>
              <a:defRPr sz="3201"/>
            </a:lvl1pPr>
            <a:lvl2pPr>
              <a:defRPr sz="2801"/>
            </a:lvl2pPr>
            <a:lvl3pPr>
              <a:defRPr sz="2401"/>
            </a:lvl3pPr>
            <a:lvl4pPr>
              <a:defRPr sz="2001"/>
            </a:lvl4pPr>
            <a:lvl5pPr>
              <a:defRPr sz="2001"/>
            </a:lvl5pPr>
            <a:lvl6pPr>
              <a:defRPr sz="2001"/>
            </a:lvl6pPr>
            <a:lvl7pPr>
              <a:defRPr sz="2001"/>
            </a:lvl7pPr>
            <a:lvl8pPr>
              <a:defRPr sz="2001"/>
            </a:lvl8pPr>
            <a:lvl9pPr>
              <a:defRPr sz="2001"/>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360" y="1076659"/>
            <a:ext cx="3009358" cy="3519383"/>
          </a:xfrm>
          <a:prstGeom prst="rect">
            <a:avLst/>
          </a:prstGeom>
        </p:spPr>
        <p:txBody>
          <a:bodyPr/>
          <a:lstStyle>
            <a:lvl1pPr marL="0" indent="0">
              <a:buNone/>
              <a:defRPr sz="1400"/>
            </a:lvl1pPr>
            <a:lvl2pPr marL="457337" indent="0">
              <a:buNone/>
              <a:defRPr sz="1200"/>
            </a:lvl2pPr>
            <a:lvl3pPr marL="914674" indent="0">
              <a:buNone/>
              <a:defRPr sz="1000"/>
            </a:lvl3pPr>
            <a:lvl4pPr marL="1372011" indent="0">
              <a:buNone/>
              <a:defRPr sz="900"/>
            </a:lvl4pPr>
            <a:lvl5pPr marL="1829349" indent="0">
              <a:buNone/>
              <a:defRPr sz="900"/>
            </a:lvl5pPr>
            <a:lvl6pPr marL="2286686" indent="0">
              <a:buNone/>
              <a:defRPr sz="900"/>
            </a:lvl6pPr>
            <a:lvl7pPr marL="2744023" indent="0">
              <a:buNone/>
              <a:defRPr sz="900"/>
            </a:lvl7pPr>
            <a:lvl8pPr marL="3201360" indent="0">
              <a:buNone/>
              <a:defRPr sz="900"/>
            </a:lvl8pPr>
            <a:lvl9pPr marL="3658697"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359" y="4768735"/>
            <a:ext cx="2134341" cy="273928"/>
          </a:xfrm>
          <a:prstGeom prst="rect">
            <a:avLst/>
          </a:prstGeom>
        </p:spPr>
        <p:txBody>
          <a:bodyPr/>
          <a:lstStyle/>
          <a:p>
            <a:fld id="{2CFBF030-126A-44E1-A291-CE0450786A5D}" type="datetimeFigureOut">
              <a:rPr lang="zh-CN" altLang="en-US" smtClean="0"/>
              <a:t>2020/12/14</a:t>
            </a:fld>
            <a:endParaRPr lang="zh-CN" altLang="en-US"/>
          </a:p>
        </p:txBody>
      </p:sp>
      <p:sp>
        <p:nvSpPr>
          <p:cNvPr id="6" name="页脚占位符 5"/>
          <p:cNvSpPr>
            <a:spLocks noGrp="1"/>
          </p:cNvSpPr>
          <p:nvPr>
            <p:ph type="ftr" sz="quarter" idx="11"/>
          </p:nvPr>
        </p:nvSpPr>
        <p:spPr>
          <a:xfrm>
            <a:off x="3125285" y="4768735"/>
            <a:ext cx="2896605" cy="27392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5475" y="4768735"/>
            <a:ext cx="2134341" cy="273928"/>
          </a:xfrm>
          <a:prstGeom prst="rect">
            <a:avLst/>
          </a:prstGeom>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910" y="3601562"/>
            <a:ext cx="5488305" cy="425185"/>
          </a:xfrm>
          <a:prstGeom prst="rect">
            <a:avLst/>
          </a:prstGeom>
        </p:spPr>
        <p:txBody>
          <a:bodyPr anchor="b"/>
          <a:lstStyle>
            <a:lvl1pPr algn="l">
              <a:defRPr sz="2001" b="1"/>
            </a:lvl1pPr>
          </a:lstStyle>
          <a:p>
            <a:r>
              <a:rPr lang="zh-CN" altLang="en-US"/>
              <a:t>单击此处编辑母版标题样式</a:t>
            </a:r>
          </a:p>
        </p:txBody>
      </p:sp>
      <p:sp>
        <p:nvSpPr>
          <p:cNvPr id="3" name="图片占位符 2"/>
          <p:cNvSpPr>
            <a:spLocks noGrp="1"/>
          </p:cNvSpPr>
          <p:nvPr>
            <p:ph type="pic" idx="1"/>
          </p:nvPr>
        </p:nvSpPr>
        <p:spPr>
          <a:xfrm>
            <a:off x="1792910" y="459724"/>
            <a:ext cx="5488305" cy="3087053"/>
          </a:xfrm>
          <a:prstGeom prst="rect">
            <a:avLst/>
          </a:prstGeom>
        </p:spPr>
        <p:txBody>
          <a:bodyPr/>
          <a:lstStyle>
            <a:lvl1pPr marL="0" indent="0">
              <a:buNone/>
              <a:defRPr sz="3201"/>
            </a:lvl1pPr>
            <a:lvl2pPr marL="457337" indent="0">
              <a:buNone/>
              <a:defRPr sz="2801"/>
            </a:lvl2pPr>
            <a:lvl3pPr marL="914674" indent="0">
              <a:buNone/>
              <a:defRPr sz="2401"/>
            </a:lvl3pPr>
            <a:lvl4pPr marL="1372011" indent="0">
              <a:buNone/>
              <a:defRPr sz="2001"/>
            </a:lvl4pPr>
            <a:lvl5pPr marL="1829349" indent="0">
              <a:buNone/>
              <a:defRPr sz="2001"/>
            </a:lvl5pPr>
            <a:lvl6pPr marL="2286686" indent="0">
              <a:buNone/>
              <a:defRPr sz="2001"/>
            </a:lvl6pPr>
            <a:lvl7pPr marL="2744023" indent="0">
              <a:buNone/>
              <a:defRPr sz="2001"/>
            </a:lvl7pPr>
            <a:lvl8pPr marL="3201360" indent="0">
              <a:buNone/>
              <a:defRPr sz="2001"/>
            </a:lvl8pPr>
            <a:lvl9pPr marL="3658697" indent="0">
              <a:buNone/>
              <a:defRPr sz="2001"/>
            </a:lvl9pPr>
          </a:lstStyle>
          <a:p>
            <a:endParaRPr lang="zh-CN" altLang="en-US"/>
          </a:p>
        </p:txBody>
      </p:sp>
      <p:sp>
        <p:nvSpPr>
          <p:cNvPr id="4" name="文本占位符 3"/>
          <p:cNvSpPr>
            <a:spLocks noGrp="1"/>
          </p:cNvSpPr>
          <p:nvPr>
            <p:ph type="body" sz="half" idx="2"/>
          </p:nvPr>
        </p:nvSpPr>
        <p:spPr>
          <a:xfrm>
            <a:off x="1792910" y="4026747"/>
            <a:ext cx="5488305" cy="603833"/>
          </a:xfrm>
          <a:prstGeom prst="rect">
            <a:avLst/>
          </a:prstGeom>
        </p:spPr>
        <p:txBody>
          <a:bodyPr/>
          <a:lstStyle>
            <a:lvl1pPr marL="0" indent="0">
              <a:buNone/>
              <a:defRPr sz="1400"/>
            </a:lvl1pPr>
            <a:lvl2pPr marL="457337" indent="0">
              <a:buNone/>
              <a:defRPr sz="1200"/>
            </a:lvl2pPr>
            <a:lvl3pPr marL="914674" indent="0">
              <a:buNone/>
              <a:defRPr sz="1000"/>
            </a:lvl3pPr>
            <a:lvl4pPr marL="1372011" indent="0">
              <a:buNone/>
              <a:defRPr sz="900"/>
            </a:lvl4pPr>
            <a:lvl5pPr marL="1829349" indent="0">
              <a:buNone/>
              <a:defRPr sz="900"/>
            </a:lvl5pPr>
            <a:lvl6pPr marL="2286686" indent="0">
              <a:buNone/>
              <a:defRPr sz="900"/>
            </a:lvl6pPr>
            <a:lvl7pPr marL="2744023" indent="0">
              <a:buNone/>
              <a:defRPr sz="900"/>
            </a:lvl7pPr>
            <a:lvl8pPr marL="3201360" indent="0">
              <a:buNone/>
              <a:defRPr sz="900"/>
            </a:lvl8pPr>
            <a:lvl9pPr marL="3658697"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359" y="4768735"/>
            <a:ext cx="2134341" cy="273928"/>
          </a:xfrm>
          <a:prstGeom prst="rect">
            <a:avLst/>
          </a:prstGeom>
        </p:spPr>
        <p:txBody>
          <a:bodyPr/>
          <a:lstStyle/>
          <a:p>
            <a:fld id="{2CFBF030-126A-44E1-A291-CE0450786A5D}" type="datetimeFigureOut">
              <a:rPr lang="zh-CN" altLang="en-US" smtClean="0"/>
              <a:t>2020/12/14</a:t>
            </a:fld>
            <a:endParaRPr lang="zh-CN" altLang="en-US"/>
          </a:p>
        </p:txBody>
      </p:sp>
      <p:sp>
        <p:nvSpPr>
          <p:cNvPr id="6" name="页脚占位符 5"/>
          <p:cNvSpPr>
            <a:spLocks noGrp="1"/>
          </p:cNvSpPr>
          <p:nvPr>
            <p:ph type="ftr" sz="quarter" idx="11"/>
          </p:nvPr>
        </p:nvSpPr>
        <p:spPr>
          <a:xfrm>
            <a:off x="3125285" y="4768735"/>
            <a:ext cx="2896605" cy="27392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5475" y="4768735"/>
            <a:ext cx="2134341" cy="273928"/>
          </a:xfrm>
          <a:prstGeom prst="rect">
            <a:avLst/>
          </a:prstGeom>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359" y="206043"/>
            <a:ext cx="8232458" cy="85751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359" y="1200521"/>
            <a:ext cx="8232458" cy="339552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359" y="4768735"/>
            <a:ext cx="2134341" cy="273928"/>
          </a:xfrm>
          <a:prstGeom prst="rect">
            <a:avLst/>
          </a:prstGeom>
        </p:spPr>
        <p:txBody>
          <a:bodyPr/>
          <a:lstStyle/>
          <a:p>
            <a:fld id="{2CFBF030-126A-44E1-A291-CE0450786A5D}" type="datetimeFigureOut">
              <a:rPr lang="zh-CN" altLang="en-US" smtClean="0"/>
              <a:t>2020/12/14</a:t>
            </a:fld>
            <a:endParaRPr lang="zh-CN" altLang="en-US"/>
          </a:p>
        </p:txBody>
      </p:sp>
      <p:sp>
        <p:nvSpPr>
          <p:cNvPr id="5" name="页脚占位符 4"/>
          <p:cNvSpPr>
            <a:spLocks noGrp="1"/>
          </p:cNvSpPr>
          <p:nvPr>
            <p:ph type="ftr" sz="quarter" idx="11"/>
          </p:nvPr>
        </p:nvSpPr>
        <p:spPr>
          <a:xfrm>
            <a:off x="3125285" y="4768735"/>
            <a:ext cx="2896605" cy="27392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5475" y="4768735"/>
            <a:ext cx="2134341" cy="273928"/>
          </a:xfrm>
          <a:prstGeom prst="rect">
            <a:avLst/>
          </a:prstGeom>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1702" y="206043"/>
            <a:ext cx="2058114" cy="438999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359" y="206043"/>
            <a:ext cx="6021890" cy="438999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359" y="4768735"/>
            <a:ext cx="2134341" cy="273928"/>
          </a:xfrm>
          <a:prstGeom prst="rect">
            <a:avLst/>
          </a:prstGeom>
        </p:spPr>
        <p:txBody>
          <a:bodyPr/>
          <a:lstStyle/>
          <a:p>
            <a:fld id="{2CFBF030-126A-44E1-A291-CE0450786A5D}" type="datetimeFigureOut">
              <a:rPr lang="zh-CN" altLang="en-US" smtClean="0"/>
              <a:t>2020/12/14</a:t>
            </a:fld>
            <a:endParaRPr lang="zh-CN" altLang="en-US"/>
          </a:p>
        </p:txBody>
      </p:sp>
      <p:sp>
        <p:nvSpPr>
          <p:cNvPr id="5" name="页脚占位符 4"/>
          <p:cNvSpPr>
            <a:spLocks noGrp="1"/>
          </p:cNvSpPr>
          <p:nvPr>
            <p:ph type="ftr" sz="quarter" idx="11"/>
          </p:nvPr>
        </p:nvSpPr>
        <p:spPr>
          <a:xfrm>
            <a:off x="3125285" y="4768735"/>
            <a:ext cx="2896605" cy="27392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5475" y="4768735"/>
            <a:ext cx="2134341" cy="273928"/>
          </a:xfrm>
          <a:prstGeom prst="rect">
            <a:avLst/>
          </a:prstGeom>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841927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304729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6_标题和内容">
    <p:bg>
      <p:bgPr>
        <a:solidFill>
          <a:srgbClr val="FCFCF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21018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766431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359" y="206043"/>
            <a:ext cx="8232458" cy="85751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359" y="1200521"/>
            <a:ext cx="8232458" cy="339552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359" y="4768735"/>
            <a:ext cx="2134341" cy="273928"/>
          </a:xfrm>
          <a:prstGeom prst="rect">
            <a:avLst/>
          </a:prstGeom>
        </p:spPr>
        <p:txBody>
          <a:bodyPr/>
          <a:lstStyle/>
          <a:p>
            <a:fld id="{2CFBF030-126A-44E1-A291-CE0450786A5D}" type="datetimeFigureOut">
              <a:rPr lang="zh-CN" altLang="en-US" smtClean="0"/>
              <a:t>2020/12/14</a:t>
            </a:fld>
            <a:endParaRPr lang="zh-CN" altLang="en-US"/>
          </a:p>
        </p:txBody>
      </p:sp>
      <p:sp>
        <p:nvSpPr>
          <p:cNvPr id="5" name="页脚占位符 4"/>
          <p:cNvSpPr>
            <a:spLocks noGrp="1"/>
          </p:cNvSpPr>
          <p:nvPr>
            <p:ph type="ftr" sz="quarter" idx="11"/>
          </p:nvPr>
        </p:nvSpPr>
        <p:spPr>
          <a:xfrm>
            <a:off x="3125285" y="4768735"/>
            <a:ext cx="2896605" cy="27392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5475" y="4768735"/>
            <a:ext cx="2134341" cy="273928"/>
          </a:xfrm>
          <a:prstGeom prst="rect">
            <a:avLst/>
          </a:prstGeom>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11039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46542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
        <p:nvSpPr>
          <p:cNvPr id="2" name="矩形 1"/>
          <p:cNvSpPr/>
          <p:nvPr userDrawn="1"/>
        </p:nvSpPr>
        <p:spPr>
          <a:xfrm>
            <a:off x="-2926" y="0"/>
            <a:ext cx="9149848" cy="5145088"/>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lIns="65055" tIns="32527" rIns="65055" bIns="32527" rtlCol="0" anchor="ctr"/>
          <a:lstStyle/>
          <a:p>
            <a:pPr algn="ctr"/>
            <a:endParaRPr lang="zh-CN" altLang="en-US" sz="1801"/>
          </a:p>
        </p:txBody>
      </p:sp>
    </p:spTree>
    <p:extLst>
      <p:ext uri="{BB962C8B-B14F-4D97-AF65-F5344CB8AC3E}">
        <p14:creationId xmlns:p14="http://schemas.microsoft.com/office/powerpoint/2010/main" val="18486478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573955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83741503"/>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729541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241632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305439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359" y="206042"/>
            <a:ext cx="8232458" cy="85751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359" y="1200521"/>
            <a:ext cx="8232458" cy="339552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359" y="4768735"/>
            <a:ext cx="2134341" cy="273928"/>
          </a:xfrm>
          <a:prstGeom prst="rect">
            <a:avLst/>
          </a:prstGeom>
        </p:spPr>
        <p:txBody>
          <a:bodyPr/>
          <a:lstStyle/>
          <a:p>
            <a:fld id="{2E3AAC11-D570-4EA9-AFC0-30FB72BA45EB}" type="datetimeFigureOut">
              <a:rPr lang="zh-CN" altLang="en-US" smtClean="0">
                <a:solidFill>
                  <a:prstClr val="black"/>
                </a:solidFill>
              </a:rPr>
              <a:pPr/>
              <a:t>2020/12/14</a:t>
            </a:fld>
            <a:endParaRPr lang="zh-CN" altLang="en-US">
              <a:solidFill>
                <a:prstClr val="black"/>
              </a:solidFill>
            </a:endParaRPr>
          </a:p>
        </p:txBody>
      </p:sp>
      <p:sp>
        <p:nvSpPr>
          <p:cNvPr id="5" name="页脚占位符 4"/>
          <p:cNvSpPr>
            <a:spLocks noGrp="1"/>
          </p:cNvSpPr>
          <p:nvPr>
            <p:ph type="ftr" sz="quarter" idx="11"/>
          </p:nvPr>
        </p:nvSpPr>
        <p:spPr>
          <a:xfrm>
            <a:off x="3125285" y="4768735"/>
            <a:ext cx="2896605" cy="273928"/>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5475" y="4768735"/>
            <a:ext cx="2134341" cy="273928"/>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9519481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1702" y="206042"/>
            <a:ext cx="2058114" cy="438999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359" y="206042"/>
            <a:ext cx="6021890" cy="438999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359" y="4768735"/>
            <a:ext cx="2134341" cy="273928"/>
          </a:xfrm>
          <a:prstGeom prst="rect">
            <a:avLst/>
          </a:prstGeom>
        </p:spPr>
        <p:txBody>
          <a:bodyPr/>
          <a:lstStyle/>
          <a:p>
            <a:fld id="{2E3AAC11-D570-4EA9-AFC0-30FB72BA45EB}" type="datetimeFigureOut">
              <a:rPr lang="zh-CN" altLang="en-US" smtClean="0">
                <a:solidFill>
                  <a:prstClr val="black"/>
                </a:solidFill>
              </a:rPr>
              <a:pPr/>
              <a:t>2020/12/14</a:t>
            </a:fld>
            <a:endParaRPr lang="zh-CN" altLang="en-US">
              <a:solidFill>
                <a:prstClr val="black"/>
              </a:solidFill>
            </a:endParaRPr>
          </a:p>
        </p:txBody>
      </p:sp>
      <p:sp>
        <p:nvSpPr>
          <p:cNvPr id="5" name="页脚占位符 4"/>
          <p:cNvSpPr>
            <a:spLocks noGrp="1"/>
          </p:cNvSpPr>
          <p:nvPr>
            <p:ph type="ftr" sz="quarter" idx="11"/>
          </p:nvPr>
        </p:nvSpPr>
        <p:spPr>
          <a:xfrm>
            <a:off x="3125285" y="4768735"/>
            <a:ext cx="2896605" cy="273928"/>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5475" y="4768735"/>
            <a:ext cx="2134341" cy="273928"/>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931101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564" y="3306196"/>
            <a:ext cx="7775099" cy="1021872"/>
          </a:xfrm>
          <a:prstGeom prst="rect">
            <a:avLst/>
          </a:prstGeom>
        </p:spPr>
        <p:txBody>
          <a:bodyPr anchor="t"/>
          <a:lstStyle>
            <a:lvl1pPr algn="l">
              <a:defRPr sz="4001" b="1" cap="all"/>
            </a:lvl1pPr>
          </a:lstStyle>
          <a:p>
            <a:r>
              <a:rPr lang="zh-CN" altLang="en-US"/>
              <a:t>单击此处编辑母版标题样式</a:t>
            </a:r>
          </a:p>
        </p:txBody>
      </p:sp>
      <p:sp>
        <p:nvSpPr>
          <p:cNvPr id="3" name="文本占位符 2"/>
          <p:cNvSpPr>
            <a:spLocks noGrp="1"/>
          </p:cNvSpPr>
          <p:nvPr>
            <p:ph type="body" idx="1"/>
          </p:nvPr>
        </p:nvSpPr>
        <p:spPr>
          <a:xfrm>
            <a:off x="722564" y="2180708"/>
            <a:ext cx="7775099" cy="1125488"/>
          </a:xfrm>
          <a:prstGeom prst="rect">
            <a:avLst/>
          </a:prstGeom>
        </p:spPr>
        <p:txBody>
          <a:bodyPr anchor="b"/>
          <a:lstStyle>
            <a:lvl1pPr marL="0" indent="0">
              <a:buNone/>
              <a:defRPr sz="2001">
                <a:solidFill>
                  <a:schemeClr val="tx1">
                    <a:tint val="75000"/>
                  </a:schemeClr>
                </a:solidFill>
              </a:defRPr>
            </a:lvl1pPr>
            <a:lvl2pPr marL="457337" indent="0">
              <a:buNone/>
              <a:defRPr sz="1801">
                <a:solidFill>
                  <a:schemeClr val="tx1">
                    <a:tint val="75000"/>
                  </a:schemeClr>
                </a:solidFill>
              </a:defRPr>
            </a:lvl2pPr>
            <a:lvl3pPr marL="914674" indent="0">
              <a:buNone/>
              <a:defRPr sz="1600">
                <a:solidFill>
                  <a:schemeClr val="tx1">
                    <a:tint val="75000"/>
                  </a:schemeClr>
                </a:solidFill>
              </a:defRPr>
            </a:lvl3pPr>
            <a:lvl4pPr marL="1372011" indent="0">
              <a:buNone/>
              <a:defRPr sz="1400">
                <a:solidFill>
                  <a:schemeClr val="tx1">
                    <a:tint val="75000"/>
                  </a:schemeClr>
                </a:solidFill>
              </a:defRPr>
            </a:lvl4pPr>
            <a:lvl5pPr marL="1829349" indent="0">
              <a:buNone/>
              <a:defRPr sz="1400">
                <a:solidFill>
                  <a:schemeClr val="tx1">
                    <a:tint val="75000"/>
                  </a:schemeClr>
                </a:solidFill>
              </a:defRPr>
            </a:lvl5pPr>
            <a:lvl6pPr marL="2286686" indent="0">
              <a:buNone/>
              <a:defRPr sz="1400">
                <a:solidFill>
                  <a:schemeClr val="tx1">
                    <a:tint val="75000"/>
                  </a:schemeClr>
                </a:solidFill>
              </a:defRPr>
            </a:lvl6pPr>
            <a:lvl7pPr marL="2744023" indent="0">
              <a:buNone/>
              <a:defRPr sz="1400">
                <a:solidFill>
                  <a:schemeClr val="tx1">
                    <a:tint val="75000"/>
                  </a:schemeClr>
                </a:solidFill>
              </a:defRPr>
            </a:lvl7pPr>
            <a:lvl8pPr marL="3201360" indent="0">
              <a:buNone/>
              <a:defRPr sz="1400">
                <a:solidFill>
                  <a:schemeClr val="tx1">
                    <a:tint val="75000"/>
                  </a:schemeClr>
                </a:solidFill>
              </a:defRPr>
            </a:lvl8pPr>
            <a:lvl9pPr marL="3658697"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359" y="4768735"/>
            <a:ext cx="2134341" cy="273928"/>
          </a:xfrm>
          <a:prstGeom prst="rect">
            <a:avLst/>
          </a:prstGeom>
        </p:spPr>
        <p:txBody>
          <a:bodyPr/>
          <a:lstStyle/>
          <a:p>
            <a:fld id="{2CFBF030-126A-44E1-A291-CE0450786A5D}" type="datetimeFigureOut">
              <a:rPr lang="zh-CN" altLang="en-US" smtClean="0"/>
              <a:t>2020/12/14</a:t>
            </a:fld>
            <a:endParaRPr lang="zh-CN" altLang="en-US"/>
          </a:p>
        </p:txBody>
      </p:sp>
      <p:sp>
        <p:nvSpPr>
          <p:cNvPr id="5" name="页脚占位符 4"/>
          <p:cNvSpPr>
            <a:spLocks noGrp="1"/>
          </p:cNvSpPr>
          <p:nvPr>
            <p:ph type="ftr" sz="quarter" idx="11"/>
          </p:nvPr>
        </p:nvSpPr>
        <p:spPr>
          <a:xfrm>
            <a:off x="3125285" y="4768735"/>
            <a:ext cx="2896605" cy="27392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5475" y="4768735"/>
            <a:ext cx="2134341" cy="273928"/>
          </a:xfrm>
          <a:prstGeom prst="rect">
            <a:avLst/>
          </a:prstGeom>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051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359" y="206043"/>
            <a:ext cx="8232458" cy="857515"/>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359" y="1200521"/>
            <a:ext cx="4040002" cy="3395520"/>
          </a:xfrm>
          <a:prstGeom prst="rect">
            <a:avLst/>
          </a:prstGeom>
        </p:spPr>
        <p:txBody>
          <a:bodyPr/>
          <a:lstStyle>
            <a:lvl1pPr>
              <a:defRPr sz="2801"/>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9814" y="1200521"/>
            <a:ext cx="4040002" cy="3395520"/>
          </a:xfrm>
          <a:prstGeom prst="rect">
            <a:avLst/>
          </a:prstGeom>
        </p:spPr>
        <p:txBody>
          <a:bodyPr/>
          <a:lstStyle>
            <a:lvl1pPr>
              <a:defRPr sz="2801"/>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359" y="4768735"/>
            <a:ext cx="2134341" cy="273928"/>
          </a:xfrm>
          <a:prstGeom prst="rect">
            <a:avLst/>
          </a:prstGeom>
        </p:spPr>
        <p:txBody>
          <a:bodyPr/>
          <a:lstStyle/>
          <a:p>
            <a:fld id="{2CFBF030-126A-44E1-A291-CE0450786A5D}" type="datetimeFigureOut">
              <a:rPr lang="zh-CN" altLang="en-US" smtClean="0"/>
              <a:t>2020/12/14</a:t>
            </a:fld>
            <a:endParaRPr lang="zh-CN" altLang="en-US"/>
          </a:p>
        </p:txBody>
      </p:sp>
      <p:sp>
        <p:nvSpPr>
          <p:cNvPr id="6" name="页脚占位符 5"/>
          <p:cNvSpPr>
            <a:spLocks noGrp="1"/>
          </p:cNvSpPr>
          <p:nvPr>
            <p:ph type="ftr" sz="quarter" idx="11"/>
          </p:nvPr>
        </p:nvSpPr>
        <p:spPr>
          <a:xfrm>
            <a:off x="3125285" y="4768735"/>
            <a:ext cx="2896605" cy="27392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5475" y="4768735"/>
            <a:ext cx="2134341" cy="273928"/>
          </a:xfrm>
          <a:prstGeom prst="rect">
            <a:avLst/>
          </a:prstGeom>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359" y="206043"/>
            <a:ext cx="8232458" cy="857515"/>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359" y="1151690"/>
            <a:ext cx="4041591" cy="479970"/>
          </a:xfrm>
          <a:prstGeom prst="rect">
            <a:avLst/>
          </a:prstGeom>
        </p:spPr>
        <p:txBody>
          <a:bodyPr anchor="b"/>
          <a:lstStyle>
            <a:lvl1pPr marL="0" indent="0">
              <a:buNone/>
              <a:defRPr sz="2401" b="1"/>
            </a:lvl1pPr>
            <a:lvl2pPr marL="457337" indent="0">
              <a:buNone/>
              <a:defRPr sz="2001" b="1"/>
            </a:lvl2pPr>
            <a:lvl3pPr marL="914674" indent="0">
              <a:buNone/>
              <a:defRPr sz="1801" b="1"/>
            </a:lvl3pPr>
            <a:lvl4pPr marL="1372011" indent="0">
              <a:buNone/>
              <a:defRPr sz="1600" b="1"/>
            </a:lvl4pPr>
            <a:lvl5pPr marL="1829349" indent="0">
              <a:buNone/>
              <a:defRPr sz="1600" b="1"/>
            </a:lvl5pPr>
            <a:lvl6pPr marL="2286686" indent="0">
              <a:buNone/>
              <a:defRPr sz="1600" b="1"/>
            </a:lvl6pPr>
            <a:lvl7pPr marL="2744023" indent="0">
              <a:buNone/>
              <a:defRPr sz="1600" b="1"/>
            </a:lvl7pPr>
            <a:lvl8pPr marL="3201360" indent="0">
              <a:buNone/>
              <a:defRPr sz="1600" b="1"/>
            </a:lvl8pPr>
            <a:lvl9pPr marL="3658697"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359" y="1631661"/>
            <a:ext cx="4041591" cy="2964381"/>
          </a:xfrm>
          <a:prstGeom prst="rect">
            <a:avLst/>
          </a:prstGeom>
        </p:spPr>
        <p:txBody>
          <a:bodyPr/>
          <a:lstStyle>
            <a:lvl1pPr>
              <a:defRPr sz="2401"/>
            </a:lvl1pPr>
            <a:lvl2pPr>
              <a:defRPr sz="2001"/>
            </a:lvl2pPr>
            <a:lvl3pPr>
              <a:defRPr sz="1801"/>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40" y="1151690"/>
            <a:ext cx="4043178" cy="479970"/>
          </a:xfrm>
          <a:prstGeom prst="rect">
            <a:avLst/>
          </a:prstGeom>
        </p:spPr>
        <p:txBody>
          <a:bodyPr anchor="b"/>
          <a:lstStyle>
            <a:lvl1pPr marL="0" indent="0">
              <a:buNone/>
              <a:defRPr sz="2401" b="1"/>
            </a:lvl1pPr>
            <a:lvl2pPr marL="457337" indent="0">
              <a:buNone/>
              <a:defRPr sz="2001" b="1"/>
            </a:lvl2pPr>
            <a:lvl3pPr marL="914674" indent="0">
              <a:buNone/>
              <a:defRPr sz="1801" b="1"/>
            </a:lvl3pPr>
            <a:lvl4pPr marL="1372011" indent="0">
              <a:buNone/>
              <a:defRPr sz="1600" b="1"/>
            </a:lvl4pPr>
            <a:lvl5pPr marL="1829349" indent="0">
              <a:buNone/>
              <a:defRPr sz="1600" b="1"/>
            </a:lvl5pPr>
            <a:lvl6pPr marL="2286686" indent="0">
              <a:buNone/>
              <a:defRPr sz="1600" b="1"/>
            </a:lvl6pPr>
            <a:lvl7pPr marL="2744023" indent="0">
              <a:buNone/>
              <a:defRPr sz="1600" b="1"/>
            </a:lvl7pPr>
            <a:lvl8pPr marL="3201360" indent="0">
              <a:buNone/>
              <a:defRPr sz="1600" b="1"/>
            </a:lvl8pPr>
            <a:lvl9pPr marL="3658697"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40" y="1631661"/>
            <a:ext cx="4043178" cy="2964381"/>
          </a:xfrm>
          <a:prstGeom prst="rect">
            <a:avLst/>
          </a:prstGeom>
        </p:spPr>
        <p:txBody>
          <a:bodyPr/>
          <a:lstStyle>
            <a:lvl1pPr>
              <a:defRPr sz="2401"/>
            </a:lvl1pPr>
            <a:lvl2pPr>
              <a:defRPr sz="2001"/>
            </a:lvl2pPr>
            <a:lvl3pPr>
              <a:defRPr sz="1801"/>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359" y="4768735"/>
            <a:ext cx="2134341" cy="273928"/>
          </a:xfrm>
          <a:prstGeom prst="rect">
            <a:avLst/>
          </a:prstGeom>
        </p:spPr>
        <p:txBody>
          <a:bodyPr/>
          <a:lstStyle/>
          <a:p>
            <a:fld id="{2CFBF030-126A-44E1-A291-CE0450786A5D}" type="datetimeFigureOut">
              <a:rPr lang="zh-CN" altLang="en-US" smtClean="0"/>
              <a:t>2020/12/14</a:t>
            </a:fld>
            <a:endParaRPr lang="zh-CN" altLang="en-US"/>
          </a:p>
        </p:txBody>
      </p:sp>
      <p:sp>
        <p:nvSpPr>
          <p:cNvPr id="8" name="页脚占位符 7"/>
          <p:cNvSpPr>
            <a:spLocks noGrp="1"/>
          </p:cNvSpPr>
          <p:nvPr>
            <p:ph type="ftr" sz="quarter" idx="11"/>
          </p:nvPr>
        </p:nvSpPr>
        <p:spPr>
          <a:xfrm>
            <a:off x="3125285" y="4768735"/>
            <a:ext cx="2896605" cy="273928"/>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5475" y="4768735"/>
            <a:ext cx="2134341" cy="273928"/>
          </a:xfrm>
          <a:prstGeom prst="rect">
            <a:avLst/>
          </a:prstGeom>
        </p:spPr>
        <p:txBody>
          <a:bodyPr/>
          <a:lstStyle/>
          <a:p>
            <a:fld id="{FD591CF7-6230-429B-A18C-78A12BF27C28}" type="slidenum">
              <a:rPr lang="zh-CN" altLang="en-US" smtClean="0"/>
              <a:t>‹#›</a:t>
            </a:fld>
            <a:endParaRPr lang="zh-CN" altLang="en-US"/>
          </a:p>
        </p:txBody>
      </p:sp>
      <p:sp>
        <p:nvSpPr>
          <p:cNvPr id="11" name="TextBox 10"/>
          <p:cNvSpPr txBox="1"/>
          <p:nvPr userDrawn="1"/>
        </p:nvSpPr>
        <p:spPr>
          <a:xfrm>
            <a:off x="1907705" y="506869"/>
            <a:ext cx="1800200"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http://www.1ppt.com/moban/</a:t>
            </a:r>
            <a:r>
              <a:rPr lang="zh-CN" altLang="en-US" sz="100" dirty="0">
                <a:solidFill>
                  <a:prstClr val="black"/>
                </a:solidFill>
                <a:latin typeface="微软雅黑" panose="020B0503020204020204" pitchFamily="34" charset="-122"/>
                <a:ea typeface="微软雅黑" panose="020B0503020204020204" pitchFamily="34" charset="-122"/>
              </a:rPr>
              <a:t> </a:t>
            </a:r>
            <a:endParaRPr lang="en-US" altLang="zh-CN" sz="10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359" y="206043"/>
            <a:ext cx="8232458" cy="857515"/>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57359" y="4768735"/>
            <a:ext cx="2134341" cy="273928"/>
          </a:xfrm>
          <a:prstGeom prst="rect">
            <a:avLst/>
          </a:prstGeom>
        </p:spPr>
        <p:txBody>
          <a:bodyPr/>
          <a:lstStyle/>
          <a:p>
            <a:fld id="{2CFBF030-126A-44E1-A291-CE0450786A5D}" type="datetimeFigureOut">
              <a:rPr lang="zh-CN" altLang="en-US" smtClean="0"/>
              <a:t>2020/12/14</a:t>
            </a:fld>
            <a:endParaRPr lang="zh-CN" altLang="en-US"/>
          </a:p>
        </p:txBody>
      </p:sp>
      <p:sp>
        <p:nvSpPr>
          <p:cNvPr id="4" name="页脚占位符 3"/>
          <p:cNvSpPr>
            <a:spLocks noGrp="1"/>
          </p:cNvSpPr>
          <p:nvPr>
            <p:ph type="ftr" sz="quarter" idx="11"/>
          </p:nvPr>
        </p:nvSpPr>
        <p:spPr>
          <a:xfrm>
            <a:off x="3125285" y="4768735"/>
            <a:ext cx="2896605" cy="273928"/>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5475" y="4768735"/>
            <a:ext cx="2134341" cy="273928"/>
          </a:xfrm>
          <a:prstGeom prst="rect">
            <a:avLst/>
          </a:prstGeom>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359" y="4768735"/>
            <a:ext cx="2134341" cy="273928"/>
          </a:xfrm>
          <a:prstGeom prst="rect">
            <a:avLst/>
          </a:prstGeom>
        </p:spPr>
        <p:txBody>
          <a:bodyPr/>
          <a:lstStyle/>
          <a:p>
            <a:fld id="{2CFBF030-126A-44E1-A291-CE0450786A5D}" type="datetimeFigureOut">
              <a:rPr lang="zh-CN" altLang="en-US" smtClean="0"/>
              <a:t>2020/12/14</a:t>
            </a:fld>
            <a:endParaRPr lang="zh-CN" altLang="en-US"/>
          </a:p>
        </p:txBody>
      </p:sp>
      <p:sp>
        <p:nvSpPr>
          <p:cNvPr id="3" name="页脚占位符 2"/>
          <p:cNvSpPr>
            <a:spLocks noGrp="1"/>
          </p:cNvSpPr>
          <p:nvPr>
            <p:ph type="ftr" sz="quarter" idx="11"/>
          </p:nvPr>
        </p:nvSpPr>
        <p:spPr>
          <a:xfrm>
            <a:off x="3125285" y="4768735"/>
            <a:ext cx="2896605" cy="273928"/>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5475" y="4768735"/>
            <a:ext cx="2134341" cy="273928"/>
          </a:xfrm>
          <a:prstGeom prst="rect">
            <a:avLst/>
          </a:prstGeom>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98875D0-7B44-46DA-996F-CBF0F64DA18C}"/>
              </a:ext>
            </a:extLst>
          </p:cNvPr>
          <p:cNvPicPr>
            <a:picLocks noChangeAspect="1"/>
          </p:cNvPicPr>
          <p:nvPr userDrawn="1"/>
        </p:nvPicPr>
        <p:blipFill>
          <a:blip r:embed="rId2"/>
          <a:stretch>
            <a:fillRect/>
          </a:stretch>
        </p:blipFill>
        <p:spPr>
          <a:xfrm>
            <a:off x="1166" y="2197"/>
            <a:ext cx="9146032" cy="5142857"/>
          </a:xfrm>
          <a:prstGeom prst="rect">
            <a:avLst/>
          </a:prstGeom>
        </p:spPr>
      </p:pic>
      <p:pic>
        <p:nvPicPr>
          <p:cNvPr id="9" name="图片 8">
            <a:extLst>
              <a:ext uri="{FF2B5EF4-FFF2-40B4-BE49-F238E27FC236}">
                <a16:creationId xmlns:a16="http://schemas.microsoft.com/office/drawing/2014/main" id="{4B918C19-DC98-4C5E-B133-72BF59356516}"/>
              </a:ext>
            </a:extLst>
          </p:cNvPr>
          <p:cNvPicPr>
            <a:picLocks noChangeAspect="1"/>
          </p:cNvPicPr>
          <p:nvPr userDrawn="1"/>
        </p:nvPicPr>
        <p:blipFill rotWithShape="1">
          <a:blip r:embed="rId3"/>
          <a:srcRect l="13272" t="5719" r="68220" b="54309"/>
          <a:stretch/>
        </p:blipFill>
        <p:spPr>
          <a:xfrm>
            <a:off x="-1002" y="2896580"/>
            <a:ext cx="1692777" cy="2052228"/>
          </a:xfrm>
          <a:prstGeom prst="rect">
            <a:avLst/>
          </a:prstGeom>
        </p:spPr>
      </p:pic>
      <p:sp>
        <p:nvSpPr>
          <p:cNvPr id="2" name="日期占位符 1"/>
          <p:cNvSpPr>
            <a:spLocks noGrp="1"/>
          </p:cNvSpPr>
          <p:nvPr>
            <p:ph type="dt" sz="half" idx="10"/>
          </p:nvPr>
        </p:nvSpPr>
        <p:spPr>
          <a:xfrm>
            <a:off x="457359" y="4768735"/>
            <a:ext cx="2134341" cy="273928"/>
          </a:xfrm>
          <a:prstGeom prst="rect">
            <a:avLst/>
          </a:prstGeom>
        </p:spPr>
        <p:txBody>
          <a:bodyPr/>
          <a:lstStyle/>
          <a:p>
            <a:fld id="{507A946E-B064-4211-A11D-E702AF025A18}" type="datetimeFigureOut">
              <a:rPr lang="zh-CN" altLang="en-US" smtClean="0"/>
              <a:pPr/>
              <a:t>2020/12/14</a:t>
            </a:fld>
            <a:endParaRPr lang="zh-CN" altLang="en-US"/>
          </a:p>
        </p:txBody>
      </p:sp>
      <p:sp>
        <p:nvSpPr>
          <p:cNvPr id="3" name="页脚占位符 2"/>
          <p:cNvSpPr>
            <a:spLocks noGrp="1"/>
          </p:cNvSpPr>
          <p:nvPr>
            <p:ph type="ftr" sz="quarter" idx="11"/>
          </p:nvPr>
        </p:nvSpPr>
        <p:spPr>
          <a:xfrm>
            <a:off x="3125285" y="4768735"/>
            <a:ext cx="2896605" cy="273928"/>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5475" y="4768735"/>
            <a:ext cx="2134341" cy="273928"/>
          </a:xfrm>
          <a:prstGeom prst="rect">
            <a:avLst/>
          </a:prstGeom>
        </p:spPr>
        <p:txBody>
          <a:bodyPr/>
          <a:lstStyle/>
          <a:p>
            <a:fld id="{347ECCD5-501B-4F30-908A-642832F21398}" type="slidenum">
              <a:rPr lang="zh-CN" altLang="en-US" smtClean="0"/>
              <a:pPr/>
              <a:t>‹#›</a:t>
            </a:fld>
            <a:endParaRPr lang="zh-CN" altLang="en-US"/>
          </a:p>
        </p:txBody>
      </p:sp>
      <p:sp>
        <p:nvSpPr>
          <p:cNvPr id="6" name="TextBox 5"/>
          <p:cNvSpPr txBox="1"/>
          <p:nvPr userDrawn="1"/>
        </p:nvSpPr>
        <p:spPr>
          <a:xfrm>
            <a:off x="3745495" y="412304"/>
            <a:ext cx="2233688" cy="307777"/>
          </a:xfrm>
          <a:prstGeom prst="rect">
            <a:avLst/>
          </a:prstGeom>
          <a:noFill/>
        </p:spPr>
        <p:txBody>
          <a:bodyPr wrap="none" rtlCol="0">
            <a:spAutoFit/>
          </a:bodyPr>
          <a:lstStyle/>
          <a:p>
            <a:pPr lvl="0"/>
            <a:r>
              <a:rPr lang="en-US" altLang="zh-CN" sz="1400" b="1" dirty="0">
                <a:solidFill>
                  <a:schemeClr val="accent1"/>
                </a:solidFill>
                <a:latin typeface="微软雅黑" pitchFamily="34" charset="-122"/>
                <a:ea typeface="微软雅黑" pitchFamily="34" charset="-122"/>
              </a:rPr>
              <a:t>Annual work summary</a:t>
            </a:r>
            <a:endParaRPr lang="zh-CN" altLang="zh-CN" sz="1400" b="1" dirty="0">
              <a:solidFill>
                <a:schemeClr val="accent1"/>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C1A9239-9F31-4F14-9A87-9B0539DD9166}"/>
              </a:ext>
            </a:extLst>
          </p:cNvPr>
          <p:cNvPicPr>
            <a:picLocks noChangeAspect="1"/>
          </p:cNvPicPr>
          <p:nvPr userDrawn="1"/>
        </p:nvPicPr>
        <p:blipFill>
          <a:blip r:embed="rId2"/>
          <a:stretch>
            <a:fillRect/>
          </a:stretch>
        </p:blipFill>
        <p:spPr>
          <a:xfrm>
            <a:off x="1166" y="2197"/>
            <a:ext cx="9146032" cy="5142857"/>
          </a:xfrm>
          <a:prstGeom prst="rect">
            <a:avLst/>
          </a:prstGeom>
        </p:spPr>
      </p:pic>
      <p:pic>
        <p:nvPicPr>
          <p:cNvPr id="9" name="图片 8">
            <a:extLst>
              <a:ext uri="{FF2B5EF4-FFF2-40B4-BE49-F238E27FC236}">
                <a16:creationId xmlns:a16="http://schemas.microsoft.com/office/drawing/2014/main" id="{FFC954D3-3699-446E-BE5A-224CDF1CBBAB}"/>
              </a:ext>
            </a:extLst>
          </p:cNvPr>
          <p:cNvPicPr>
            <a:picLocks noChangeAspect="1"/>
          </p:cNvPicPr>
          <p:nvPr userDrawn="1"/>
        </p:nvPicPr>
        <p:blipFill rotWithShape="1">
          <a:blip r:embed="rId3"/>
          <a:srcRect l="13272" t="5719" r="68220" b="54309"/>
          <a:stretch/>
        </p:blipFill>
        <p:spPr>
          <a:xfrm>
            <a:off x="-1002" y="2896580"/>
            <a:ext cx="1692777" cy="2052228"/>
          </a:xfrm>
          <a:prstGeom prst="rect">
            <a:avLst/>
          </a:prstGeom>
        </p:spPr>
      </p:pic>
      <p:sp>
        <p:nvSpPr>
          <p:cNvPr id="2" name="日期占位符 1"/>
          <p:cNvSpPr>
            <a:spLocks noGrp="1"/>
          </p:cNvSpPr>
          <p:nvPr>
            <p:ph type="dt" sz="half" idx="10"/>
          </p:nvPr>
        </p:nvSpPr>
        <p:spPr>
          <a:xfrm>
            <a:off x="457359" y="4768735"/>
            <a:ext cx="2134341" cy="273928"/>
          </a:xfrm>
          <a:prstGeom prst="rect">
            <a:avLst/>
          </a:prstGeom>
        </p:spPr>
        <p:txBody>
          <a:bodyPr/>
          <a:lstStyle/>
          <a:p>
            <a:fld id="{507A946E-B064-4211-A11D-E702AF025A18}" type="datetimeFigureOut">
              <a:rPr lang="zh-CN" altLang="en-US" smtClean="0"/>
              <a:pPr/>
              <a:t>2020/12/14</a:t>
            </a:fld>
            <a:endParaRPr lang="zh-CN" altLang="en-US"/>
          </a:p>
        </p:txBody>
      </p:sp>
      <p:sp>
        <p:nvSpPr>
          <p:cNvPr id="3" name="页脚占位符 2"/>
          <p:cNvSpPr>
            <a:spLocks noGrp="1"/>
          </p:cNvSpPr>
          <p:nvPr>
            <p:ph type="ftr" sz="quarter" idx="11"/>
          </p:nvPr>
        </p:nvSpPr>
        <p:spPr>
          <a:xfrm>
            <a:off x="3125285" y="4768735"/>
            <a:ext cx="2896605" cy="273928"/>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5475" y="4768735"/>
            <a:ext cx="2134341" cy="273928"/>
          </a:xfrm>
          <a:prstGeom prst="rect">
            <a:avLst/>
          </a:prstGeom>
        </p:spPr>
        <p:txBody>
          <a:bodyPr/>
          <a:lstStyle/>
          <a:p>
            <a:fld id="{347ECCD5-501B-4F30-908A-642832F21398}" type="slidenum">
              <a:rPr lang="zh-CN" altLang="en-US" smtClean="0"/>
              <a:pPr/>
              <a:t>‹#›</a:t>
            </a:fld>
            <a:endParaRPr lang="zh-CN" altLang="en-US"/>
          </a:p>
        </p:txBody>
      </p:sp>
      <p:sp>
        <p:nvSpPr>
          <p:cNvPr id="6" name="TextBox 5"/>
          <p:cNvSpPr txBox="1"/>
          <p:nvPr userDrawn="1"/>
        </p:nvSpPr>
        <p:spPr>
          <a:xfrm>
            <a:off x="3942427" y="248543"/>
            <a:ext cx="1186287" cy="307777"/>
          </a:xfrm>
          <a:prstGeom prst="rect">
            <a:avLst/>
          </a:prstGeom>
          <a:noFill/>
        </p:spPr>
        <p:txBody>
          <a:bodyPr wrap="none" rtlCol="0">
            <a:spAutoFit/>
          </a:bodyPr>
          <a:lstStyle/>
          <a:p>
            <a:pPr lvl="0"/>
            <a:r>
              <a:rPr lang="en-US" altLang="zh-CN" sz="1400" b="1" dirty="0">
                <a:solidFill>
                  <a:schemeClr val="accent1"/>
                </a:solidFill>
                <a:latin typeface="微软雅黑" pitchFamily="34" charset="-122"/>
                <a:ea typeface="微软雅黑" pitchFamily="34" charset="-122"/>
              </a:rPr>
              <a:t>Work done</a:t>
            </a:r>
            <a:endParaRPr lang="zh-CN" altLang="zh-CN" sz="1400" b="1" dirty="0">
              <a:solidFill>
                <a:schemeClr val="accent1"/>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D3D0604D-EF65-453F-B1EF-C8F0F44D1D75}"/>
              </a:ext>
            </a:extLst>
          </p:cNvPr>
          <p:cNvSpPr/>
          <p:nvPr userDrawn="1"/>
        </p:nvSpPr>
        <p:spPr>
          <a:xfrm>
            <a:off x="107542" y="124272"/>
            <a:ext cx="8932092" cy="4896544"/>
          </a:xfrm>
          <a:prstGeom prst="rect">
            <a:avLst/>
          </a:prstGeom>
          <a:solidFill>
            <a:srgbClr val="FBFFF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3" r:id="rId8"/>
    <p:sldLayoutId id="2147483674" r:id="rId9"/>
    <p:sldLayoutId id="2147483675" r:id="rId10"/>
    <p:sldLayoutId id="2147483676" r:id="rId11"/>
    <p:sldLayoutId id="2147483656" r:id="rId12"/>
    <p:sldLayoutId id="2147483657" r:id="rId13"/>
    <p:sldLayoutId id="2147483658" r:id="rId14"/>
    <p:sldLayoutId id="2147483659" r:id="rId15"/>
    <p:sldLayoutId id="2147483661" r:id="rId16"/>
    <p:sldLayoutId id="2147483663" r:id="rId17"/>
    <p:sldLayoutId id="2147483666" r:id="rId18"/>
    <p:sldLayoutId id="2147483670" r:id="rId19"/>
    <p:sldLayoutId id="2147483671" r:id="rId20"/>
    <p:sldLayoutId id="2147483672" r:id="rId21"/>
    <p:sldLayoutId id="2147483677" r:id="rId22"/>
    <p:sldLayoutId id="2147483679" r:id="rId23"/>
    <p:sldLayoutId id="2147483680" r:id="rId24"/>
    <p:sldLayoutId id="2147483681" r:id="rId25"/>
    <p:sldLayoutId id="2147483682" r:id="rId26"/>
    <p:sldLayoutId id="2147483683" r:id="rId27"/>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ctr" defTabSz="914674" rtl="0" eaLnBrk="1" latinLnBrk="0" hangingPunct="1">
        <a:spcBef>
          <a:spcPct val="0"/>
        </a:spcBef>
        <a:buNone/>
        <a:defRPr sz="4401" kern="1200">
          <a:solidFill>
            <a:schemeClr val="tx1"/>
          </a:solidFill>
          <a:latin typeface="+mj-lt"/>
          <a:ea typeface="+mj-ea"/>
          <a:cs typeface="+mj-cs"/>
        </a:defRPr>
      </a:lvl1pPr>
    </p:titleStyle>
    <p:bodyStyle>
      <a:lvl1pPr marL="343003" indent="-343003" algn="l" defTabSz="914674" rtl="0" eaLnBrk="1" latinLnBrk="0" hangingPunct="1">
        <a:spcBef>
          <a:spcPct val="20000"/>
        </a:spcBef>
        <a:buFont typeface="Arial" pitchFamily="34" charset="0"/>
        <a:buChar char="•"/>
        <a:defRPr sz="3201" kern="1200">
          <a:solidFill>
            <a:schemeClr val="tx1"/>
          </a:solidFill>
          <a:latin typeface="+mn-lt"/>
          <a:ea typeface="+mn-ea"/>
          <a:cs typeface="+mn-cs"/>
        </a:defRPr>
      </a:lvl1pPr>
      <a:lvl2pPr marL="743173" indent="-285836" algn="l" defTabSz="914674" rtl="0" eaLnBrk="1" latinLnBrk="0" hangingPunct="1">
        <a:spcBef>
          <a:spcPct val="20000"/>
        </a:spcBef>
        <a:buFont typeface="Arial" pitchFamily="34" charset="0"/>
        <a:buChar char="–"/>
        <a:defRPr sz="2801" kern="1200">
          <a:solidFill>
            <a:schemeClr val="tx1"/>
          </a:solidFill>
          <a:latin typeface="+mn-lt"/>
          <a:ea typeface="+mn-ea"/>
          <a:cs typeface="+mn-cs"/>
        </a:defRPr>
      </a:lvl2pPr>
      <a:lvl3pPr marL="1143343" indent="-228669" algn="l" defTabSz="914674" rtl="0" eaLnBrk="1" latinLnBrk="0" hangingPunct="1">
        <a:spcBef>
          <a:spcPct val="20000"/>
        </a:spcBef>
        <a:buFont typeface="Arial" pitchFamily="34" charset="0"/>
        <a:buChar char="•"/>
        <a:defRPr sz="2401" kern="1200">
          <a:solidFill>
            <a:schemeClr val="tx1"/>
          </a:solidFill>
          <a:latin typeface="+mn-lt"/>
          <a:ea typeface="+mn-ea"/>
          <a:cs typeface="+mn-cs"/>
        </a:defRPr>
      </a:lvl3pPr>
      <a:lvl4pPr marL="1600680"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4pPr>
      <a:lvl5pPr marL="2058017"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5pPr>
      <a:lvl6pPr marL="2515354"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6pPr>
      <a:lvl7pPr marL="2972692"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7pPr>
      <a:lvl8pPr marL="3430029"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8pPr>
      <a:lvl9pPr marL="3887366" indent="-228669" algn="l" defTabSz="914674" rtl="0" eaLnBrk="1" latinLnBrk="0" hangingPunct="1">
        <a:spcBef>
          <a:spcPct val="20000"/>
        </a:spcBef>
        <a:buFont typeface="Arial" pitchFamily="34" charset="0"/>
        <a:buChar char="•"/>
        <a:defRPr sz="2001" kern="1200">
          <a:solidFill>
            <a:schemeClr val="tx1"/>
          </a:solidFill>
          <a:latin typeface="+mn-lt"/>
          <a:ea typeface="+mn-ea"/>
          <a:cs typeface="+mn-cs"/>
        </a:defRPr>
      </a:lvl9pPr>
    </p:bodyStyle>
    <p:otherStyle>
      <a:defPPr>
        <a:defRPr lang="zh-CN"/>
      </a:defPPr>
      <a:lvl1pPr marL="0" algn="l" defTabSz="914674" rtl="0" eaLnBrk="1" latinLnBrk="0" hangingPunct="1">
        <a:defRPr sz="1801" kern="1200">
          <a:solidFill>
            <a:schemeClr val="tx1"/>
          </a:solidFill>
          <a:latin typeface="+mn-lt"/>
          <a:ea typeface="+mn-ea"/>
          <a:cs typeface="+mn-cs"/>
        </a:defRPr>
      </a:lvl1pPr>
      <a:lvl2pPr marL="457337" algn="l" defTabSz="914674" rtl="0" eaLnBrk="1" latinLnBrk="0" hangingPunct="1">
        <a:defRPr sz="1801" kern="1200">
          <a:solidFill>
            <a:schemeClr val="tx1"/>
          </a:solidFill>
          <a:latin typeface="+mn-lt"/>
          <a:ea typeface="+mn-ea"/>
          <a:cs typeface="+mn-cs"/>
        </a:defRPr>
      </a:lvl2pPr>
      <a:lvl3pPr marL="914674" algn="l" defTabSz="914674" rtl="0" eaLnBrk="1" latinLnBrk="0" hangingPunct="1">
        <a:defRPr sz="1801" kern="1200">
          <a:solidFill>
            <a:schemeClr val="tx1"/>
          </a:solidFill>
          <a:latin typeface="+mn-lt"/>
          <a:ea typeface="+mn-ea"/>
          <a:cs typeface="+mn-cs"/>
        </a:defRPr>
      </a:lvl3pPr>
      <a:lvl4pPr marL="1372011" algn="l" defTabSz="914674" rtl="0" eaLnBrk="1" latinLnBrk="0" hangingPunct="1">
        <a:defRPr sz="1801" kern="1200">
          <a:solidFill>
            <a:schemeClr val="tx1"/>
          </a:solidFill>
          <a:latin typeface="+mn-lt"/>
          <a:ea typeface="+mn-ea"/>
          <a:cs typeface="+mn-cs"/>
        </a:defRPr>
      </a:lvl4pPr>
      <a:lvl5pPr marL="1829349" algn="l" defTabSz="914674" rtl="0" eaLnBrk="1" latinLnBrk="0" hangingPunct="1">
        <a:defRPr sz="1801" kern="1200">
          <a:solidFill>
            <a:schemeClr val="tx1"/>
          </a:solidFill>
          <a:latin typeface="+mn-lt"/>
          <a:ea typeface="+mn-ea"/>
          <a:cs typeface="+mn-cs"/>
        </a:defRPr>
      </a:lvl5pPr>
      <a:lvl6pPr marL="2286686" algn="l" defTabSz="914674" rtl="0" eaLnBrk="1" latinLnBrk="0" hangingPunct="1">
        <a:defRPr sz="1801" kern="1200">
          <a:solidFill>
            <a:schemeClr val="tx1"/>
          </a:solidFill>
          <a:latin typeface="+mn-lt"/>
          <a:ea typeface="+mn-ea"/>
          <a:cs typeface="+mn-cs"/>
        </a:defRPr>
      </a:lvl6pPr>
      <a:lvl7pPr marL="2744023" algn="l" defTabSz="914674" rtl="0" eaLnBrk="1" latinLnBrk="0" hangingPunct="1">
        <a:defRPr sz="1801" kern="1200">
          <a:solidFill>
            <a:schemeClr val="tx1"/>
          </a:solidFill>
          <a:latin typeface="+mn-lt"/>
          <a:ea typeface="+mn-ea"/>
          <a:cs typeface="+mn-cs"/>
        </a:defRPr>
      </a:lvl7pPr>
      <a:lvl8pPr marL="3201360" algn="l" defTabSz="914674" rtl="0" eaLnBrk="1" latinLnBrk="0" hangingPunct="1">
        <a:defRPr sz="1801" kern="1200">
          <a:solidFill>
            <a:schemeClr val="tx1"/>
          </a:solidFill>
          <a:latin typeface="+mn-lt"/>
          <a:ea typeface="+mn-ea"/>
          <a:cs typeface="+mn-cs"/>
        </a:defRPr>
      </a:lvl8pPr>
      <a:lvl9pPr marL="3658697" algn="l" defTabSz="914674"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7091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1.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freeppt7.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E46A51AF-0156-452C-BB86-9CF0211425C8}"/>
              </a:ext>
            </a:extLst>
          </p:cNvPr>
          <p:cNvPicPr>
            <a:picLocks noChangeAspect="1"/>
          </p:cNvPicPr>
          <p:nvPr/>
        </p:nvPicPr>
        <p:blipFill>
          <a:blip r:embed="rId3"/>
          <a:stretch>
            <a:fillRect/>
          </a:stretch>
        </p:blipFill>
        <p:spPr>
          <a:xfrm>
            <a:off x="614" y="1437"/>
            <a:ext cx="9146032" cy="5144643"/>
          </a:xfrm>
          <a:prstGeom prst="rect">
            <a:avLst/>
          </a:prstGeom>
        </p:spPr>
      </p:pic>
      <p:sp>
        <p:nvSpPr>
          <p:cNvPr id="5" name="矩形 259">
            <a:extLst>
              <a:ext uri="{FF2B5EF4-FFF2-40B4-BE49-F238E27FC236}">
                <a16:creationId xmlns:a16="http://schemas.microsoft.com/office/drawing/2014/main" id="{BD22AB4D-5514-4D38-9918-1E406535AF53}"/>
              </a:ext>
            </a:extLst>
          </p:cNvPr>
          <p:cNvSpPr>
            <a:spLocks noChangeArrowheads="1"/>
          </p:cNvSpPr>
          <p:nvPr/>
        </p:nvSpPr>
        <p:spPr bwMode="auto">
          <a:xfrm>
            <a:off x="2237413" y="2141657"/>
            <a:ext cx="4672348"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Font typeface="Arial" panose="020B0604020202020204" pitchFamily="34" charset="0"/>
              <a:buNone/>
            </a:pPr>
            <a:r>
              <a:rPr lang="zh-CN" altLang="en-US" sz="2800" cap="all" dirty="0">
                <a:solidFill>
                  <a:schemeClr val="accent6"/>
                </a:solidFill>
                <a:latin typeface="方正正黑简体" panose="02000000000000000000" pitchFamily="2" charset="-122"/>
                <a:ea typeface="方正正黑简体" panose="02000000000000000000" pitchFamily="2" charset="-122"/>
                <a:cs typeface="Arial" panose="020B0604020202020204" pitchFamily="34" charset="0"/>
              </a:rPr>
              <a:t>Flower </a:t>
            </a:r>
            <a:r>
              <a:rPr lang="en-US" altLang="zh-CN" sz="2800" cap="all" dirty="0">
                <a:solidFill>
                  <a:schemeClr val="accent6"/>
                </a:solidFill>
                <a:latin typeface="方正正黑简体" panose="02000000000000000000" pitchFamily="2" charset="-122"/>
                <a:ea typeface="方正正黑简体" panose="02000000000000000000" pitchFamily="2" charset="-122"/>
                <a:cs typeface="Arial" panose="020B0604020202020204" pitchFamily="34" charset="0"/>
              </a:rPr>
              <a:t>Ppt </a:t>
            </a:r>
            <a:r>
              <a:rPr lang="zh-CN" altLang="en-US" sz="2800" cap="all" dirty="0">
                <a:solidFill>
                  <a:schemeClr val="accent6"/>
                </a:solidFill>
                <a:latin typeface="方正正黑简体" panose="02000000000000000000" pitchFamily="2" charset="-122"/>
                <a:ea typeface="方正正黑简体" panose="02000000000000000000" pitchFamily="2" charset="-122"/>
                <a:cs typeface="Arial" panose="020B0604020202020204" pitchFamily="34" charset="0"/>
              </a:rPr>
              <a:t>Template</a:t>
            </a:r>
            <a:endParaRPr lang="en-US" altLang="zh-CN" sz="2800" cap="all" dirty="0">
              <a:solidFill>
                <a:schemeClr val="accent6"/>
              </a:solidFill>
              <a:latin typeface="方正正黑简体" panose="02000000000000000000" pitchFamily="2" charset="-122"/>
              <a:ea typeface="方正正黑简体" panose="02000000000000000000" pitchFamily="2" charset="-122"/>
              <a:cs typeface="Arial" panose="020B0604020202020204" pitchFamily="34" charset="0"/>
            </a:endParaRPr>
          </a:p>
        </p:txBody>
      </p:sp>
      <p:sp>
        <p:nvSpPr>
          <p:cNvPr id="6" name="原创设计师QQ598969553                 _16">
            <a:extLst>
              <a:ext uri="{FF2B5EF4-FFF2-40B4-BE49-F238E27FC236}">
                <a16:creationId xmlns:a16="http://schemas.microsoft.com/office/drawing/2014/main" id="{787B6A01-9632-4C2F-9050-E27C9920F6C0}"/>
              </a:ext>
            </a:extLst>
          </p:cNvPr>
          <p:cNvSpPr txBox="1"/>
          <p:nvPr/>
        </p:nvSpPr>
        <p:spPr>
          <a:xfrm>
            <a:off x="2530444" y="2705505"/>
            <a:ext cx="4069865" cy="395132"/>
          </a:xfrm>
          <a:prstGeom prst="rect">
            <a:avLst/>
          </a:prstGeom>
          <a:noFill/>
          <a:effectLst/>
        </p:spPr>
        <p:txBody>
          <a:bodyPr wrap="square" lIns="68604" tIns="34302" rIns="68604" bIns="34302" rtlCol="0">
            <a:spAutoFit/>
          </a:bodyPr>
          <a:lstStyle/>
          <a:p>
            <a:pPr algn="ctr">
              <a:lnSpc>
                <a:spcPct val="150000"/>
              </a:lnSpc>
            </a:pP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Insert the Subtitle of Your Presentation</a:t>
            </a:r>
          </a:p>
        </p:txBody>
      </p:sp>
      <p:sp>
        <p:nvSpPr>
          <p:cNvPr id="13" name="矩形: 圆角 12">
            <a:extLst>
              <a:ext uri="{FF2B5EF4-FFF2-40B4-BE49-F238E27FC236}">
                <a16:creationId xmlns:a16="http://schemas.microsoft.com/office/drawing/2014/main" id="{22FCD6C1-53DF-4133-AB24-386EF7E4D2B4}"/>
              </a:ext>
            </a:extLst>
          </p:cNvPr>
          <p:cNvSpPr/>
          <p:nvPr/>
        </p:nvSpPr>
        <p:spPr>
          <a:xfrm>
            <a:off x="3067467" y="3348675"/>
            <a:ext cx="1355570" cy="233787"/>
          </a:xfrm>
          <a:prstGeom prst="roundRect">
            <a:avLst>
              <a:gd name="adj"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p>
        </p:txBody>
      </p:sp>
      <p:sp>
        <p:nvSpPr>
          <p:cNvPr id="14" name="矩形: 圆角 13">
            <a:extLst>
              <a:ext uri="{FF2B5EF4-FFF2-40B4-BE49-F238E27FC236}">
                <a16:creationId xmlns:a16="http://schemas.microsoft.com/office/drawing/2014/main" id="{4533BE4E-9E51-4DAE-8BB8-B16FA9E852A6}"/>
              </a:ext>
            </a:extLst>
          </p:cNvPr>
          <p:cNvSpPr/>
          <p:nvPr/>
        </p:nvSpPr>
        <p:spPr>
          <a:xfrm>
            <a:off x="4771756" y="3348675"/>
            <a:ext cx="1396354" cy="233787"/>
          </a:xfrm>
          <a:prstGeom prst="roundRect">
            <a:avLst>
              <a:gd name="adj" fmla="val 50000"/>
            </a:avLst>
          </a:pr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p>
        </p:txBody>
      </p:sp>
      <p:sp>
        <p:nvSpPr>
          <p:cNvPr id="15" name="文本框 5">
            <a:extLst>
              <a:ext uri="{FF2B5EF4-FFF2-40B4-BE49-F238E27FC236}">
                <a16:creationId xmlns:a16="http://schemas.microsoft.com/office/drawing/2014/main" id="{B14AC068-B71A-4CC2-8CC1-B1D24C642054}"/>
              </a:ext>
            </a:extLst>
          </p:cNvPr>
          <p:cNvSpPr txBox="1"/>
          <p:nvPr/>
        </p:nvSpPr>
        <p:spPr>
          <a:xfrm>
            <a:off x="3092004" y="3338593"/>
            <a:ext cx="1355570" cy="261673"/>
          </a:xfrm>
          <a:prstGeom prst="rect">
            <a:avLst/>
          </a:prstGeom>
          <a:noFill/>
          <a:ln>
            <a:noFill/>
          </a:ln>
        </p:spPr>
        <p:txBody>
          <a:bodyPr wrap="square" lIns="91444" tIns="45722" rIns="91444" bIns="45722" rtlCol="0">
            <a:spAutoFit/>
          </a:bodyPr>
          <a:lstStyle/>
          <a:p>
            <a:pPr algn="ctr"/>
            <a:r>
              <a:rPr lang="zh-CN" altLang="zh-CN" sz="1050" dirty="0">
                <a:solidFill>
                  <a:schemeClr val="bg1"/>
                </a:solidFill>
                <a:latin typeface="锐字云字库美黑体1.0" panose="02010604000000000000" charset="-122"/>
                <a:ea typeface="锐字云字库美黑体1.0" panose="02010604000000000000" charset="-122"/>
              </a:rPr>
              <a:t>Report:</a:t>
            </a:r>
            <a:r>
              <a:rPr lang="en-US" altLang="zh-CN" sz="1050" dirty="0">
                <a:solidFill>
                  <a:schemeClr val="bg1"/>
                </a:solidFill>
                <a:latin typeface="锐字云字库美黑体1.0" panose="02010604000000000000" charset="-122"/>
                <a:ea typeface="锐字云字库美黑体1.0" panose="02010604000000000000" charset="-122"/>
              </a:rPr>
              <a:t>jpppt.com</a:t>
            </a:r>
            <a:endParaRPr lang="zh-CN" altLang="zh-CN" sz="1050" dirty="0">
              <a:solidFill>
                <a:schemeClr val="bg1"/>
              </a:solidFill>
              <a:latin typeface="锐字云字库美黑体1.0" panose="02010604000000000000" charset="-122"/>
              <a:ea typeface="锐字云字库美黑体1.0" panose="02010604000000000000" charset="-122"/>
            </a:endParaRPr>
          </a:p>
        </p:txBody>
      </p:sp>
      <p:sp>
        <p:nvSpPr>
          <p:cNvPr id="16" name="文本框 5">
            <a:extLst>
              <a:ext uri="{FF2B5EF4-FFF2-40B4-BE49-F238E27FC236}">
                <a16:creationId xmlns:a16="http://schemas.microsoft.com/office/drawing/2014/main" id="{910C7901-3747-4D10-8960-82762C286D82}"/>
              </a:ext>
            </a:extLst>
          </p:cNvPr>
          <p:cNvSpPr txBox="1"/>
          <p:nvPr/>
        </p:nvSpPr>
        <p:spPr>
          <a:xfrm>
            <a:off x="4763467" y="3338593"/>
            <a:ext cx="1355570" cy="253920"/>
          </a:xfrm>
          <a:prstGeom prst="rect">
            <a:avLst/>
          </a:prstGeom>
          <a:noFill/>
          <a:ln>
            <a:noFill/>
          </a:ln>
        </p:spPr>
        <p:txBody>
          <a:bodyPr wrap="square" lIns="91444" tIns="45722" rIns="91444" bIns="45722" rtlCol="0">
            <a:spAutoFit/>
          </a:bodyPr>
          <a:lstStyle/>
          <a:p>
            <a:pPr algn="ctr"/>
            <a:r>
              <a:rPr lang="zh-CN" altLang="en-US" sz="1050" dirty="0">
                <a:solidFill>
                  <a:schemeClr val="accent1">
                    <a:lumMod val="75000"/>
                  </a:schemeClr>
                </a:solidFill>
                <a:latin typeface="锐字云字库美黑体1.0" panose="02010604000000000000" charset="-122"/>
                <a:ea typeface="锐字云字库美黑体1.0" panose="02010604000000000000" charset="-122"/>
              </a:rPr>
              <a:t>Time</a:t>
            </a:r>
            <a:r>
              <a:rPr lang="zh-CN" altLang="zh-CN" sz="1050" dirty="0">
                <a:solidFill>
                  <a:schemeClr val="accent1">
                    <a:lumMod val="75000"/>
                  </a:schemeClr>
                </a:solidFill>
                <a:latin typeface="锐字云字库美黑体1.0" panose="02010604000000000000" charset="-122"/>
                <a:ea typeface="锐字云字库美黑体1.0" panose="02010604000000000000" charset="-122"/>
              </a:rPr>
              <a:t>:</a:t>
            </a:r>
            <a:r>
              <a:rPr lang="en-US" altLang="zh-CN" sz="1050" dirty="0">
                <a:solidFill>
                  <a:schemeClr val="accent1">
                    <a:lumMod val="75000"/>
                  </a:schemeClr>
                </a:solidFill>
                <a:latin typeface="锐字云字库美黑体1.0" panose="02010604000000000000" charset="-122"/>
                <a:ea typeface="锐字云字库美黑体1.0" panose="02010604000000000000" charset="-122"/>
              </a:rPr>
              <a:t>20XX.XX</a:t>
            </a:r>
            <a:endParaRPr lang="zh-CN" altLang="zh-CN" sz="1050" dirty="0">
              <a:solidFill>
                <a:schemeClr val="accent1">
                  <a:lumMod val="75000"/>
                </a:schemeClr>
              </a:solidFill>
              <a:latin typeface="锐字云字库美黑体1.0" panose="02010604000000000000" charset="-122"/>
              <a:ea typeface="锐字云字库美黑体1.0" panose="02010604000000000000" charset="-122"/>
            </a:endParaRPr>
          </a:p>
        </p:txBody>
      </p:sp>
      <p:sp>
        <p:nvSpPr>
          <p:cNvPr id="12" name="Rounded Rectangle 7">
            <a:extLst>
              <a:ext uri="{FF2B5EF4-FFF2-40B4-BE49-F238E27FC236}">
                <a16:creationId xmlns:a16="http://schemas.microsoft.com/office/drawing/2014/main" id="{A43AD833-6049-4BDF-8905-7BAC2CBE60FD}"/>
              </a:ext>
            </a:extLst>
          </p:cNvPr>
          <p:cNvSpPr/>
          <p:nvPr/>
        </p:nvSpPr>
        <p:spPr>
          <a:xfrm>
            <a:off x="7201879" y="340296"/>
            <a:ext cx="1082841" cy="271654"/>
          </a:xfrm>
          <a:prstGeom prst="roundRect">
            <a:avLst>
              <a:gd name="adj" fmla="val 50000"/>
            </a:avLst>
          </a:prstGeom>
          <a:solidFill>
            <a:schemeClr val="bg1">
              <a:alpha val="0"/>
            </a:schemeClr>
          </a:solid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FFC000"/>
                </a:solidFill>
              </a:rPr>
              <a:t>LOGO</a:t>
            </a:r>
            <a:endParaRPr lang="ko-KR" altLang="en-US" sz="2000" dirty="0">
              <a:solidFill>
                <a:srgbClr val="FFC000"/>
              </a:solidFill>
            </a:endParaRPr>
          </a:p>
        </p:txBody>
      </p:sp>
      <p:sp>
        <p:nvSpPr>
          <p:cNvPr id="17" name="TextBox 3">
            <a:hlinkClick r:id="rId4"/>
            <a:extLst>
              <a:ext uri="{FF2B5EF4-FFF2-40B4-BE49-F238E27FC236}">
                <a16:creationId xmlns:a16="http://schemas.microsoft.com/office/drawing/2014/main" id="{7FA3C293-84E0-4DC6-A798-1D0C9260F689}"/>
              </a:ext>
            </a:extLst>
          </p:cNvPr>
          <p:cNvSpPr txBox="1"/>
          <p:nvPr/>
        </p:nvSpPr>
        <p:spPr>
          <a:xfrm>
            <a:off x="1001282" y="4753899"/>
            <a:ext cx="5169613" cy="246221"/>
          </a:xfrm>
          <a:prstGeom prst="rect">
            <a:avLst/>
          </a:prstGeom>
          <a:noFill/>
        </p:spPr>
        <p:txBody>
          <a:bodyPr wrap="square" rtlCol="0">
            <a:spAutoFit/>
          </a:bodyPr>
          <a:lstStyle/>
          <a:p>
            <a:r>
              <a:rPr lang="en-US" altLang="zh-CN" sz="1000" dirty="0">
                <a:solidFill>
                  <a:schemeClr val="bg1">
                    <a:lumMod val="75000"/>
                  </a:schemeClr>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solidFill>
                <a:schemeClr val="bg1">
                  <a:lumMod val="75000"/>
                </a:schemeClr>
              </a:solidFill>
              <a:cs typeface="Arial" pitchFamily="34" charset="0"/>
            </a:endParaRPr>
          </a:p>
        </p:txBody>
      </p:sp>
    </p:spTree>
    <p:extLst>
      <p:ext uri="{BB962C8B-B14F-4D97-AF65-F5344CB8AC3E}">
        <p14:creationId xmlns:p14="http://schemas.microsoft.com/office/powerpoint/2010/main" val="3244923876"/>
      </p:ext>
    </p:extLst>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ahyp="http://schemas.microsoft.com/office/drawing/2018/hyperlinkcolor"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5"/>
                                        </p:tgtEl>
                                        <p:attrNameLst>
                                          <p:attrName>ppt_y</p:attrName>
                                        </p:attrNameLst>
                                      </p:cBhvr>
                                      <p:tavLst>
                                        <p:tav tm="0">
                                          <p:val>
                                            <p:strVal val="#ppt_y"/>
                                          </p:val>
                                        </p:tav>
                                        <p:tav tm="100000">
                                          <p:val>
                                            <p:strVal val="#ppt_y"/>
                                          </p:val>
                                        </p:tav>
                                      </p:tavLst>
                                    </p:anim>
                                    <p:anim calcmode="lin" valueType="num">
                                      <p:cBhvr>
                                        <p:cTn id="1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5"/>
                                        </p:tgtEl>
                                      </p:cBhvr>
                                    </p:animEffect>
                                  </p:childTnLst>
                                </p:cTn>
                              </p:par>
                            </p:childTnLst>
                          </p:cTn>
                        </p:par>
                        <p:par>
                          <p:cTn id="18" fill="hold">
                            <p:stCondLst>
                              <p:cond delay="230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5"/>
                                        </p:tgtEl>
                                      </p:cBhvr>
                                    </p:animEffect>
                                    <p:animScale>
                                      <p:cBhvr>
                                        <p:cTn id="21" dur="250" autoRev="1" fill="hold"/>
                                        <p:tgtEl>
                                          <p:spTgt spid="5"/>
                                        </p:tgtEl>
                                      </p:cBhvr>
                                      <p:by x="105000" y="105000"/>
                                    </p:animScale>
                                  </p:childTnLst>
                                </p:cTn>
                              </p:par>
                            </p:childTnLst>
                          </p:cTn>
                        </p:par>
                        <p:par>
                          <p:cTn id="22" fill="hold">
                            <p:stCondLst>
                              <p:cond delay="2800"/>
                            </p:stCondLst>
                            <p:childTnLst>
                              <p:par>
                                <p:cTn id="23" presetID="22" presetClass="entr" presetSubtype="1"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par>
                          <p:cTn id="26" fill="hold">
                            <p:stCondLst>
                              <p:cond delay="3300"/>
                            </p:stCondLst>
                            <p:childTnLst>
                              <p:par>
                                <p:cTn id="27" presetID="2" presetClass="entr" presetSubtype="2"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1+#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1+#ppt_w/2"/>
                                          </p:val>
                                        </p:tav>
                                        <p:tav tm="100000">
                                          <p:val>
                                            <p:strVal val="#ppt_x"/>
                                          </p:val>
                                        </p:tav>
                                      </p:tavLst>
                                    </p:anim>
                                    <p:anim calcmode="lin" valueType="num">
                                      <p:cBhvr additive="base">
                                        <p:cTn id="34" dur="500" fill="hold"/>
                                        <p:tgtEl>
                                          <p:spTgt spid="14"/>
                                        </p:tgtEl>
                                        <p:attrNameLst>
                                          <p:attrName>ppt_y</p:attrName>
                                        </p:attrNameLst>
                                      </p:cBhvr>
                                      <p:tavLst>
                                        <p:tav tm="0">
                                          <p:val>
                                            <p:strVal val="#ppt_y"/>
                                          </p:val>
                                        </p:tav>
                                        <p:tav tm="100000">
                                          <p:val>
                                            <p:strVal val="#ppt_y"/>
                                          </p:val>
                                        </p:tav>
                                      </p:tavLst>
                                    </p:anim>
                                  </p:childTnLst>
                                </p:cTn>
                              </p:par>
                            </p:childTnLst>
                          </p:cTn>
                        </p:par>
                        <p:par>
                          <p:cTn id="35" fill="hold">
                            <p:stCondLst>
                              <p:cond delay="3800"/>
                            </p:stCondLst>
                            <p:childTnLst>
                              <p:par>
                                <p:cTn id="36" presetID="2" presetClass="entr" presetSubtype="8"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0-#ppt_w/2"/>
                                          </p:val>
                                        </p:tav>
                                        <p:tav tm="100000">
                                          <p:val>
                                            <p:strVal val="#ppt_x"/>
                                          </p:val>
                                        </p:tav>
                                      </p:tavLst>
                                    </p:anim>
                                    <p:anim calcmode="lin" valueType="num">
                                      <p:cBhvr additive="base">
                                        <p:cTn id="39" dur="500" fill="hold"/>
                                        <p:tgtEl>
                                          <p:spTgt spid="15"/>
                                        </p:tgtEl>
                                        <p:attrNameLst>
                                          <p:attrName>ppt_y</p:attrName>
                                        </p:attrNameLst>
                                      </p:cBhvr>
                                      <p:tavLst>
                                        <p:tav tm="0">
                                          <p:val>
                                            <p:strVal val="#ppt_y"/>
                                          </p:val>
                                        </p:tav>
                                        <p:tav tm="100000">
                                          <p:val>
                                            <p:strVal val="#ppt_y"/>
                                          </p:val>
                                        </p:tav>
                                      </p:tavLst>
                                    </p:anim>
                                  </p:childTnLst>
                                </p:cTn>
                              </p:par>
                            </p:childTnLst>
                          </p:cTn>
                        </p:par>
                        <p:par>
                          <p:cTn id="40" fill="hold">
                            <p:stCondLst>
                              <p:cond delay="4300"/>
                            </p:stCondLst>
                            <p:childTnLst>
                              <p:par>
                                <p:cTn id="41" presetID="2" presetClass="entr" presetSubtype="8"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0-#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13" grpId="0" animBg="1"/>
      <p:bldP spid="14" grpId="0" animBg="1"/>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11772" y="1594762"/>
            <a:ext cx="1079007" cy="10796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p>
        </p:txBody>
      </p:sp>
      <p:sp>
        <p:nvSpPr>
          <p:cNvPr id="17" name="矩形 16"/>
          <p:cNvSpPr/>
          <p:nvPr/>
        </p:nvSpPr>
        <p:spPr>
          <a:xfrm>
            <a:off x="1709836" y="1594762"/>
            <a:ext cx="2863752" cy="1079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p>
        </p:txBody>
      </p:sp>
      <p:sp>
        <p:nvSpPr>
          <p:cNvPr id="18" name="Rectangle 24"/>
          <p:cNvSpPr>
            <a:spLocks noChangeArrowheads="1"/>
          </p:cNvSpPr>
          <p:nvPr/>
        </p:nvSpPr>
        <p:spPr bwMode="auto">
          <a:xfrm>
            <a:off x="1853901" y="1694720"/>
            <a:ext cx="2575621" cy="34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pPr>
            <a:r>
              <a:rPr lang="zh-CN" altLang="en-US" sz="900" dirty="0">
                <a:solidFill>
                  <a:schemeClr val="tx1">
                    <a:lumMod val="50000"/>
                    <a:lumOff val="50000"/>
                  </a:schemeClr>
                </a:solidFill>
                <a:latin typeface="微软雅黑" pitchFamily="34" charset="-122"/>
                <a:ea typeface="微软雅黑" pitchFamily="34" charset="-122"/>
              </a:rPr>
              <a:t>After you've typed your content here, or by copying your text, select Paste in this box and choose to keep only the text.</a:t>
            </a:r>
          </a:p>
        </p:txBody>
      </p:sp>
      <p:sp>
        <p:nvSpPr>
          <p:cNvPr id="19" name="矩形 18"/>
          <p:cNvSpPr/>
          <p:nvPr/>
        </p:nvSpPr>
        <p:spPr>
          <a:xfrm>
            <a:off x="611772" y="2822767"/>
            <a:ext cx="1079007" cy="10796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p>
        </p:txBody>
      </p:sp>
      <p:sp>
        <p:nvSpPr>
          <p:cNvPr id="20" name="矩形 19"/>
          <p:cNvSpPr/>
          <p:nvPr/>
        </p:nvSpPr>
        <p:spPr>
          <a:xfrm>
            <a:off x="1709836" y="2822767"/>
            <a:ext cx="2863752" cy="1079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p>
        </p:txBody>
      </p:sp>
      <p:sp>
        <p:nvSpPr>
          <p:cNvPr id="21" name="Rectangle 24"/>
          <p:cNvSpPr>
            <a:spLocks noChangeArrowheads="1"/>
          </p:cNvSpPr>
          <p:nvPr/>
        </p:nvSpPr>
        <p:spPr bwMode="auto">
          <a:xfrm>
            <a:off x="1853901" y="2922723"/>
            <a:ext cx="2575621" cy="34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pPr>
            <a:r>
              <a:rPr lang="zh-CN" altLang="en-US" sz="900" dirty="0">
                <a:solidFill>
                  <a:schemeClr val="tx1">
                    <a:lumMod val="50000"/>
                    <a:lumOff val="50000"/>
                  </a:schemeClr>
                </a:solidFill>
                <a:latin typeface="微软雅黑" pitchFamily="34" charset="-122"/>
                <a:ea typeface="微软雅黑" pitchFamily="34" charset="-122"/>
              </a:rPr>
              <a:t>After you've typed your content here, or by copying your text, select Paste in this box and choose to keep only the text.</a:t>
            </a:r>
          </a:p>
        </p:txBody>
      </p:sp>
      <p:sp>
        <p:nvSpPr>
          <p:cNvPr id="22" name="矩形 21"/>
          <p:cNvSpPr/>
          <p:nvPr/>
        </p:nvSpPr>
        <p:spPr>
          <a:xfrm>
            <a:off x="4717653" y="1594763"/>
            <a:ext cx="3816240" cy="2307677"/>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p>
        </p:txBody>
      </p:sp>
      <p:sp>
        <p:nvSpPr>
          <p:cNvPr id="23" name="Freeform 14"/>
          <p:cNvSpPr>
            <a:spLocks noEditPoints="1"/>
          </p:cNvSpPr>
          <p:nvPr/>
        </p:nvSpPr>
        <p:spPr bwMode="auto">
          <a:xfrm>
            <a:off x="1040652" y="2000879"/>
            <a:ext cx="221248" cy="267439"/>
          </a:xfrm>
          <a:custGeom>
            <a:avLst/>
            <a:gdLst>
              <a:gd name="T0" fmla="*/ 75 w 116"/>
              <a:gd name="T1" fmla="*/ 56 h 140"/>
              <a:gd name="T2" fmla="*/ 97 w 116"/>
              <a:gd name="T3" fmla="*/ 56 h 140"/>
              <a:gd name="T4" fmla="*/ 103 w 116"/>
              <a:gd name="T5" fmla="*/ 61 h 140"/>
              <a:gd name="T6" fmla="*/ 100 w 116"/>
              <a:gd name="T7" fmla="*/ 66 h 140"/>
              <a:gd name="T8" fmla="*/ 9 w 116"/>
              <a:gd name="T9" fmla="*/ 138 h 140"/>
              <a:gd name="T10" fmla="*/ 1 w 116"/>
              <a:gd name="T11" fmla="*/ 137 h 140"/>
              <a:gd name="T12" fmla="*/ 1 w 116"/>
              <a:gd name="T13" fmla="*/ 131 h 140"/>
              <a:gd name="T14" fmla="*/ 36 w 116"/>
              <a:gd name="T15" fmla="*/ 67 h 140"/>
              <a:gd name="T16" fmla="*/ 15 w 116"/>
              <a:gd name="T17" fmla="*/ 67 h 140"/>
              <a:gd name="T18" fmla="*/ 10 w 116"/>
              <a:gd name="T19" fmla="*/ 61 h 140"/>
              <a:gd name="T20" fmla="*/ 11 w 116"/>
              <a:gd name="T21" fmla="*/ 58 h 140"/>
              <a:gd name="T22" fmla="*/ 49 w 116"/>
              <a:gd name="T23" fmla="*/ 3 h 140"/>
              <a:gd name="T24" fmla="*/ 54 w 116"/>
              <a:gd name="T25" fmla="*/ 1 h 140"/>
              <a:gd name="T26" fmla="*/ 54 w 116"/>
              <a:gd name="T27" fmla="*/ 0 h 140"/>
              <a:gd name="T28" fmla="*/ 111 w 116"/>
              <a:gd name="T29" fmla="*/ 0 h 140"/>
              <a:gd name="T30" fmla="*/ 116 w 116"/>
              <a:gd name="T31" fmla="*/ 6 h 140"/>
              <a:gd name="T32" fmla="*/ 114 w 116"/>
              <a:gd name="T33" fmla="*/ 10 h 140"/>
              <a:gd name="T34" fmla="*/ 75 w 116"/>
              <a:gd name="T35" fmla="*/ 56 h 140"/>
              <a:gd name="T36" fmla="*/ 81 w 116"/>
              <a:gd name="T37" fmla="*/ 67 h 140"/>
              <a:gd name="T38" fmla="*/ 81 w 116"/>
              <a:gd name="T39" fmla="*/ 67 h 140"/>
              <a:gd name="T40" fmla="*/ 63 w 116"/>
              <a:gd name="T41" fmla="*/ 67 h 140"/>
              <a:gd name="T42" fmla="*/ 63 w 116"/>
              <a:gd name="T43" fmla="*/ 67 h 140"/>
              <a:gd name="T44" fmla="*/ 60 w 116"/>
              <a:gd name="T45" fmla="*/ 65 h 140"/>
              <a:gd name="T46" fmla="*/ 59 w 116"/>
              <a:gd name="T47" fmla="*/ 58 h 140"/>
              <a:gd name="T48" fmla="*/ 99 w 116"/>
              <a:gd name="T49" fmla="*/ 11 h 140"/>
              <a:gd name="T50" fmla="*/ 57 w 116"/>
              <a:gd name="T51" fmla="*/ 11 h 140"/>
              <a:gd name="T52" fmla="*/ 26 w 116"/>
              <a:gd name="T53" fmla="*/ 56 h 140"/>
              <a:gd name="T54" fmla="*/ 45 w 116"/>
              <a:gd name="T55" fmla="*/ 56 h 140"/>
              <a:gd name="T56" fmla="*/ 45 w 116"/>
              <a:gd name="T57" fmla="*/ 56 h 140"/>
              <a:gd name="T58" fmla="*/ 48 w 116"/>
              <a:gd name="T59" fmla="*/ 56 h 140"/>
              <a:gd name="T60" fmla="*/ 50 w 116"/>
              <a:gd name="T61" fmla="*/ 64 h 140"/>
              <a:gd name="T62" fmla="*/ 23 w 116"/>
              <a:gd name="T63" fmla="*/ 113 h 140"/>
              <a:gd name="T64" fmla="*/ 81 w 116"/>
              <a:gd name="T65" fmla="*/ 6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6" h="140">
                <a:moveTo>
                  <a:pt x="75" y="56"/>
                </a:moveTo>
                <a:cubicBezTo>
                  <a:pt x="97" y="56"/>
                  <a:pt x="97" y="56"/>
                  <a:pt x="97" y="56"/>
                </a:cubicBezTo>
                <a:cubicBezTo>
                  <a:pt x="100" y="56"/>
                  <a:pt x="103" y="58"/>
                  <a:pt x="103" y="61"/>
                </a:cubicBezTo>
                <a:cubicBezTo>
                  <a:pt x="103" y="63"/>
                  <a:pt x="102" y="65"/>
                  <a:pt x="100" y="66"/>
                </a:cubicBezTo>
                <a:cubicBezTo>
                  <a:pt x="9" y="138"/>
                  <a:pt x="9" y="138"/>
                  <a:pt x="9" y="138"/>
                </a:cubicBezTo>
                <a:cubicBezTo>
                  <a:pt x="6" y="140"/>
                  <a:pt x="3" y="140"/>
                  <a:pt x="1" y="137"/>
                </a:cubicBezTo>
                <a:cubicBezTo>
                  <a:pt x="0" y="136"/>
                  <a:pt x="0" y="133"/>
                  <a:pt x="1" y="131"/>
                </a:cubicBezTo>
                <a:cubicBezTo>
                  <a:pt x="36" y="67"/>
                  <a:pt x="36" y="67"/>
                  <a:pt x="36" y="67"/>
                </a:cubicBezTo>
                <a:cubicBezTo>
                  <a:pt x="15" y="67"/>
                  <a:pt x="15" y="67"/>
                  <a:pt x="15" y="67"/>
                </a:cubicBezTo>
                <a:cubicBezTo>
                  <a:pt x="12" y="67"/>
                  <a:pt x="10" y="64"/>
                  <a:pt x="10" y="61"/>
                </a:cubicBezTo>
                <a:cubicBezTo>
                  <a:pt x="10" y="60"/>
                  <a:pt x="10" y="59"/>
                  <a:pt x="11" y="58"/>
                </a:cubicBezTo>
                <a:cubicBezTo>
                  <a:pt x="49" y="3"/>
                  <a:pt x="49" y="3"/>
                  <a:pt x="49" y="3"/>
                </a:cubicBezTo>
                <a:cubicBezTo>
                  <a:pt x="50" y="1"/>
                  <a:pt x="52" y="1"/>
                  <a:pt x="54" y="1"/>
                </a:cubicBezTo>
                <a:cubicBezTo>
                  <a:pt x="54" y="0"/>
                  <a:pt x="54" y="0"/>
                  <a:pt x="54" y="0"/>
                </a:cubicBezTo>
                <a:cubicBezTo>
                  <a:pt x="111" y="0"/>
                  <a:pt x="111" y="0"/>
                  <a:pt x="111" y="0"/>
                </a:cubicBezTo>
                <a:cubicBezTo>
                  <a:pt x="114" y="0"/>
                  <a:pt x="116" y="3"/>
                  <a:pt x="116" y="6"/>
                </a:cubicBezTo>
                <a:cubicBezTo>
                  <a:pt x="116" y="7"/>
                  <a:pt x="115" y="9"/>
                  <a:pt x="114" y="10"/>
                </a:cubicBezTo>
                <a:cubicBezTo>
                  <a:pt x="75" y="56"/>
                  <a:pt x="75" y="56"/>
                  <a:pt x="75" y="56"/>
                </a:cubicBezTo>
                <a:close/>
                <a:moveTo>
                  <a:pt x="81" y="67"/>
                </a:moveTo>
                <a:cubicBezTo>
                  <a:pt x="81" y="67"/>
                  <a:pt x="81" y="67"/>
                  <a:pt x="81" y="67"/>
                </a:cubicBezTo>
                <a:cubicBezTo>
                  <a:pt x="63" y="67"/>
                  <a:pt x="63" y="67"/>
                  <a:pt x="63" y="67"/>
                </a:cubicBezTo>
                <a:cubicBezTo>
                  <a:pt x="63" y="67"/>
                  <a:pt x="63" y="67"/>
                  <a:pt x="63" y="67"/>
                </a:cubicBezTo>
                <a:cubicBezTo>
                  <a:pt x="62" y="67"/>
                  <a:pt x="61" y="66"/>
                  <a:pt x="60" y="65"/>
                </a:cubicBezTo>
                <a:cubicBezTo>
                  <a:pt x="57" y="63"/>
                  <a:pt x="57" y="60"/>
                  <a:pt x="59" y="58"/>
                </a:cubicBezTo>
                <a:cubicBezTo>
                  <a:pt x="99" y="11"/>
                  <a:pt x="99" y="11"/>
                  <a:pt x="99" y="11"/>
                </a:cubicBezTo>
                <a:cubicBezTo>
                  <a:pt x="57" y="11"/>
                  <a:pt x="57" y="11"/>
                  <a:pt x="57" y="11"/>
                </a:cubicBezTo>
                <a:cubicBezTo>
                  <a:pt x="26" y="56"/>
                  <a:pt x="26" y="56"/>
                  <a:pt x="26" y="56"/>
                </a:cubicBezTo>
                <a:cubicBezTo>
                  <a:pt x="45" y="56"/>
                  <a:pt x="45" y="56"/>
                  <a:pt x="45" y="56"/>
                </a:cubicBezTo>
                <a:cubicBezTo>
                  <a:pt x="45" y="56"/>
                  <a:pt x="45" y="56"/>
                  <a:pt x="45" y="56"/>
                </a:cubicBezTo>
                <a:cubicBezTo>
                  <a:pt x="46" y="56"/>
                  <a:pt x="47" y="56"/>
                  <a:pt x="48" y="56"/>
                </a:cubicBezTo>
                <a:cubicBezTo>
                  <a:pt x="51" y="58"/>
                  <a:pt x="52" y="61"/>
                  <a:pt x="50" y="64"/>
                </a:cubicBezTo>
                <a:cubicBezTo>
                  <a:pt x="23" y="113"/>
                  <a:pt x="23" y="113"/>
                  <a:pt x="23" y="113"/>
                </a:cubicBezTo>
                <a:cubicBezTo>
                  <a:pt x="81" y="67"/>
                  <a:pt x="81" y="67"/>
                  <a:pt x="81" y="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2" tIns="45736" rIns="91472" bIns="45736" numCol="1" anchor="t" anchorCtr="0" compatLnSpc="1"/>
          <a:lstStyle/>
          <a:p>
            <a:endParaRPr lang="zh-CN" altLang="en-US" sz="1801"/>
          </a:p>
        </p:txBody>
      </p:sp>
      <p:sp>
        <p:nvSpPr>
          <p:cNvPr id="24" name="Freeform 19"/>
          <p:cNvSpPr>
            <a:spLocks noEditPoints="1"/>
          </p:cNvSpPr>
          <p:nvPr/>
        </p:nvSpPr>
        <p:spPr bwMode="auto">
          <a:xfrm>
            <a:off x="1018043" y="3227672"/>
            <a:ext cx="267274" cy="269863"/>
          </a:xfrm>
          <a:custGeom>
            <a:avLst/>
            <a:gdLst>
              <a:gd name="T0" fmla="*/ 116 w 140"/>
              <a:gd name="T1" fmla="*/ 2 h 141"/>
              <a:gd name="T2" fmla="*/ 122 w 140"/>
              <a:gd name="T3" fmla="*/ 3 h 141"/>
              <a:gd name="T4" fmla="*/ 122 w 140"/>
              <a:gd name="T5" fmla="*/ 3 h 141"/>
              <a:gd name="T6" fmla="*/ 138 w 140"/>
              <a:gd name="T7" fmla="*/ 19 h 141"/>
              <a:gd name="T8" fmla="*/ 138 w 140"/>
              <a:gd name="T9" fmla="*/ 19 h 141"/>
              <a:gd name="T10" fmla="*/ 139 w 140"/>
              <a:gd name="T11" fmla="*/ 25 h 141"/>
              <a:gd name="T12" fmla="*/ 118 w 140"/>
              <a:gd name="T13" fmla="*/ 43 h 141"/>
              <a:gd name="T14" fmla="*/ 103 w 140"/>
              <a:gd name="T15" fmla="*/ 46 h 141"/>
              <a:gd name="T16" fmla="*/ 99 w 140"/>
              <a:gd name="T17" fmla="*/ 102 h 141"/>
              <a:gd name="T18" fmla="*/ 69 w 140"/>
              <a:gd name="T19" fmla="*/ 115 h 141"/>
              <a:gd name="T20" fmla="*/ 26 w 140"/>
              <a:gd name="T21" fmla="*/ 72 h 141"/>
              <a:gd name="T22" fmla="*/ 69 w 140"/>
              <a:gd name="T23" fmla="*/ 29 h 141"/>
              <a:gd name="T24" fmla="*/ 100 w 140"/>
              <a:gd name="T25" fmla="*/ 33 h 141"/>
              <a:gd name="T26" fmla="*/ 98 w 140"/>
              <a:gd name="T27" fmla="*/ 20 h 141"/>
              <a:gd name="T28" fmla="*/ 124 w 140"/>
              <a:gd name="T29" fmla="*/ 55 h 141"/>
              <a:gd name="T30" fmla="*/ 135 w 140"/>
              <a:gd name="T31" fmla="*/ 52 h 141"/>
              <a:gd name="T32" fmla="*/ 138 w 140"/>
              <a:gd name="T33" fmla="*/ 72 h 141"/>
              <a:gd name="T34" fmla="*/ 69 w 140"/>
              <a:gd name="T35" fmla="*/ 141 h 141"/>
              <a:gd name="T36" fmla="*/ 0 w 140"/>
              <a:gd name="T37" fmla="*/ 72 h 141"/>
              <a:gd name="T38" fmla="*/ 69 w 140"/>
              <a:gd name="T39" fmla="*/ 3 h 141"/>
              <a:gd name="T40" fmla="*/ 89 w 140"/>
              <a:gd name="T41" fmla="*/ 6 h 141"/>
              <a:gd name="T42" fmla="*/ 86 w 140"/>
              <a:gd name="T43" fmla="*/ 16 h 141"/>
              <a:gd name="T44" fmla="*/ 69 w 140"/>
              <a:gd name="T45" fmla="*/ 14 h 141"/>
              <a:gd name="T46" fmla="*/ 11 w 140"/>
              <a:gd name="T47" fmla="*/ 72 h 141"/>
              <a:gd name="T48" fmla="*/ 69 w 140"/>
              <a:gd name="T49" fmla="*/ 130 h 141"/>
              <a:gd name="T50" fmla="*/ 127 w 140"/>
              <a:gd name="T51" fmla="*/ 72 h 141"/>
              <a:gd name="T52" fmla="*/ 124 w 140"/>
              <a:gd name="T53" fmla="*/ 55 h 141"/>
              <a:gd name="T54" fmla="*/ 69 w 140"/>
              <a:gd name="T55" fmla="*/ 52 h 141"/>
              <a:gd name="T56" fmla="*/ 90 w 140"/>
              <a:gd name="T57" fmla="*/ 43 h 141"/>
              <a:gd name="T58" fmla="*/ 43 w 140"/>
              <a:gd name="T59" fmla="*/ 46 h 141"/>
              <a:gd name="T60" fmla="*/ 43 w 140"/>
              <a:gd name="T61" fmla="*/ 46 h 141"/>
              <a:gd name="T62" fmla="*/ 43 w 140"/>
              <a:gd name="T63" fmla="*/ 98 h 141"/>
              <a:gd name="T64" fmla="*/ 94 w 140"/>
              <a:gd name="T65" fmla="*/ 98 h 141"/>
              <a:gd name="T66" fmla="*/ 105 w 140"/>
              <a:gd name="T67" fmla="*/ 72 h 141"/>
              <a:gd name="T68" fmla="*/ 86 w 140"/>
              <a:gd name="T69" fmla="*/ 62 h 141"/>
              <a:gd name="T70" fmla="*/ 83 w 140"/>
              <a:gd name="T71" fmla="*/ 86 h 141"/>
              <a:gd name="T72" fmla="*/ 69 w 140"/>
              <a:gd name="T73" fmla="*/ 92 h 141"/>
              <a:gd name="T74" fmla="*/ 55 w 140"/>
              <a:gd name="T75" fmla="*/ 86 h 141"/>
              <a:gd name="T76" fmla="*/ 55 w 140"/>
              <a:gd name="T77" fmla="*/ 58 h 141"/>
              <a:gd name="T78" fmla="*/ 69 w 140"/>
              <a:gd name="T79" fmla="*/ 52 h 141"/>
              <a:gd name="T80" fmla="*/ 73 w 140"/>
              <a:gd name="T81" fmla="*/ 60 h 141"/>
              <a:gd name="T82" fmla="*/ 60 w 140"/>
              <a:gd name="T83" fmla="*/ 63 h 141"/>
              <a:gd name="T84" fmla="*/ 56 w 140"/>
              <a:gd name="T85" fmla="*/ 72 h 141"/>
              <a:gd name="T86" fmla="*/ 69 w 140"/>
              <a:gd name="T87" fmla="*/ 85 h 141"/>
              <a:gd name="T88" fmla="*/ 78 w 140"/>
              <a:gd name="T89" fmla="*/ 81 h 141"/>
              <a:gd name="T90" fmla="*/ 81 w 140"/>
              <a:gd name="T91" fmla="*/ 68 h 141"/>
              <a:gd name="T92" fmla="*/ 65 w 140"/>
              <a:gd name="T93" fmla="*/ 76 h 141"/>
              <a:gd name="T94" fmla="*/ 73 w 140"/>
              <a:gd name="T95" fmla="*/ 60 h 141"/>
              <a:gd name="T96" fmla="*/ 117 w 140"/>
              <a:gd name="T97" fmla="*/ 10 h 141"/>
              <a:gd name="T98" fmla="*/ 106 w 140"/>
              <a:gd name="T99" fmla="*/ 30 h 141"/>
              <a:gd name="T100" fmla="*/ 117 w 140"/>
              <a:gd name="T101" fmla="*/ 10 h 141"/>
              <a:gd name="T102" fmla="*/ 123 w 140"/>
              <a:gd name="T103" fmla="*/ 22 h 141"/>
              <a:gd name="T104" fmla="*/ 118 w 140"/>
              <a:gd name="T105" fmla="*/ 37 h 141"/>
              <a:gd name="T106" fmla="*/ 123 w 140"/>
              <a:gd name="T107"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141">
                <a:moveTo>
                  <a:pt x="98" y="20"/>
                </a:moveTo>
                <a:cubicBezTo>
                  <a:pt x="116" y="2"/>
                  <a:pt x="116" y="2"/>
                  <a:pt x="116" y="2"/>
                </a:cubicBezTo>
                <a:cubicBezTo>
                  <a:pt x="118" y="0"/>
                  <a:pt x="120" y="0"/>
                  <a:pt x="121" y="2"/>
                </a:cubicBezTo>
                <a:cubicBezTo>
                  <a:pt x="121" y="2"/>
                  <a:pt x="122" y="3"/>
                  <a:pt x="122" y="3"/>
                </a:cubicBezTo>
                <a:cubicBezTo>
                  <a:pt x="122" y="3"/>
                  <a:pt x="122" y="3"/>
                  <a:pt x="122" y="3"/>
                </a:cubicBezTo>
                <a:cubicBezTo>
                  <a:pt x="122" y="3"/>
                  <a:pt x="122" y="3"/>
                  <a:pt x="122" y="3"/>
                </a:cubicBezTo>
                <a:cubicBezTo>
                  <a:pt x="125" y="16"/>
                  <a:pt x="125" y="16"/>
                  <a:pt x="125" y="16"/>
                </a:cubicBezTo>
                <a:cubicBezTo>
                  <a:pt x="138" y="19"/>
                  <a:pt x="138" y="19"/>
                  <a:pt x="138" y="19"/>
                </a:cubicBezTo>
                <a:cubicBezTo>
                  <a:pt x="138" y="19"/>
                  <a:pt x="138" y="19"/>
                  <a:pt x="138" y="19"/>
                </a:cubicBezTo>
                <a:cubicBezTo>
                  <a:pt x="138" y="19"/>
                  <a:pt x="138" y="19"/>
                  <a:pt x="138" y="19"/>
                </a:cubicBezTo>
                <a:cubicBezTo>
                  <a:pt x="138" y="19"/>
                  <a:pt x="139" y="19"/>
                  <a:pt x="139" y="20"/>
                </a:cubicBezTo>
                <a:cubicBezTo>
                  <a:pt x="140" y="21"/>
                  <a:pt x="140" y="23"/>
                  <a:pt x="139" y="25"/>
                </a:cubicBezTo>
                <a:cubicBezTo>
                  <a:pt x="121" y="43"/>
                  <a:pt x="121" y="43"/>
                  <a:pt x="121" y="43"/>
                </a:cubicBezTo>
                <a:cubicBezTo>
                  <a:pt x="120" y="43"/>
                  <a:pt x="119" y="44"/>
                  <a:pt x="118" y="43"/>
                </a:cubicBezTo>
                <a:cubicBezTo>
                  <a:pt x="108" y="41"/>
                  <a:pt x="108" y="41"/>
                  <a:pt x="108" y="41"/>
                </a:cubicBezTo>
                <a:cubicBezTo>
                  <a:pt x="103" y="46"/>
                  <a:pt x="103" y="46"/>
                  <a:pt x="103" y="46"/>
                </a:cubicBezTo>
                <a:cubicBezTo>
                  <a:pt x="108" y="53"/>
                  <a:pt x="112" y="62"/>
                  <a:pt x="112" y="72"/>
                </a:cubicBezTo>
                <a:cubicBezTo>
                  <a:pt x="112" y="84"/>
                  <a:pt x="107" y="95"/>
                  <a:pt x="99" y="102"/>
                </a:cubicBezTo>
                <a:cubicBezTo>
                  <a:pt x="99" y="102"/>
                  <a:pt x="99" y="102"/>
                  <a:pt x="99" y="102"/>
                </a:cubicBezTo>
                <a:cubicBezTo>
                  <a:pt x="91" y="110"/>
                  <a:pt x="81" y="115"/>
                  <a:pt x="69" y="115"/>
                </a:cubicBezTo>
                <a:cubicBezTo>
                  <a:pt x="57" y="115"/>
                  <a:pt x="46" y="110"/>
                  <a:pt x="39" y="102"/>
                </a:cubicBezTo>
                <a:cubicBezTo>
                  <a:pt x="31" y="95"/>
                  <a:pt x="26" y="84"/>
                  <a:pt x="26" y="72"/>
                </a:cubicBezTo>
                <a:cubicBezTo>
                  <a:pt x="26" y="60"/>
                  <a:pt x="31" y="50"/>
                  <a:pt x="39" y="42"/>
                </a:cubicBezTo>
                <a:cubicBezTo>
                  <a:pt x="46" y="34"/>
                  <a:pt x="57" y="29"/>
                  <a:pt x="69" y="29"/>
                </a:cubicBezTo>
                <a:cubicBezTo>
                  <a:pt x="79" y="29"/>
                  <a:pt x="88" y="33"/>
                  <a:pt x="95" y="38"/>
                </a:cubicBezTo>
                <a:cubicBezTo>
                  <a:pt x="100" y="33"/>
                  <a:pt x="100" y="33"/>
                  <a:pt x="100" y="33"/>
                </a:cubicBezTo>
                <a:cubicBezTo>
                  <a:pt x="98" y="23"/>
                  <a:pt x="98" y="23"/>
                  <a:pt x="98" y="23"/>
                </a:cubicBezTo>
                <a:cubicBezTo>
                  <a:pt x="97" y="22"/>
                  <a:pt x="98" y="21"/>
                  <a:pt x="98" y="20"/>
                </a:cubicBezTo>
                <a:close/>
                <a:moveTo>
                  <a:pt x="124" y="55"/>
                </a:moveTo>
                <a:cubicBezTo>
                  <a:pt x="124" y="55"/>
                  <a:pt x="124" y="55"/>
                  <a:pt x="124" y="55"/>
                </a:cubicBezTo>
                <a:cubicBezTo>
                  <a:pt x="124" y="52"/>
                  <a:pt x="125" y="49"/>
                  <a:pt x="128" y="48"/>
                </a:cubicBezTo>
                <a:cubicBezTo>
                  <a:pt x="131" y="47"/>
                  <a:pt x="134" y="49"/>
                  <a:pt x="135" y="52"/>
                </a:cubicBezTo>
                <a:cubicBezTo>
                  <a:pt x="136" y="55"/>
                  <a:pt x="137" y="58"/>
                  <a:pt x="137" y="62"/>
                </a:cubicBezTo>
                <a:cubicBezTo>
                  <a:pt x="138" y="65"/>
                  <a:pt x="138" y="69"/>
                  <a:pt x="138" y="72"/>
                </a:cubicBezTo>
                <a:cubicBezTo>
                  <a:pt x="138" y="91"/>
                  <a:pt x="130" y="108"/>
                  <a:pt x="118" y="121"/>
                </a:cubicBezTo>
                <a:cubicBezTo>
                  <a:pt x="105" y="133"/>
                  <a:pt x="88" y="141"/>
                  <a:pt x="69" y="141"/>
                </a:cubicBezTo>
                <a:cubicBezTo>
                  <a:pt x="50" y="141"/>
                  <a:pt x="33" y="133"/>
                  <a:pt x="20" y="121"/>
                </a:cubicBezTo>
                <a:cubicBezTo>
                  <a:pt x="8" y="108"/>
                  <a:pt x="0" y="91"/>
                  <a:pt x="0" y="72"/>
                </a:cubicBezTo>
                <a:cubicBezTo>
                  <a:pt x="0" y="53"/>
                  <a:pt x="8" y="36"/>
                  <a:pt x="20" y="23"/>
                </a:cubicBezTo>
                <a:cubicBezTo>
                  <a:pt x="33" y="11"/>
                  <a:pt x="50" y="3"/>
                  <a:pt x="69" y="3"/>
                </a:cubicBezTo>
                <a:cubicBezTo>
                  <a:pt x="72" y="3"/>
                  <a:pt x="76" y="3"/>
                  <a:pt x="79" y="4"/>
                </a:cubicBezTo>
                <a:cubicBezTo>
                  <a:pt x="82" y="4"/>
                  <a:pt x="86" y="5"/>
                  <a:pt x="89" y="6"/>
                </a:cubicBezTo>
                <a:cubicBezTo>
                  <a:pt x="92" y="7"/>
                  <a:pt x="93" y="10"/>
                  <a:pt x="93" y="13"/>
                </a:cubicBezTo>
                <a:cubicBezTo>
                  <a:pt x="92" y="16"/>
                  <a:pt x="89" y="17"/>
                  <a:pt x="86" y="16"/>
                </a:cubicBezTo>
                <a:cubicBezTo>
                  <a:pt x="83" y="16"/>
                  <a:pt x="80" y="15"/>
                  <a:pt x="77" y="15"/>
                </a:cubicBezTo>
                <a:cubicBezTo>
                  <a:pt x="75" y="14"/>
                  <a:pt x="72" y="14"/>
                  <a:pt x="69" y="14"/>
                </a:cubicBezTo>
                <a:cubicBezTo>
                  <a:pt x="53" y="14"/>
                  <a:pt x="38" y="21"/>
                  <a:pt x="28" y="31"/>
                </a:cubicBezTo>
                <a:cubicBezTo>
                  <a:pt x="17" y="42"/>
                  <a:pt x="11" y="56"/>
                  <a:pt x="11" y="72"/>
                </a:cubicBezTo>
                <a:cubicBezTo>
                  <a:pt x="11" y="88"/>
                  <a:pt x="17" y="103"/>
                  <a:pt x="28" y="113"/>
                </a:cubicBezTo>
                <a:cubicBezTo>
                  <a:pt x="38" y="124"/>
                  <a:pt x="53" y="130"/>
                  <a:pt x="69" y="130"/>
                </a:cubicBezTo>
                <a:cubicBezTo>
                  <a:pt x="85" y="130"/>
                  <a:pt x="99" y="124"/>
                  <a:pt x="110" y="113"/>
                </a:cubicBezTo>
                <a:cubicBezTo>
                  <a:pt x="120" y="103"/>
                  <a:pt x="127" y="88"/>
                  <a:pt x="127" y="72"/>
                </a:cubicBezTo>
                <a:cubicBezTo>
                  <a:pt x="127" y="69"/>
                  <a:pt x="127" y="66"/>
                  <a:pt x="126" y="64"/>
                </a:cubicBezTo>
                <a:cubicBezTo>
                  <a:pt x="126" y="61"/>
                  <a:pt x="125" y="58"/>
                  <a:pt x="124" y="55"/>
                </a:cubicBezTo>
                <a:close/>
                <a:moveTo>
                  <a:pt x="69" y="52"/>
                </a:moveTo>
                <a:cubicBezTo>
                  <a:pt x="69" y="52"/>
                  <a:pt x="69" y="52"/>
                  <a:pt x="69" y="52"/>
                </a:cubicBezTo>
                <a:cubicBezTo>
                  <a:pt x="72" y="52"/>
                  <a:pt x="76" y="53"/>
                  <a:pt x="78" y="55"/>
                </a:cubicBezTo>
                <a:cubicBezTo>
                  <a:pt x="90" y="43"/>
                  <a:pt x="90" y="43"/>
                  <a:pt x="90" y="43"/>
                </a:cubicBezTo>
                <a:cubicBezTo>
                  <a:pt x="84" y="38"/>
                  <a:pt x="77" y="36"/>
                  <a:pt x="69" y="36"/>
                </a:cubicBezTo>
                <a:cubicBezTo>
                  <a:pt x="59" y="36"/>
                  <a:pt x="50" y="40"/>
                  <a:pt x="43" y="46"/>
                </a:cubicBezTo>
                <a:cubicBezTo>
                  <a:pt x="43" y="46"/>
                  <a:pt x="43" y="46"/>
                  <a:pt x="43" y="46"/>
                </a:cubicBezTo>
                <a:cubicBezTo>
                  <a:pt x="43" y="46"/>
                  <a:pt x="43" y="46"/>
                  <a:pt x="43" y="46"/>
                </a:cubicBezTo>
                <a:cubicBezTo>
                  <a:pt x="37" y="53"/>
                  <a:pt x="33" y="62"/>
                  <a:pt x="33" y="72"/>
                </a:cubicBezTo>
                <a:cubicBezTo>
                  <a:pt x="33" y="82"/>
                  <a:pt x="37" y="91"/>
                  <a:pt x="43" y="98"/>
                </a:cubicBezTo>
                <a:cubicBezTo>
                  <a:pt x="50" y="104"/>
                  <a:pt x="59" y="108"/>
                  <a:pt x="69" y="108"/>
                </a:cubicBezTo>
                <a:cubicBezTo>
                  <a:pt x="79" y="108"/>
                  <a:pt x="88" y="104"/>
                  <a:pt x="94" y="98"/>
                </a:cubicBezTo>
                <a:cubicBezTo>
                  <a:pt x="95" y="98"/>
                  <a:pt x="95" y="98"/>
                  <a:pt x="95" y="98"/>
                </a:cubicBezTo>
                <a:cubicBezTo>
                  <a:pt x="101" y="91"/>
                  <a:pt x="105" y="82"/>
                  <a:pt x="105" y="72"/>
                </a:cubicBezTo>
                <a:cubicBezTo>
                  <a:pt x="105" y="64"/>
                  <a:pt x="103" y="57"/>
                  <a:pt x="98" y="51"/>
                </a:cubicBezTo>
                <a:cubicBezTo>
                  <a:pt x="86" y="62"/>
                  <a:pt x="86" y="62"/>
                  <a:pt x="86" y="62"/>
                </a:cubicBezTo>
                <a:cubicBezTo>
                  <a:pt x="88" y="65"/>
                  <a:pt x="89" y="69"/>
                  <a:pt x="89" y="72"/>
                </a:cubicBezTo>
                <a:cubicBezTo>
                  <a:pt x="89" y="77"/>
                  <a:pt x="86" y="82"/>
                  <a:pt x="83" y="86"/>
                </a:cubicBezTo>
                <a:cubicBezTo>
                  <a:pt x="83" y="86"/>
                  <a:pt x="83" y="86"/>
                  <a:pt x="83" y="86"/>
                </a:cubicBezTo>
                <a:cubicBezTo>
                  <a:pt x="79" y="90"/>
                  <a:pt x="74" y="92"/>
                  <a:pt x="69" y="92"/>
                </a:cubicBezTo>
                <a:cubicBezTo>
                  <a:pt x="63" y="92"/>
                  <a:pt x="59" y="90"/>
                  <a:pt x="55" y="86"/>
                </a:cubicBezTo>
                <a:cubicBezTo>
                  <a:pt x="55" y="86"/>
                  <a:pt x="55" y="86"/>
                  <a:pt x="55" y="86"/>
                </a:cubicBezTo>
                <a:cubicBezTo>
                  <a:pt x="51" y="82"/>
                  <a:pt x="49" y="78"/>
                  <a:pt x="49" y="72"/>
                </a:cubicBezTo>
                <a:cubicBezTo>
                  <a:pt x="49" y="67"/>
                  <a:pt x="51" y="62"/>
                  <a:pt x="55" y="58"/>
                </a:cubicBezTo>
                <a:cubicBezTo>
                  <a:pt x="55" y="58"/>
                  <a:pt x="55" y="58"/>
                  <a:pt x="55" y="58"/>
                </a:cubicBezTo>
                <a:cubicBezTo>
                  <a:pt x="59" y="55"/>
                  <a:pt x="63" y="52"/>
                  <a:pt x="69" y="52"/>
                </a:cubicBezTo>
                <a:close/>
                <a:moveTo>
                  <a:pt x="73" y="60"/>
                </a:moveTo>
                <a:cubicBezTo>
                  <a:pt x="73" y="60"/>
                  <a:pt x="73" y="60"/>
                  <a:pt x="73" y="60"/>
                </a:cubicBezTo>
                <a:cubicBezTo>
                  <a:pt x="72" y="59"/>
                  <a:pt x="71" y="59"/>
                  <a:pt x="69" y="59"/>
                </a:cubicBezTo>
                <a:cubicBezTo>
                  <a:pt x="65" y="59"/>
                  <a:pt x="62" y="60"/>
                  <a:pt x="60" y="63"/>
                </a:cubicBezTo>
                <a:cubicBezTo>
                  <a:pt x="60" y="63"/>
                  <a:pt x="60" y="63"/>
                  <a:pt x="60" y="63"/>
                </a:cubicBezTo>
                <a:cubicBezTo>
                  <a:pt x="57" y="65"/>
                  <a:pt x="56" y="68"/>
                  <a:pt x="56" y="72"/>
                </a:cubicBezTo>
                <a:cubicBezTo>
                  <a:pt x="56" y="76"/>
                  <a:pt x="57" y="79"/>
                  <a:pt x="60" y="81"/>
                </a:cubicBezTo>
                <a:cubicBezTo>
                  <a:pt x="62" y="84"/>
                  <a:pt x="65" y="85"/>
                  <a:pt x="69" y="85"/>
                </a:cubicBezTo>
                <a:cubicBezTo>
                  <a:pt x="73" y="85"/>
                  <a:pt x="76" y="84"/>
                  <a:pt x="78" y="81"/>
                </a:cubicBezTo>
                <a:cubicBezTo>
                  <a:pt x="78" y="81"/>
                  <a:pt x="78" y="81"/>
                  <a:pt x="78" y="81"/>
                </a:cubicBezTo>
                <a:cubicBezTo>
                  <a:pt x="81" y="79"/>
                  <a:pt x="82" y="76"/>
                  <a:pt x="82" y="72"/>
                </a:cubicBezTo>
                <a:cubicBezTo>
                  <a:pt x="82" y="70"/>
                  <a:pt x="82" y="69"/>
                  <a:pt x="81" y="68"/>
                </a:cubicBezTo>
                <a:cubicBezTo>
                  <a:pt x="73" y="76"/>
                  <a:pt x="73" y="76"/>
                  <a:pt x="73" y="76"/>
                </a:cubicBezTo>
                <a:cubicBezTo>
                  <a:pt x="71" y="78"/>
                  <a:pt x="67" y="78"/>
                  <a:pt x="65" y="76"/>
                </a:cubicBezTo>
                <a:cubicBezTo>
                  <a:pt x="63" y="74"/>
                  <a:pt x="63" y="70"/>
                  <a:pt x="65" y="68"/>
                </a:cubicBezTo>
                <a:cubicBezTo>
                  <a:pt x="73" y="60"/>
                  <a:pt x="73" y="60"/>
                  <a:pt x="73" y="60"/>
                </a:cubicBezTo>
                <a:close/>
                <a:moveTo>
                  <a:pt x="117" y="10"/>
                </a:moveTo>
                <a:cubicBezTo>
                  <a:pt x="117" y="10"/>
                  <a:pt x="117" y="10"/>
                  <a:pt x="117" y="10"/>
                </a:cubicBezTo>
                <a:cubicBezTo>
                  <a:pt x="104" y="23"/>
                  <a:pt x="104" y="23"/>
                  <a:pt x="104" y="23"/>
                </a:cubicBezTo>
                <a:cubicBezTo>
                  <a:pt x="106" y="30"/>
                  <a:pt x="106" y="30"/>
                  <a:pt x="106" y="30"/>
                </a:cubicBezTo>
                <a:cubicBezTo>
                  <a:pt x="119" y="17"/>
                  <a:pt x="119" y="17"/>
                  <a:pt x="119" y="17"/>
                </a:cubicBezTo>
                <a:cubicBezTo>
                  <a:pt x="117" y="10"/>
                  <a:pt x="117" y="10"/>
                  <a:pt x="117" y="10"/>
                </a:cubicBezTo>
                <a:close/>
                <a:moveTo>
                  <a:pt x="123" y="22"/>
                </a:moveTo>
                <a:cubicBezTo>
                  <a:pt x="123" y="22"/>
                  <a:pt x="123" y="22"/>
                  <a:pt x="123" y="22"/>
                </a:cubicBezTo>
                <a:cubicBezTo>
                  <a:pt x="111" y="35"/>
                  <a:pt x="111" y="35"/>
                  <a:pt x="111" y="35"/>
                </a:cubicBezTo>
                <a:cubicBezTo>
                  <a:pt x="118" y="37"/>
                  <a:pt x="118" y="37"/>
                  <a:pt x="118" y="37"/>
                </a:cubicBezTo>
                <a:cubicBezTo>
                  <a:pt x="131" y="24"/>
                  <a:pt x="131" y="24"/>
                  <a:pt x="131" y="24"/>
                </a:cubicBezTo>
                <a:cubicBezTo>
                  <a:pt x="123" y="22"/>
                  <a:pt x="123" y="22"/>
                  <a:pt x="123"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2" tIns="45736" rIns="91472" bIns="45736" numCol="1" anchor="t" anchorCtr="0" compatLnSpc="1"/>
          <a:lstStyle/>
          <a:p>
            <a:endParaRPr lang="zh-CN" altLang="en-US" sz="1801"/>
          </a:p>
        </p:txBody>
      </p:sp>
    </p:spTree>
    <p:extLst>
      <p:ext uri="{BB962C8B-B14F-4D97-AF65-F5344CB8AC3E}">
        <p14:creationId xmlns:p14="http://schemas.microsoft.com/office/powerpoint/2010/main" val="3604217654"/>
      </p:ext>
    </p:extLst>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80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22" presetClass="entr" presetSubtype="8" fill="hold" grpId="0" nodeType="withEffect" nodePh="1">
                                  <p:stCondLst>
                                    <p:cond delay="1100"/>
                                  </p:stCondLst>
                                  <p:endCondLst>
                                    <p:cond evt="begin" delay="0">
                                      <p:tn val="15"/>
                                    </p:cond>
                                  </p:end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par>
                                <p:cTn id="18" presetID="12" presetClass="entr" presetSubtype="2" fill="hold" grpId="0" nodeType="withEffect">
                                  <p:stCondLst>
                                    <p:cond delay="110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p:tgtEl>
                                          <p:spTgt spid="18"/>
                                        </p:tgtEl>
                                        <p:attrNameLst>
                                          <p:attrName>ppt_x</p:attrName>
                                        </p:attrNameLst>
                                      </p:cBhvr>
                                      <p:tavLst>
                                        <p:tav tm="0">
                                          <p:val>
                                            <p:strVal val="#ppt_x+#ppt_w*1.125000"/>
                                          </p:val>
                                        </p:tav>
                                        <p:tav tm="100000">
                                          <p:val>
                                            <p:strVal val="#ppt_x"/>
                                          </p:val>
                                        </p:tav>
                                      </p:tavLst>
                                    </p:anim>
                                    <p:animEffect transition="in" filter="wipe(left)">
                                      <p:cBhvr>
                                        <p:cTn id="21" dur="500"/>
                                        <p:tgtEl>
                                          <p:spTgt spid="18"/>
                                        </p:tgtEl>
                                      </p:cBhvr>
                                    </p:animEffect>
                                  </p:childTnLst>
                                </p:cTn>
                              </p:par>
                              <p:par>
                                <p:cTn id="22" presetID="53" presetClass="entr" presetSubtype="16" fill="hold" grpId="0" nodeType="withEffect">
                                  <p:stCondLst>
                                    <p:cond delay="60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53" presetClass="entr" presetSubtype="16" fill="hold" grpId="0" nodeType="withEffect">
                                  <p:stCondLst>
                                    <p:cond delay="80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par>
                                <p:cTn id="32" presetID="22" presetClass="entr" presetSubtype="8" fill="hold" grpId="0" nodeType="withEffect" nodePh="1">
                                  <p:stCondLst>
                                    <p:cond delay="1100"/>
                                  </p:stCondLst>
                                  <p:endCondLst>
                                    <p:cond evt="begin" delay="0">
                                      <p:tn val="32"/>
                                    </p:cond>
                                  </p:end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par>
                                <p:cTn id="35" presetID="12" presetClass="entr" presetSubtype="2" fill="hold" grpId="0" nodeType="withEffect">
                                  <p:stCondLst>
                                    <p:cond delay="110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p:tgtEl>
                                          <p:spTgt spid="21"/>
                                        </p:tgtEl>
                                        <p:attrNameLst>
                                          <p:attrName>ppt_x</p:attrName>
                                        </p:attrNameLst>
                                      </p:cBhvr>
                                      <p:tavLst>
                                        <p:tav tm="0">
                                          <p:val>
                                            <p:strVal val="#ppt_x+#ppt_w*1.125000"/>
                                          </p:val>
                                        </p:tav>
                                        <p:tav tm="100000">
                                          <p:val>
                                            <p:strVal val="#ppt_x"/>
                                          </p:val>
                                        </p:tav>
                                      </p:tavLst>
                                    </p:anim>
                                    <p:animEffect transition="in" filter="wipe(left)">
                                      <p:cBhvr>
                                        <p:cTn id="38" dur="500"/>
                                        <p:tgtEl>
                                          <p:spTgt spid="21"/>
                                        </p:tgtEl>
                                      </p:cBhvr>
                                    </p:animEffect>
                                  </p:childTnLst>
                                </p:cTn>
                              </p:par>
                              <p:par>
                                <p:cTn id="39" presetID="42" presetClass="entr" presetSubtype="0" fill="hold" grpId="0" nodeType="withEffect">
                                  <p:stCondLst>
                                    <p:cond delay="160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strVal val="#ppt_x"/>
                                          </p:val>
                                        </p:tav>
                                        <p:tav tm="100000">
                                          <p:val>
                                            <p:strVal val="#ppt_x"/>
                                          </p:val>
                                        </p:tav>
                                      </p:tavLst>
                                    </p:anim>
                                    <p:anim calcmode="lin" valueType="num">
                                      <p:cBhvr>
                                        <p:cTn id="43"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P spid="19" grpId="0" animBg="1"/>
      <p:bldP spid="20" grpId="0"/>
      <p:bldP spid="21" grpId="0"/>
      <p:bldP spid="22"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矩形 207"/>
          <p:cNvSpPr/>
          <p:nvPr/>
        </p:nvSpPr>
        <p:spPr>
          <a:xfrm>
            <a:off x="495161" y="1371608"/>
            <a:ext cx="2765288" cy="2930890"/>
          </a:xfrm>
          <a:prstGeom prst="rect">
            <a:avLst/>
          </a:prstGeom>
          <a:solidFill>
            <a:schemeClr val="accent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04" tIns="34302" rIns="68604" bIns="34302" rtlCol="0" anchor="ctr"/>
          <a:lstStyle/>
          <a:p>
            <a:pPr algn="ctr"/>
            <a:endParaRPr lang="zh-CN" altLang="en-US" sz="1801"/>
          </a:p>
        </p:txBody>
      </p:sp>
      <p:sp>
        <p:nvSpPr>
          <p:cNvPr id="126" name="矩形 125"/>
          <p:cNvSpPr/>
          <p:nvPr/>
        </p:nvSpPr>
        <p:spPr>
          <a:xfrm>
            <a:off x="-1" y="5000950"/>
            <a:ext cx="9147175" cy="145031"/>
          </a:xfrm>
          <a:prstGeom prst="rect">
            <a:avLst/>
          </a:prstGeom>
          <a:solidFill>
            <a:srgbClr val="273F9A">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04" tIns="34302" rIns="68604" bIns="34302" rtlCol="0" anchor="ctr"/>
          <a:lstStyle/>
          <a:p>
            <a:pPr algn="ctr"/>
            <a:endParaRPr lang="zh-CN" altLang="en-US" sz="1801"/>
          </a:p>
        </p:txBody>
      </p:sp>
      <p:sp>
        <p:nvSpPr>
          <p:cNvPr id="168" name="Round Same Side Corner Rectangle 4"/>
          <p:cNvSpPr/>
          <p:nvPr/>
        </p:nvSpPr>
        <p:spPr>
          <a:xfrm>
            <a:off x="3677950" y="1109620"/>
            <a:ext cx="348297" cy="3890509"/>
          </a:xfrm>
          <a:prstGeom prst="round2SameRect">
            <a:avLst>
              <a:gd name="adj1" fmla="val 50000"/>
              <a:gd name="adj2" fmla="val 0"/>
            </a:avLst>
          </a:prstGeom>
          <a:solidFill>
            <a:schemeClr val="accent1"/>
          </a:solidFill>
          <a:ln w="12700" cap="flat" cmpd="sng" algn="ctr">
            <a:noFill/>
            <a:prstDash val="solid"/>
            <a:miter lim="800000"/>
          </a:ln>
          <a:effectLst/>
        </p:spPr>
        <p:txBody>
          <a:bodyPr lIns="68604" tIns="34302" rIns="68604" bIns="34302" rtlCol="0" anchor="ctr"/>
          <a:lstStyle/>
          <a:p>
            <a:pPr algn="ctr" defTabSz="686006">
              <a:defRPr/>
            </a:pPr>
            <a:endParaRPr lang="en-GB" sz="1400" kern="0" dirty="0">
              <a:solidFill>
                <a:srgbClr val="FFFFFF"/>
              </a:solidFill>
              <a:latin typeface="Arial" panose="020B0604020202020204" pitchFamily="34" charset="0"/>
              <a:cs typeface="Arial" panose="020B0604020202020204" pitchFamily="34" charset="0"/>
            </a:endParaRPr>
          </a:p>
        </p:txBody>
      </p:sp>
      <p:grpSp>
        <p:nvGrpSpPr>
          <p:cNvPr id="2" name="Group 33"/>
          <p:cNvGrpSpPr/>
          <p:nvPr/>
        </p:nvGrpSpPr>
        <p:grpSpPr>
          <a:xfrm>
            <a:off x="3677951" y="1546502"/>
            <a:ext cx="2455664" cy="386620"/>
            <a:chOff x="5128064" y="2256183"/>
            <a:chExt cx="3273083" cy="515155"/>
          </a:xfrm>
        </p:grpSpPr>
        <p:sp>
          <p:nvSpPr>
            <p:cNvPr id="170" name="Pentagon 3"/>
            <p:cNvSpPr/>
            <p:nvPr/>
          </p:nvSpPr>
          <p:spPr>
            <a:xfrm>
              <a:off x="5128064" y="2256184"/>
              <a:ext cx="3273083" cy="515154"/>
            </a:xfrm>
            <a:prstGeom prst="homePlate">
              <a:avLst/>
            </a:prstGeom>
            <a:solidFill>
              <a:schemeClr val="accent3"/>
            </a:solidFill>
            <a:ln w="12700" cap="flat" cmpd="sng" algn="ctr">
              <a:noFill/>
              <a:prstDash val="solid"/>
              <a:miter lim="800000"/>
            </a:ln>
            <a:effectLst/>
          </p:spPr>
          <p:txBody>
            <a:bodyPr rtlCol="0" anchor="ctr"/>
            <a:lstStyle/>
            <a:p>
              <a:pPr algn="ctr" defTabSz="686006">
                <a:defRPr/>
              </a:pPr>
              <a:endParaRPr lang="en-GB" sz="1400" b="1" i="1" kern="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71" name="Rectangle 8"/>
            <p:cNvSpPr/>
            <p:nvPr/>
          </p:nvSpPr>
          <p:spPr>
            <a:xfrm>
              <a:off x="5128064" y="2256183"/>
              <a:ext cx="464234" cy="515155"/>
            </a:xfrm>
            <a:prstGeom prst="rect">
              <a:avLst/>
            </a:prstGeom>
            <a:solidFill>
              <a:schemeClr val="accent2"/>
            </a:solidFill>
            <a:ln w="12700" cap="flat" cmpd="sng" algn="ctr">
              <a:noFill/>
              <a:prstDash val="solid"/>
              <a:miter lim="800000"/>
            </a:ln>
            <a:effectLst/>
          </p:spPr>
          <p:txBody>
            <a:bodyPr rtlCol="0" anchor="ctr"/>
            <a:lstStyle/>
            <a:p>
              <a:pPr algn="ctr" defTabSz="686006">
                <a:defRPr/>
              </a:pPr>
              <a:endParaRPr lang="en-GB" sz="1400" kern="0" dirty="0">
                <a:solidFill>
                  <a:srgbClr val="FFFFFF"/>
                </a:solidFill>
                <a:latin typeface="Arial" panose="020B0604020202020204" pitchFamily="34" charset="0"/>
                <a:cs typeface="Arial" panose="020B0604020202020204" pitchFamily="34" charset="0"/>
              </a:endParaRPr>
            </a:p>
          </p:txBody>
        </p:sp>
      </p:grpSp>
      <p:grpSp>
        <p:nvGrpSpPr>
          <p:cNvPr id="3" name="Group 34"/>
          <p:cNvGrpSpPr/>
          <p:nvPr/>
        </p:nvGrpSpPr>
        <p:grpSpPr>
          <a:xfrm>
            <a:off x="3677951" y="2225641"/>
            <a:ext cx="2455664" cy="386620"/>
            <a:chOff x="5128064" y="3095119"/>
            <a:chExt cx="3273083" cy="515155"/>
          </a:xfrm>
        </p:grpSpPr>
        <p:sp>
          <p:nvSpPr>
            <p:cNvPr id="173" name="Pentagon 5"/>
            <p:cNvSpPr/>
            <p:nvPr/>
          </p:nvSpPr>
          <p:spPr>
            <a:xfrm>
              <a:off x="5128064" y="3095119"/>
              <a:ext cx="3273083" cy="515154"/>
            </a:xfrm>
            <a:prstGeom prst="homePlate">
              <a:avLst/>
            </a:prstGeom>
            <a:solidFill>
              <a:schemeClr val="accent4"/>
            </a:solidFill>
            <a:ln w="12700" cap="flat" cmpd="sng" algn="ctr">
              <a:noFill/>
              <a:prstDash val="solid"/>
              <a:miter lim="800000"/>
            </a:ln>
            <a:effectLst/>
          </p:spPr>
          <p:txBody>
            <a:bodyPr rtlCol="0" anchor="ctr"/>
            <a:lstStyle/>
            <a:p>
              <a:pPr algn="ctr" defTabSz="686006">
                <a:defRPr/>
              </a:pPr>
              <a:endParaRPr lang="en-GB" sz="1400" b="1" i="1" kern="0" dirty="0">
                <a:solidFill>
                  <a:srgbClr val="FFFFFF"/>
                </a:solidFill>
                <a:latin typeface="Arial" panose="020B0604020202020204" pitchFamily="34" charset="0"/>
                <a:cs typeface="Arial" panose="020B0604020202020204" pitchFamily="34" charset="0"/>
              </a:endParaRPr>
            </a:p>
          </p:txBody>
        </p:sp>
        <p:sp>
          <p:nvSpPr>
            <p:cNvPr id="174" name="Rectangle 9"/>
            <p:cNvSpPr/>
            <p:nvPr/>
          </p:nvSpPr>
          <p:spPr>
            <a:xfrm>
              <a:off x="5128064" y="3095119"/>
              <a:ext cx="464234" cy="515155"/>
            </a:xfrm>
            <a:prstGeom prst="rect">
              <a:avLst/>
            </a:prstGeom>
            <a:solidFill>
              <a:schemeClr val="accent3"/>
            </a:solidFill>
            <a:ln w="12700" cap="flat" cmpd="sng" algn="ctr">
              <a:noFill/>
              <a:prstDash val="solid"/>
              <a:miter lim="800000"/>
            </a:ln>
            <a:effectLst/>
          </p:spPr>
          <p:txBody>
            <a:bodyPr rtlCol="0" anchor="ctr"/>
            <a:lstStyle/>
            <a:p>
              <a:pPr algn="ctr" defTabSz="686006">
                <a:defRPr/>
              </a:pPr>
              <a:endParaRPr lang="en-GB" sz="1400" kern="0" dirty="0">
                <a:solidFill>
                  <a:srgbClr val="FFFFFF"/>
                </a:solidFill>
                <a:latin typeface="Arial" panose="020B0604020202020204" pitchFamily="34" charset="0"/>
                <a:cs typeface="Arial" panose="020B0604020202020204" pitchFamily="34" charset="0"/>
              </a:endParaRPr>
            </a:p>
          </p:txBody>
        </p:sp>
      </p:grpSp>
      <p:grpSp>
        <p:nvGrpSpPr>
          <p:cNvPr id="4" name="Group 35"/>
          <p:cNvGrpSpPr/>
          <p:nvPr/>
        </p:nvGrpSpPr>
        <p:grpSpPr>
          <a:xfrm>
            <a:off x="3677951" y="2926004"/>
            <a:ext cx="2455664" cy="386620"/>
            <a:chOff x="5128064" y="3934054"/>
            <a:chExt cx="3273083" cy="515155"/>
          </a:xfrm>
        </p:grpSpPr>
        <p:sp>
          <p:nvSpPr>
            <p:cNvPr id="176" name="Pentagon 6"/>
            <p:cNvSpPr/>
            <p:nvPr/>
          </p:nvSpPr>
          <p:spPr>
            <a:xfrm>
              <a:off x="5128064" y="3934054"/>
              <a:ext cx="3273083" cy="515154"/>
            </a:xfrm>
            <a:prstGeom prst="homePlate">
              <a:avLst/>
            </a:prstGeom>
            <a:solidFill>
              <a:schemeClr val="accent1"/>
            </a:solidFill>
            <a:ln w="12700" cap="flat" cmpd="sng" algn="ctr">
              <a:noFill/>
              <a:prstDash val="solid"/>
              <a:miter lim="800000"/>
            </a:ln>
            <a:effectLst/>
          </p:spPr>
          <p:txBody>
            <a:bodyPr rtlCol="0" anchor="ctr"/>
            <a:lstStyle/>
            <a:p>
              <a:pPr algn="ctr" defTabSz="686006">
                <a:defRPr/>
              </a:pPr>
              <a:endParaRPr lang="en-GB" sz="1400" b="1" i="1" kern="0" dirty="0">
                <a:solidFill>
                  <a:srgbClr val="FFFFFF"/>
                </a:solidFill>
                <a:latin typeface="Arial" panose="020B0604020202020204" pitchFamily="34" charset="0"/>
                <a:cs typeface="Arial" panose="020B0604020202020204" pitchFamily="34" charset="0"/>
              </a:endParaRPr>
            </a:p>
          </p:txBody>
        </p:sp>
        <p:sp>
          <p:nvSpPr>
            <p:cNvPr id="177" name="Rectangle 10"/>
            <p:cNvSpPr/>
            <p:nvPr/>
          </p:nvSpPr>
          <p:spPr>
            <a:xfrm>
              <a:off x="5128064" y="3934054"/>
              <a:ext cx="464234" cy="515155"/>
            </a:xfrm>
            <a:prstGeom prst="rect">
              <a:avLst/>
            </a:prstGeom>
            <a:solidFill>
              <a:schemeClr val="accent2"/>
            </a:solidFill>
            <a:ln w="12700" cap="flat" cmpd="sng" algn="ctr">
              <a:noFill/>
              <a:prstDash val="solid"/>
              <a:miter lim="800000"/>
            </a:ln>
            <a:effectLst/>
          </p:spPr>
          <p:txBody>
            <a:bodyPr rtlCol="0" anchor="ctr"/>
            <a:lstStyle/>
            <a:p>
              <a:pPr algn="ctr" defTabSz="686006">
                <a:defRPr/>
              </a:pPr>
              <a:endParaRPr lang="en-GB" sz="1400" kern="0" dirty="0">
                <a:solidFill>
                  <a:srgbClr val="FFFFFF"/>
                </a:solidFill>
                <a:latin typeface="Arial" panose="020B0604020202020204" pitchFamily="34" charset="0"/>
                <a:cs typeface="Arial" panose="020B0604020202020204" pitchFamily="34" charset="0"/>
              </a:endParaRPr>
            </a:p>
          </p:txBody>
        </p:sp>
      </p:grpSp>
      <p:grpSp>
        <p:nvGrpSpPr>
          <p:cNvPr id="8" name="Group 36"/>
          <p:cNvGrpSpPr/>
          <p:nvPr/>
        </p:nvGrpSpPr>
        <p:grpSpPr>
          <a:xfrm>
            <a:off x="3677951" y="3654666"/>
            <a:ext cx="2455664" cy="386620"/>
            <a:chOff x="5128064" y="4772988"/>
            <a:chExt cx="3273083" cy="515155"/>
          </a:xfrm>
        </p:grpSpPr>
        <p:sp>
          <p:nvSpPr>
            <p:cNvPr id="179" name="Pentagon 7"/>
            <p:cNvSpPr/>
            <p:nvPr/>
          </p:nvSpPr>
          <p:spPr>
            <a:xfrm>
              <a:off x="5128064" y="4772989"/>
              <a:ext cx="3273083" cy="515154"/>
            </a:xfrm>
            <a:prstGeom prst="homePlate">
              <a:avLst/>
            </a:prstGeom>
            <a:solidFill>
              <a:schemeClr val="accent3"/>
            </a:solidFill>
            <a:ln w="12700" cap="flat" cmpd="sng" algn="ctr">
              <a:noFill/>
              <a:prstDash val="solid"/>
              <a:miter lim="800000"/>
            </a:ln>
            <a:effectLst/>
          </p:spPr>
          <p:txBody>
            <a:bodyPr rtlCol="0" anchor="ctr"/>
            <a:lstStyle/>
            <a:p>
              <a:pPr algn="ctr" defTabSz="686006">
                <a:defRPr/>
              </a:pPr>
              <a:endParaRPr lang="en-GB" sz="1400" b="1" i="1" kern="0" dirty="0">
                <a:solidFill>
                  <a:srgbClr val="FFFFFF"/>
                </a:solidFill>
                <a:latin typeface="Arial" panose="020B0604020202020204" pitchFamily="34" charset="0"/>
                <a:cs typeface="Arial" panose="020B0604020202020204" pitchFamily="34" charset="0"/>
              </a:endParaRPr>
            </a:p>
          </p:txBody>
        </p:sp>
        <p:sp>
          <p:nvSpPr>
            <p:cNvPr id="180" name="Rectangle 11"/>
            <p:cNvSpPr/>
            <p:nvPr/>
          </p:nvSpPr>
          <p:spPr>
            <a:xfrm>
              <a:off x="5128064" y="4772988"/>
              <a:ext cx="464234" cy="515155"/>
            </a:xfrm>
            <a:prstGeom prst="rect">
              <a:avLst/>
            </a:prstGeom>
            <a:solidFill>
              <a:schemeClr val="accent4"/>
            </a:solidFill>
            <a:ln w="12700" cap="flat" cmpd="sng" algn="ctr">
              <a:noFill/>
              <a:prstDash val="solid"/>
              <a:miter lim="800000"/>
            </a:ln>
            <a:effectLst/>
          </p:spPr>
          <p:txBody>
            <a:bodyPr rtlCol="0" anchor="ctr"/>
            <a:lstStyle/>
            <a:p>
              <a:pPr algn="ctr" defTabSz="686006">
                <a:defRPr/>
              </a:pPr>
              <a:endParaRPr lang="en-GB" sz="1400" kern="0" dirty="0">
                <a:solidFill>
                  <a:srgbClr val="FFFFFF"/>
                </a:solidFill>
                <a:latin typeface="Arial" panose="020B0604020202020204" pitchFamily="34" charset="0"/>
                <a:cs typeface="Arial" panose="020B0604020202020204" pitchFamily="34" charset="0"/>
              </a:endParaRPr>
            </a:p>
          </p:txBody>
        </p:sp>
      </p:grpSp>
      <p:grpSp>
        <p:nvGrpSpPr>
          <p:cNvPr id="9" name="Group 14"/>
          <p:cNvGrpSpPr/>
          <p:nvPr/>
        </p:nvGrpSpPr>
        <p:grpSpPr>
          <a:xfrm>
            <a:off x="709038" y="1751571"/>
            <a:ext cx="2337535" cy="775503"/>
            <a:chOff x="8471827" y="1897431"/>
            <a:chExt cx="3115632" cy="1033327"/>
          </a:xfrm>
        </p:grpSpPr>
        <p:sp>
          <p:nvSpPr>
            <p:cNvPr id="205" name="TextBox 12"/>
            <p:cNvSpPr txBox="1"/>
            <p:nvPr/>
          </p:nvSpPr>
          <p:spPr>
            <a:xfrm>
              <a:off x="8471827" y="1897431"/>
              <a:ext cx="1682512" cy="369218"/>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Please enter the title here</a:t>
              </a:r>
              <a:endParaRPr lang="en-GB"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6" name="Rectangle 13"/>
            <p:cNvSpPr/>
            <p:nvPr/>
          </p:nvSpPr>
          <p:spPr>
            <a:xfrm>
              <a:off x="8471827" y="2367468"/>
              <a:ext cx="3115632" cy="563290"/>
            </a:xfrm>
            <a:prstGeom prst="rect">
              <a:avLst/>
            </a:prstGeom>
          </p:spPr>
          <p:txBody>
            <a:bodyPr wrap="square">
              <a:spAutoFit/>
            </a:bodyPr>
            <a:lstStyle/>
            <a:p>
              <a:pPr>
                <a:lnSpc>
                  <a:spcPct val="125000"/>
                </a:lnSpc>
              </a:pPr>
              <a:r>
                <a:rPr lang="zh-CN" altLang="en-US" sz="900" dirty="0">
                  <a:solidFill>
                    <a:schemeClr val="tx1">
                      <a:lumMod val="50000"/>
                      <a:lumOff val="50000"/>
                    </a:schemeClr>
                  </a:solidFill>
                  <a:latin typeface="微软雅黑" pitchFamily="34" charset="-122"/>
                  <a:ea typeface="微软雅黑" pitchFamily="34" charset="-122"/>
                  <a:cs typeface="Arial" panose="020B0604020202020204" pitchFamily="34" charset="0"/>
                </a:rPr>
                <a:t>Please enter text text please enter text text content</a:t>
              </a:r>
              <a:endParaRPr lang="en-GB" sz="900" dirty="0">
                <a:solidFill>
                  <a:schemeClr val="tx1">
                    <a:lumMod val="50000"/>
                    <a:lumOff val="50000"/>
                  </a:schemeClr>
                </a:solidFill>
                <a:latin typeface="微软雅黑" pitchFamily="34" charset="-122"/>
                <a:ea typeface="微软雅黑" pitchFamily="34" charset="-122"/>
                <a:cs typeface="Arial" panose="020B0604020202020204" pitchFamily="34" charset="0"/>
              </a:endParaRPr>
            </a:p>
          </p:txBody>
        </p:sp>
      </p:grpSp>
      <p:sp>
        <p:nvSpPr>
          <p:cNvPr id="209" name="文本框 208"/>
          <p:cNvSpPr txBox="1"/>
          <p:nvPr/>
        </p:nvSpPr>
        <p:spPr>
          <a:xfrm>
            <a:off x="3659356" y="1583619"/>
            <a:ext cx="359839" cy="284792"/>
          </a:xfrm>
          <a:prstGeom prst="rect">
            <a:avLst/>
          </a:prstGeom>
          <a:noFill/>
        </p:spPr>
        <p:txBody>
          <a:bodyPr wrap="none" lIns="68604" tIns="34302" rIns="68604" bIns="34302"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01</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10" name="文本框 209"/>
          <p:cNvSpPr txBox="1"/>
          <p:nvPr/>
        </p:nvSpPr>
        <p:spPr>
          <a:xfrm>
            <a:off x="3654023" y="3709098"/>
            <a:ext cx="359839" cy="284792"/>
          </a:xfrm>
          <a:prstGeom prst="rect">
            <a:avLst/>
          </a:prstGeom>
          <a:noFill/>
        </p:spPr>
        <p:txBody>
          <a:bodyPr wrap="none" lIns="68604" tIns="34302" rIns="68604" bIns="34302"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04</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11" name="文本框 210"/>
          <p:cNvSpPr txBox="1"/>
          <p:nvPr/>
        </p:nvSpPr>
        <p:spPr>
          <a:xfrm>
            <a:off x="3670567" y="2970700"/>
            <a:ext cx="359839" cy="284792"/>
          </a:xfrm>
          <a:prstGeom prst="rect">
            <a:avLst/>
          </a:prstGeom>
          <a:noFill/>
        </p:spPr>
        <p:txBody>
          <a:bodyPr wrap="none" lIns="68604" tIns="34302" rIns="68604" bIns="34302"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03</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12" name="文本框 211"/>
          <p:cNvSpPr txBox="1"/>
          <p:nvPr/>
        </p:nvSpPr>
        <p:spPr>
          <a:xfrm>
            <a:off x="3654023" y="2276143"/>
            <a:ext cx="359839" cy="284792"/>
          </a:xfrm>
          <a:prstGeom prst="rect">
            <a:avLst/>
          </a:prstGeom>
          <a:noFill/>
        </p:spPr>
        <p:txBody>
          <a:bodyPr wrap="none" lIns="68604" tIns="34302" rIns="68604" bIns="34302"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02</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15" name="TextBox 12"/>
          <p:cNvSpPr txBox="1"/>
          <p:nvPr/>
        </p:nvSpPr>
        <p:spPr>
          <a:xfrm>
            <a:off x="4026247" y="1614407"/>
            <a:ext cx="1216139" cy="254004"/>
          </a:xfrm>
          <a:prstGeom prst="rect">
            <a:avLst/>
          </a:prstGeom>
          <a:noFill/>
        </p:spPr>
        <p:txBody>
          <a:bodyPr wrap="none" lIns="68604" tIns="34302" rIns="68604" bIns="34302"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Please enter the title here</a:t>
            </a:r>
            <a:endParaRPr lang="en-GB" sz="1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6" name="TextBox 12"/>
          <p:cNvSpPr txBox="1"/>
          <p:nvPr/>
        </p:nvSpPr>
        <p:spPr>
          <a:xfrm>
            <a:off x="4047873" y="3739886"/>
            <a:ext cx="1216139" cy="254004"/>
          </a:xfrm>
          <a:prstGeom prst="rect">
            <a:avLst/>
          </a:prstGeom>
          <a:noFill/>
        </p:spPr>
        <p:txBody>
          <a:bodyPr wrap="none" lIns="68604" tIns="34302" rIns="68604" bIns="34302"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Please enter the title here</a:t>
            </a:r>
            <a:endParaRPr lang="en-GB" sz="1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7" name="TextBox 12"/>
          <p:cNvSpPr txBox="1"/>
          <p:nvPr/>
        </p:nvSpPr>
        <p:spPr>
          <a:xfrm>
            <a:off x="4047873" y="3004128"/>
            <a:ext cx="1216139" cy="254004"/>
          </a:xfrm>
          <a:prstGeom prst="rect">
            <a:avLst/>
          </a:prstGeom>
          <a:noFill/>
        </p:spPr>
        <p:txBody>
          <a:bodyPr wrap="none" lIns="68604" tIns="34302" rIns="68604" bIns="34302"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Please enter the title here</a:t>
            </a:r>
            <a:endParaRPr lang="en-GB" sz="1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8" name="TextBox 12"/>
          <p:cNvSpPr txBox="1"/>
          <p:nvPr/>
        </p:nvSpPr>
        <p:spPr>
          <a:xfrm>
            <a:off x="4047873" y="2305678"/>
            <a:ext cx="1216139" cy="254004"/>
          </a:xfrm>
          <a:prstGeom prst="rect">
            <a:avLst/>
          </a:prstGeom>
          <a:noFill/>
        </p:spPr>
        <p:txBody>
          <a:bodyPr wrap="none" lIns="68604" tIns="34302" rIns="68604" bIns="34302"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Please enter the title here</a:t>
            </a:r>
            <a:endParaRPr lang="en-GB" sz="1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9" name="矩形 218"/>
          <p:cNvSpPr/>
          <p:nvPr/>
        </p:nvSpPr>
        <p:spPr>
          <a:xfrm>
            <a:off x="6323737" y="1525873"/>
            <a:ext cx="2502290" cy="415642"/>
          </a:xfrm>
          <a:prstGeom prst="rect">
            <a:avLst/>
          </a:prstGeom>
        </p:spPr>
        <p:txBody>
          <a:bodyPr wrap="square" lIns="68604" tIns="34302" rIns="68604" bIns="34302">
            <a:spAutoFit/>
          </a:bodyPr>
          <a:lstStyle/>
          <a:p>
            <a:pPr>
              <a:lnSpc>
                <a:spcPct val="125000"/>
              </a:lnSpc>
            </a:pPr>
            <a:r>
              <a:rPr lang="zh-CN" altLang="en-US" sz="900" dirty="0">
                <a:solidFill>
                  <a:schemeClr val="tx1">
                    <a:lumMod val="50000"/>
                    <a:lumOff val="50000"/>
                  </a:schemeClr>
                </a:solidFill>
                <a:latin typeface="微软雅黑" pitchFamily="34" charset="-122"/>
                <a:ea typeface="微软雅黑" pitchFamily="34" charset="-122"/>
                <a:cs typeface="Arial" panose="020B0604020202020204" pitchFamily="34" charset="0"/>
              </a:rPr>
              <a:t>Please enter text text please enter text text content</a:t>
            </a:r>
          </a:p>
        </p:txBody>
      </p:sp>
      <p:sp>
        <p:nvSpPr>
          <p:cNvPr id="220" name="矩形 219"/>
          <p:cNvSpPr/>
          <p:nvPr/>
        </p:nvSpPr>
        <p:spPr>
          <a:xfrm>
            <a:off x="6321111" y="2219941"/>
            <a:ext cx="2502290" cy="415642"/>
          </a:xfrm>
          <a:prstGeom prst="rect">
            <a:avLst/>
          </a:prstGeom>
        </p:spPr>
        <p:txBody>
          <a:bodyPr wrap="square" lIns="68604" tIns="34302" rIns="68604" bIns="34302">
            <a:spAutoFit/>
          </a:bodyPr>
          <a:lstStyle/>
          <a:p>
            <a:pPr>
              <a:lnSpc>
                <a:spcPct val="125000"/>
              </a:lnSpc>
            </a:pPr>
            <a:r>
              <a:rPr lang="zh-CN" altLang="en-US" sz="900" dirty="0">
                <a:solidFill>
                  <a:schemeClr val="tx1">
                    <a:lumMod val="50000"/>
                    <a:lumOff val="50000"/>
                  </a:schemeClr>
                </a:solidFill>
                <a:latin typeface="微软雅黑" pitchFamily="34" charset="-122"/>
                <a:ea typeface="微软雅黑" pitchFamily="34" charset="-122"/>
                <a:cs typeface="Arial" panose="020B0604020202020204" pitchFamily="34" charset="0"/>
              </a:rPr>
              <a:t>Please enter text text please enter text text content</a:t>
            </a:r>
          </a:p>
        </p:txBody>
      </p:sp>
      <p:sp>
        <p:nvSpPr>
          <p:cNvPr id="221" name="矩形 220"/>
          <p:cNvSpPr/>
          <p:nvPr/>
        </p:nvSpPr>
        <p:spPr>
          <a:xfrm>
            <a:off x="6321111" y="2914800"/>
            <a:ext cx="2502290" cy="415642"/>
          </a:xfrm>
          <a:prstGeom prst="rect">
            <a:avLst/>
          </a:prstGeom>
        </p:spPr>
        <p:txBody>
          <a:bodyPr wrap="square" lIns="68604" tIns="34302" rIns="68604" bIns="34302">
            <a:spAutoFit/>
          </a:bodyPr>
          <a:lstStyle/>
          <a:p>
            <a:pPr>
              <a:lnSpc>
                <a:spcPct val="125000"/>
              </a:lnSpc>
            </a:pPr>
            <a:r>
              <a:rPr lang="zh-CN" altLang="en-US" sz="900" dirty="0">
                <a:solidFill>
                  <a:schemeClr val="tx1">
                    <a:lumMod val="50000"/>
                    <a:lumOff val="50000"/>
                  </a:schemeClr>
                </a:solidFill>
                <a:latin typeface="微软雅黑" pitchFamily="34" charset="-122"/>
                <a:ea typeface="微软雅黑" pitchFamily="34" charset="-122"/>
                <a:cs typeface="Arial" panose="020B0604020202020204" pitchFamily="34" charset="0"/>
              </a:rPr>
              <a:t>Please enter text text please enter text text content</a:t>
            </a:r>
          </a:p>
        </p:txBody>
      </p:sp>
      <p:sp>
        <p:nvSpPr>
          <p:cNvPr id="222" name="矩形 221"/>
          <p:cNvSpPr/>
          <p:nvPr/>
        </p:nvSpPr>
        <p:spPr>
          <a:xfrm>
            <a:off x="6321111" y="3640089"/>
            <a:ext cx="2502290" cy="415642"/>
          </a:xfrm>
          <a:prstGeom prst="rect">
            <a:avLst/>
          </a:prstGeom>
        </p:spPr>
        <p:txBody>
          <a:bodyPr wrap="square" lIns="68604" tIns="34302" rIns="68604" bIns="34302">
            <a:spAutoFit/>
          </a:bodyPr>
          <a:lstStyle/>
          <a:p>
            <a:pPr>
              <a:lnSpc>
                <a:spcPct val="125000"/>
              </a:lnSpc>
            </a:pPr>
            <a:r>
              <a:rPr lang="zh-CN" altLang="en-US" sz="900" dirty="0">
                <a:solidFill>
                  <a:schemeClr val="tx1">
                    <a:lumMod val="50000"/>
                    <a:lumOff val="50000"/>
                  </a:schemeClr>
                </a:solidFill>
                <a:latin typeface="微软雅黑" pitchFamily="34" charset="-122"/>
                <a:ea typeface="微软雅黑" pitchFamily="34" charset="-122"/>
                <a:cs typeface="Arial" panose="020B0604020202020204" pitchFamily="34" charset="0"/>
              </a:rPr>
              <a:t>Please enter text text please enter text text content</a:t>
            </a:r>
          </a:p>
        </p:txBody>
      </p:sp>
    </p:spTree>
    <p:extLst>
      <p:ext uri="{BB962C8B-B14F-4D97-AF65-F5344CB8AC3E}">
        <p14:creationId xmlns:p14="http://schemas.microsoft.com/office/powerpoint/2010/main" val="78149829"/>
      </p:ext>
    </p:extLst>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p:cTn id="7" dur="1000" fill="hold"/>
                                        <p:tgtEl>
                                          <p:spTgt spid="168"/>
                                        </p:tgtEl>
                                        <p:attrNameLst>
                                          <p:attrName>ppt_w</p:attrName>
                                        </p:attrNameLst>
                                      </p:cBhvr>
                                      <p:tavLst>
                                        <p:tav tm="0">
                                          <p:val>
                                            <p:strVal val="#ppt_w+.3"/>
                                          </p:val>
                                        </p:tav>
                                        <p:tav tm="100000">
                                          <p:val>
                                            <p:strVal val="#ppt_w"/>
                                          </p:val>
                                        </p:tav>
                                      </p:tavLst>
                                    </p:anim>
                                    <p:anim calcmode="lin" valueType="num">
                                      <p:cBhvr>
                                        <p:cTn id="8" dur="1000" fill="hold"/>
                                        <p:tgtEl>
                                          <p:spTgt spid="168"/>
                                        </p:tgtEl>
                                        <p:attrNameLst>
                                          <p:attrName>ppt_h</p:attrName>
                                        </p:attrNameLst>
                                      </p:cBhvr>
                                      <p:tavLst>
                                        <p:tav tm="0">
                                          <p:val>
                                            <p:strVal val="#ppt_h"/>
                                          </p:val>
                                        </p:tav>
                                        <p:tav tm="100000">
                                          <p:val>
                                            <p:strVal val="#ppt_h"/>
                                          </p:val>
                                        </p:tav>
                                      </p:tavLst>
                                    </p:anim>
                                    <p:animEffect transition="in" filter="fade">
                                      <p:cBhvr>
                                        <p:cTn id="9" dur="1000"/>
                                        <p:tgtEl>
                                          <p:spTgt spid="168"/>
                                        </p:tgtEl>
                                      </p:cBhvr>
                                    </p:animEffect>
                                  </p:childTnLst>
                                </p:cTn>
                              </p:par>
                              <p:par>
                                <p:cTn id="10" presetID="39" presetClass="entr" presetSubtype="0" accel="100000" fill="hold" nodeType="withEffect">
                                  <p:stCondLst>
                                    <p:cond delay="40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childTnLst>
                                </p:cTn>
                              </p:par>
                              <p:par>
                                <p:cTn id="16" presetID="39" presetClass="entr" presetSubtype="0" accel="100000" fill="hold" nodeType="withEffect">
                                  <p:stCondLst>
                                    <p:cond delay="90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
                                          </p:val>
                                        </p:tav>
                                        <p:tav tm="100000">
                                          <p:val>
                                            <p:strVal val="#ppt_y"/>
                                          </p:val>
                                        </p:tav>
                                      </p:tavLst>
                                    </p:anim>
                                  </p:childTnLst>
                                </p:cTn>
                              </p:par>
                              <p:par>
                                <p:cTn id="22" presetID="39" presetClass="entr" presetSubtype="0" accel="100000" fill="hold" nodeType="withEffect">
                                  <p:stCondLst>
                                    <p:cond delay="140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4"/>
                                        </p:tgtEl>
                                        <p:attrNameLst>
                                          <p:attrName>ppt_y</p:attrName>
                                        </p:attrNameLst>
                                      </p:cBhvr>
                                      <p:tavLst>
                                        <p:tav tm="0">
                                          <p:val>
                                            <p:strVal val="#ppt_y"/>
                                          </p:val>
                                        </p:tav>
                                        <p:tav tm="100000">
                                          <p:val>
                                            <p:strVal val="#ppt_y"/>
                                          </p:val>
                                        </p:tav>
                                      </p:tavLst>
                                    </p:anim>
                                  </p:childTnLst>
                                </p:cTn>
                              </p:par>
                              <p:par>
                                <p:cTn id="28" presetID="39" presetClass="entr" presetSubtype="0" accel="100000" fill="hold" nodeType="withEffect">
                                  <p:stCondLst>
                                    <p:cond delay="190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8"/>
                                        </p:tgtEl>
                                        <p:attrNameLst>
                                          <p:attrName>ppt_y</p:attrName>
                                        </p:attrNameLst>
                                      </p:cBhvr>
                                      <p:tavLst>
                                        <p:tav tm="0">
                                          <p:val>
                                            <p:strVal val="#ppt_y"/>
                                          </p:val>
                                        </p:tav>
                                        <p:tav tm="100000">
                                          <p:val>
                                            <p:strVal val="#ppt_y"/>
                                          </p:val>
                                        </p:tav>
                                      </p:tavLst>
                                    </p:anim>
                                  </p:childTnLst>
                                </p:cTn>
                              </p:par>
                              <p:par>
                                <p:cTn id="34" presetID="8" presetClass="entr" presetSubtype="16" fill="hold" nodeType="withEffect">
                                  <p:stCondLst>
                                    <p:cond delay="2000"/>
                                  </p:stCondLst>
                                  <p:childTnLst>
                                    <p:set>
                                      <p:cBhvr>
                                        <p:cTn id="35" dur="1" fill="hold">
                                          <p:stCondLst>
                                            <p:cond delay="0"/>
                                          </p:stCondLst>
                                        </p:cTn>
                                        <p:tgtEl>
                                          <p:spTgt spid="9"/>
                                        </p:tgtEl>
                                        <p:attrNameLst>
                                          <p:attrName>style.visibility</p:attrName>
                                        </p:attrNameLst>
                                      </p:cBhvr>
                                      <p:to>
                                        <p:strVal val="visible"/>
                                      </p:to>
                                    </p:set>
                                    <p:animEffect transition="in" filter="diamond(in)">
                                      <p:cBhvr>
                                        <p:cTn id="36" dur="1000"/>
                                        <p:tgtEl>
                                          <p:spTgt spid="9"/>
                                        </p:tgtEl>
                                      </p:cBhvr>
                                    </p:animEffect>
                                  </p:childTnLst>
                                </p:cTn>
                              </p:par>
                              <p:par>
                                <p:cTn id="37" presetID="42" presetClass="entr" presetSubtype="0" fill="hold" grpId="0" nodeType="withEffect">
                                  <p:stCondLst>
                                    <p:cond delay="2500"/>
                                  </p:stCondLst>
                                  <p:childTnLst>
                                    <p:set>
                                      <p:cBhvr>
                                        <p:cTn id="38" dur="1" fill="hold">
                                          <p:stCondLst>
                                            <p:cond delay="0"/>
                                          </p:stCondLst>
                                        </p:cTn>
                                        <p:tgtEl>
                                          <p:spTgt spid="219"/>
                                        </p:tgtEl>
                                        <p:attrNameLst>
                                          <p:attrName>style.visibility</p:attrName>
                                        </p:attrNameLst>
                                      </p:cBhvr>
                                      <p:to>
                                        <p:strVal val="visible"/>
                                      </p:to>
                                    </p:set>
                                    <p:animEffect transition="in" filter="fade">
                                      <p:cBhvr>
                                        <p:cTn id="39" dur="1000"/>
                                        <p:tgtEl>
                                          <p:spTgt spid="219"/>
                                        </p:tgtEl>
                                      </p:cBhvr>
                                    </p:animEffect>
                                    <p:anim calcmode="lin" valueType="num">
                                      <p:cBhvr>
                                        <p:cTn id="40" dur="1000" fill="hold"/>
                                        <p:tgtEl>
                                          <p:spTgt spid="219"/>
                                        </p:tgtEl>
                                        <p:attrNameLst>
                                          <p:attrName>ppt_x</p:attrName>
                                        </p:attrNameLst>
                                      </p:cBhvr>
                                      <p:tavLst>
                                        <p:tav tm="0">
                                          <p:val>
                                            <p:strVal val="#ppt_x"/>
                                          </p:val>
                                        </p:tav>
                                        <p:tav tm="100000">
                                          <p:val>
                                            <p:strVal val="#ppt_x"/>
                                          </p:val>
                                        </p:tav>
                                      </p:tavLst>
                                    </p:anim>
                                    <p:anim calcmode="lin" valueType="num">
                                      <p:cBhvr>
                                        <p:cTn id="41" dur="1000" fill="hold"/>
                                        <p:tgtEl>
                                          <p:spTgt spid="21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3000"/>
                                  </p:stCondLst>
                                  <p:childTnLst>
                                    <p:set>
                                      <p:cBhvr>
                                        <p:cTn id="43" dur="1" fill="hold">
                                          <p:stCondLst>
                                            <p:cond delay="0"/>
                                          </p:stCondLst>
                                        </p:cTn>
                                        <p:tgtEl>
                                          <p:spTgt spid="220"/>
                                        </p:tgtEl>
                                        <p:attrNameLst>
                                          <p:attrName>style.visibility</p:attrName>
                                        </p:attrNameLst>
                                      </p:cBhvr>
                                      <p:to>
                                        <p:strVal val="visible"/>
                                      </p:to>
                                    </p:set>
                                    <p:animEffect transition="in" filter="fade">
                                      <p:cBhvr>
                                        <p:cTn id="44" dur="1000"/>
                                        <p:tgtEl>
                                          <p:spTgt spid="220"/>
                                        </p:tgtEl>
                                      </p:cBhvr>
                                    </p:animEffect>
                                    <p:anim calcmode="lin" valueType="num">
                                      <p:cBhvr>
                                        <p:cTn id="45" dur="1000" fill="hold"/>
                                        <p:tgtEl>
                                          <p:spTgt spid="220"/>
                                        </p:tgtEl>
                                        <p:attrNameLst>
                                          <p:attrName>ppt_x</p:attrName>
                                        </p:attrNameLst>
                                      </p:cBhvr>
                                      <p:tavLst>
                                        <p:tav tm="0">
                                          <p:val>
                                            <p:strVal val="#ppt_x"/>
                                          </p:val>
                                        </p:tav>
                                        <p:tav tm="100000">
                                          <p:val>
                                            <p:strVal val="#ppt_x"/>
                                          </p:val>
                                        </p:tav>
                                      </p:tavLst>
                                    </p:anim>
                                    <p:anim calcmode="lin" valueType="num">
                                      <p:cBhvr>
                                        <p:cTn id="46" dur="1000" fill="hold"/>
                                        <p:tgtEl>
                                          <p:spTgt spid="22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3400"/>
                                  </p:stCondLst>
                                  <p:childTnLst>
                                    <p:set>
                                      <p:cBhvr>
                                        <p:cTn id="48" dur="1" fill="hold">
                                          <p:stCondLst>
                                            <p:cond delay="0"/>
                                          </p:stCondLst>
                                        </p:cTn>
                                        <p:tgtEl>
                                          <p:spTgt spid="221"/>
                                        </p:tgtEl>
                                        <p:attrNameLst>
                                          <p:attrName>style.visibility</p:attrName>
                                        </p:attrNameLst>
                                      </p:cBhvr>
                                      <p:to>
                                        <p:strVal val="visible"/>
                                      </p:to>
                                    </p:set>
                                    <p:animEffect transition="in" filter="fade">
                                      <p:cBhvr>
                                        <p:cTn id="49" dur="1000"/>
                                        <p:tgtEl>
                                          <p:spTgt spid="221"/>
                                        </p:tgtEl>
                                      </p:cBhvr>
                                    </p:animEffect>
                                    <p:anim calcmode="lin" valueType="num">
                                      <p:cBhvr>
                                        <p:cTn id="50" dur="1000" fill="hold"/>
                                        <p:tgtEl>
                                          <p:spTgt spid="221"/>
                                        </p:tgtEl>
                                        <p:attrNameLst>
                                          <p:attrName>ppt_x</p:attrName>
                                        </p:attrNameLst>
                                      </p:cBhvr>
                                      <p:tavLst>
                                        <p:tav tm="0">
                                          <p:val>
                                            <p:strVal val="#ppt_x"/>
                                          </p:val>
                                        </p:tav>
                                        <p:tav tm="100000">
                                          <p:val>
                                            <p:strVal val="#ppt_x"/>
                                          </p:val>
                                        </p:tav>
                                      </p:tavLst>
                                    </p:anim>
                                    <p:anim calcmode="lin" valueType="num">
                                      <p:cBhvr>
                                        <p:cTn id="51" dur="1000" fill="hold"/>
                                        <p:tgtEl>
                                          <p:spTgt spid="22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3800"/>
                                  </p:stCondLst>
                                  <p:childTnLst>
                                    <p:set>
                                      <p:cBhvr>
                                        <p:cTn id="53" dur="1" fill="hold">
                                          <p:stCondLst>
                                            <p:cond delay="0"/>
                                          </p:stCondLst>
                                        </p:cTn>
                                        <p:tgtEl>
                                          <p:spTgt spid="222"/>
                                        </p:tgtEl>
                                        <p:attrNameLst>
                                          <p:attrName>style.visibility</p:attrName>
                                        </p:attrNameLst>
                                      </p:cBhvr>
                                      <p:to>
                                        <p:strVal val="visible"/>
                                      </p:to>
                                    </p:set>
                                    <p:animEffect transition="in" filter="fade">
                                      <p:cBhvr>
                                        <p:cTn id="54" dur="1000"/>
                                        <p:tgtEl>
                                          <p:spTgt spid="222"/>
                                        </p:tgtEl>
                                      </p:cBhvr>
                                    </p:animEffect>
                                    <p:anim calcmode="lin" valueType="num">
                                      <p:cBhvr>
                                        <p:cTn id="55" dur="1000" fill="hold"/>
                                        <p:tgtEl>
                                          <p:spTgt spid="222"/>
                                        </p:tgtEl>
                                        <p:attrNameLst>
                                          <p:attrName>ppt_x</p:attrName>
                                        </p:attrNameLst>
                                      </p:cBhvr>
                                      <p:tavLst>
                                        <p:tav tm="0">
                                          <p:val>
                                            <p:strVal val="#ppt_x"/>
                                          </p:val>
                                        </p:tav>
                                        <p:tav tm="100000">
                                          <p:val>
                                            <p:strVal val="#ppt_x"/>
                                          </p:val>
                                        </p:tav>
                                      </p:tavLst>
                                    </p:anim>
                                    <p:anim calcmode="lin" valueType="num">
                                      <p:cBhvr>
                                        <p:cTn id="56" dur="1000" fill="hold"/>
                                        <p:tgtEl>
                                          <p:spTgt spid="2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P spid="219" grpId="0"/>
      <p:bldP spid="220" grpId="0"/>
      <p:bldP spid="221" grpId="0"/>
      <p:bldP spid="2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Callout 40"/>
          <p:cNvSpPr/>
          <p:nvPr/>
        </p:nvSpPr>
        <p:spPr>
          <a:xfrm>
            <a:off x="3724486" y="1513020"/>
            <a:ext cx="1700803" cy="1230279"/>
          </a:xfrm>
          <a:prstGeom prst="wedgeEllipseCallout">
            <a:avLst>
              <a:gd name="adj1" fmla="val -284"/>
              <a:gd name="adj2" fmla="val 6713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6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Oval Callout 41"/>
          <p:cNvSpPr/>
          <p:nvPr/>
        </p:nvSpPr>
        <p:spPr>
          <a:xfrm>
            <a:off x="5170813" y="1651513"/>
            <a:ext cx="1373711" cy="993675"/>
          </a:xfrm>
          <a:prstGeom prst="wedgeEllipseCallout">
            <a:avLst>
              <a:gd name="adj1" fmla="val -9789"/>
              <a:gd name="adj2" fmla="val 67814"/>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69" dirty="0">
              <a:solidFill>
                <a:srgbClr val="F3374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Oval Callout 42"/>
          <p:cNvSpPr/>
          <p:nvPr/>
        </p:nvSpPr>
        <p:spPr>
          <a:xfrm>
            <a:off x="6288183" y="1845420"/>
            <a:ext cx="1225029" cy="886128"/>
          </a:xfrm>
          <a:prstGeom prst="wedgeEllipseCallout">
            <a:avLst>
              <a:gd name="adj1" fmla="val -23371"/>
              <a:gd name="adj2" fmla="val 65777"/>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69"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Oval Callout 43"/>
          <p:cNvSpPr/>
          <p:nvPr/>
        </p:nvSpPr>
        <p:spPr>
          <a:xfrm flipH="1">
            <a:off x="2620996" y="1651513"/>
            <a:ext cx="1373711" cy="993675"/>
          </a:xfrm>
          <a:prstGeom prst="wedgeEllipseCallout">
            <a:avLst>
              <a:gd name="adj1" fmla="val -9789"/>
              <a:gd name="adj2" fmla="val 6781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69" dirty="0">
              <a:solidFill>
                <a:srgbClr val="F3374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Oval Callout 63"/>
          <p:cNvSpPr/>
          <p:nvPr/>
        </p:nvSpPr>
        <p:spPr>
          <a:xfrm flipH="1">
            <a:off x="1634257" y="1845420"/>
            <a:ext cx="1225029" cy="886128"/>
          </a:xfrm>
          <a:prstGeom prst="wedgeEllipseCallout">
            <a:avLst>
              <a:gd name="adj1" fmla="val -23371"/>
              <a:gd name="adj2" fmla="val 657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69"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64"/>
          <p:cNvGrpSpPr/>
          <p:nvPr/>
        </p:nvGrpSpPr>
        <p:grpSpPr>
          <a:xfrm>
            <a:off x="4138561" y="1823755"/>
            <a:ext cx="876783" cy="742520"/>
            <a:chOff x="5358001" y="1687198"/>
            <a:chExt cx="1454622" cy="1139685"/>
          </a:xfrm>
        </p:grpSpPr>
        <p:sp>
          <p:nvSpPr>
            <p:cNvPr id="82" name="Text Placeholder 32"/>
            <p:cNvSpPr txBox="1">
              <a:spLocks/>
            </p:cNvSpPr>
            <p:nvPr/>
          </p:nvSpPr>
          <p:spPr>
            <a:xfrm>
              <a:off x="5358001" y="2020073"/>
              <a:ext cx="1454622" cy="806810"/>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en-US" altLang="zh-CN" sz="56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56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TextBox 83"/>
            <p:cNvSpPr txBox="1"/>
            <p:nvPr/>
          </p:nvSpPr>
          <p:spPr>
            <a:xfrm>
              <a:off x="5471133" y="1687198"/>
              <a:ext cx="1114312" cy="256279"/>
            </a:xfrm>
            <a:prstGeom prst="rect">
              <a:avLst/>
            </a:prstGeom>
            <a:noFill/>
          </p:spPr>
          <p:txBody>
            <a:bodyPr wrap="none" lIns="0" tIns="0" rIns="0" bIns="0" rtlCol="0">
              <a:spAutoFit/>
            </a:bodyPr>
            <a:lstStyle/>
            <a:p>
              <a:pPr algn="just">
                <a:lnSpc>
                  <a:spcPct val="120000"/>
                </a:lnSpc>
              </a:pPr>
              <a:r>
                <a:rPr lang="zh-CN" altLang="en-US" sz="99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The content</a:t>
              </a:r>
              <a:endParaRPr lang="en-US" altLang="zh-CN" sz="99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65"/>
          <p:cNvGrpSpPr/>
          <p:nvPr/>
        </p:nvGrpSpPr>
        <p:grpSpPr>
          <a:xfrm>
            <a:off x="5477369" y="1918336"/>
            <a:ext cx="760601" cy="800527"/>
            <a:chOff x="7355481" y="1860073"/>
            <a:chExt cx="1261870" cy="1228713"/>
          </a:xfrm>
        </p:grpSpPr>
        <p:sp>
          <p:nvSpPr>
            <p:cNvPr id="79" name="Text Placeholder 32"/>
            <p:cNvSpPr txBox="1">
              <a:spLocks/>
            </p:cNvSpPr>
            <p:nvPr/>
          </p:nvSpPr>
          <p:spPr>
            <a:xfrm>
              <a:off x="7355481" y="2120620"/>
              <a:ext cx="1261870" cy="968166"/>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en-US" altLang="zh-CN" sz="56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81" name="TextBox 80"/>
            <p:cNvSpPr txBox="1"/>
            <p:nvPr/>
          </p:nvSpPr>
          <p:spPr>
            <a:xfrm>
              <a:off x="7411377" y="1860073"/>
              <a:ext cx="1114311" cy="256277"/>
            </a:xfrm>
            <a:prstGeom prst="rect">
              <a:avLst/>
            </a:prstGeom>
            <a:noFill/>
          </p:spPr>
          <p:txBody>
            <a:bodyPr wrap="none" lIns="0" tIns="0" rIns="0" bIns="0" rtlCol="0">
              <a:spAutoFit/>
            </a:bodyPr>
            <a:lstStyle/>
            <a:p>
              <a:pPr algn="just">
                <a:lnSpc>
                  <a:spcPct val="120000"/>
                </a:lnSpc>
              </a:pPr>
              <a:r>
                <a:rPr lang="zh-CN" altLang="en-US" sz="99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The content</a:t>
              </a:r>
              <a:endParaRPr lang="en-US" sz="99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66"/>
          <p:cNvGrpSpPr/>
          <p:nvPr/>
        </p:nvGrpSpPr>
        <p:grpSpPr>
          <a:xfrm>
            <a:off x="2912321" y="1886137"/>
            <a:ext cx="760601" cy="815301"/>
            <a:chOff x="7355481" y="1810655"/>
            <a:chExt cx="1261870" cy="1251393"/>
          </a:xfrm>
        </p:grpSpPr>
        <p:sp>
          <p:nvSpPr>
            <p:cNvPr id="76" name="Text Placeholder 32"/>
            <p:cNvSpPr txBox="1">
              <a:spLocks/>
            </p:cNvSpPr>
            <p:nvPr/>
          </p:nvSpPr>
          <p:spPr>
            <a:xfrm>
              <a:off x="7355481" y="2093880"/>
              <a:ext cx="1261870" cy="968168"/>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en-US" altLang="zh-CN" sz="56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78" name="TextBox 77"/>
            <p:cNvSpPr txBox="1"/>
            <p:nvPr/>
          </p:nvSpPr>
          <p:spPr>
            <a:xfrm>
              <a:off x="7411377" y="1810655"/>
              <a:ext cx="1114311" cy="256278"/>
            </a:xfrm>
            <a:prstGeom prst="rect">
              <a:avLst/>
            </a:prstGeom>
            <a:noFill/>
          </p:spPr>
          <p:txBody>
            <a:bodyPr wrap="none" lIns="0" tIns="0" rIns="0" bIns="0" rtlCol="0">
              <a:spAutoFit/>
            </a:bodyPr>
            <a:lstStyle/>
            <a:p>
              <a:pPr algn="just">
                <a:lnSpc>
                  <a:spcPct val="120000"/>
                </a:lnSpc>
              </a:pPr>
              <a:r>
                <a:rPr lang="zh-CN" altLang="en-US" sz="99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The content</a:t>
              </a:r>
              <a:endParaRPr lang="en-US" sz="99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67"/>
          <p:cNvGrpSpPr/>
          <p:nvPr/>
        </p:nvGrpSpPr>
        <p:grpSpPr>
          <a:xfrm>
            <a:off x="6549392" y="2051429"/>
            <a:ext cx="760601" cy="805881"/>
            <a:chOff x="7355481" y="1858135"/>
            <a:chExt cx="1261870" cy="1236931"/>
          </a:xfrm>
        </p:grpSpPr>
        <p:sp>
          <p:nvSpPr>
            <p:cNvPr id="73" name="Text Placeholder 32"/>
            <p:cNvSpPr txBox="1">
              <a:spLocks/>
            </p:cNvSpPr>
            <p:nvPr/>
          </p:nvSpPr>
          <p:spPr>
            <a:xfrm>
              <a:off x="7355481" y="2126900"/>
              <a:ext cx="1261870" cy="968166"/>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en-US" altLang="zh-CN" sz="56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75" name="TextBox 74"/>
            <p:cNvSpPr txBox="1"/>
            <p:nvPr/>
          </p:nvSpPr>
          <p:spPr>
            <a:xfrm>
              <a:off x="7411377" y="1858135"/>
              <a:ext cx="1114311" cy="256277"/>
            </a:xfrm>
            <a:prstGeom prst="rect">
              <a:avLst/>
            </a:prstGeom>
            <a:noFill/>
          </p:spPr>
          <p:txBody>
            <a:bodyPr wrap="none" lIns="0" tIns="0" rIns="0" bIns="0" rtlCol="0">
              <a:spAutoFit/>
            </a:bodyPr>
            <a:lstStyle/>
            <a:p>
              <a:pPr algn="just">
                <a:lnSpc>
                  <a:spcPct val="120000"/>
                </a:lnSpc>
              </a:pPr>
              <a:r>
                <a:rPr lang="zh-CN" altLang="en-US" sz="99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The content</a:t>
              </a:r>
              <a:endParaRPr lang="en-US" sz="99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68"/>
          <p:cNvGrpSpPr/>
          <p:nvPr/>
        </p:nvGrpSpPr>
        <p:grpSpPr>
          <a:xfrm>
            <a:off x="1720198" y="1997988"/>
            <a:ext cx="862065" cy="814736"/>
            <a:chOff x="7187149" y="1776108"/>
            <a:chExt cx="1430202" cy="1250526"/>
          </a:xfrm>
        </p:grpSpPr>
        <p:sp>
          <p:nvSpPr>
            <p:cNvPr id="70" name="Text Placeholder 32"/>
            <p:cNvSpPr txBox="1">
              <a:spLocks/>
            </p:cNvSpPr>
            <p:nvPr/>
          </p:nvSpPr>
          <p:spPr>
            <a:xfrm>
              <a:off x="7355481" y="2058465"/>
              <a:ext cx="1261870" cy="96816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en-US" altLang="zh-CN" sz="56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72" name="TextBox 71"/>
            <p:cNvSpPr txBox="1"/>
            <p:nvPr/>
          </p:nvSpPr>
          <p:spPr>
            <a:xfrm>
              <a:off x="7187149" y="1776108"/>
              <a:ext cx="1114310" cy="256278"/>
            </a:xfrm>
            <a:prstGeom prst="rect">
              <a:avLst/>
            </a:prstGeom>
            <a:noFill/>
          </p:spPr>
          <p:txBody>
            <a:bodyPr wrap="none" lIns="0" tIns="0" rIns="0" bIns="0" rtlCol="0">
              <a:spAutoFit/>
            </a:bodyPr>
            <a:lstStyle/>
            <a:p>
              <a:pPr algn="just">
                <a:lnSpc>
                  <a:spcPct val="120000"/>
                </a:lnSpc>
              </a:pPr>
              <a:r>
                <a:rPr lang="zh-CN" altLang="en-US" sz="99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The content</a:t>
              </a:r>
              <a:endParaRPr lang="en-US" sz="99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6" name="Oval 85"/>
          <p:cNvSpPr>
            <a:spLocks noChangeAspect="1"/>
          </p:cNvSpPr>
          <p:nvPr/>
        </p:nvSpPr>
        <p:spPr>
          <a:xfrm>
            <a:off x="2747585" y="4395267"/>
            <a:ext cx="98396" cy="983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1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Box 86"/>
          <p:cNvSpPr txBox="1"/>
          <p:nvPr/>
        </p:nvSpPr>
        <p:spPr>
          <a:xfrm>
            <a:off x="2910198" y="4326240"/>
            <a:ext cx="327127" cy="236429"/>
          </a:xfrm>
          <a:prstGeom prst="rect">
            <a:avLst/>
          </a:prstGeom>
          <a:noFill/>
        </p:spPr>
        <p:txBody>
          <a:bodyPr wrap="none" lIns="0" tIns="0" rIns="0" bIns="0" rtlCol="0">
            <a:spAutoFit/>
          </a:bodyPr>
          <a:lstStyle/>
          <a:p>
            <a:pPr algn="just">
              <a:lnSpc>
                <a:spcPct val="120000"/>
              </a:lnSpc>
            </a:pPr>
            <a:r>
              <a:rPr lang="zh-CN" altLang="en-US" sz="128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Text.</a:t>
            </a:r>
            <a:endParaRPr lang="en-AU" sz="128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Oval 88"/>
          <p:cNvSpPr>
            <a:spLocks noChangeAspect="1"/>
          </p:cNvSpPr>
          <p:nvPr/>
        </p:nvSpPr>
        <p:spPr>
          <a:xfrm>
            <a:off x="3475241" y="4395267"/>
            <a:ext cx="98396" cy="983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1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TextBox 89"/>
          <p:cNvSpPr txBox="1"/>
          <p:nvPr/>
        </p:nvSpPr>
        <p:spPr>
          <a:xfrm>
            <a:off x="3638843" y="4326240"/>
            <a:ext cx="327127" cy="236429"/>
          </a:xfrm>
          <a:prstGeom prst="rect">
            <a:avLst/>
          </a:prstGeom>
          <a:noFill/>
        </p:spPr>
        <p:txBody>
          <a:bodyPr wrap="none" lIns="0" tIns="0" rIns="0" bIns="0" rtlCol="0">
            <a:spAutoFit/>
          </a:bodyPr>
          <a:lstStyle/>
          <a:p>
            <a:pPr algn="just">
              <a:lnSpc>
                <a:spcPct val="120000"/>
              </a:lnSpc>
            </a:pPr>
            <a:r>
              <a:rPr lang="zh-CN" altLang="en-US" sz="128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Text.</a:t>
            </a:r>
            <a:endParaRPr lang="en-AU" sz="128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Oval 91"/>
          <p:cNvSpPr>
            <a:spLocks noChangeAspect="1"/>
          </p:cNvSpPr>
          <p:nvPr/>
        </p:nvSpPr>
        <p:spPr>
          <a:xfrm>
            <a:off x="4212329" y="4395267"/>
            <a:ext cx="98396" cy="983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1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TextBox 92"/>
          <p:cNvSpPr txBox="1"/>
          <p:nvPr/>
        </p:nvSpPr>
        <p:spPr>
          <a:xfrm>
            <a:off x="4398707" y="4326240"/>
            <a:ext cx="327127" cy="236429"/>
          </a:xfrm>
          <a:prstGeom prst="rect">
            <a:avLst/>
          </a:prstGeom>
          <a:noFill/>
        </p:spPr>
        <p:txBody>
          <a:bodyPr wrap="none" lIns="0" tIns="0" rIns="0" bIns="0" rtlCol="0">
            <a:spAutoFit/>
          </a:bodyPr>
          <a:lstStyle/>
          <a:p>
            <a:pPr algn="just">
              <a:lnSpc>
                <a:spcPct val="120000"/>
              </a:lnSpc>
            </a:pPr>
            <a:r>
              <a:rPr lang="zh-CN" altLang="en-US" sz="128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Text.</a:t>
            </a:r>
            <a:endParaRPr lang="en-AU" sz="128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Oval 94"/>
          <p:cNvSpPr>
            <a:spLocks noChangeAspect="1"/>
          </p:cNvSpPr>
          <p:nvPr/>
        </p:nvSpPr>
        <p:spPr>
          <a:xfrm>
            <a:off x="5001723" y="4395267"/>
            <a:ext cx="98396" cy="983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1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TextBox 95"/>
          <p:cNvSpPr txBox="1"/>
          <p:nvPr/>
        </p:nvSpPr>
        <p:spPr>
          <a:xfrm>
            <a:off x="5170275" y="4326240"/>
            <a:ext cx="327127" cy="236429"/>
          </a:xfrm>
          <a:prstGeom prst="rect">
            <a:avLst/>
          </a:prstGeom>
          <a:noFill/>
        </p:spPr>
        <p:txBody>
          <a:bodyPr wrap="none" lIns="0" tIns="0" rIns="0" bIns="0" rtlCol="0">
            <a:spAutoFit/>
          </a:bodyPr>
          <a:lstStyle/>
          <a:p>
            <a:pPr algn="just">
              <a:lnSpc>
                <a:spcPct val="120000"/>
              </a:lnSpc>
            </a:pPr>
            <a:r>
              <a:rPr lang="zh-CN" altLang="en-US" sz="128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Text.</a:t>
            </a:r>
            <a:endParaRPr lang="en-AU" sz="128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Oval 97"/>
          <p:cNvSpPr>
            <a:spLocks noChangeAspect="1"/>
          </p:cNvSpPr>
          <p:nvPr/>
        </p:nvSpPr>
        <p:spPr>
          <a:xfrm>
            <a:off x="5766724" y="4395267"/>
            <a:ext cx="98396" cy="983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1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TextBox 98"/>
          <p:cNvSpPr txBox="1"/>
          <p:nvPr/>
        </p:nvSpPr>
        <p:spPr>
          <a:xfrm>
            <a:off x="5927850" y="4326240"/>
            <a:ext cx="327127" cy="236429"/>
          </a:xfrm>
          <a:prstGeom prst="rect">
            <a:avLst/>
          </a:prstGeom>
          <a:noFill/>
        </p:spPr>
        <p:txBody>
          <a:bodyPr wrap="none" lIns="0" tIns="0" rIns="0" bIns="0" rtlCol="0">
            <a:spAutoFit/>
          </a:bodyPr>
          <a:lstStyle/>
          <a:p>
            <a:pPr algn="just">
              <a:lnSpc>
                <a:spcPct val="120000"/>
              </a:lnSpc>
            </a:pPr>
            <a:r>
              <a:rPr lang="zh-CN" altLang="en-US" sz="128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Text.</a:t>
            </a:r>
            <a:endParaRPr lang="en-AU" sz="128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 name="Group 99"/>
          <p:cNvGrpSpPr/>
          <p:nvPr/>
        </p:nvGrpSpPr>
        <p:grpSpPr>
          <a:xfrm>
            <a:off x="5660815" y="3151277"/>
            <a:ext cx="1008648" cy="1046010"/>
            <a:chOff x="7748920" y="4020058"/>
            <a:chExt cx="1548157" cy="1605504"/>
          </a:xfrm>
        </p:grpSpPr>
        <p:sp>
          <p:nvSpPr>
            <p:cNvPr id="101" name="Freeform 100"/>
            <p:cNvSpPr/>
            <p:nvPr/>
          </p:nvSpPr>
          <p:spPr>
            <a:xfrm>
              <a:off x="7748920" y="4020058"/>
              <a:ext cx="1548157" cy="1546161"/>
            </a:xfrm>
            <a:custGeom>
              <a:avLst/>
              <a:gdLst>
                <a:gd name="connsiteX0" fmla="*/ 1246360 w 2340862"/>
                <a:gd name="connsiteY0" fmla="*/ 0 h 2337846"/>
                <a:gd name="connsiteX1" fmla="*/ 1207741 w 2340862"/>
                <a:gd name="connsiteY1" fmla="*/ 126135 h 2337846"/>
                <a:gd name="connsiteX2" fmla="*/ 1389933 w 2340862"/>
                <a:gd name="connsiteY2" fmla="*/ 60821 h 2337846"/>
                <a:gd name="connsiteX3" fmla="*/ 1362433 w 2340862"/>
                <a:gd name="connsiteY3" fmla="*/ 133010 h 2337846"/>
                <a:gd name="connsiteX4" fmla="*/ 1486186 w 2340862"/>
                <a:gd name="connsiteY4" fmla="*/ 105509 h 2337846"/>
                <a:gd name="connsiteX5" fmla="*/ 1444935 w 2340862"/>
                <a:gd name="connsiteY5" fmla="*/ 174261 h 2337846"/>
                <a:gd name="connsiteX6" fmla="*/ 1594094 w 2340862"/>
                <a:gd name="connsiteY6" fmla="*/ 262618 h 2337846"/>
                <a:gd name="connsiteX7" fmla="*/ 1664941 w 2340862"/>
                <a:gd name="connsiteY7" fmla="*/ 438956 h 2337846"/>
                <a:gd name="connsiteX8" fmla="*/ 1678691 w 2340862"/>
                <a:gd name="connsiteY8" fmla="*/ 793028 h 2337846"/>
                <a:gd name="connsiteX9" fmla="*/ 1709630 w 2340862"/>
                <a:gd name="connsiteY9" fmla="*/ 875530 h 2337846"/>
                <a:gd name="connsiteX10" fmla="*/ 1678691 w 2340862"/>
                <a:gd name="connsiteY10" fmla="*/ 1013034 h 2337846"/>
                <a:gd name="connsiteX11" fmla="*/ 1604926 w 2340862"/>
                <a:gd name="connsiteY11" fmla="*/ 1097650 h 2337846"/>
                <a:gd name="connsiteX12" fmla="*/ 1541707 w 2340862"/>
                <a:gd name="connsiteY12" fmla="*/ 1293341 h 2337846"/>
                <a:gd name="connsiteX13" fmla="*/ 1472420 w 2340862"/>
                <a:gd name="connsiteY13" fmla="*/ 1385548 h 2337846"/>
                <a:gd name="connsiteX14" fmla="*/ 1471364 w 2340862"/>
                <a:gd name="connsiteY14" fmla="*/ 1386394 h 2337846"/>
                <a:gd name="connsiteX15" fmla="*/ 1485438 w 2340862"/>
                <a:gd name="connsiteY15" fmla="*/ 1386394 h 2337846"/>
                <a:gd name="connsiteX16" fmla="*/ 1480078 w 2340862"/>
                <a:gd name="connsiteY16" fmla="*/ 1395490 h 2337846"/>
                <a:gd name="connsiteX17" fmla="*/ 1466971 w 2340862"/>
                <a:gd name="connsiteY17" fmla="*/ 1428525 h 2337846"/>
                <a:gd name="connsiteX18" fmla="*/ 1482292 w 2340862"/>
                <a:gd name="connsiteY18" fmla="*/ 1524281 h 2337846"/>
                <a:gd name="connsiteX19" fmla="*/ 1516764 w 2340862"/>
                <a:gd name="connsiteY19" fmla="*/ 1539603 h 2337846"/>
                <a:gd name="connsiteX20" fmla="*/ 1555065 w 2340862"/>
                <a:gd name="connsiteY20" fmla="*/ 1593225 h 2337846"/>
                <a:gd name="connsiteX21" fmla="*/ 1796369 w 2340862"/>
                <a:gd name="connsiteY21" fmla="*/ 1662168 h 2337846"/>
                <a:gd name="connsiteX22" fmla="*/ 2018522 w 2340862"/>
                <a:gd name="connsiteY22" fmla="*/ 1719622 h 2337846"/>
                <a:gd name="connsiteX23" fmla="*/ 2148749 w 2340862"/>
                <a:gd name="connsiteY23" fmla="*/ 1761754 h 2337846"/>
                <a:gd name="connsiteX24" fmla="*/ 2259825 w 2340862"/>
                <a:gd name="connsiteY24" fmla="*/ 1803886 h 2337846"/>
                <a:gd name="connsiteX25" fmla="*/ 2294297 w 2340862"/>
                <a:gd name="connsiteY25" fmla="*/ 1953264 h 2337846"/>
                <a:gd name="connsiteX26" fmla="*/ 2321108 w 2340862"/>
                <a:gd name="connsiteY26" fmla="*/ 2148605 h 2337846"/>
                <a:gd name="connsiteX27" fmla="*/ 2340259 w 2340862"/>
                <a:gd name="connsiteY27" fmla="*/ 2324795 h 2337846"/>
                <a:gd name="connsiteX28" fmla="*/ 2336430 w 2340862"/>
                <a:gd name="connsiteY28" fmla="*/ 2324795 h 2337846"/>
                <a:gd name="connsiteX29" fmla="*/ 1195027 w 2340862"/>
                <a:gd name="connsiteY29" fmla="*/ 2328624 h 2337846"/>
                <a:gd name="connsiteX30" fmla="*/ 0 w 2340862"/>
                <a:gd name="connsiteY30" fmla="*/ 2324795 h 2337846"/>
                <a:gd name="connsiteX31" fmla="*/ 57453 w 2340862"/>
                <a:gd name="connsiteY31" fmla="*/ 1937944 h 2337846"/>
                <a:gd name="connsiteX32" fmla="*/ 103415 w 2340862"/>
                <a:gd name="connsiteY32" fmla="*/ 1800056 h 2337846"/>
                <a:gd name="connsiteX33" fmla="*/ 214492 w 2340862"/>
                <a:gd name="connsiteY33" fmla="*/ 1746433 h 2337846"/>
                <a:gd name="connsiteX34" fmla="*/ 831157 w 2340862"/>
                <a:gd name="connsiteY34" fmla="*/ 1570243 h 2337846"/>
                <a:gd name="connsiteX35" fmla="*/ 854139 w 2340862"/>
                <a:gd name="connsiteY35" fmla="*/ 1516622 h 2337846"/>
                <a:gd name="connsiteX36" fmla="*/ 877119 w 2340862"/>
                <a:gd name="connsiteY36" fmla="*/ 1482148 h 2337846"/>
                <a:gd name="connsiteX37" fmla="*/ 876639 w 2340862"/>
                <a:gd name="connsiteY37" fmla="*/ 1432116 h 2337846"/>
                <a:gd name="connsiteX38" fmla="*/ 867840 w 2340862"/>
                <a:gd name="connsiteY38" fmla="*/ 1386394 h 2337846"/>
                <a:gd name="connsiteX39" fmla="*/ 870670 w 2340862"/>
                <a:gd name="connsiteY39" fmla="*/ 1386394 h 2337846"/>
                <a:gd name="connsiteX40" fmla="*/ 845132 w 2340862"/>
                <a:gd name="connsiteY40" fmla="*/ 1351221 h 2337846"/>
                <a:gd name="connsiteX41" fmla="*/ 812418 w 2340862"/>
                <a:gd name="connsiteY41" fmla="*/ 1298354 h 2337846"/>
                <a:gd name="connsiteX42" fmla="*/ 753979 w 2340862"/>
                <a:gd name="connsiteY42" fmla="*/ 1092099 h 2337846"/>
                <a:gd name="connsiteX43" fmla="*/ 661164 w 2340862"/>
                <a:gd name="connsiteY43" fmla="*/ 992408 h 2337846"/>
                <a:gd name="connsiteX44" fmla="*/ 625193 w 2340862"/>
                <a:gd name="connsiteY44" fmla="*/ 833491 h 2337846"/>
                <a:gd name="connsiteX45" fmla="*/ 668039 w 2340862"/>
                <a:gd name="connsiteY45" fmla="*/ 768965 h 2337846"/>
                <a:gd name="connsiteX46" fmla="*/ 643976 w 2340862"/>
                <a:gd name="connsiteY46" fmla="*/ 603960 h 2337846"/>
                <a:gd name="connsiteX47" fmla="*/ 685227 w 2340862"/>
                <a:gd name="connsiteY47" fmla="*/ 339266 h 2337846"/>
                <a:gd name="connsiteX48" fmla="*/ 795230 w 2340862"/>
                <a:gd name="connsiteY48" fmla="*/ 174261 h 2337846"/>
                <a:gd name="connsiteX49" fmla="*/ 798667 w 2340862"/>
                <a:gd name="connsiteY49" fmla="*/ 212075 h 2337846"/>
                <a:gd name="connsiteX50" fmla="*/ 949921 w 2340862"/>
                <a:gd name="connsiteY50" fmla="*/ 105509 h 2337846"/>
                <a:gd name="connsiteX51" fmla="*/ 953359 w 2340862"/>
                <a:gd name="connsiteY51" fmla="*/ 143323 h 2337846"/>
                <a:gd name="connsiteX52" fmla="*/ 1246360 w 2340862"/>
                <a:gd name="connsiteY52" fmla="*/ 0 h 2337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40862" h="2337846">
                  <a:moveTo>
                    <a:pt x="1246360" y="0"/>
                  </a:moveTo>
                  <a:cubicBezTo>
                    <a:pt x="1260182" y="32854"/>
                    <a:pt x="1242153" y="87820"/>
                    <a:pt x="1207741" y="126135"/>
                  </a:cubicBezTo>
                  <a:cubicBezTo>
                    <a:pt x="1259055" y="100157"/>
                    <a:pt x="1309383" y="78725"/>
                    <a:pt x="1389933" y="60821"/>
                  </a:cubicBezTo>
                  <a:cubicBezTo>
                    <a:pt x="1391903" y="92923"/>
                    <a:pt x="1346391" y="125562"/>
                    <a:pt x="1362433" y="133010"/>
                  </a:cubicBezTo>
                  <a:cubicBezTo>
                    <a:pt x="1378475" y="140458"/>
                    <a:pt x="1472436" y="98634"/>
                    <a:pt x="1486186" y="105509"/>
                  </a:cubicBezTo>
                  <a:cubicBezTo>
                    <a:pt x="1499936" y="112384"/>
                    <a:pt x="1432903" y="158792"/>
                    <a:pt x="1444935" y="174261"/>
                  </a:cubicBezTo>
                  <a:cubicBezTo>
                    <a:pt x="1497448" y="184968"/>
                    <a:pt x="1557426" y="218502"/>
                    <a:pt x="1594094" y="262618"/>
                  </a:cubicBezTo>
                  <a:cubicBezTo>
                    <a:pt x="1630762" y="306734"/>
                    <a:pt x="1650842" y="350554"/>
                    <a:pt x="1664941" y="438956"/>
                  </a:cubicBezTo>
                  <a:cubicBezTo>
                    <a:pt x="1679040" y="527358"/>
                    <a:pt x="1705619" y="713391"/>
                    <a:pt x="1678691" y="793028"/>
                  </a:cubicBezTo>
                  <a:cubicBezTo>
                    <a:pt x="1706764" y="827977"/>
                    <a:pt x="1709630" y="838862"/>
                    <a:pt x="1709630" y="875530"/>
                  </a:cubicBezTo>
                  <a:cubicBezTo>
                    <a:pt x="1709630" y="912198"/>
                    <a:pt x="1696142" y="976014"/>
                    <a:pt x="1678691" y="1013034"/>
                  </a:cubicBezTo>
                  <a:cubicBezTo>
                    <a:pt x="1661240" y="1050054"/>
                    <a:pt x="1624979" y="1054107"/>
                    <a:pt x="1604926" y="1097650"/>
                  </a:cubicBezTo>
                  <a:cubicBezTo>
                    <a:pt x="1584872" y="1181674"/>
                    <a:pt x="1564535" y="1218054"/>
                    <a:pt x="1541707" y="1293341"/>
                  </a:cubicBezTo>
                  <a:cubicBezTo>
                    <a:pt x="1529102" y="1320268"/>
                    <a:pt x="1504884" y="1354282"/>
                    <a:pt x="1472420" y="1385548"/>
                  </a:cubicBezTo>
                  <a:lnTo>
                    <a:pt x="1471364" y="1386394"/>
                  </a:lnTo>
                  <a:lnTo>
                    <a:pt x="1485438" y="1386394"/>
                  </a:lnTo>
                  <a:lnTo>
                    <a:pt x="1480078" y="1395490"/>
                  </a:lnTo>
                  <a:cubicBezTo>
                    <a:pt x="1471759" y="1407938"/>
                    <a:pt x="1467929" y="1410332"/>
                    <a:pt x="1466971" y="1428525"/>
                  </a:cubicBezTo>
                  <a:cubicBezTo>
                    <a:pt x="1465694" y="1452783"/>
                    <a:pt x="1473993" y="1505769"/>
                    <a:pt x="1482292" y="1524281"/>
                  </a:cubicBezTo>
                  <a:cubicBezTo>
                    <a:pt x="1490591" y="1542794"/>
                    <a:pt x="1505911" y="1526198"/>
                    <a:pt x="1516764" y="1539603"/>
                  </a:cubicBezTo>
                  <a:cubicBezTo>
                    <a:pt x="1527616" y="1553009"/>
                    <a:pt x="1508463" y="1572798"/>
                    <a:pt x="1555065" y="1593225"/>
                  </a:cubicBezTo>
                  <a:cubicBezTo>
                    <a:pt x="1601666" y="1613652"/>
                    <a:pt x="1719126" y="1641103"/>
                    <a:pt x="1796369" y="1662168"/>
                  </a:cubicBezTo>
                  <a:cubicBezTo>
                    <a:pt x="1873612" y="1683235"/>
                    <a:pt x="1959792" y="1703024"/>
                    <a:pt x="2018522" y="1719622"/>
                  </a:cubicBezTo>
                  <a:cubicBezTo>
                    <a:pt x="2077252" y="1736219"/>
                    <a:pt x="2108531" y="1747709"/>
                    <a:pt x="2148749" y="1761754"/>
                  </a:cubicBezTo>
                  <a:cubicBezTo>
                    <a:pt x="2188967" y="1775798"/>
                    <a:pt x="2235567" y="1771967"/>
                    <a:pt x="2259825" y="1803886"/>
                  </a:cubicBezTo>
                  <a:cubicBezTo>
                    <a:pt x="2284083" y="1835805"/>
                    <a:pt x="2284083" y="1895811"/>
                    <a:pt x="2294297" y="1953264"/>
                  </a:cubicBezTo>
                  <a:cubicBezTo>
                    <a:pt x="2304510" y="2010718"/>
                    <a:pt x="2313448" y="2086683"/>
                    <a:pt x="2321108" y="2148605"/>
                  </a:cubicBezTo>
                  <a:cubicBezTo>
                    <a:pt x="2328769" y="2210527"/>
                    <a:pt x="2337705" y="2295430"/>
                    <a:pt x="2340259" y="2324795"/>
                  </a:cubicBezTo>
                  <a:cubicBezTo>
                    <a:pt x="2342813" y="2354160"/>
                    <a:pt x="2336430" y="2324795"/>
                    <a:pt x="2336430" y="2324795"/>
                  </a:cubicBezTo>
                  <a:lnTo>
                    <a:pt x="1195027" y="2328624"/>
                  </a:lnTo>
                  <a:cubicBezTo>
                    <a:pt x="924359" y="2335646"/>
                    <a:pt x="597513" y="2326709"/>
                    <a:pt x="0" y="2324795"/>
                  </a:cubicBezTo>
                  <a:cubicBezTo>
                    <a:pt x="1915" y="2282663"/>
                    <a:pt x="40218" y="2025401"/>
                    <a:pt x="57453" y="1937944"/>
                  </a:cubicBezTo>
                  <a:cubicBezTo>
                    <a:pt x="74689" y="1850487"/>
                    <a:pt x="77242" y="1831975"/>
                    <a:pt x="103415" y="1800056"/>
                  </a:cubicBezTo>
                  <a:cubicBezTo>
                    <a:pt x="129589" y="1768137"/>
                    <a:pt x="93202" y="1784736"/>
                    <a:pt x="214492" y="1746433"/>
                  </a:cubicBezTo>
                  <a:cubicBezTo>
                    <a:pt x="335781" y="1708131"/>
                    <a:pt x="820304" y="1577904"/>
                    <a:pt x="831157" y="1570243"/>
                  </a:cubicBezTo>
                  <a:cubicBezTo>
                    <a:pt x="842010" y="1562583"/>
                    <a:pt x="846478" y="1531304"/>
                    <a:pt x="854139" y="1516622"/>
                  </a:cubicBezTo>
                  <a:cubicBezTo>
                    <a:pt x="861799" y="1501939"/>
                    <a:pt x="875204" y="1505768"/>
                    <a:pt x="877119" y="1482148"/>
                  </a:cubicBezTo>
                  <a:cubicBezTo>
                    <a:pt x="878076" y="1470339"/>
                    <a:pt x="878236" y="1451826"/>
                    <a:pt x="876639" y="1432116"/>
                  </a:cubicBezTo>
                  <a:lnTo>
                    <a:pt x="867840" y="1386394"/>
                  </a:lnTo>
                  <a:lnTo>
                    <a:pt x="870670" y="1386394"/>
                  </a:lnTo>
                  <a:lnTo>
                    <a:pt x="845132" y="1351221"/>
                  </a:lnTo>
                  <a:cubicBezTo>
                    <a:pt x="833213" y="1332821"/>
                    <a:pt x="822447" y="1314706"/>
                    <a:pt x="812418" y="1298354"/>
                  </a:cubicBezTo>
                  <a:cubicBezTo>
                    <a:pt x="772304" y="1232947"/>
                    <a:pt x="760411" y="1175431"/>
                    <a:pt x="753979" y="1092099"/>
                  </a:cubicBezTo>
                  <a:cubicBezTo>
                    <a:pt x="737302" y="1069817"/>
                    <a:pt x="682628" y="1035509"/>
                    <a:pt x="661164" y="992408"/>
                  </a:cubicBezTo>
                  <a:cubicBezTo>
                    <a:pt x="639700" y="949307"/>
                    <a:pt x="624047" y="870731"/>
                    <a:pt x="625193" y="833491"/>
                  </a:cubicBezTo>
                  <a:cubicBezTo>
                    <a:pt x="626339" y="796250"/>
                    <a:pt x="650224" y="779439"/>
                    <a:pt x="668039" y="768965"/>
                  </a:cubicBezTo>
                  <a:cubicBezTo>
                    <a:pt x="669185" y="732297"/>
                    <a:pt x="641111" y="675576"/>
                    <a:pt x="643976" y="603960"/>
                  </a:cubicBezTo>
                  <a:cubicBezTo>
                    <a:pt x="646841" y="532344"/>
                    <a:pt x="660018" y="410883"/>
                    <a:pt x="685227" y="339266"/>
                  </a:cubicBezTo>
                  <a:cubicBezTo>
                    <a:pt x="710436" y="267649"/>
                    <a:pt x="776323" y="195459"/>
                    <a:pt x="795230" y="174261"/>
                  </a:cubicBezTo>
                  <a:cubicBezTo>
                    <a:pt x="814137" y="153062"/>
                    <a:pt x="772885" y="223534"/>
                    <a:pt x="798667" y="212075"/>
                  </a:cubicBezTo>
                  <a:cubicBezTo>
                    <a:pt x="824449" y="200616"/>
                    <a:pt x="924139" y="116968"/>
                    <a:pt x="949921" y="105509"/>
                  </a:cubicBezTo>
                  <a:cubicBezTo>
                    <a:pt x="975703" y="94050"/>
                    <a:pt x="949196" y="127570"/>
                    <a:pt x="953359" y="143323"/>
                  </a:cubicBezTo>
                  <a:cubicBezTo>
                    <a:pt x="1076584" y="47156"/>
                    <a:pt x="1203963" y="2865"/>
                    <a:pt x="12463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69"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 name="Group 101"/>
            <p:cNvGrpSpPr/>
            <p:nvPr/>
          </p:nvGrpSpPr>
          <p:grpSpPr>
            <a:xfrm>
              <a:off x="8334301" y="5073670"/>
              <a:ext cx="377558" cy="551892"/>
              <a:chOff x="8334300" y="5005568"/>
              <a:chExt cx="435951" cy="637247"/>
            </a:xfrm>
          </p:grpSpPr>
          <p:sp>
            <p:nvSpPr>
              <p:cNvPr id="103" name="Freeform 102"/>
              <p:cNvSpPr/>
              <p:nvPr/>
            </p:nvSpPr>
            <p:spPr>
              <a:xfrm>
                <a:off x="8334300" y="5025839"/>
                <a:ext cx="172407" cy="61697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 fmla="*/ 1212 w 152492"/>
                  <a:gd name="connsiteY0" fmla="*/ 21993 h 633872"/>
                  <a:gd name="connsiteX1" fmla="*/ 105427 w 152492"/>
                  <a:gd name="connsiteY1" fmla="*/ 112761 h 633872"/>
                  <a:gd name="connsiteX2" fmla="*/ 115512 w 152492"/>
                  <a:gd name="connsiteY2" fmla="*/ 169911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15512 w 152492"/>
                  <a:gd name="connsiteY2" fmla="*/ 169911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15512 w 152492"/>
                  <a:gd name="connsiteY2" fmla="*/ 169911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08789 w 152492"/>
                  <a:gd name="connsiteY2" fmla="*/ 179996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08789 w 152492"/>
                  <a:gd name="connsiteY2" fmla="*/ 179996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0 h 611879"/>
                  <a:gd name="connsiteX1" fmla="*/ 105427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1212 w 152492"/>
                  <a:gd name="connsiteY0" fmla="*/ 0 h 611879"/>
                  <a:gd name="connsiteX1" fmla="*/ 95342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1212 w 152492"/>
                  <a:gd name="connsiteY0" fmla="*/ 0 h 611879"/>
                  <a:gd name="connsiteX1" fmla="*/ 95342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1212 w 152492"/>
                  <a:gd name="connsiteY0" fmla="*/ 0 h 611879"/>
                  <a:gd name="connsiteX1" fmla="*/ 95342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957 w 152237"/>
                  <a:gd name="connsiteY0" fmla="*/ 0 h 616976"/>
                  <a:gd name="connsiteX1" fmla="*/ 95087 w 152237"/>
                  <a:gd name="connsiteY1" fmla="*/ 90768 h 616976"/>
                  <a:gd name="connsiteX2" fmla="*/ 108534 w 152237"/>
                  <a:gd name="connsiteY2" fmla="*/ 158003 h 616976"/>
                  <a:gd name="connsiteX3" fmla="*/ 152237 w 152237"/>
                  <a:gd name="connsiteY3" fmla="*/ 184897 h 616976"/>
                  <a:gd name="connsiteX4" fmla="*/ 95087 w 152237"/>
                  <a:gd name="connsiteY4" fmla="*/ 564777 h 616976"/>
                  <a:gd name="connsiteX5" fmla="*/ 64831 w 152237"/>
                  <a:gd name="connsiteY5" fmla="*/ 554691 h 616976"/>
                  <a:gd name="connsiteX6" fmla="*/ 957 w 152237"/>
                  <a:gd name="connsiteY6" fmla="*/ 0 h 616976"/>
                  <a:gd name="connsiteX0" fmla="*/ 957 w 135428"/>
                  <a:gd name="connsiteY0" fmla="*/ 0 h 616976"/>
                  <a:gd name="connsiteX1" fmla="*/ 95087 w 135428"/>
                  <a:gd name="connsiteY1" fmla="*/ 90768 h 616976"/>
                  <a:gd name="connsiteX2" fmla="*/ 108534 w 135428"/>
                  <a:gd name="connsiteY2" fmla="*/ 158003 h 616976"/>
                  <a:gd name="connsiteX3" fmla="*/ 135428 w 135428"/>
                  <a:gd name="connsiteY3" fmla="*/ 208429 h 616976"/>
                  <a:gd name="connsiteX4" fmla="*/ 95087 w 135428"/>
                  <a:gd name="connsiteY4" fmla="*/ 564777 h 616976"/>
                  <a:gd name="connsiteX5" fmla="*/ 64831 w 135428"/>
                  <a:gd name="connsiteY5" fmla="*/ 554691 h 616976"/>
                  <a:gd name="connsiteX6" fmla="*/ 957 w 135428"/>
                  <a:gd name="connsiteY6" fmla="*/ 0 h 616976"/>
                  <a:gd name="connsiteX0" fmla="*/ 957 w 135428"/>
                  <a:gd name="connsiteY0" fmla="*/ 0 h 616976"/>
                  <a:gd name="connsiteX1" fmla="*/ 95087 w 135428"/>
                  <a:gd name="connsiteY1" fmla="*/ 90768 h 616976"/>
                  <a:gd name="connsiteX2" fmla="*/ 108534 w 135428"/>
                  <a:gd name="connsiteY2" fmla="*/ 158003 h 616976"/>
                  <a:gd name="connsiteX3" fmla="*/ 135428 w 135428"/>
                  <a:gd name="connsiteY3" fmla="*/ 208429 h 616976"/>
                  <a:gd name="connsiteX4" fmla="*/ 95087 w 135428"/>
                  <a:gd name="connsiteY4" fmla="*/ 564777 h 616976"/>
                  <a:gd name="connsiteX5" fmla="*/ 64831 w 135428"/>
                  <a:gd name="connsiteY5" fmla="*/ 554691 h 616976"/>
                  <a:gd name="connsiteX6" fmla="*/ 957 w 135428"/>
                  <a:gd name="connsiteY6" fmla="*/ 0 h 616976"/>
                  <a:gd name="connsiteX0" fmla="*/ 957 w 135428"/>
                  <a:gd name="connsiteY0" fmla="*/ 0 h 616976"/>
                  <a:gd name="connsiteX1" fmla="*/ 95087 w 135428"/>
                  <a:gd name="connsiteY1" fmla="*/ 90768 h 616976"/>
                  <a:gd name="connsiteX2" fmla="*/ 135428 w 135428"/>
                  <a:gd name="connsiteY2" fmla="*/ 208429 h 616976"/>
                  <a:gd name="connsiteX3" fmla="*/ 95087 w 135428"/>
                  <a:gd name="connsiteY3" fmla="*/ 564777 h 616976"/>
                  <a:gd name="connsiteX4" fmla="*/ 64831 w 135428"/>
                  <a:gd name="connsiteY4" fmla="*/ 554691 h 616976"/>
                  <a:gd name="connsiteX5" fmla="*/ 957 w 135428"/>
                  <a:gd name="connsiteY5" fmla="*/ 0 h 616976"/>
                  <a:gd name="connsiteX0" fmla="*/ 957 w 135428"/>
                  <a:gd name="connsiteY0" fmla="*/ 0 h 616976"/>
                  <a:gd name="connsiteX1" fmla="*/ 95087 w 135428"/>
                  <a:gd name="connsiteY1" fmla="*/ 90768 h 616976"/>
                  <a:gd name="connsiteX2" fmla="*/ 135428 w 135428"/>
                  <a:gd name="connsiteY2" fmla="*/ 208429 h 616976"/>
                  <a:gd name="connsiteX3" fmla="*/ 95087 w 135428"/>
                  <a:gd name="connsiteY3" fmla="*/ 564777 h 616976"/>
                  <a:gd name="connsiteX4" fmla="*/ 64831 w 135428"/>
                  <a:gd name="connsiteY4" fmla="*/ 554691 h 616976"/>
                  <a:gd name="connsiteX5" fmla="*/ 957 w 135428"/>
                  <a:gd name="connsiteY5" fmla="*/ 0 h 616976"/>
                  <a:gd name="connsiteX0" fmla="*/ 957 w 135428"/>
                  <a:gd name="connsiteY0" fmla="*/ 0 h 616976"/>
                  <a:gd name="connsiteX1" fmla="*/ 95087 w 135428"/>
                  <a:gd name="connsiteY1" fmla="*/ 90768 h 616976"/>
                  <a:gd name="connsiteX2" fmla="*/ 135428 w 135428"/>
                  <a:gd name="connsiteY2" fmla="*/ 208429 h 616976"/>
                  <a:gd name="connsiteX3" fmla="*/ 95087 w 135428"/>
                  <a:gd name="connsiteY3" fmla="*/ 564777 h 616976"/>
                  <a:gd name="connsiteX4" fmla="*/ 64831 w 135428"/>
                  <a:gd name="connsiteY4" fmla="*/ 554691 h 616976"/>
                  <a:gd name="connsiteX5" fmla="*/ 957 w 135428"/>
                  <a:gd name="connsiteY5" fmla="*/ 0 h 61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428" h="616976">
                    <a:moveTo>
                      <a:pt x="957" y="0"/>
                    </a:moveTo>
                    <a:cubicBezTo>
                      <a:pt x="36815" y="65555"/>
                      <a:pt x="45781" y="66115"/>
                      <a:pt x="95087" y="90768"/>
                    </a:cubicBezTo>
                    <a:cubicBezTo>
                      <a:pt x="104052" y="145676"/>
                      <a:pt x="101810" y="183217"/>
                      <a:pt x="135428" y="208429"/>
                    </a:cubicBezTo>
                    <a:cubicBezTo>
                      <a:pt x="132066" y="277905"/>
                      <a:pt x="111896" y="504826"/>
                      <a:pt x="95087" y="564777"/>
                    </a:cubicBezTo>
                    <a:cubicBezTo>
                      <a:pt x="78278" y="624728"/>
                      <a:pt x="81080" y="647139"/>
                      <a:pt x="64831" y="554691"/>
                    </a:cubicBezTo>
                    <a:cubicBezTo>
                      <a:pt x="48582" y="462243"/>
                      <a:pt x="-8008" y="75640"/>
                      <a:pt x="9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Freeform 103"/>
              <p:cNvSpPr/>
              <p:nvPr/>
            </p:nvSpPr>
            <p:spPr>
              <a:xfrm flipH="1">
                <a:off x="8593754" y="5005568"/>
                <a:ext cx="176497" cy="60821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 fmla="*/ 1212 w 152492"/>
                  <a:gd name="connsiteY0" fmla="*/ 21993 h 633872"/>
                  <a:gd name="connsiteX1" fmla="*/ 105427 w 152492"/>
                  <a:gd name="connsiteY1" fmla="*/ 112761 h 633872"/>
                  <a:gd name="connsiteX2" fmla="*/ 115512 w 152492"/>
                  <a:gd name="connsiteY2" fmla="*/ 169911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15512 w 152492"/>
                  <a:gd name="connsiteY2" fmla="*/ 169911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15512 w 152492"/>
                  <a:gd name="connsiteY2" fmla="*/ 169911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08789 w 152492"/>
                  <a:gd name="connsiteY2" fmla="*/ 179996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08789 w 152492"/>
                  <a:gd name="connsiteY2" fmla="*/ 179996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0 h 611879"/>
                  <a:gd name="connsiteX1" fmla="*/ 105427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1212 w 152492"/>
                  <a:gd name="connsiteY0" fmla="*/ 0 h 611879"/>
                  <a:gd name="connsiteX1" fmla="*/ 95342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1212 w 152492"/>
                  <a:gd name="connsiteY0" fmla="*/ 0 h 611879"/>
                  <a:gd name="connsiteX1" fmla="*/ 95342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1212 w 152492"/>
                  <a:gd name="connsiteY0" fmla="*/ 0 h 611879"/>
                  <a:gd name="connsiteX1" fmla="*/ 95342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957 w 152237"/>
                  <a:gd name="connsiteY0" fmla="*/ 0 h 616976"/>
                  <a:gd name="connsiteX1" fmla="*/ 95087 w 152237"/>
                  <a:gd name="connsiteY1" fmla="*/ 90768 h 616976"/>
                  <a:gd name="connsiteX2" fmla="*/ 108534 w 152237"/>
                  <a:gd name="connsiteY2" fmla="*/ 158003 h 616976"/>
                  <a:gd name="connsiteX3" fmla="*/ 152237 w 152237"/>
                  <a:gd name="connsiteY3" fmla="*/ 184897 h 616976"/>
                  <a:gd name="connsiteX4" fmla="*/ 95087 w 152237"/>
                  <a:gd name="connsiteY4" fmla="*/ 564777 h 616976"/>
                  <a:gd name="connsiteX5" fmla="*/ 64831 w 152237"/>
                  <a:gd name="connsiteY5" fmla="*/ 554691 h 616976"/>
                  <a:gd name="connsiteX6" fmla="*/ 957 w 152237"/>
                  <a:gd name="connsiteY6" fmla="*/ 0 h 616976"/>
                  <a:gd name="connsiteX0" fmla="*/ 957 w 135428"/>
                  <a:gd name="connsiteY0" fmla="*/ 0 h 616976"/>
                  <a:gd name="connsiteX1" fmla="*/ 95087 w 135428"/>
                  <a:gd name="connsiteY1" fmla="*/ 90768 h 616976"/>
                  <a:gd name="connsiteX2" fmla="*/ 108534 w 135428"/>
                  <a:gd name="connsiteY2" fmla="*/ 158003 h 616976"/>
                  <a:gd name="connsiteX3" fmla="*/ 135428 w 135428"/>
                  <a:gd name="connsiteY3" fmla="*/ 208429 h 616976"/>
                  <a:gd name="connsiteX4" fmla="*/ 95087 w 135428"/>
                  <a:gd name="connsiteY4" fmla="*/ 564777 h 616976"/>
                  <a:gd name="connsiteX5" fmla="*/ 64831 w 135428"/>
                  <a:gd name="connsiteY5" fmla="*/ 554691 h 616976"/>
                  <a:gd name="connsiteX6" fmla="*/ 957 w 135428"/>
                  <a:gd name="connsiteY6" fmla="*/ 0 h 616976"/>
                  <a:gd name="connsiteX0" fmla="*/ 957 w 135428"/>
                  <a:gd name="connsiteY0" fmla="*/ 0 h 616976"/>
                  <a:gd name="connsiteX1" fmla="*/ 95087 w 135428"/>
                  <a:gd name="connsiteY1" fmla="*/ 90768 h 616976"/>
                  <a:gd name="connsiteX2" fmla="*/ 108534 w 135428"/>
                  <a:gd name="connsiteY2" fmla="*/ 158003 h 616976"/>
                  <a:gd name="connsiteX3" fmla="*/ 135428 w 135428"/>
                  <a:gd name="connsiteY3" fmla="*/ 208429 h 616976"/>
                  <a:gd name="connsiteX4" fmla="*/ 95087 w 135428"/>
                  <a:gd name="connsiteY4" fmla="*/ 564777 h 616976"/>
                  <a:gd name="connsiteX5" fmla="*/ 64831 w 135428"/>
                  <a:gd name="connsiteY5" fmla="*/ 554691 h 616976"/>
                  <a:gd name="connsiteX6" fmla="*/ 957 w 135428"/>
                  <a:gd name="connsiteY6" fmla="*/ 0 h 616976"/>
                  <a:gd name="connsiteX0" fmla="*/ 957 w 135428"/>
                  <a:gd name="connsiteY0" fmla="*/ 0 h 616976"/>
                  <a:gd name="connsiteX1" fmla="*/ 95087 w 135428"/>
                  <a:gd name="connsiteY1" fmla="*/ 90768 h 616976"/>
                  <a:gd name="connsiteX2" fmla="*/ 135428 w 135428"/>
                  <a:gd name="connsiteY2" fmla="*/ 208429 h 616976"/>
                  <a:gd name="connsiteX3" fmla="*/ 95087 w 135428"/>
                  <a:gd name="connsiteY3" fmla="*/ 564777 h 616976"/>
                  <a:gd name="connsiteX4" fmla="*/ 64831 w 135428"/>
                  <a:gd name="connsiteY4" fmla="*/ 554691 h 616976"/>
                  <a:gd name="connsiteX5" fmla="*/ 957 w 135428"/>
                  <a:gd name="connsiteY5" fmla="*/ 0 h 616976"/>
                  <a:gd name="connsiteX0" fmla="*/ 957 w 135428"/>
                  <a:gd name="connsiteY0" fmla="*/ 0 h 616976"/>
                  <a:gd name="connsiteX1" fmla="*/ 95087 w 135428"/>
                  <a:gd name="connsiteY1" fmla="*/ 90768 h 616976"/>
                  <a:gd name="connsiteX2" fmla="*/ 135428 w 135428"/>
                  <a:gd name="connsiteY2" fmla="*/ 208429 h 616976"/>
                  <a:gd name="connsiteX3" fmla="*/ 95087 w 135428"/>
                  <a:gd name="connsiteY3" fmla="*/ 564777 h 616976"/>
                  <a:gd name="connsiteX4" fmla="*/ 64831 w 135428"/>
                  <a:gd name="connsiteY4" fmla="*/ 554691 h 616976"/>
                  <a:gd name="connsiteX5" fmla="*/ 957 w 135428"/>
                  <a:gd name="connsiteY5" fmla="*/ 0 h 616976"/>
                  <a:gd name="connsiteX0" fmla="*/ 957 w 135428"/>
                  <a:gd name="connsiteY0" fmla="*/ 0 h 616976"/>
                  <a:gd name="connsiteX1" fmla="*/ 95087 w 135428"/>
                  <a:gd name="connsiteY1" fmla="*/ 90768 h 616976"/>
                  <a:gd name="connsiteX2" fmla="*/ 135428 w 135428"/>
                  <a:gd name="connsiteY2" fmla="*/ 208429 h 616976"/>
                  <a:gd name="connsiteX3" fmla="*/ 95087 w 135428"/>
                  <a:gd name="connsiteY3" fmla="*/ 564777 h 616976"/>
                  <a:gd name="connsiteX4" fmla="*/ 64831 w 135428"/>
                  <a:gd name="connsiteY4" fmla="*/ 554691 h 616976"/>
                  <a:gd name="connsiteX5" fmla="*/ 957 w 135428"/>
                  <a:gd name="connsiteY5" fmla="*/ 0 h 616976"/>
                  <a:gd name="connsiteX0" fmla="*/ 957 w 135428"/>
                  <a:gd name="connsiteY0" fmla="*/ 0 h 616976"/>
                  <a:gd name="connsiteX1" fmla="*/ 85052 w 135428"/>
                  <a:gd name="connsiteY1" fmla="*/ 94129 h 616976"/>
                  <a:gd name="connsiteX2" fmla="*/ 135428 w 135428"/>
                  <a:gd name="connsiteY2" fmla="*/ 208429 h 616976"/>
                  <a:gd name="connsiteX3" fmla="*/ 95087 w 135428"/>
                  <a:gd name="connsiteY3" fmla="*/ 564777 h 616976"/>
                  <a:gd name="connsiteX4" fmla="*/ 64831 w 135428"/>
                  <a:gd name="connsiteY4" fmla="*/ 554691 h 616976"/>
                  <a:gd name="connsiteX5" fmla="*/ 957 w 135428"/>
                  <a:gd name="connsiteY5" fmla="*/ 0 h 616976"/>
                  <a:gd name="connsiteX0" fmla="*/ 680 w 165258"/>
                  <a:gd name="connsiteY0" fmla="*/ 0 h 631958"/>
                  <a:gd name="connsiteX1" fmla="*/ 114882 w 165258"/>
                  <a:gd name="connsiteY1" fmla="*/ 107576 h 631958"/>
                  <a:gd name="connsiteX2" fmla="*/ 165258 w 165258"/>
                  <a:gd name="connsiteY2" fmla="*/ 221876 h 631958"/>
                  <a:gd name="connsiteX3" fmla="*/ 124917 w 165258"/>
                  <a:gd name="connsiteY3" fmla="*/ 578224 h 631958"/>
                  <a:gd name="connsiteX4" fmla="*/ 94661 w 165258"/>
                  <a:gd name="connsiteY4" fmla="*/ 568138 h 631958"/>
                  <a:gd name="connsiteX5" fmla="*/ 680 w 165258"/>
                  <a:gd name="connsiteY5" fmla="*/ 0 h 631958"/>
                  <a:gd name="connsiteX0" fmla="*/ 1069 w 165647"/>
                  <a:gd name="connsiteY0" fmla="*/ 0 h 641425"/>
                  <a:gd name="connsiteX1" fmla="*/ 115271 w 165647"/>
                  <a:gd name="connsiteY1" fmla="*/ 107576 h 641425"/>
                  <a:gd name="connsiteX2" fmla="*/ 165647 w 165647"/>
                  <a:gd name="connsiteY2" fmla="*/ 221876 h 641425"/>
                  <a:gd name="connsiteX3" fmla="*/ 125306 w 165647"/>
                  <a:gd name="connsiteY3" fmla="*/ 578224 h 641425"/>
                  <a:gd name="connsiteX4" fmla="*/ 95050 w 165647"/>
                  <a:gd name="connsiteY4" fmla="*/ 568138 h 641425"/>
                  <a:gd name="connsiteX5" fmla="*/ 1069 w 165647"/>
                  <a:gd name="connsiteY5" fmla="*/ 0 h 641425"/>
                  <a:gd name="connsiteX0" fmla="*/ 1069 w 165647"/>
                  <a:gd name="connsiteY0" fmla="*/ 0 h 641425"/>
                  <a:gd name="connsiteX1" fmla="*/ 115271 w 165647"/>
                  <a:gd name="connsiteY1" fmla="*/ 107576 h 641425"/>
                  <a:gd name="connsiteX2" fmla="*/ 165647 w 165647"/>
                  <a:gd name="connsiteY2" fmla="*/ 221876 h 641425"/>
                  <a:gd name="connsiteX3" fmla="*/ 125306 w 165647"/>
                  <a:gd name="connsiteY3" fmla="*/ 578224 h 641425"/>
                  <a:gd name="connsiteX4" fmla="*/ 95050 w 165647"/>
                  <a:gd name="connsiteY4" fmla="*/ 568138 h 641425"/>
                  <a:gd name="connsiteX5" fmla="*/ 1069 w 165647"/>
                  <a:gd name="connsiteY5" fmla="*/ 0 h 641425"/>
                  <a:gd name="connsiteX0" fmla="*/ 1069 w 165647"/>
                  <a:gd name="connsiteY0" fmla="*/ 0 h 641425"/>
                  <a:gd name="connsiteX1" fmla="*/ 115271 w 165647"/>
                  <a:gd name="connsiteY1" fmla="*/ 107576 h 641425"/>
                  <a:gd name="connsiteX2" fmla="*/ 165647 w 165647"/>
                  <a:gd name="connsiteY2" fmla="*/ 221876 h 641425"/>
                  <a:gd name="connsiteX3" fmla="*/ 125306 w 165647"/>
                  <a:gd name="connsiteY3" fmla="*/ 578224 h 641425"/>
                  <a:gd name="connsiteX4" fmla="*/ 95050 w 165647"/>
                  <a:gd name="connsiteY4" fmla="*/ 568138 h 641425"/>
                  <a:gd name="connsiteX5" fmla="*/ 1069 w 165647"/>
                  <a:gd name="connsiteY5" fmla="*/ 0 h 641425"/>
                  <a:gd name="connsiteX0" fmla="*/ 1069 w 166511"/>
                  <a:gd name="connsiteY0" fmla="*/ 0 h 630644"/>
                  <a:gd name="connsiteX1" fmla="*/ 115271 w 166511"/>
                  <a:gd name="connsiteY1" fmla="*/ 107576 h 630644"/>
                  <a:gd name="connsiteX2" fmla="*/ 165647 w 166511"/>
                  <a:gd name="connsiteY2" fmla="*/ 221876 h 630644"/>
                  <a:gd name="connsiteX3" fmla="*/ 143686 w 166511"/>
                  <a:gd name="connsiteY3" fmla="*/ 416005 h 630644"/>
                  <a:gd name="connsiteX4" fmla="*/ 125306 w 166511"/>
                  <a:gd name="connsiteY4" fmla="*/ 578224 h 630644"/>
                  <a:gd name="connsiteX5" fmla="*/ 95050 w 166511"/>
                  <a:gd name="connsiteY5" fmla="*/ 568138 h 630644"/>
                  <a:gd name="connsiteX6" fmla="*/ 1069 w 166511"/>
                  <a:gd name="connsiteY6" fmla="*/ 0 h 630644"/>
                  <a:gd name="connsiteX0" fmla="*/ 5716 w 171158"/>
                  <a:gd name="connsiteY0" fmla="*/ 0 h 601393"/>
                  <a:gd name="connsiteX1" fmla="*/ 119918 w 171158"/>
                  <a:gd name="connsiteY1" fmla="*/ 107576 h 601393"/>
                  <a:gd name="connsiteX2" fmla="*/ 170294 w 171158"/>
                  <a:gd name="connsiteY2" fmla="*/ 221876 h 601393"/>
                  <a:gd name="connsiteX3" fmla="*/ 148333 w 171158"/>
                  <a:gd name="connsiteY3" fmla="*/ 416005 h 601393"/>
                  <a:gd name="connsiteX4" fmla="*/ 129953 w 171158"/>
                  <a:gd name="connsiteY4" fmla="*/ 578224 h 601393"/>
                  <a:gd name="connsiteX5" fmla="*/ 99697 w 171158"/>
                  <a:gd name="connsiteY5" fmla="*/ 568138 h 601393"/>
                  <a:gd name="connsiteX6" fmla="*/ 22713 w 171158"/>
                  <a:gd name="connsiteY6" fmla="*/ 276115 h 601393"/>
                  <a:gd name="connsiteX7" fmla="*/ 5716 w 171158"/>
                  <a:gd name="connsiteY7" fmla="*/ 0 h 601393"/>
                  <a:gd name="connsiteX0" fmla="*/ 4248 w 179875"/>
                  <a:gd name="connsiteY0" fmla="*/ 0 h 608216"/>
                  <a:gd name="connsiteX1" fmla="*/ 128635 w 179875"/>
                  <a:gd name="connsiteY1" fmla="*/ 114399 h 608216"/>
                  <a:gd name="connsiteX2" fmla="*/ 179011 w 179875"/>
                  <a:gd name="connsiteY2" fmla="*/ 228699 h 608216"/>
                  <a:gd name="connsiteX3" fmla="*/ 157050 w 179875"/>
                  <a:gd name="connsiteY3" fmla="*/ 422828 h 608216"/>
                  <a:gd name="connsiteX4" fmla="*/ 138670 w 179875"/>
                  <a:gd name="connsiteY4" fmla="*/ 585047 h 608216"/>
                  <a:gd name="connsiteX5" fmla="*/ 108414 w 179875"/>
                  <a:gd name="connsiteY5" fmla="*/ 574961 h 608216"/>
                  <a:gd name="connsiteX6" fmla="*/ 31430 w 179875"/>
                  <a:gd name="connsiteY6" fmla="*/ 282938 h 608216"/>
                  <a:gd name="connsiteX7" fmla="*/ 4248 w 179875"/>
                  <a:gd name="connsiteY7" fmla="*/ 0 h 608216"/>
                  <a:gd name="connsiteX0" fmla="*/ 0 w 175627"/>
                  <a:gd name="connsiteY0" fmla="*/ 0 h 608216"/>
                  <a:gd name="connsiteX1" fmla="*/ 124387 w 175627"/>
                  <a:gd name="connsiteY1" fmla="*/ 114399 h 608216"/>
                  <a:gd name="connsiteX2" fmla="*/ 174763 w 175627"/>
                  <a:gd name="connsiteY2" fmla="*/ 228699 h 608216"/>
                  <a:gd name="connsiteX3" fmla="*/ 152802 w 175627"/>
                  <a:gd name="connsiteY3" fmla="*/ 422828 h 608216"/>
                  <a:gd name="connsiteX4" fmla="*/ 134422 w 175627"/>
                  <a:gd name="connsiteY4" fmla="*/ 585047 h 608216"/>
                  <a:gd name="connsiteX5" fmla="*/ 104166 w 175627"/>
                  <a:gd name="connsiteY5" fmla="*/ 574961 h 608216"/>
                  <a:gd name="connsiteX6" fmla="*/ 27182 w 175627"/>
                  <a:gd name="connsiteY6" fmla="*/ 282938 h 608216"/>
                  <a:gd name="connsiteX7" fmla="*/ 0 w 175627"/>
                  <a:gd name="connsiteY7" fmla="*/ 0 h 608216"/>
                  <a:gd name="connsiteX0" fmla="*/ 0 w 175627"/>
                  <a:gd name="connsiteY0" fmla="*/ 0 h 608216"/>
                  <a:gd name="connsiteX1" fmla="*/ 124387 w 175627"/>
                  <a:gd name="connsiteY1" fmla="*/ 114399 h 608216"/>
                  <a:gd name="connsiteX2" fmla="*/ 129035 w 175627"/>
                  <a:gd name="connsiteY2" fmla="*/ 173757 h 608216"/>
                  <a:gd name="connsiteX3" fmla="*/ 174763 w 175627"/>
                  <a:gd name="connsiteY3" fmla="*/ 228699 h 608216"/>
                  <a:gd name="connsiteX4" fmla="*/ 152802 w 175627"/>
                  <a:gd name="connsiteY4" fmla="*/ 422828 h 608216"/>
                  <a:gd name="connsiteX5" fmla="*/ 134422 w 175627"/>
                  <a:gd name="connsiteY5" fmla="*/ 585047 h 608216"/>
                  <a:gd name="connsiteX6" fmla="*/ 104166 w 175627"/>
                  <a:gd name="connsiteY6" fmla="*/ 574961 h 608216"/>
                  <a:gd name="connsiteX7" fmla="*/ 27182 w 175627"/>
                  <a:gd name="connsiteY7" fmla="*/ 282938 h 608216"/>
                  <a:gd name="connsiteX8" fmla="*/ 0 w 175627"/>
                  <a:gd name="connsiteY8" fmla="*/ 0 h 608216"/>
                  <a:gd name="connsiteX0" fmla="*/ 0 w 175627"/>
                  <a:gd name="connsiteY0" fmla="*/ 0 h 608216"/>
                  <a:gd name="connsiteX1" fmla="*/ 124387 w 175627"/>
                  <a:gd name="connsiteY1" fmla="*/ 114399 h 608216"/>
                  <a:gd name="connsiteX2" fmla="*/ 129035 w 175627"/>
                  <a:gd name="connsiteY2" fmla="*/ 173757 h 608216"/>
                  <a:gd name="connsiteX3" fmla="*/ 174763 w 175627"/>
                  <a:gd name="connsiteY3" fmla="*/ 228699 h 608216"/>
                  <a:gd name="connsiteX4" fmla="*/ 152802 w 175627"/>
                  <a:gd name="connsiteY4" fmla="*/ 422828 h 608216"/>
                  <a:gd name="connsiteX5" fmla="*/ 134422 w 175627"/>
                  <a:gd name="connsiteY5" fmla="*/ 585047 h 608216"/>
                  <a:gd name="connsiteX6" fmla="*/ 104166 w 175627"/>
                  <a:gd name="connsiteY6" fmla="*/ 574961 h 608216"/>
                  <a:gd name="connsiteX7" fmla="*/ 27182 w 175627"/>
                  <a:gd name="connsiteY7" fmla="*/ 282938 h 608216"/>
                  <a:gd name="connsiteX8" fmla="*/ 0 w 175627"/>
                  <a:gd name="connsiteY8" fmla="*/ 0 h 608216"/>
                  <a:gd name="connsiteX0" fmla="*/ 0 w 175627"/>
                  <a:gd name="connsiteY0" fmla="*/ 0 h 608216"/>
                  <a:gd name="connsiteX1" fmla="*/ 124387 w 175627"/>
                  <a:gd name="connsiteY1" fmla="*/ 114399 h 608216"/>
                  <a:gd name="connsiteX2" fmla="*/ 129035 w 175627"/>
                  <a:gd name="connsiteY2" fmla="*/ 173757 h 608216"/>
                  <a:gd name="connsiteX3" fmla="*/ 174763 w 175627"/>
                  <a:gd name="connsiteY3" fmla="*/ 228699 h 608216"/>
                  <a:gd name="connsiteX4" fmla="*/ 152802 w 175627"/>
                  <a:gd name="connsiteY4" fmla="*/ 422828 h 608216"/>
                  <a:gd name="connsiteX5" fmla="*/ 134422 w 175627"/>
                  <a:gd name="connsiteY5" fmla="*/ 585047 h 608216"/>
                  <a:gd name="connsiteX6" fmla="*/ 104166 w 175627"/>
                  <a:gd name="connsiteY6" fmla="*/ 574961 h 608216"/>
                  <a:gd name="connsiteX7" fmla="*/ 27182 w 175627"/>
                  <a:gd name="connsiteY7" fmla="*/ 282938 h 608216"/>
                  <a:gd name="connsiteX8" fmla="*/ 0 w 175627"/>
                  <a:gd name="connsiteY8" fmla="*/ 0 h 60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627" h="608216">
                    <a:moveTo>
                      <a:pt x="0" y="0"/>
                    </a:moveTo>
                    <a:cubicBezTo>
                      <a:pt x="35858" y="65555"/>
                      <a:pt x="98847" y="86334"/>
                      <a:pt x="124387" y="114399"/>
                    </a:cubicBezTo>
                    <a:cubicBezTo>
                      <a:pt x="120428" y="142221"/>
                      <a:pt x="120639" y="154707"/>
                      <a:pt x="129035" y="173757"/>
                    </a:cubicBezTo>
                    <a:cubicBezTo>
                      <a:pt x="137431" y="192807"/>
                      <a:pt x="152129" y="206522"/>
                      <a:pt x="174763" y="228699"/>
                    </a:cubicBezTo>
                    <a:cubicBezTo>
                      <a:pt x="180065" y="280673"/>
                      <a:pt x="159526" y="363437"/>
                      <a:pt x="152802" y="422828"/>
                    </a:cubicBezTo>
                    <a:cubicBezTo>
                      <a:pt x="146079" y="482219"/>
                      <a:pt x="143094" y="560260"/>
                      <a:pt x="134422" y="585047"/>
                    </a:cubicBezTo>
                    <a:cubicBezTo>
                      <a:pt x="125750" y="609834"/>
                      <a:pt x="122039" y="625312"/>
                      <a:pt x="104166" y="574961"/>
                    </a:cubicBezTo>
                    <a:cubicBezTo>
                      <a:pt x="86293" y="524610"/>
                      <a:pt x="42845" y="377628"/>
                      <a:pt x="27182" y="282938"/>
                    </a:cubicBezTo>
                    <a:cubicBezTo>
                      <a:pt x="11519" y="188248"/>
                      <a:pt x="9262" y="68464"/>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9" name="Group 104"/>
          <p:cNvGrpSpPr/>
          <p:nvPr/>
        </p:nvGrpSpPr>
        <p:grpSpPr>
          <a:xfrm>
            <a:off x="2498364" y="3151277"/>
            <a:ext cx="1008648" cy="1046010"/>
            <a:chOff x="2894923" y="4020058"/>
            <a:chExt cx="1548157" cy="1605504"/>
          </a:xfrm>
        </p:grpSpPr>
        <p:sp>
          <p:nvSpPr>
            <p:cNvPr id="106" name="Freeform 105"/>
            <p:cNvSpPr/>
            <p:nvPr/>
          </p:nvSpPr>
          <p:spPr>
            <a:xfrm>
              <a:off x="2894923" y="4020058"/>
              <a:ext cx="1548157" cy="1546161"/>
            </a:xfrm>
            <a:custGeom>
              <a:avLst/>
              <a:gdLst>
                <a:gd name="connsiteX0" fmla="*/ 1246360 w 2340862"/>
                <a:gd name="connsiteY0" fmla="*/ 0 h 2337846"/>
                <a:gd name="connsiteX1" fmla="*/ 1207741 w 2340862"/>
                <a:gd name="connsiteY1" fmla="*/ 126135 h 2337846"/>
                <a:gd name="connsiteX2" fmla="*/ 1389933 w 2340862"/>
                <a:gd name="connsiteY2" fmla="*/ 60821 h 2337846"/>
                <a:gd name="connsiteX3" fmla="*/ 1362433 w 2340862"/>
                <a:gd name="connsiteY3" fmla="*/ 133010 h 2337846"/>
                <a:gd name="connsiteX4" fmla="*/ 1486186 w 2340862"/>
                <a:gd name="connsiteY4" fmla="*/ 105509 h 2337846"/>
                <a:gd name="connsiteX5" fmla="*/ 1444935 w 2340862"/>
                <a:gd name="connsiteY5" fmla="*/ 174261 h 2337846"/>
                <a:gd name="connsiteX6" fmla="*/ 1594094 w 2340862"/>
                <a:gd name="connsiteY6" fmla="*/ 262618 h 2337846"/>
                <a:gd name="connsiteX7" fmla="*/ 1664941 w 2340862"/>
                <a:gd name="connsiteY7" fmla="*/ 438956 h 2337846"/>
                <a:gd name="connsiteX8" fmla="*/ 1678691 w 2340862"/>
                <a:gd name="connsiteY8" fmla="*/ 793028 h 2337846"/>
                <a:gd name="connsiteX9" fmla="*/ 1709630 w 2340862"/>
                <a:gd name="connsiteY9" fmla="*/ 875530 h 2337846"/>
                <a:gd name="connsiteX10" fmla="*/ 1678691 w 2340862"/>
                <a:gd name="connsiteY10" fmla="*/ 1013034 h 2337846"/>
                <a:gd name="connsiteX11" fmla="*/ 1604926 w 2340862"/>
                <a:gd name="connsiteY11" fmla="*/ 1097650 h 2337846"/>
                <a:gd name="connsiteX12" fmla="*/ 1541707 w 2340862"/>
                <a:gd name="connsiteY12" fmla="*/ 1293341 h 2337846"/>
                <a:gd name="connsiteX13" fmla="*/ 1472420 w 2340862"/>
                <a:gd name="connsiteY13" fmla="*/ 1385548 h 2337846"/>
                <a:gd name="connsiteX14" fmla="*/ 1471364 w 2340862"/>
                <a:gd name="connsiteY14" fmla="*/ 1386394 h 2337846"/>
                <a:gd name="connsiteX15" fmla="*/ 1485438 w 2340862"/>
                <a:gd name="connsiteY15" fmla="*/ 1386394 h 2337846"/>
                <a:gd name="connsiteX16" fmla="*/ 1480078 w 2340862"/>
                <a:gd name="connsiteY16" fmla="*/ 1395490 h 2337846"/>
                <a:gd name="connsiteX17" fmla="*/ 1466971 w 2340862"/>
                <a:gd name="connsiteY17" fmla="*/ 1428525 h 2337846"/>
                <a:gd name="connsiteX18" fmla="*/ 1482292 w 2340862"/>
                <a:gd name="connsiteY18" fmla="*/ 1524281 h 2337846"/>
                <a:gd name="connsiteX19" fmla="*/ 1516764 w 2340862"/>
                <a:gd name="connsiteY19" fmla="*/ 1539603 h 2337846"/>
                <a:gd name="connsiteX20" fmla="*/ 1555065 w 2340862"/>
                <a:gd name="connsiteY20" fmla="*/ 1593225 h 2337846"/>
                <a:gd name="connsiteX21" fmla="*/ 1796369 w 2340862"/>
                <a:gd name="connsiteY21" fmla="*/ 1662168 h 2337846"/>
                <a:gd name="connsiteX22" fmla="*/ 2018522 w 2340862"/>
                <a:gd name="connsiteY22" fmla="*/ 1719622 h 2337846"/>
                <a:gd name="connsiteX23" fmla="*/ 2148749 w 2340862"/>
                <a:gd name="connsiteY23" fmla="*/ 1761754 h 2337846"/>
                <a:gd name="connsiteX24" fmla="*/ 2259825 w 2340862"/>
                <a:gd name="connsiteY24" fmla="*/ 1803886 h 2337846"/>
                <a:gd name="connsiteX25" fmla="*/ 2294297 w 2340862"/>
                <a:gd name="connsiteY25" fmla="*/ 1953264 h 2337846"/>
                <a:gd name="connsiteX26" fmla="*/ 2321108 w 2340862"/>
                <a:gd name="connsiteY26" fmla="*/ 2148605 h 2337846"/>
                <a:gd name="connsiteX27" fmla="*/ 2340259 w 2340862"/>
                <a:gd name="connsiteY27" fmla="*/ 2324795 h 2337846"/>
                <a:gd name="connsiteX28" fmla="*/ 2336430 w 2340862"/>
                <a:gd name="connsiteY28" fmla="*/ 2324795 h 2337846"/>
                <a:gd name="connsiteX29" fmla="*/ 1195027 w 2340862"/>
                <a:gd name="connsiteY29" fmla="*/ 2328624 h 2337846"/>
                <a:gd name="connsiteX30" fmla="*/ 0 w 2340862"/>
                <a:gd name="connsiteY30" fmla="*/ 2324795 h 2337846"/>
                <a:gd name="connsiteX31" fmla="*/ 57453 w 2340862"/>
                <a:gd name="connsiteY31" fmla="*/ 1937944 h 2337846"/>
                <a:gd name="connsiteX32" fmla="*/ 103415 w 2340862"/>
                <a:gd name="connsiteY32" fmla="*/ 1800056 h 2337846"/>
                <a:gd name="connsiteX33" fmla="*/ 214492 w 2340862"/>
                <a:gd name="connsiteY33" fmla="*/ 1746433 h 2337846"/>
                <a:gd name="connsiteX34" fmla="*/ 831157 w 2340862"/>
                <a:gd name="connsiteY34" fmla="*/ 1570243 h 2337846"/>
                <a:gd name="connsiteX35" fmla="*/ 854139 w 2340862"/>
                <a:gd name="connsiteY35" fmla="*/ 1516622 h 2337846"/>
                <a:gd name="connsiteX36" fmla="*/ 877119 w 2340862"/>
                <a:gd name="connsiteY36" fmla="*/ 1482148 h 2337846"/>
                <a:gd name="connsiteX37" fmla="*/ 876639 w 2340862"/>
                <a:gd name="connsiteY37" fmla="*/ 1432116 h 2337846"/>
                <a:gd name="connsiteX38" fmla="*/ 867840 w 2340862"/>
                <a:gd name="connsiteY38" fmla="*/ 1386394 h 2337846"/>
                <a:gd name="connsiteX39" fmla="*/ 870670 w 2340862"/>
                <a:gd name="connsiteY39" fmla="*/ 1386394 h 2337846"/>
                <a:gd name="connsiteX40" fmla="*/ 845132 w 2340862"/>
                <a:gd name="connsiteY40" fmla="*/ 1351221 h 2337846"/>
                <a:gd name="connsiteX41" fmla="*/ 812418 w 2340862"/>
                <a:gd name="connsiteY41" fmla="*/ 1298354 h 2337846"/>
                <a:gd name="connsiteX42" fmla="*/ 753979 w 2340862"/>
                <a:gd name="connsiteY42" fmla="*/ 1092099 h 2337846"/>
                <a:gd name="connsiteX43" fmla="*/ 661164 w 2340862"/>
                <a:gd name="connsiteY43" fmla="*/ 992408 h 2337846"/>
                <a:gd name="connsiteX44" fmla="*/ 625193 w 2340862"/>
                <a:gd name="connsiteY44" fmla="*/ 833491 h 2337846"/>
                <a:gd name="connsiteX45" fmla="*/ 668039 w 2340862"/>
                <a:gd name="connsiteY45" fmla="*/ 768965 h 2337846"/>
                <a:gd name="connsiteX46" fmla="*/ 643976 w 2340862"/>
                <a:gd name="connsiteY46" fmla="*/ 603960 h 2337846"/>
                <a:gd name="connsiteX47" fmla="*/ 685227 w 2340862"/>
                <a:gd name="connsiteY47" fmla="*/ 339266 h 2337846"/>
                <a:gd name="connsiteX48" fmla="*/ 795230 w 2340862"/>
                <a:gd name="connsiteY48" fmla="*/ 174261 h 2337846"/>
                <a:gd name="connsiteX49" fmla="*/ 798667 w 2340862"/>
                <a:gd name="connsiteY49" fmla="*/ 212075 h 2337846"/>
                <a:gd name="connsiteX50" fmla="*/ 949921 w 2340862"/>
                <a:gd name="connsiteY50" fmla="*/ 105509 h 2337846"/>
                <a:gd name="connsiteX51" fmla="*/ 953359 w 2340862"/>
                <a:gd name="connsiteY51" fmla="*/ 143323 h 2337846"/>
                <a:gd name="connsiteX52" fmla="*/ 1246360 w 2340862"/>
                <a:gd name="connsiteY52" fmla="*/ 0 h 2337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40862" h="2337846">
                  <a:moveTo>
                    <a:pt x="1246360" y="0"/>
                  </a:moveTo>
                  <a:cubicBezTo>
                    <a:pt x="1260182" y="32854"/>
                    <a:pt x="1242153" y="87820"/>
                    <a:pt x="1207741" y="126135"/>
                  </a:cubicBezTo>
                  <a:cubicBezTo>
                    <a:pt x="1259055" y="100157"/>
                    <a:pt x="1309383" y="78725"/>
                    <a:pt x="1389933" y="60821"/>
                  </a:cubicBezTo>
                  <a:cubicBezTo>
                    <a:pt x="1391903" y="92923"/>
                    <a:pt x="1346391" y="125562"/>
                    <a:pt x="1362433" y="133010"/>
                  </a:cubicBezTo>
                  <a:cubicBezTo>
                    <a:pt x="1378475" y="140458"/>
                    <a:pt x="1472436" y="98634"/>
                    <a:pt x="1486186" y="105509"/>
                  </a:cubicBezTo>
                  <a:cubicBezTo>
                    <a:pt x="1499936" y="112384"/>
                    <a:pt x="1432903" y="158792"/>
                    <a:pt x="1444935" y="174261"/>
                  </a:cubicBezTo>
                  <a:cubicBezTo>
                    <a:pt x="1497448" y="184968"/>
                    <a:pt x="1557426" y="218502"/>
                    <a:pt x="1594094" y="262618"/>
                  </a:cubicBezTo>
                  <a:cubicBezTo>
                    <a:pt x="1630762" y="306734"/>
                    <a:pt x="1650842" y="350554"/>
                    <a:pt x="1664941" y="438956"/>
                  </a:cubicBezTo>
                  <a:cubicBezTo>
                    <a:pt x="1679040" y="527358"/>
                    <a:pt x="1705619" y="713391"/>
                    <a:pt x="1678691" y="793028"/>
                  </a:cubicBezTo>
                  <a:cubicBezTo>
                    <a:pt x="1706764" y="827977"/>
                    <a:pt x="1709630" y="838862"/>
                    <a:pt x="1709630" y="875530"/>
                  </a:cubicBezTo>
                  <a:cubicBezTo>
                    <a:pt x="1709630" y="912198"/>
                    <a:pt x="1696142" y="976014"/>
                    <a:pt x="1678691" y="1013034"/>
                  </a:cubicBezTo>
                  <a:cubicBezTo>
                    <a:pt x="1661240" y="1050054"/>
                    <a:pt x="1624979" y="1054107"/>
                    <a:pt x="1604926" y="1097650"/>
                  </a:cubicBezTo>
                  <a:cubicBezTo>
                    <a:pt x="1584872" y="1181674"/>
                    <a:pt x="1564535" y="1218054"/>
                    <a:pt x="1541707" y="1293341"/>
                  </a:cubicBezTo>
                  <a:cubicBezTo>
                    <a:pt x="1529102" y="1320268"/>
                    <a:pt x="1504884" y="1354282"/>
                    <a:pt x="1472420" y="1385548"/>
                  </a:cubicBezTo>
                  <a:lnTo>
                    <a:pt x="1471364" y="1386394"/>
                  </a:lnTo>
                  <a:lnTo>
                    <a:pt x="1485438" y="1386394"/>
                  </a:lnTo>
                  <a:lnTo>
                    <a:pt x="1480078" y="1395490"/>
                  </a:lnTo>
                  <a:cubicBezTo>
                    <a:pt x="1471759" y="1407938"/>
                    <a:pt x="1467929" y="1410332"/>
                    <a:pt x="1466971" y="1428525"/>
                  </a:cubicBezTo>
                  <a:cubicBezTo>
                    <a:pt x="1465694" y="1452783"/>
                    <a:pt x="1473993" y="1505769"/>
                    <a:pt x="1482292" y="1524281"/>
                  </a:cubicBezTo>
                  <a:cubicBezTo>
                    <a:pt x="1490591" y="1542794"/>
                    <a:pt x="1505911" y="1526198"/>
                    <a:pt x="1516764" y="1539603"/>
                  </a:cubicBezTo>
                  <a:cubicBezTo>
                    <a:pt x="1527616" y="1553009"/>
                    <a:pt x="1508463" y="1572798"/>
                    <a:pt x="1555065" y="1593225"/>
                  </a:cubicBezTo>
                  <a:cubicBezTo>
                    <a:pt x="1601666" y="1613652"/>
                    <a:pt x="1719126" y="1641103"/>
                    <a:pt x="1796369" y="1662168"/>
                  </a:cubicBezTo>
                  <a:cubicBezTo>
                    <a:pt x="1873612" y="1683235"/>
                    <a:pt x="1959792" y="1703024"/>
                    <a:pt x="2018522" y="1719622"/>
                  </a:cubicBezTo>
                  <a:cubicBezTo>
                    <a:pt x="2077252" y="1736219"/>
                    <a:pt x="2108531" y="1747709"/>
                    <a:pt x="2148749" y="1761754"/>
                  </a:cubicBezTo>
                  <a:cubicBezTo>
                    <a:pt x="2188967" y="1775798"/>
                    <a:pt x="2235567" y="1771967"/>
                    <a:pt x="2259825" y="1803886"/>
                  </a:cubicBezTo>
                  <a:cubicBezTo>
                    <a:pt x="2284083" y="1835805"/>
                    <a:pt x="2284083" y="1895811"/>
                    <a:pt x="2294297" y="1953264"/>
                  </a:cubicBezTo>
                  <a:cubicBezTo>
                    <a:pt x="2304510" y="2010718"/>
                    <a:pt x="2313448" y="2086683"/>
                    <a:pt x="2321108" y="2148605"/>
                  </a:cubicBezTo>
                  <a:cubicBezTo>
                    <a:pt x="2328769" y="2210527"/>
                    <a:pt x="2337705" y="2295430"/>
                    <a:pt x="2340259" y="2324795"/>
                  </a:cubicBezTo>
                  <a:cubicBezTo>
                    <a:pt x="2342813" y="2354160"/>
                    <a:pt x="2336430" y="2324795"/>
                    <a:pt x="2336430" y="2324795"/>
                  </a:cubicBezTo>
                  <a:lnTo>
                    <a:pt x="1195027" y="2328624"/>
                  </a:lnTo>
                  <a:cubicBezTo>
                    <a:pt x="924359" y="2335646"/>
                    <a:pt x="597513" y="2326709"/>
                    <a:pt x="0" y="2324795"/>
                  </a:cubicBezTo>
                  <a:cubicBezTo>
                    <a:pt x="1915" y="2282663"/>
                    <a:pt x="40218" y="2025401"/>
                    <a:pt x="57453" y="1937944"/>
                  </a:cubicBezTo>
                  <a:cubicBezTo>
                    <a:pt x="74689" y="1850487"/>
                    <a:pt x="77242" y="1831975"/>
                    <a:pt x="103415" y="1800056"/>
                  </a:cubicBezTo>
                  <a:cubicBezTo>
                    <a:pt x="129589" y="1768137"/>
                    <a:pt x="93202" y="1784736"/>
                    <a:pt x="214492" y="1746433"/>
                  </a:cubicBezTo>
                  <a:cubicBezTo>
                    <a:pt x="335781" y="1708131"/>
                    <a:pt x="820304" y="1577904"/>
                    <a:pt x="831157" y="1570243"/>
                  </a:cubicBezTo>
                  <a:cubicBezTo>
                    <a:pt x="842010" y="1562583"/>
                    <a:pt x="846478" y="1531304"/>
                    <a:pt x="854139" y="1516622"/>
                  </a:cubicBezTo>
                  <a:cubicBezTo>
                    <a:pt x="861799" y="1501939"/>
                    <a:pt x="875204" y="1505768"/>
                    <a:pt x="877119" y="1482148"/>
                  </a:cubicBezTo>
                  <a:cubicBezTo>
                    <a:pt x="878076" y="1470339"/>
                    <a:pt x="878236" y="1451826"/>
                    <a:pt x="876639" y="1432116"/>
                  </a:cubicBezTo>
                  <a:lnTo>
                    <a:pt x="867840" y="1386394"/>
                  </a:lnTo>
                  <a:lnTo>
                    <a:pt x="870670" y="1386394"/>
                  </a:lnTo>
                  <a:lnTo>
                    <a:pt x="845132" y="1351221"/>
                  </a:lnTo>
                  <a:cubicBezTo>
                    <a:pt x="833213" y="1332821"/>
                    <a:pt x="822447" y="1314706"/>
                    <a:pt x="812418" y="1298354"/>
                  </a:cubicBezTo>
                  <a:cubicBezTo>
                    <a:pt x="772304" y="1232947"/>
                    <a:pt x="760411" y="1175431"/>
                    <a:pt x="753979" y="1092099"/>
                  </a:cubicBezTo>
                  <a:cubicBezTo>
                    <a:pt x="737302" y="1069817"/>
                    <a:pt x="682628" y="1035509"/>
                    <a:pt x="661164" y="992408"/>
                  </a:cubicBezTo>
                  <a:cubicBezTo>
                    <a:pt x="639700" y="949307"/>
                    <a:pt x="624047" y="870731"/>
                    <a:pt x="625193" y="833491"/>
                  </a:cubicBezTo>
                  <a:cubicBezTo>
                    <a:pt x="626339" y="796250"/>
                    <a:pt x="650224" y="779439"/>
                    <a:pt x="668039" y="768965"/>
                  </a:cubicBezTo>
                  <a:cubicBezTo>
                    <a:pt x="669185" y="732297"/>
                    <a:pt x="641111" y="675576"/>
                    <a:pt x="643976" y="603960"/>
                  </a:cubicBezTo>
                  <a:cubicBezTo>
                    <a:pt x="646841" y="532344"/>
                    <a:pt x="660018" y="410883"/>
                    <a:pt x="685227" y="339266"/>
                  </a:cubicBezTo>
                  <a:cubicBezTo>
                    <a:pt x="710436" y="267649"/>
                    <a:pt x="776323" y="195459"/>
                    <a:pt x="795230" y="174261"/>
                  </a:cubicBezTo>
                  <a:cubicBezTo>
                    <a:pt x="814137" y="153062"/>
                    <a:pt x="772885" y="223534"/>
                    <a:pt x="798667" y="212075"/>
                  </a:cubicBezTo>
                  <a:cubicBezTo>
                    <a:pt x="824449" y="200616"/>
                    <a:pt x="924139" y="116968"/>
                    <a:pt x="949921" y="105509"/>
                  </a:cubicBezTo>
                  <a:cubicBezTo>
                    <a:pt x="975703" y="94050"/>
                    <a:pt x="949196" y="127570"/>
                    <a:pt x="953359" y="143323"/>
                  </a:cubicBezTo>
                  <a:cubicBezTo>
                    <a:pt x="1076584" y="47156"/>
                    <a:pt x="1203963" y="2865"/>
                    <a:pt x="124636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69"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Group 106"/>
            <p:cNvGrpSpPr/>
            <p:nvPr/>
          </p:nvGrpSpPr>
          <p:grpSpPr>
            <a:xfrm>
              <a:off x="3461062" y="5073670"/>
              <a:ext cx="377558" cy="551892"/>
              <a:chOff x="8334300" y="5005568"/>
              <a:chExt cx="435951" cy="637247"/>
            </a:xfrm>
          </p:grpSpPr>
          <p:sp>
            <p:nvSpPr>
              <p:cNvPr id="108" name="Freeform 107"/>
              <p:cNvSpPr/>
              <p:nvPr/>
            </p:nvSpPr>
            <p:spPr>
              <a:xfrm>
                <a:off x="8334300" y="5025839"/>
                <a:ext cx="172407" cy="61697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 fmla="*/ 1212 w 152492"/>
                  <a:gd name="connsiteY0" fmla="*/ 21993 h 633872"/>
                  <a:gd name="connsiteX1" fmla="*/ 105427 w 152492"/>
                  <a:gd name="connsiteY1" fmla="*/ 112761 h 633872"/>
                  <a:gd name="connsiteX2" fmla="*/ 115512 w 152492"/>
                  <a:gd name="connsiteY2" fmla="*/ 169911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15512 w 152492"/>
                  <a:gd name="connsiteY2" fmla="*/ 169911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15512 w 152492"/>
                  <a:gd name="connsiteY2" fmla="*/ 169911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08789 w 152492"/>
                  <a:gd name="connsiteY2" fmla="*/ 179996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08789 w 152492"/>
                  <a:gd name="connsiteY2" fmla="*/ 179996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0 h 611879"/>
                  <a:gd name="connsiteX1" fmla="*/ 105427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1212 w 152492"/>
                  <a:gd name="connsiteY0" fmla="*/ 0 h 611879"/>
                  <a:gd name="connsiteX1" fmla="*/ 95342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1212 w 152492"/>
                  <a:gd name="connsiteY0" fmla="*/ 0 h 611879"/>
                  <a:gd name="connsiteX1" fmla="*/ 95342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1212 w 152492"/>
                  <a:gd name="connsiteY0" fmla="*/ 0 h 611879"/>
                  <a:gd name="connsiteX1" fmla="*/ 95342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957 w 152237"/>
                  <a:gd name="connsiteY0" fmla="*/ 0 h 616976"/>
                  <a:gd name="connsiteX1" fmla="*/ 95087 w 152237"/>
                  <a:gd name="connsiteY1" fmla="*/ 90768 h 616976"/>
                  <a:gd name="connsiteX2" fmla="*/ 108534 w 152237"/>
                  <a:gd name="connsiteY2" fmla="*/ 158003 h 616976"/>
                  <a:gd name="connsiteX3" fmla="*/ 152237 w 152237"/>
                  <a:gd name="connsiteY3" fmla="*/ 184897 h 616976"/>
                  <a:gd name="connsiteX4" fmla="*/ 95087 w 152237"/>
                  <a:gd name="connsiteY4" fmla="*/ 564777 h 616976"/>
                  <a:gd name="connsiteX5" fmla="*/ 64831 w 152237"/>
                  <a:gd name="connsiteY5" fmla="*/ 554691 h 616976"/>
                  <a:gd name="connsiteX6" fmla="*/ 957 w 152237"/>
                  <a:gd name="connsiteY6" fmla="*/ 0 h 616976"/>
                  <a:gd name="connsiteX0" fmla="*/ 957 w 135428"/>
                  <a:gd name="connsiteY0" fmla="*/ 0 h 616976"/>
                  <a:gd name="connsiteX1" fmla="*/ 95087 w 135428"/>
                  <a:gd name="connsiteY1" fmla="*/ 90768 h 616976"/>
                  <a:gd name="connsiteX2" fmla="*/ 108534 w 135428"/>
                  <a:gd name="connsiteY2" fmla="*/ 158003 h 616976"/>
                  <a:gd name="connsiteX3" fmla="*/ 135428 w 135428"/>
                  <a:gd name="connsiteY3" fmla="*/ 208429 h 616976"/>
                  <a:gd name="connsiteX4" fmla="*/ 95087 w 135428"/>
                  <a:gd name="connsiteY4" fmla="*/ 564777 h 616976"/>
                  <a:gd name="connsiteX5" fmla="*/ 64831 w 135428"/>
                  <a:gd name="connsiteY5" fmla="*/ 554691 h 616976"/>
                  <a:gd name="connsiteX6" fmla="*/ 957 w 135428"/>
                  <a:gd name="connsiteY6" fmla="*/ 0 h 616976"/>
                  <a:gd name="connsiteX0" fmla="*/ 957 w 135428"/>
                  <a:gd name="connsiteY0" fmla="*/ 0 h 616976"/>
                  <a:gd name="connsiteX1" fmla="*/ 95087 w 135428"/>
                  <a:gd name="connsiteY1" fmla="*/ 90768 h 616976"/>
                  <a:gd name="connsiteX2" fmla="*/ 108534 w 135428"/>
                  <a:gd name="connsiteY2" fmla="*/ 158003 h 616976"/>
                  <a:gd name="connsiteX3" fmla="*/ 135428 w 135428"/>
                  <a:gd name="connsiteY3" fmla="*/ 208429 h 616976"/>
                  <a:gd name="connsiteX4" fmla="*/ 95087 w 135428"/>
                  <a:gd name="connsiteY4" fmla="*/ 564777 h 616976"/>
                  <a:gd name="connsiteX5" fmla="*/ 64831 w 135428"/>
                  <a:gd name="connsiteY5" fmla="*/ 554691 h 616976"/>
                  <a:gd name="connsiteX6" fmla="*/ 957 w 135428"/>
                  <a:gd name="connsiteY6" fmla="*/ 0 h 616976"/>
                  <a:gd name="connsiteX0" fmla="*/ 957 w 135428"/>
                  <a:gd name="connsiteY0" fmla="*/ 0 h 616976"/>
                  <a:gd name="connsiteX1" fmla="*/ 95087 w 135428"/>
                  <a:gd name="connsiteY1" fmla="*/ 90768 h 616976"/>
                  <a:gd name="connsiteX2" fmla="*/ 135428 w 135428"/>
                  <a:gd name="connsiteY2" fmla="*/ 208429 h 616976"/>
                  <a:gd name="connsiteX3" fmla="*/ 95087 w 135428"/>
                  <a:gd name="connsiteY3" fmla="*/ 564777 h 616976"/>
                  <a:gd name="connsiteX4" fmla="*/ 64831 w 135428"/>
                  <a:gd name="connsiteY4" fmla="*/ 554691 h 616976"/>
                  <a:gd name="connsiteX5" fmla="*/ 957 w 135428"/>
                  <a:gd name="connsiteY5" fmla="*/ 0 h 616976"/>
                  <a:gd name="connsiteX0" fmla="*/ 957 w 135428"/>
                  <a:gd name="connsiteY0" fmla="*/ 0 h 616976"/>
                  <a:gd name="connsiteX1" fmla="*/ 95087 w 135428"/>
                  <a:gd name="connsiteY1" fmla="*/ 90768 h 616976"/>
                  <a:gd name="connsiteX2" fmla="*/ 135428 w 135428"/>
                  <a:gd name="connsiteY2" fmla="*/ 208429 h 616976"/>
                  <a:gd name="connsiteX3" fmla="*/ 95087 w 135428"/>
                  <a:gd name="connsiteY3" fmla="*/ 564777 h 616976"/>
                  <a:gd name="connsiteX4" fmla="*/ 64831 w 135428"/>
                  <a:gd name="connsiteY4" fmla="*/ 554691 h 616976"/>
                  <a:gd name="connsiteX5" fmla="*/ 957 w 135428"/>
                  <a:gd name="connsiteY5" fmla="*/ 0 h 616976"/>
                  <a:gd name="connsiteX0" fmla="*/ 957 w 135428"/>
                  <a:gd name="connsiteY0" fmla="*/ 0 h 616976"/>
                  <a:gd name="connsiteX1" fmla="*/ 95087 w 135428"/>
                  <a:gd name="connsiteY1" fmla="*/ 90768 h 616976"/>
                  <a:gd name="connsiteX2" fmla="*/ 135428 w 135428"/>
                  <a:gd name="connsiteY2" fmla="*/ 208429 h 616976"/>
                  <a:gd name="connsiteX3" fmla="*/ 95087 w 135428"/>
                  <a:gd name="connsiteY3" fmla="*/ 564777 h 616976"/>
                  <a:gd name="connsiteX4" fmla="*/ 64831 w 135428"/>
                  <a:gd name="connsiteY4" fmla="*/ 554691 h 616976"/>
                  <a:gd name="connsiteX5" fmla="*/ 957 w 135428"/>
                  <a:gd name="connsiteY5" fmla="*/ 0 h 61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428" h="616976">
                    <a:moveTo>
                      <a:pt x="957" y="0"/>
                    </a:moveTo>
                    <a:cubicBezTo>
                      <a:pt x="36815" y="65555"/>
                      <a:pt x="45781" y="66115"/>
                      <a:pt x="95087" y="90768"/>
                    </a:cubicBezTo>
                    <a:cubicBezTo>
                      <a:pt x="104052" y="145676"/>
                      <a:pt x="101810" y="183217"/>
                      <a:pt x="135428" y="208429"/>
                    </a:cubicBezTo>
                    <a:cubicBezTo>
                      <a:pt x="132066" y="277905"/>
                      <a:pt x="111896" y="504826"/>
                      <a:pt x="95087" y="564777"/>
                    </a:cubicBezTo>
                    <a:cubicBezTo>
                      <a:pt x="78278" y="624728"/>
                      <a:pt x="81080" y="647139"/>
                      <a:pt x="64831" y="554691"/>
                    </a:cubicBezTo>
                    <a:cubicBezTo>
                      <a:pt x="48582" y="462243"/>
                      <a:pt x="-8008" y="75640"/>
                      <a:pt x="9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 name="Freeform 108"/>
              <p:cNvSpPr/>
              <p:nvPr/>
            </p:nvSpPr>
            <p:spPr>
              <a:xfrm flipH="1">
                <a:off x="8593754" y="5005568"/>
                <a:ext cx="176497" cy="60821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 fmla="*/ 1212 w 152492"/>
                  <a:gd name="connsiteY0" fmla="*/ 21993 h 633872"/>
                  <a:gd name="connsiteX1" fmla="*/ 105427 w 152492"/>
                  <a:gd name="connsiteY1" fmla="*/ 112761 h 633872"/>
                  <a:gd name="connsiteX2" fmla="*/ 115512 w 152492"/>
                  <a:gd name="connsiteY2" fmla="*/ 169911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15512 w 152492"/>
                  <a:gd name="connsiteY2" fmla="*/ 169911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15512 w 152492"/>
                  <a:gd name="connsiteY2" fmla="*/ 169911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08789 w 152492"/>
                  <a:gd name="connsiteY2" fmla="*/ 179996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08789 w 152492"/>
                  <a:gd name="connsiteY2" fmla="*/ 179996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0 h 611879"/>
                  <a:gd name="connsiteX1" fmla="*/ 105427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1212 w 152492"/>
                  <a:gd name="connsiteY0" fmla="*/ 0 h 611879"/>
                  <a:gd name="connsiteX1" fmla="*/ 95342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1212 w 152492"/>
                  <a:gd name="connsiteY0" fmla="*/ 0 h 611879"/>
                  <a:gd name="connsiteX1" fmla="*/ 95342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1212 w 152492"/>
                  <a:gd name="connsiteY0" fmla="*/ 0 h 611879"/>
                  <a:gd name="connsiteX1" fmla="*/ 95342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957 w 152237"/>
                  <a:gd name="connsiteY0" fmla="*/ 0 h 616976"/>
                  <a:gd name="connsiteX1" fmla="*/ 95087 w 152237"/>
                  <a:gd name="connsiteY1" fmla="*/ 90768 h 616976"/>
                  <a:gd name="connsiteX2" fmla="*/ 108534 w 152237"/>
                  <a:gd name="connsiteY2" fmla="*/ 158003 h 616976"/>
                  <a:gd name="connsiteX3" fmla="*/ 152237 w 152237"/>
                  <a:gd name="connsiteY3" fmla="*/ 184897 h 616976"/>
                  <a:gd name="connsiteX4" fmla="*/ 95087 w 152237"/>
                  <a:gd name="connsiteY4" fmla="*/ 564777 h 616976"/>
                  <a:gd name="connsiteX5" fmla="*/ 64831 w 152237"/>
                  <a:gd name="connsiteY5" fmla="*/ 554691 h 616976"/>
                  <a:gd name="connsiteX6" fmla="*/ 957 w 152237"/>
                  <a:gd name="connsiteY6" fmla="*/ 0 h 616976"/>
                  <a:gd name="connsiteX0" fmla="*/ 957 w 135428"/>
                  <a:gd name="connsiteY0" fmla="*/ 0 h 616976"/>
                  <a:gd name="connsiteX1" fmla="*/ 95087 w 135428"/>
                  <a:gd name="connsiteY1" fmla="*/ 90768 h 616976"/>
                  <a:gd name="connsiteX2" fmla="*/ 108534 w 135428"/>
                  <a:gd name="connsiteY2" fmla="*/ 158003 h 616976"/>
                  <a:gd name="connsiteX3" fmla="*/ 135428 w 135428"/>
                  <a:gd name="connsiteY3" fmla="*/ 208429 h 616976"/>
                  <a:gd name="connsiteX4" fmla="*/ 95087 w 135428"/>
                  <a:gd name="connsiteY4" fmla="*/ 564777 h 616976"/>
                  <a:gd name="connsiteX5" fmla="*/ 64831 w 135428"/>
                  <a:gd name="connsiteY5" fmla="*/ 554691 h 616976"/>
                  <a:gd name="connsiteX6" fmla="*/ 957 w 135428"/>
                  <a:gd name="connsiteY6" fmla="*/ 0 h 616976"/>
                  <a:gd name="connsiteX0" fmla="*/ 957 w 135428"/>
                  <a:gd name="connsiteY0" fmla="*/ 0 h 616976"/>
                  <a:gd name="connsiteX1" fmla="*/ 95087 w 135428"/>
                  <a:gd name="connsiteY1" fmla="*/ 90768 h 616976"/>
                  <a:gd name="connsiteX2" fmla="*/ 108534 w 135428"/>
                  <a:gd name="connsiteY2" fmla="*/ 158003 h 616976"/>
                  <a:gd name="connsiteX3" fmla="*/ 135428 w 135428"/>
                  <a:gd name="connsiteY3" fmla="*/ 208429 h 616976"/>
                  <a:gd name="connsiteX4" fmla="*/ 95087 w 135428"/>
                  <a:gd name="connsiteY4" fmla="*/ 564777 h 616976"/>
                  <a:gd name="connsiteX5" fmla="*/ 64831 w 135428"/>
                  <a:gd name="connsiteY5" fmla="*/ 554691 h 616976"/>
                  <a:gd name="connsiteX6" fmla="*/ 957 w 135428"/>
                  <a:gd name="connsiteY6" fmla="*/ 0 h 616976"/>
                  <a:gd name="connsiteX0" fmla="*/ 957 w 135428"/>
                  <a:gd name="connsiteY0" fmla="*/ 0 h 616976"/>
                  <a:gd name="connsiteX1" fmla="*/ 95087 w 135428"/>
                  <a:gd name="connsiteY1" fmla="*/ 90768 h 616976"/>
                  <a:gd name="connsiteX2" fmla="*/ 135428 w 135428"/>
                  <a:gd name="connsiteY2" fmla="*/ 208429 h 616976"/>
                  <a:gd name="connsiteX3" fmla="*/ 95087 w 135428"/>
                  <a:gd name="connsiteY3" fmla="*/ 564777 h 616976"/>
                  <a:gd name="connsiteX4" fmla="*/ 64831 w 135428"/>
                  <a:gd name="connsiteY4" fmla="*/ 554691 h 616976"/>
                  <a:gd name="connsiteX5" fmla="*/ 957 w 135428"/>
                  <a:gd name="connsiteY5" fmla="*/ 0 h 616976"/>
                  <a:gd name="connsiteX0" fmla="*/ 957 w 135428"/>
                  <a:gd name="connsiteY0" fmla="*/ 0 h 616976"/>
                  <a:gd name="connsiteX1" fmla="*/ 95087 w 135428"/>
                  <a:gd name="connsiteY1" fmla="*/ 90768 h 616976"/>
                  <a:gd name="connsiteX2" fmla="*/ 135428 w 135428"/>
                  <a:gd name="connsiteY2" fmla="*/ 208429 h 616976"/>
                  <a:gd name="connsiteX3" fmla="*/ 95087 w 135428"/>
                  <a:gd name="connsiteY3" fmla="*/ 564777 h 616976"/>
                  <a:gd name="connsiteX4" fmla="*/ 64831 w 135428"/>
                  <a:gd name="connsiteY4" fmla="*/ 554691 h 616976"/>
                  <a:gd name="connsiteX5" fmla="*/ 957 w 135428"/>
                  <a:gd name="connsiteY5" fmla="*/ 0 h 616976"/>
                  <a:gd name="connsiteX0" fmla="*/ 957 w 135428"/>
                  <a:gd name="connsiteY0" fmla="*/ 0 h 616976"/>
                  <a:gd name="connsiteX1" fmla="*/ 95087 w 135428"/>
                  <a:gd name="connsiteY1" fmla="*/ 90768 h 616976"/>
                  <a:gd name="connsiteX2" fmla="*/ 135428 w 135428"/>
                  <a:gd name="connsiteY2" fmla="*/ 208429 h 616976"/>
                  <a:gd name="connsiteX3" fmla="*/ 95087 w 135428"/>
                  <a:gd name="connsiteY3" fmla="*/ 564777 h 616976"/>
                  <a:gd name="connsiteX4" fmla="*/ 64831 w 135428"/>
                  <a:gd name="connsiteY4" fmla="*/ 554691 h 616976"/>
                  <a:gd name="connsiteX5" fmla="*/ 957 w 135428"/>
                  <a:gd name="connsiteY5" fmla="*/ 0 h 616976"/>
                  <a:gd name="connsiteX0" fmla="*/ 957 w 135428"/>
                  <a:gd name="connsiteY0" fmla="*/ 0 h 616976"/>
                  <a:gd name="connsiteX1" fmla="*/ 85052 w 135428"/>
                  <a:gd name="connsiteY1" fmla="*/ 94129 h 616976"/>
                  <a:gd name="connsiteX2" fmla="*/ 135428 w 135428"/>
                  <a:gd name="connsiteY2" fmla="*/ 208429 h 616976"/>
                  <a:gd name="connsiteX3" fmla="*/ 95087 w 135428"/>
                  <a:gd name="connsiteY3" fmla="*/ 564777 h 616976"/>
                  <a:gd name="connsiteX4" fmla="*/ 64831 w 135428"/>
                  <a:gd name="connsiteY4" fmla="*/ 554691 h 616976"/>
                  <a:gd name="connsiteX5" fmla="*/ 957 w 135428"/>
                  <a:gd name="connsiteY5" fmla="*/ 0 h 616976"/>
                  <a:gd name="connsiteX0" fmla="*/ 680 w 165258"/>
                  <a:gd name="connsiteY0" fmla="*/ 0 h 631958"/>
                  <a:gd name="connsiteX1" fmla="*/ 114882 w 165258"/>
                  <a:gd name="connsiteY1" fmla="*/ 107576 h 631958"/>
                  <a:gd name="connsiteX2" fmla="*/ 165258 w 165258"/>
                  <a:gd name="connsiteY2" fmla="*/ 221876 h 631958"/>
                  <a:gd name="connsiteX3" fmla="*/ 124917 w 165258"/>
                  <a:gd name="connsiteY3" fmla="*/ 578224 h 631958"/>
                  <a:gd name="connsiteX4" fmla="*/ 94661 w 165258"/>
                  <a:gd name="connsiteY4" fmla="*/ 568138 h 631958"/>
                  <a:gd name="connsiteX5" fmla="*/ 680 w 165258"/>
                  <a:gd name="connsiteY5" fmla="*/ 0 h 631958"/>
                  <a:gd name="connsiteX0" fmla="*/ 1069 w 165647"/>
                  <a:gd name="connsiteY0" fmla="*/ 0 h 641425"/>
                  <a:gd name="connsiteX1" fmla="*/ 115271 w 165647"/>
                  <a:gd name="connsiteY1" fmla="*/ 107576 h 641425"/>
                  <a:gd name="connsiteX2" fmla="*/ 165647 w 165647"/>
                  <a:gd name="connsiteY2" fmla="*/ 221876 h 641425"/>
                  <a:gd name="connsiteX3" fmla="*/ 125306 w 165647"/>
                  <a:gd name="connsiteY3" fmla="*/ 578224 h 641425"/>
                  <a:gd name="connsiteX4" fmla="*/ 95050 w 165647"/>
                  <a:gd name="connsiteY4" fmla="*/ 568138 h 641425"/>
                  <a:gd name="connsiteX5" fmla="*/ 1069 w 165647"/>
                  <a:gd name="connsiteY5" fmla="*/ 0 h 641425"/>
                  <a:gd name="connsiteX0" fmla="*/ 1069 w 165647"/>
                  <a:gd name="connsiteY0" fmla="*/ 0 h 641425"/>
                  <a:gd name="connsiteX1" fmla="*/ 115271 w 165647"/>
                  <a:gd name="connsiteY1" fmla="*/ 107576 h 641425"/>
                  <a:gd name="connsiteX2" fmla="*/ 165647 w 165647"/>
                  <a:gd name="connsiteY2" fmla="*/ 221876 h 641425"/>
                  <a:gd name="connsiteX3" fmla="*/ 125306 w 165647"/>
                  <a:gd name="connsiteY3" fmla="*/ 578224 h 641425"/>
                  <a:gd name="connsiteX4" fmla="*/ 95050 w 165647"/>
                  <a:gd name="connsiteY4" fmla="*/ 568138 h 641425"/>
                  <a:gd name="connsiteX5" fmla="*/ 1069 w 165647"/>
                  <a:gd name="connsiteY5" fmla="*/ 0 h 641425"/>
                  <a:gd name="connsiteX0" fmla="*/ 1069 w 165647"/>
                  <a:gd name="connsiteY0" fmla="*/ 0 h 641425"/>
                  <a:gd name="connsiteX1" fmla="*/ 115271 w 165647"/>
                  <a:gd name="connsiteY1" fmla="*/ 107576 h 641425"/>
                  <a:gd name="connsiteX2" fmla="*/ 165647 w 165647"/>
                  <a:gd name="connsiteY2" fmla="*/ 221876 h 641425"/>
                  <a:gd name="connsiteX3" fmla="*/ 125306 w 165647"/>
                  <a:gd name="connsiteY3" fmla="*/ 578224 h 641425"/>
                  <a:gd name="connsiteX4" fmla="*/ 95050 w 165647"/>
                  <a:gd name="connsiteY4" fmla="*/ 568138 h 641425"/>
                  <a:gd name="connsiteX5" fmla="*/ 1069 w 165647"/>
                  <a:gd name="connsiteY5" fmla="*/ 0 h 641425"/>
                  <a:gd name="connsiteX0" fmla="*/ 1069 w 166511"/>
                  <a:gd name="connsiteY0" fmla="*/ 0 h 630644"/>
                  <a:gd name="connsiteX1" fmla="*/ 115271 w 166511"/>
                  <a:gd name="connsiteY1" fmla="*/ 107576 h 630644"/>
                  <a:gd name="connsiteX2" fmla="*/ 165647 w 166511"/>
                  <a:gd name="connsiteY2" fmla="*/ 221876 h 630644"/>
                  <a:gd name="connsiteX3" fmla="*/ 143686 w 166511"/>
                  <a:gd name="connsiteY3" fmla="*/ 416005 h 630644"/>
                  <a:gd name="connsiteX4" fmla="*/ 125306 w 166511"/>
                  <a:gd name="connsiteY4" fmla="*/ 578224 h 630644"/>
                  <a:gd name="connsiteX5" fmla="*/ 95050 w 166511"/>
                  <a:gd name="connsiteY5" fmla="*/ 568138 h 630644"/>
                  <a:gd name="connsiteX6" fmla="*/ 1069 w 166511"/>
                  <a:gd name="connsiteY6" fmla="*/ 0 h 630644"/>
                  <a:gd name="connsiteX0" fmla="*/ 5716 w 171158"/>
                  <a:gd name="connsiteY0" fmla="*/ 0 h 601393"/>
                  <a:gd name="connsiteX1" fmla="*/ 119918 w 171158"/>
                  <a:gd name="connsiteY1" fmla="*/ 107576 h 601393"/>
                  <a:gd name="connsiteX2" fmla="*/ 170294 w 171158"/>
                  <a:gd name="connsiteY2" fmla="*/ 221876 h 601393"/>
                  <a:gd name="connsiteX3" fmla="*/ 148333 w 171158"/>
                  <a:gd name="connsiteY3" fmla="*/ 416005 h 601393"/>
                  <a:gd name="connsiteX4" fmla="*/ 129953 w 171158"/>
                  <a:gd name="connsiteY4" fmla="*/ 578224 h 601393"/>
                  <a:gd name="connsiteX5" fmla="*/ 99697 w 171158"/>
                  <a:gd name="connsiteY5" fmla="*/ 568138 h 601393"/>
                  <a:gd name="connsiteX6" fmla="*/ 22713 w 171158"/>
                  <a:gd name="connsiteY6" fmla="*/ 276115 h 601393"/>
                  <a:gd name="connsiteX7" fmla="*/ 5716 w 171158"/>
                  <a:gd name="connsiteY7" fmla="*/ 0 h 601393"/>
                  <a:gd name="connsiteX0" fmla="*/ 4248 w 179875"/>
                  <a:gd name="connsiteY0" fmla="*/ 0 h 608216"/>
                  <a:gd name="connsiteX1" fmla="*/ 128635 w 179875"/>
                  <a:gd name="connsiteY1" fmla="*/ 114399 h 608216"/>
                  <a:gd name="connsiteX2" fmla="*/ 179011 w 179875"/>
                  <a:gd name="connsiteY2" fmla="*/ 228699 h 608216"/>
                  <a:gd name="connsiteX3" fmla="*/ 157050 w 179875"/>
                  <a:gd name="connsiteY3" fmla="*/ 422828 h 608216"/>
                  <a:gd name="connsiteX4" fmla="*/ 138670 w 179875"/>
                  <a:gd name="connsiteY4" fmla="*/ 585047 h 608216"/>
                  <a:gd name="connsiteX5" fmla="*/ 108414 w 179875"/>
                  <a:gd name="connsiteY5" fmla="*/ 574961 h 608216"/>
                  <a:gd name="connsiteX6" fmla="*/ 31430 w 179875"/>
                  <a:gd name="connsiteY6" fmla="*/ 282938 h 608216"/>
                  <a:gd name="connsiteX7" fmla="*/ 4248 w 179875"/>
                  <a:gd name="connsiteY7" fmla="*/ 0 h 608216"/>
                  <a:gd name="connsiteX0" fmla="*/ 0 w 175627"/>
                  <a:gd name="connsiteY0" fmla="*/ 0 h 608216"/>
                  <a:gd name="connsiteX1" fmla="*/ 124387 w 175627"/>
                  <a:gd name="connsiteY1" fmla="*/ 114399 h 608216"/>
                  <a:gd name="connsiteX2" fmla="*/ 174763 w 175627"/>
                  <a:gd name="connsiteY2" fmla="*/ 228699 h 608216"/>
                  <a:gd name="connsiteX3" fmla="*/ 152802 w 175627"/>
                  <a:gd name="connsiteY3" fmla="*/ 422828 h 608216"/>
                  <a:gd name="connsiteX4" fmla="*/ 134422 w 175627"/>
                  <a:gd name="connsiteY4" fmla="*/ 585047 h 608216"/>
                  <a:gd name="connsiteX5" fmla="*/ 104166 w 175627"/>
                  <a:gd name="connsiteY5" fmla="*/ 574961 h 608216"/>
                  <a:gd name="connsiteX6" fmla="*/ 27182 w 175627"/>
                  <a:gd name="connsiteY6" fmla="*/ 282938 h 608216"/>
                  <a:gd name="connsiteX7" fmla="*/ 0 w 175627"/>
                  <a:gd name="connsiteY7" fmla="*/ 0 h 608216"/>
                  <a:gd name="connsiteX0" fmla="*/ 0 w 175627"/>
                  <a:gd name="connsiteY0" fmla="*/ 0 h 608216"/>
                  <a:gd name="connsiteX1" fmla="*/ 124387 w 175627"/>
                  <a:gd name="connsiteY1" fmla="*/ 114399 h 608216"/>
                  <a:gd name="connsiteX2" fmla="*/ 129035 w 175627"/>
                  <a:gd name="connsiteY2" fmla="*/ 173757 h 608216"/>
                  <a:gd name="connsiteX3" fmla="*/ 174763 w 175627"/>
                  <a:gd name="connsiteY3" fmla="*/ 228699 h 608216"/>
                  <a:gd name="connsiteX4" fmla="*/ 152802 w 175627"/>
                  <a:gd name="connsiteY4" fmla="*/ 422828 h 608216"/>
                  <a:gd name="connsiteX5" fmla="*/ 134422 w 175627"/>
                  <a:gd name="connsiteY5" fmla="*/ 585047 h 608216"/>
                  <a:gd name="connsiteX6" fmla="*/ 104166 w 175627"/>
                  <a:gd name="connsiteY6" fmla="*/ 574961 h 608216"/>
                  <a:gd name="connsiteX7" fmla="*/ 27182 w 175627"/>
                  <a:gd name="connsiteY7" fmla="*/ 282938 h 608216"/>
                  <a:gd name="connsiteX8" fmla="*/ 0 w 175627"/>
                  <a:gd name="connsiteY8" fmla="*/ 0 h 608216"/>
                  <a:gd name="connsiteX0" fmla="*/ 0 w 175627"/>
                  <a:gd name="connsiteY0" fmla="*/ 0 h 608216"/>
                  <a:gd name="connsiteX1" fmla="*/ 124387 w 175627"/>
                  <a:gd name="connsiteY1" fmla="*/ 114399 h 608216"/>
                  <a:gd name="connsiteX2" fmla="*/ 129035 w 175627"/>
                  <a:gd name="connsiteY2" fmla="*/ 173757 h 608216"/>
                  <a:gd name="connsiteX3" fmla="*/ 174763 w 175627"/>
                  <a:gd name="connsiteY3" fmla="*/ 228699 h 608216"/>
                  <a:gd name="connsiteX4" fmla="*/ 152802 w 175627"/>
                  <a:gd name="connsiteY4" fmla="*/ 422828 h 608216"/>
                  <a:gd name="connsiteX5" fmla="*/ 134422 w 175627"/>
                  <a:gd name="connsiteY5" fmla="*/ 585047 h 608216"/>
                  <a:gd name="connsiteX6" fmla="*/ 104166 w 175627"/>
                  <a:gd name="connsiteY6" fmla="*/ 574961 h 608216"/>
                  <a:gd name="connsiteX7" fmla="*/ 27182 w 175627"/>
                  <a:gd name="connsiteY7" fmla="*/ 282938 h 608216"/>
                  <a:gd name="connsiteX8" fmla="*/ 0 w 175627"/>
                  <a:gd name="connsiteY8" fmla="*/ 0 h 608216"/>
                  <a:gd name="connsiteX0" fmla="*/ 0 w 175627"/>
                  <a:gd name="connsiteY0" fmla="*/ 0 h 608216"/>
                  <a:gd name="connsiteX1" fmla="*/ 124387 w 175627"/>
                  <a:gd name="connsiteY1" fmla="*/ 114399 h 608216"/>
                  <a:gd name="connsiteX2" fmla="*/ 129035 w 175627"/>
                  <a:gd name="connsiteY2" fmla="*/ 173757 h 608216"/>
                  <a:gd name="connsiteX3" fmla="*/ 174763 w 175627"/>
                  <a:gd name="connsiteY3" fmla="*/ 228699 h 608216"/>
                  <a:gd name="connsiteX4" fmla="*/ 152802 w 175627"/>
                  <a:gd name="connsiteY4" fmla="*/ 422828 h 608216"/>
                  <a:gd name="connsiteX5" fmla="*/ 134422 w 175627"/>
                  <a:gd name="connsiteY5" fmla="*/ 585047 h 608216"/>
                  <a:gd name="connsiteX6" fmla="*/ 104166 w 175627"/>
                  <a:gd name="connsiteY6" fmla="*/ 574961 h 608216"/>
                  <a:gd name="connsiteX7" fmla="*/ 27182 w 175627"/>
                  <a:gd name="connsiteY7" fmla="*/ 282938 h 608216"/>
                  <a:gd name="connsiteX8" fmla="*/ 0 w 175627"/>
                  <a:gd name="connsiteY8" fmla="*/ 0 h 60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627" h="608216">
                    <a:moveTo>
                      <a:pt x="0" y="0"/>
                    </a:moveTo>
                    <a:cubicBezTo>
                      <a:pt x="35858" y="65555"/>
                      <a:pt x="98847" y="86334"/>
                      <a:pt x="124387" y="114399"/>
                    </a:cubicBezTo>
                    <a:cubicBezTo>
                      <a:pt x="120428" y="142221"/>
                      <a:pt x="120639" y="154707"/>
                      <a:pt x="129035" y="173757"/>
                    </a:cubicBezTo>
                    <a:cubicBezTo>
                      <a:pt x="137431" y="192807"/>
                      <a:pt x="152129" y="206522"/>
                      <a:pt x="174763" y="228699"/>
                    </a:cubicBezTo>
                    <a:cubicBezTo>
                      <a:pt x="180065" y="280673"/>
                      <a:pt x="159526" y="363437"/>
                      <a:pt x="152802" y="422828"/>
                    </a:cubicBezTo>
                    <a:cubicBezTo>
                      <a:pt x="146079" y="482219"/>
                      <a:pt x="143094" y="560260"/>
                      <a:pt x="134422" y="585047"/>
                    </a:cubicBezTo>
                    <a:cubicBezTo>
                      <a:pt x="125750" y="609834"/>
                      <a:pt x="122039" y="625312"/>
                      <a:pt x="104166" y="574961"/>
                    </a:cubicBezTo>
                    <a:cubicBezTo>
                      <a:pt x="86293" y="524610"/>
                      <a:pt x="42845" y="377628"/>
                      <a:pt x="27182" y="282938"/>
                    </a:cubicBezTo>
                    <a:cubicBezTo>
                      <a:pt x="11519" y="188248"/>
                      <a:pt x="9262" y="68464"/>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1" name="Group 109"/>
          <p:cNvGrpSpPr/>
          <p:nvPr/>
        </p:nvGrpSpPr>
        <p:grpSpPr>
          <a:xfrm>
            <a:off x="3288979" y="3178083"/>
            <a:ext cx="961859" cy="980543"/>
            <a:chOff x="4108423" y="4061198"/>
            <a:chExt cx="1476341" cy="1505021"/>
          </a:xfrm>
        </p:grpSpPr>
        <p:sp>
          <p:nvSpPr>
            <p:cNvPr id="112" name="Freeform 111"/>
            <p:cNvSpPr/>
            <p:nvPr/>
          </p:nvSpPr>
          <p:spPr>
            <a:xfrm>
              <a:off x="4108423" y="4061198"/>
              <a:ext cx="1476341" cy="1505021"/>
            </a:xfrm>
            <a:custGeom>
              <a:avLst/>
              <a:gdLst>
                <a:gd name="connsiteX0" fmla="*/ 1205855 w 2187259"/>
                <a:gd name="connsiteY0" fmla="*/ 0 h 2229751"/>
                <a:gd name="connsiteX1" fmla="*/ 1395041 w 2187259"/>
                <a:gd name="connsiteY1" fmla="*/ 70944 h 2229751"/>
                <a:gd name="connsiteX2" fmla="*/ 1473869 w 2187259"/>
                <a:gd name="connsiteY2" fmla="*/ 173421 h 2229751"/>
                <a:gd name="connsiteX3" fmla="*/ 1532990 w 2187259"/>
                <a:gd name="connsiteY3" fmla="*/ 201010 h 2229751"/>
                <a:gd name="connsiteX4" fmla="*/ 1655173 w 2187259"/>
                <a:gd name="connsiteY4" fmla="*/ 417786 h 2229751"/>
                <a:gd name="connsiteX5" fmla="*/ 1722176 w 2187259"/>
                <a:gd name="connsiteY5" fmla="*/ 827690 h 2229751"/>
                <a:gd name="connsiteX6" fmla="*/ 1670938 w 2187259"/>
                <a:gd name="connsiteY6" fmla="*/ 1119352 h 2229751"/>
                <a:gd name="connsiteX7" fmla="*/ 1639407 w 2187259"/>
                <a:gd name="connsiteY7" fmla="*/ 1308538 h 2229751"/>
                <a:gd name="connsiteX8" fmla="*/ 1749766 w 2187259"/>
                <a:gd name="connsiteY8" fmla="*/ 1450428 h 2229751"/>
                <a:gd name="connsiteX9" fmla="*/ 1879831 w 2187259"/>
                <a:gd name="connsiteY9" fmla="*/ 1501666 h 2229751"/>
                <a:gd name="connsiteX10" fmla="*/ 1787733 w 2187259"/>
                <a:gd name="connsiteY10" fmla="*/ 1589423 h 2229751"/>
                <a:gd name="connsiteX11" fmla="*/ 1726096 w 2187259"/>
                <a:gd name="connsiteY11" fmla="*/ 1610673 h 2229751"/>
                <a:gd name="connsiteX12" fmla="*/ 1788770 w 2187259"/>
                <a:gd name="connsiteY12" fmla="*/ 1626818 h 2229751"/>
                <a:gd name="connsiteX13" fmla="*/ 1886070 w 2187259"/>
                <a:gd name="connsiteY13" fmla="*/ 1652094 h 2229751"/>
                <a:gd name="connsiteX14" fmla="*/ 2007752 w 2187259"/>
                <a:gd name="connsiteY14" fmla="*/ 1691462 h 2229751"/>
                <a:gd name="connsiteX15" fmla="*/ 2111540 w 2187259"/>
                <a:gd name="connsiteY15" fmla="*/ 1730829 h 2229751"/>
                <a:gd name="connsiteX16" fmla="*/ 2143749 w 2187259"/>
                <a:gd name="connsiteY16" fmla="*/ 1870406 h 2229751"/>
                <a:gd name="connsiteX17" fmla="*/ 2168802 w 2187259"/>
                <a:gd name="connsiteY17" fmla="*/ 2052928 h 2229751"/>
                <a:gd name="connsiteX18" fmla="*/ 2186696 w 2187259"/>
                <a:gd name="connsiteY18" fmla="*/ 2217557 h 2229751"/>
                <a:gd name="connsiteX19" fmla="*/ 2183118 w 2187259"/>
                <a:gd name="connsiteY19" fmla="*/ 2217557 h 2229751"/>
                <a:gd name="connsiteX20" fmla="*/ 1116611 w 2187259"/>
                <a:gd name="connsiteY20" fmla="*/ 2221135 h 2229751"/>
                <a:gd name="connsiteX21" fmla="*/ 0 w 2187259"/>
                <a:gd name="connsiteY21" fmla="*/ 2217557 h 2229751"/>
                <a:gd name="connsiteX22" fmla="*/ 53683 w 2187259"/>
                <a:gd name="connsiteY22" fmla="*/ 1856091 h 2229751"/>
                <a:gd name="connsiteX23" fmla="*/ 96629 w 2187259"/>
                <a:gd name="connsiteY23" fmla="*/ 1727251 h 2229751"/>
                <a:gd name="connsiteX24" fmla="*/ 200417 w 2187259"/>
                <a:gd name="connsiteY24" fmla="*/ 1677146 h 2229751"/>
                <a:gd name="connsiteX25" fmla="*/ 429860 w 2187259"/>
                <a:gd name="connsiteY25" fmla="*/ 1611216 h 2229751"/>
                <a:gd name="connsiteX26" fmla="*/ 450554 w 2187259"/>
                <a:gd name="connsiteY26" fmla="*/ 1605451 h 2229751"/>
                <a:gd name="connsiteX27" fmla="*/ 449457 w 2187259"/>
                <a:gd name="connsiteY27" fmla="*/ 1605046 h 2229751"/>
                <a:gd name="connsiteX28" fmla="*/ 350576 w 2187259"/>
                <a:gd name="connsiteY28" fmla="*/ 1505607 h 2229751"/>
                <a:gd name="connsiteX29" fmla="*/ 484583 w 2187259"/>
                <a:gd name="connsiteY29" fmla="*/ 1430721 h 2229751"/>
                <a:gd name="connsiteX30" fmla="*/ 575235 w 2187259"/>
                <a:gd name="connsiteY30" fmla="*/ 1280948 h 2229751"/>
                <a:gd name="connsiteX31" fmla="*/ 512173 w 2187259"/>
                <a:gd name="connsiteY31" fmla="*/ 997169 h 2229751"/>
                <a:gd name="connsiteX32" fmla="*/ 508231 w 2187259"/>
                <a:gd name="connsiteY32" fmla="*/ 520262 h 2229751"/>
                <a:gd name="connsiteX33" fmla="*/ 638297 w 2187259"/>
                <a:gd name="connsiteY33" fmla="*/ 216776 h 2229751"/>
                <a:gd name="connsiteX34" fmla="*/ 859014 w 2187259"/>
                <a:gd name="connsiteY34" fmla="*/ 70945 h 2229751"/>
                <a:gd name="connsiteX35" fmla="*/ 1205855 w 2187259"/>
                <a:gd name="connsiteY35" fmla="*/ 0 h 2229751"/>
                <a:gd name="connsiteX0" fmla="*/ 1205855 w 2187259"/>
                <a:gd name="connsiteY0" fmla="*/ 0 h 2229751"/>
                <a:gd name="connsiteX1" fmla="*/ 1395041 w 2187259"/>
                <a:gd name="connsiteY1" fmla="*/ 70944 h 2229751"/>
                <a:gd name="connsiteX2" fmla="*/ 1473869 w 2187259"/>
                <a:gd name="connsiteY2" fmla="*/ 173421 h 2229751"/>
                <a:gd name="connsiteX3" fmla="*/ 1532990 w 2187259"/>
                <a:gd name="connsiteY3" fmla="*/ 201010 h 2229751"/>
                <a:gd name="connsiteX4" fmla="*/ 1655173 w 2187259"/>
                <a:gd name="connsiteY4" fmla="*/ 417786 h 2229751"/>
                <a:gd name="connsiteX5" fmla="*/ 1722176 w 2187259"/>
                <a:gd name="connsiteY5" fmla="*/ 827690 h 2229751"/>
                <a:gd name="connsiteX6" fmla="*/ 1670938 w 2187259"/>
                <a:gd name="connsiteY6" fmla="*/ 1119352 h 2229751"/>
                <a:gd name="connsiteX7" fmla="*/ 1639407 w 2187259"/>
                <a:gd name="connsiteY7" fmla="*/ 1308538 h 2229751"/>
                <a:gd name="connsiteX8" fmla="*/ 1749766 w 2187259"/>
                <a:gd name="connsiteY8" fmla="*/ 1450428 h 2229751"/>
                <a:gd name="connsiteX9" fmla="*/ 1879831 w 2187259"/>
                <a:gd name="connsiteY9" fmla="*/ 1501666 h 2229751"/>
                <a:gd name="connsiteX10" fmla="*/ 1787733 w 2187259"/>
                <a:gd name="connsiteY10" fmla="*/ 1589423 h 2229751"/>
                <a:gd name="connsiteX11" fmla="*/ 1726096 w 2187259"/>
                <a:gd name="connsiteY11" fmla="*/ 1610673 h 2229751"/>
                <a:gd name="connsiteX12" fmla="*/ 1788770 w 2187259"/>
                <a:gd name="connsiteY12" fmla="*/ 1626818 h 2229751"/>
                <a:gd name="connsiteX13" fmla="*/ 1886070 w 2187259"/>
                <a:gd name="connsiteY13" fmla="*/ 1652094 h 2229751"/>
                <a:gd name="connsiteX14" fmla="*/ 2007752 w 2187259"/>
                <a:gd name="connsiteY14" fmla="*/ 1691462 h 2229751"/>
                <a:gd name="connsiteX15" fmla="*/ 2111540 w 2187259"/>
                <a:gd name="connsiteY15" fmla="*/ 1730829 h 2229751"/>
                <a:gd name="connsiteX16" fmla="*/ 2143749 w 2187259"/>
                <a:gd name="connsiteY16" fmla="*/ 1870406 h 2229751"/>
                <a:gd name="connsiteX17" fmla="*/ 2168802 w 2187259"/>
                <a:gd name="connsiteY17" fmla="*/ 2052928 h 2229751"/>
                <a:gd name="connsiteX18" fmla="*/ 2186696 w 2187259"/>
                <a:gd name="connsiteY18" fmla="*/ 2217557 h 2229751"/>
                <a:gd name="connsiteX19" fmla="*/ 2183118 w 2187259"/>
                <a:gd name="connsiteY19" fmla="*/ 2217557 h 2229751"/>
                <a:gd name="connsiteX20" fmla="*/ 1116611 w 2187259"/>
                <a:gd name="connsiteY20" fmla="*/ 2221135 h 2229751"/>
                <a:gd name="connsiteX21" fmla="*/ 0 w 2187259"/>
                <a:gd name="connsiteY21" fmla="*/ 2217557 h 2229751"/>
                <a:gd name="connsiteX22" fmla="*/ 53683 w 2187259"/>
                <a:gd name="connsiteY22" fmla="*/ 1856091 h 2229751"/>
                <a:gd name="connsiteX23" fmla="*/ 96629 w 2187259"/>
                <a:gd name="connsiteY23" fmla="*/ 1727251 h 2229751"/>
                <a:gd name="connsiteX24" fmla="*/ 200417 w 2187259"/>
                <a:gd name="connsiteY24" fmla="*/ 1677146 h 2229751"/>
                <a:gd name="connsiteX25" fmla="*/ 429860 w 2187259"/>
                <a:gd name="connsiteY25" fmla="*/ 1611216 h 2229751"/>
                <a:gd name="connsiteX26" fmla="*/ 450554 w 2187259"/>
                <a:gd name="connsiteY26" fmla="*/ 1605451 h 2229751"/>
                <a:gd name="connsiteX27" fmla="*/ 449457 w 2187259"/>
                <a:gd name="connsiteY27" fmla="*/ 1605046 h 2229751"/>
                <a:gd name="connsiteX28" fmla="*/ 350576 w 2187259"/>
                <a:gd name="connsiteY28" fmla="*/ 1505607 h 2229751"/>
                <a:gd name="connsiteX29" fmla="*/ 484583 w 2187259"/>
                <a:gd name="connsiteY29" fmla="*/ 1430721 h 2229751"/>
                <a:gd name="connsiteX30" fmla="*/ 575235 w 2187259"/>
                <a:gd name="connsiteY30" fmla="*/ 1280948 h 2229751"/>
                <a:gd name="connsiteX31" fmla="*/ 512173 w 2187259"/>
                <a:gd name="connsiteY31" fmla="*/ 997169 h 2229751"/>
                <a:gd name="connsiteX32" fmla="*/ 508231 w 2187259"/>
                <a:gd name="connsiteY32" fmla="*/ 520262 h 2229751"/>
                <a:gd name="connsiteX33" fmla="*/ 638297 w 2187259"/>
                <a:gd name="connsiteY33" fmla="*/ 216776 h 2229751"/>
                <a:gd name="connsiteX34" fmla="*/ 859014 w 2187259"/>
                <a:gd name="connsiteY34" fmla="*/ 70945 h 2229751"/>
                <a:gd name="connsiteX35" fmla="*/ 1205855 w 2187259"/>
                <a:gd name="connsiteY35" fmla="*/ 0 h 2229751"/>
                <a:gd name="connsiteX0" fmla="*/ 1205855 w 2187259"/>
                <a:gd name="connsiteY0" fmla="*/ 0 h 2229751"/>
                <a:gd name="connsiteX1" fmla="*/ 1395041 w 2187259"/>
                <a:gd name="connsiteY1" fmla="*/ 70944 h 2229751"/>
                <a:gd name="connsiteX2" fmla="*/ 1473869 w 2187259"/>
                <a:gd name="connsiteY2" fmla="*/ 173421 h 2229751"/>
                <a:gd name="connsiteX3" fmla="*/ 1532990 w 2187259"/>
                <a:gd name="connsiteY3" fmla="*/ 201010 h 2229751"/>
                <a:gd name="connsiteX4" fmla="*/ 1655173 w 2187259"/>
                <a:gd name="connsiteY4" fmla="*/ 417786 h 2229751"/>
                <a:gd name="connsiteX5" fmla="*/ 1722176 w 2187259"/>
                <a:gd name="connsiteY5" fmla="*/ 827690 h 2229751"/>
                <a:gd name="connsiteX6" fmla="*/ 1670938 w 2187259"/>
                <a:gd name="connsiteY6" fmla="*/ 1119352 h 2229751"/>
                <a:gd name="connsiteX7" fmla="*/ 1639407 w 2187259"/>
                <a:gd name="connsiteY7" fmla="*/ 1308538 h 2229751"/>
                <a:gd name="connsiteX8" fmla="*/ 1749766 w 2187259"/>
                <a:gd name="connsiteY8" fmla="*/ 1450428 h 2229751"/>
                <a:gd name="connsiteX9" fmla="*/ 1879831 w 2187259"/>
                <a:gd name="connsiteY9" fmla="*/ 1501666 h 2229751"/>
                <a:gd name="connsiteX10" fmla="*/ 1787733 w 2187259"/>
                <a:gd name="connsiteY10" fmla="*/ 1589423 h 2229751"/>
                <a:gd name="connsiteX11" fmla="*/ 1726096 w 2187259"/>
                <a:gd name="connsiteY11" fmla="*/ 1610673 h 2229751"/>
                <a:gd name="connsiteX12" fmla="*/ 1788770 w 2187259"/>
                <a:gd name="connsiteY12" fmla="*/ 1626818 h 2229751"/>
                <a:gd name="connsiteX13" fmla="*/ 1886070 w 2187259"/>
                <a:gd name="connsiteY13" fmla="*/ 1652094 h 2229751"/>
                <a:gd name="connsiteX14" fmla="*/ 2007752 w 2187259"/>
                <a:gd name="connsiteY14" fmla="*/ 1691462 h 2229751"/>
                <a:gd name="connsiteX15" fmla="*/ 2111540 w 2187259"/>
                <a:gd name="connsiteY15" fmla="*/ 1730829 h 2229751"/>
                <a:gd name="connsiteX16" fmla="*/ 2143749 w 2187259"/>
                <a:gd name="connsiteY16" fmla="*/ 1870406 h 2229751"/>
                <a:gd name="connsiteX17" fmla="*/ 2168802 w 2187259"/>
                <a:gd name="connsiteY17" fmla="*/ 2052928 h 2229751"/>
                <a:gd name="connsiteX18" fmla="*/ 2186696 w 2187259"/>
                <a:gd name="connsiteY18" fmla="*/ 2217557 h 2229751"/>
                <a:gd name="connsiteX19" fmla="*/ 2183118 w 2187259"/>
                <a:gd name="connsiteY19" fmla="*/ 2217557 h 2229751"/>
                <a:gd name="connsiteX20" fmla="*/ 1116611 w 2187259"/>
                <a:gd name="connsiteY20" fmla="*/ 2221135 h 2229751"/>
                <a:gd name="connsiteX21" fmla="*/ 0 w 2187259"/>
                <a:gd name="connsiteY21" fmla="*/ 2217557 h 2229751"/>
                <a:gd name="connsiteX22" fmla="*/ 53683 w 2187259"/>
                <a:gd name="connsiteY22" fmla="*/ 1856091 h 2229751"/>
                <a:gd name="connsiteX23" fmla="*/ 96629 w 2187259"/>
                <a:gd name="connsiteY23" fmla="*/ 1727251 h 2229751"/>
                <a:gd name="connsiteX24" fmla="*/ 200417 w 2187259"/>
                <a:gd name="connsiteY24" fmla="*/ 1677146 h 2229751"/>
                <a:gd name="connsiteX25" fmla="*/ 429860 w 2187259"/>
                <a:gd name="connsiteY25" fmla="*/ 1611216 h 2229751"/>
                <a:gd name="connsiteX26" fmla="*/ 450554 w 2187259"/>
                <a:gd name="connsiteY26" fmla="*/ 1605451 h 2229751"/>
                <a:gd name="connsiteX27" fmla="*/ 449457 w 2187259"/>
                <a:gd name="connsiteY27" fmla="*/ 1605046 h 2229751"/>
                <a:gd name="connsiteX28" fmla="*/ 350576 w 2187259"/>
                <a:gd name="connsiteY28" fmla="*/ 1505607 h 2229751"/>
                <a:gd name="connsiteX29" fmla="*/ 484583 w 2187259"/>
                <a:gd name="connsiteY29" fmla="*/ 1430721 h 2229751"/>
                <a:gd name="connsiteX30" fmla="*/ 575235 w 2187259"/>
                <a:gd name="connsiteY30" fmla="*/ 1280948 h 2229751"/>
                <a:gd name="connsiteX31" fmla="*/ 512173 w 2187259"/>
                <a:gd name="connsiteY31" fmla="*/ 997169 h 2229751"/>
                <a:gd name="connsiteX32" fmla="*/ 508231 w 2187259"/>
                <a:gd name="connsiteY32" fmla="*/ 520262 h 2229751"/>
                <a:gd name="connsiteX33" fmla="*/ 638297 w 2187259"/>
                <a:gd name="connsiteY33" fmla="*/ 216776 h 2229751"/>
                <a:gd name="connsiteX34" fmla="*/ 859014 w 2187259"/>
                <a:gd name="connsiteY34" fmla="*/ 70945 h 2229751"/>
                <a:gd name="connsiteX35" fmla="*/ 1205855 w 2187259"/>
                <a:gd name="connsiteY35" fmla="*/ 0 h 2229751"/>
                <a:gd name="connsiteX0" fmla="*/ 1205855 w 2187259"/>
                <a:gd name="connsiteY0" fmla="*/ 0 h 2229751"/>
                <a:gd name="connsiteX1" fmla="*/ 1395041 w 2187259"/>
                <a:gd name="connsiteY1" fmla="*/ 70944 h 2229751"/>
                <a:gd name="connsiteX2" fmla="*/ 1462044 w 2187259"/>
                <a:gd name="connsiteY2" fmla="*/ 149772 h 2229751"/>
                <a:gd name="connsiteX3" fmla="*/ 1532990 w 2187259"/>
                <a:gd name="connsiteY3" fmla="*/ 201010 h 2229751"/>
                <a:gd name="connsiteX4" fmla="*/ 1655173 w 2187259"/>
                <a:gd name="connsiteY4" fmla="*/ 417786 h 2229751"/>
                <a:gd name="connsiteX5" fmla="*/ 1722176 w 2187259"/>
                <a:gd name="connsiteY5" fmla="*/ 827690 h 2229751"/>
                <a:gd name="connsiteX6" fmla="*/ 1670938 w 2187259"/>
                <a:gd name="connsiteY6" fmla="*/ 1119352 h 2229751"/>
                <a:gd name="connsiteX7" fmla="*/ 1639407 w 2187259"/>
                <a:gd name="connsiteY7" fmla="*/ 1308538 h 2229751"/>
                <a:gd name="connsiteX8" fmla="*/ 1749766 w 2187259"/>
                <a:gd name="connsiteY8" fmla="*/ 1450428 h 2229751"/>
                <a:gd name="connsiteX9" fmla="*/ 1879831 w 2187259"/>
                <a:gd name="connsiteY9" fmla="*/ 1501666 h 2229751"/>
                <a:gd name="connsiteX10" fmla="*/ 1787733 w 2187259"/>
                <a:gd name="connsiteY10" fmla="*/ 1589423 h 2229751"/>
                <a:gd name="connsiteX11" fmla="*/ 1726096 w 2187259"/>
                <a:gd name="connsiteY11" fmla="*/ 1610673 h 2229751"/>
                <a:gd name="connsiteX12" fmla="*/ 1788770 w 2187259"/>
                <a:gd name="connsiteY12" fmla="*/ 1626818 h 2229751"/>
                <a:gd name="connsiteX13" fmla="*/ 1886070 w 2187259"/>
                <a:gd name="connsiteY13" fmla="*/ 1652094 h 2229751"/>
                <a:gd name="connsiteX14" fmla="*/ 2007752 w 2187259"/>
                <a:gd name="connsiteY14" fmla="*/ 1691462 h 2229751"/>
                <a:gd name="connsiteX15" fmla="*/ 2111540 w 2187259"/>
                <a:gd name="connsiteY15" fmla="*/ 1730829 h 2229751"/>
                <a:gd name="connsiteX16" fmla="*/ 2143749 w 2187259"/>
                <a:gd name="connsiteY16" fmla="*/ 1870406 h 2229751"/>
                <a:gd name="connsiteX17" fmla="*/ 2168802 w 2187259"/>
                <a:gd name="connsiteY17" fmla="*/ 2052928 h 2229751"/>
                <a:gd name="connsiteX18" fmla="*/ 2186696 w 2187259"/>
                <a:gd name="connsiteY18" fmla="*/ 2217557 h 2229751"/>
                <a:gd name="connsiteX19" fmla="*/ 2183118 w 2187259"/>
                <a:gd name="connsiteY19" fmla="*/ 2217557 h 2229751"/>
                <a:gd name="connsiteX20" fmla="*/ 1116611 w 2187259"/>
                <a:gd name="connsiteY20" fmla="*/ 2221135 h 2229751"/>
                <a:gd name="connsiteX21" fmla="*/ 0 w 2187259"/>
                <a:gd name="connsiteY21" fmla="*/ 2217557 h 2229751"/>
                <a:gd name="connsiteX22" fmla="*/ 53683 w 2187259"/>
                <a:gd name="connsiteY22" fmla="*/ 1856091 h 2229751"/>
                <a:gd name="connsiteX23" fmla="*/ 96629 w 2187259"/>
                <a:gd name="connsiteY23" fmla="*/ 1727251 h 2229751"/>
                <a:gd name="connsiteX24" fmla="*/ 200417 w 2187259"/>
                <a:gd name="connsiteY24" fmla="*/ 1677146 h 2229751"/>
                <a:gd name="connsiteX25" fmla="*/ 429860 w 2187259"/>
                <a:gd name="connsiteY25" fmla="*/ 1611216 h 2229751"/>
                <a:gd name="connsiteX26" fmla="*/ 450554 w 2187259"/>
                <a:gd name="connsiteY26" fmla="*/ 1605451 h 2229751"/>
                <a:gd name="connsiteX27" fmla="*/ 449457 w 2187259"/>
                <a:gd name="connsiteY27" fmla="*/ 1605046 h 2229751"/>
                <a:gd name="connsiteX28" fmla="*/ 350576 w 2187259"/>
                <a:gd name="connsiteY28" fmla="*/ 1505607 h 2229751"/>
                <a:gd name="connsiteX29" fmla="*/ 484583 w 2187259"/>
                <a:gd name="connsiteY29" fmla="*/ 1430721 h 2229751"/>
                <a:gd name="connsiteX30" fmla="*/ 575235 w 2187259"/>
                <a:gd name="connsiteY30" fmla="*/ 1280948 h 2229751"/>
                <a:gd name="connsiteX31" fmla="*/ 512173 w 2187259"/>
                <a:gd name="connsiteY31" fmla="*/ 997169 h 2229751"/>
                <a:gd name="connsiteX32" fmla="*/ 508231 w 2187259"/>
                <a:gd name="connsiteY32" fmla="*/ 520262 h 2229751"/>
                <a:gd name="connsiteX33" fmla="*/ 638297 w 2187259"/>
                <a:gd name="connsiteY33" fmla="*/ 216776 h 2229751"/>
                <a:gd name="connsiteX34" fmla="*/ 859014 w 2187259"/>
                <a:gd name="connsiteY34" fmla="*/ 70945 h 2229751"/>
                <a:gd name="connsiteX35" fmla="*/ 1205855 w 2187259"/>
                <a:gd name="connsiteY35" fmla="*/ 0 h 2229751"/>
                <a:gd name="connsiteX0" fmla="*/ 1205855 w 2187259"/>
                <a:gd name="connsiteY0" fmla="*/ 0 h 2229751"/>
                <a:gd name="connsiteX1" fmla="*/ 1395041 w 2187259"/>
                <a:gd name="connsiteY1" fmla="*/ 70944 h 2229751"/>
                <a:gd name="connsiteX2" fmla="*/ 1462044 w 2187259"/>
                <a:gd name="connsiteY2" fmla="*/ 149772 h 2229751"/>
                <a:gd name="connsiteX3" fmla="*/ 1532990 w 2187259"/>
                <a:gd name="connsiteY3" fmla="*/ 201010 h 2229751"/>
                <a:gd name="connsiteX4" fmla="*/ 1655173 w 2187259"/>
                <a:gd name="connsiteY4" fmla="*/ 417786 h 2229751"/>
                <a:gd name="connsiteX5" fmla="*/ 1722176 w 2187259"/>
                <a:gd name="connsiteY5" fmla="*/ 827690 h 2229751"/>
                <a:gd name="connsiteX6" fmla="*/ 1670938 w 2187259"/>
                <a:gd name="connsiteY6" fmla="*/ 1119352 h 2229751"/>
                <a:gd name="connsiteX7" fmla="*/ 1639407 w 2187259"/>
                <a:gd name="connsiteY7" fmla="*/ 1308538 h 2229751"/>
                <a:gd name="connsiteX8" fmla="*/ 1749766 w 2187259"/>
                <a:gd name="connsiteY8" fmla="*/ 1450428 h 2229751"/>
                <a:gd name="connsiteX9" fmla="*/ 1879831 w 2187259"/>
                <a:gd name="connsiteY9" fmla="*/ 1501666 h 2229751"/>
                <a:gd name="connsiteX10" fmla="*/ 1787733 w 2187259"/>
                <a:gd name="connsiteY10" fmla="*/ 1589423 h 2229751"/>
                <a:gd name="connsiteX11" fmla="*/ 1726096 w 2187259"/>
                <a:gd name="connsiteY11" fmla="*/ 1610673 h 2229751"/>
                <a:gd name="connsiteX12" fmla="*/ 1788770 w 2187259"/>
                <a:gd name="connsiteY12" fmla="*/ 1626818 h 2229751"/>
                <a:gd name="connsiteX13" fmla="*/ 1886070 w 2187259"/>
                <a:gd name="connsiteY13" fmla="*/ 1652094 h 2229751"/>
                <a:gd name="connsiteX14" fmla="*/ 2007752 w 2187259"/>
                <a:gd name="connsiteY14" fmla="*/ 1691462 h 2229751"/>
                <a:gd name="connsiteX15" fmla="*/ 2111540 w 2187259"/>
                <a:gd name="connsiteY15" fmla="*/ 1730829 h 2229751"/>
                <a:gd name="connsiteX16" fmla="*/ 2143749 w 2187259"/>
                <a:gd name="connsiteY16" fmla="*/ 1870406 h 2229751"/>
                <a:gd name="connsiteX17" fmla="*/ 2168802 w 2187259"/>
                <a:gd name="connsiteY17" fmla="*/ 2052928 h 2229751"/>
                <a:gd name="connsiteX18" fmla="*/ 2186696 w 2187259"/>
                <a:gd name="connsiteY18" fmla="*/ 2217557 h 2229751"/>
                <a:gd name="connsiteX19" fmla="*/ 2183118 w 2187259"/>
                <a:gd name="connsiteY19" fmla="*/ 2217557 h 2229751"/>
                <a:gd name="connsiteX20" fmla="*/ 1116611 w 2187259"/>
                <a:gd name="connsiteY20" fmla="*/ 2221135 h 2229751"/>
                <a:gd name="connsiteX21" fmla="*/ 0 w 2187259"/>
                <a:gd name="connsiteY21" fmla="*/ 2217557 h 2229751"/>
                <a:gd name="connsiteX22" fmla="*/ 53683 w 2187259"/>
                <a:gd name="connsiteY22" fmla="*/ 1856091 h 2229751"/>
                <a:gd name="connsiteX23" fmla="*/ 96629 w 2187259"/>
                <a:gd name="connsiteY23" fmla="*/ 1727251 h 2229751"/>
                <a:gd name="connsiteX24" fmla="*/ 200417 w 2187259"/>
                <a:gd name="connsiteY24" fmla="*/ 1677146 h 2229751"/>
                <a:gd name="connsiteX25" fmla="*/ 429860 w 2187259"/>
                <a:gd name="connsiteY25" fmla="*/ 1611216 h 2229751"/>
                <a:gd name="connsiteX26" fmla="*/ 450554 w 2187259"/>
                <a:gd name="connsiteY26" fmla="*/ 1605451 h 2229751"/>
                <a:gd name="connsiteX27" fmla="*/ 449457 w 2187259"/>
                <a:gd name="connsiteY27" fmla="*/ 1605046 h 2229751"/>
                <a:gd name="connsiteX28" fmla="*/ 350576 w 2187259"/>
                <a:gd name="connsiteY28" fmla="*/ 1505607 h 2229751"/>
                <a:gd name="connsiteX29" fmla="*/ 484583 w 2187259"/>
                <a:gd name="connsiteY29" fmla="*/ 1430721 h 2229751"/>
                <a:gd name="connsiteX30" fmla="*/ 575235 w 2187259"/>
                <a:gd name="connsiteY30" fmla="*/ 1280948 h 2229751"/>
                <a:gd name="connsiteX31" fmla="*/ 512173 w 2187259"/>
                <a:gd name="connsiteY31" fmla="*/ 997169 h 2229751"/>
                <a:gd name="connsiteX32" fmla="*/ 508231 w 2187259"/>
                <a:gd name="connsiteY32" fmla="*/ 520262 h 2229751"/>
                <a:gd name="connsiteX33" fmla="*/ 638297 w 2187259"/>
                <a:gd name="connsiteY33" fmla="*/ 216776 h 2229751"/>
                <a:gd name="connsiteX34" fmla="*/ 859014 w 2187259"/>
                <a:gd name="connsiteY34" fmla="*/ 70945 h 2229751"/>
                <a:gd name="connsiteX35" fmla="*/ 1205855 w 2187259"/>
                <a:gd name="connsiteY35" fmla="*/ 0 h 222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87259" h="2229751">
                  <a:moveTo>
                    <a:pt x="1205855" y="0"/>
                  </a:moveTo>
                  <a:cubicBezTo>
                    <a:pt x="1295193" y="0"/>
                    <a:pt x="1352343" y="45982"/>
                    <a:pt x="1395041" y="70944"/>
                  </a:cubicBezTo>
                  <a:cubicBezTo>
                    <a:pt x="1437739" y="95906"/>
                    <a:pt x="1454818" y="120212"/>
                    <a:pt x="1462044" y="149772"/>
                  </a:cubicBezTo>
                  <a:cubicBezTo>
                    <a:pt x="1496860" y="155684"/>
                    <a:pt x="1500802" y="156341"/>
                    <a:pt x="1532990" y="201010"/>
                  </a:cubicBezTo>
                  <a:cubicBezTo>
                    <a:pt x="1565178" y="245679"/>
                    <a:pt x="1623642" y="313339"/>
                    <a:pt x="1655173" y="417786"/>
                  </a:cubicBezTo>
                  <a:cubicBezTo>
                    <a:pt x="1686704" y="522233"/>
                    <a:pt x="1719549" y="710762"/>
                    <a:pt x="1722176" y="827690"/>
                  </a:cubicBezTo>
                  <a:cubicBezTo>
                    <a:pt x="1724803" y="944618"/>
                    <a:pt x="1684733" y="1039211"/>
                    <a:pt x="1670938" y="1119352"/>
                  </a:cubicBezTo>
                  <a:cubicBezTo>
                    <a:pt x="1657143" y="1199493"/>
                    <a:pt x="1626269" y="1253359"/>
                    <a:pt x="1639407" y="1308538"/>
                  </a:cubicBezTo>
                  <a:cubicBezTo>
                    <a:pt x="1652545" y="1363717"/>
                    <a:pt x="1709695" y="1418240"/>
                    <a:pt x="1749766" y="1450428"/>
                  </a:cubicBezTo>
                  <a:cubicBezTo>
                    <a:pt x="1789837" y="1482616"/>
                    <a:pt x="1833191" y="1498382"/>
                    <a:pt x="1879831" y="1501666"/>
                  </a:cubicBezTo>
                  <a:cubicBezTo>
                    <a:pt x="1876383" y="1521865"/>
                    <a:pt x="1844852" y="1561649"/>
                    <a:pt x="1787733" y="1589423"/>
                  </a:cubicBezTo>
                  <a:lnTo>
                    <a:pt x="1726096" y="1610673"/>
                  </a:lnTo>
                  <a:lnTo>
                    <a:pt x="1788770" y="1626818"/>
                  </a:lnTo>
                  <a:lnTo>
                    <a:pt x="1886070" y="1652094"/>
                  </a:lnTo>
                  <a:cubicBezTo>
                    <a:pt x="1940947" y="1667602"/>
                    <a:pt x="1970173" y="1678339"/>
                    <a:pt x="2007752" y="1691462"/>
                  </a:cubicBezTo>
                  <a:cubicBezTo>
                    <a:pt x="2045331" y="1704584"/>
                    <a:pt x="2088874" y="1701005"/>
                    <a:pt x="2111540" y="1730829"/>
                  </a:cubicBezTo>
                  <a:cubicBezTo>
                    <a:pt x="2134206" y="1760653"/>
                    <a:pt x="2134206" y="1816722"/>
                    <a:pt x="2143749" y="1870406"/>
                  </a:cubicBezTo>
                  <a:cubicBezTo>
                    <a:pt x="2153293" y="1924089"/>
                    <a:pt x="2161644" y="1995070"/>
                    <a:pt x="2168802" y="2052928"/>
                  </a:cubicBezTo>
                  <a:cubicBezTo>
                    <a:pt x="2175960" y="2110787"/>
                    <a:pt x="2184310" y="2190119"/>
                    <a:pt x="2186696" y="2217557"/>
                  </a:cubicBezTo>
                  <a:cubicBezTo>
                    <a:pt x="2189082" y="2244995"/>
                    <a:pt x="2183118" y="2217557"/>
                    <a:pt x="2183118" y="2217557"/>
                  </a:cubicBezTo>
                  <a:lnTo>
                    <a:pt x="1116611" y="2221135"/>
                  </a:lnTo>
                  <a:cubicBezTo>
                    <a:pt x="863704" y="2227696"/>
                    <a:pt x="558305" y="2219346"/>
                    <a:pt x="0" y="2217557"/>
                  </a:cubicBezTo>
                  <a:cubicBezTo>
                    <a:pt x="1790" y="2178190"/>
                    <a:pt x="37579" y="1937809"/>
                    <a:pt x="53683" y="1856091"/>
                  </a:cubicBezTo>
                  <a:cubicBezTo>
                    <a:pt x="69788" y="1774373"/>
                    <a:pt x="75753" y="1746338"/>
                    <a:pt x="96629" y="1727251"/>
                  </a:cubicBezTo>
                  <a:cubicBezTo>
                    <a:pt x="117506" y="1708163"/>
                    <a:pt x="87086" y="1712935"/>
                    <a:pt x="200417" y="1677146"/>
                  </a:cubicBezTo>
                  <a:cubicBezTo>
                    <a:pt x="242916" y="1663725"/>
                    <a:pt x="333143" y="1638226"/>
                    <a:pt x="429860" y="1611216"/>
                  </a:cubicBezTo>
                  <a:lnTo>
                    <a:pt x="450554" y="1605451"/>
                  </a:lnTo>
                  <a:lnTo>
                    <a:pt x="449457" y="1605046"/>
                  </a:lnTo>
                  <a:cubicBezTo>
                    <a:pt x="370437" y="1569655"/>
                    <a:pt x="349344" y="1527367"/>
                    <a:pt x="350576" y="1505607"/>
                  </a:cubicBezTo>
                  <a:cubicBezTo>
                    <a:pt x="388019" y="1502322"/>
                    <a:pt x="447140" y="1468164"/>
                    <a:pt x="484583" y="1430721"/>
                  </a:cubicBezTo>
                  <a:cubicBezTo>
                    <a:pt x="522026" y="1393278"/>
                    <a:pt x="570637" y="1353207"/>
                    <a:pt x="575235" y="1280948"/>
                  </a:cubicBezTo>
                  <a:cubicBezTo>
                    <a:pt x="579833" y="1208689"/>
                    <a:pt x="523340" y="1123950"/>
                    <a:pt x="512173" y="997169"/>
                  </a:cubicBezTo>
                  <a:cubicBezTo>
                    <a:pt x="501006" y="870388"/>
                    <a:pt x="487210" y="650327"/>
                    <a:pt x="508231" y="520262"/>
                  </a:cubicBezTo>
                  <a:cubicBezTo>
                    <a:pt x="529252" y="390197"/>
                    <a:pt x="579833" y="291662"/>
                    <a:pt x="638297" y="216776"/>
                  </a:cubicBezTo>
                  <a:cubicBezTo>
                    <a:pt x="696761" y="141890"/>
                    <a:pt x="764421" y="107074"/>
                    <a:pt x="859014" y="70945"/>
                  </a:cubicBezTo>
                  <a:cubicBezTo>
                    <a:pt x="953607" y="34816"/>
                    <a:pt x="1116517" y="0"/>
                    <a:pt x="120585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 name="Freeform 112"/>
            <p:cNvSpPr/>
            <p:nvPr/>
          </p:nvSpPr>
          <p:spPr>
            <a:xfrm>
              <a:off x="4572782" y="5172776"/>
              <a:ext cx="482232" cy="335501"/>
            </a:xfrm>
            <a:custGeom>
              <a:avLst/>
              <a:gdLst>
                <a:gd name="connsiteX0" fmla="*/ 63401 w 367760"/>
                <a:gd name="connsiteY0" fmla="*/ 16730 h 264802"/>
                <a:gd name="connsiteX1" fmla="*/ 150950 w 367760"/>
                <a:gd name="connsiteY1" fmla="*/ 152917 h 264802"/>
                <a:gd name="connsiteX2" fmla="*/ 184997 w 367760"/>
                <a:gd name="connsiteY2" fmla="*/ 186964 h 264802"/>
                <a:gd name="connsiteX3" fmla="*/ 243363 w 367760"/>
                <a:gd name="connsiteY3" fmla="*/ 84824 h 264802"/>
                <a:gd name="connsiteX4" fmla="*/ 272546 w 367760"/>
                <a:gd name="connsiteY4" fmla="*/ 7003 h 264802"/>
                <a:gd name="connsiteX5" fmla="*/ 296865 w 367760"/>
                <a:gd name="connsiteY5" fmla="*/ 7003 h 264802"/>
                <a:gd name="connsiteX6" fmla="*/ 345503 w 367760"/>
                <a:gd name="connsiteY6" fmla="*/ 36186 h 264802"/>
                <a:gd name="connsiteX7" fmla="*/ 364959 w 367760"/>
                <a:gd name="connsiteY7" fmla="*/ 94552 h 264802"/>
                <a:gd name="connsiteX8" fmla="*/ 287137 w 367760"/>
                <a:gd name="connsiteY8" fmla="*/ 118871 h 264802"/>
                <a:gd name="connsiteX9" fmla="*/ 184997 w 367760"/>
                <a:gd name="connsiteY9" fmla="*/ 264786 h 264802"/>
                <a:gd name="connsiteX10" fmla="*/ 82856 w 367760"/>
                <a:gd name="connsiteY10" fmla="*/ 109143 h 264802"/>
                <a:gd name="connsiteX11" fmla="*/ 14763 w 367760"/>
                <a:gd name="connsiteY11" fmla="*/ 89688 h 264802"/>
                <a:gd name="connsiteX12" fmla="*/ 171 w 367760"/>
                <a:gd name="connsiteY12" fmla="*/ 94552 h 264802"/>
                <a:gd name="connsiteX13" fmla="*/ 63401 w 367760"/>
                <a:gd name="connsiteY13" fmla="*/ 16730 h 264802"/>
                <a:gd name="connsiteX0" fmla="*/ 63401 w 367760"/>
                <a:gd name="connsiteY0" fmla="*/ 16730 h 264802"/>
                <a:gd name="connsiteX1" fmla="*/ 150950 w 367760"/>
                <a:gd name="connsiteY1" fmla="*/ 152917 h 264802"/>
                <a:gd name="connsiteX2" fmla="*/ 184997 w 367760"/>
                <a:gd name="connsiteY2" fmla="*/ 186964 h 264802"/>
                <a:gd name="connsiteX3" fmla="*/ 243363 w 367760"/>
                <a:gd name="connsiteY3" fmla="*/ 84824 h 264802"/>
                <a:gd name="connsiteX4" fmla="*/ 272546 w 367760"/>
                <a:gd name="connsiteY4" fmla="*/ 7003 h 264802"/>
                <a:gd name="connsiteX5" fmla="*/ 296865 w 367760"/>
                <a:gd name="connsiteY5" fmla="*/ 7003 h 264802"/>
                <a:gd name="connsiteX6" fmla="*/ 345503 w 367760"/>
                <a:gd name="connsiteY6" fmla="*/ 36186 h 264802"/>
                <a:gd name="connsiteX7" fmla="*/ 364959 w 367760"/>
                <a:gd name="connsiteY7" fmla="*/ 94552 h 264802"/>
                <a:gd name="connsiteX8" fmla="*/ 287137 w 367760"/>
                <a:gd name="connsiteY8" fmla="*/ 118871 h 264802"/>
                <a:gd name="connsiteX9" fmla="*/ 184997 w 367760"/>
                <a:gd name="connsiteY9" fmla="*/ 264786 h 264802"/>
                <a:gd name="connsiteX10" fmla="*/ 82856 w 367760"/>
                <a:gd name="connsiteY10" fmla="*/ 109143 h 264802"/>
                <a:gd name="connsiteX11" fmla="*/ 14763 w 367760"/>
                <a:gd name="connsiteY11" fmla="*/ 89688 h 264802"/>
                <a:gd name="connsiteX12" fmla="*/ 171 w 367760"/>
                <a:gd name="connsiteY12" fmla="*/ 94552 h 264802"/>
                <a:gd name="connsiteX13" fmla="*/ 63401 w 367760"/>
                <a:gd name="connsiteY13" fmla="*/ 16730 h 264802"/>
                <a:gd name="connsiteX0" fmla="*/ 63401 w 364959"/>
                <a:gd name="connsiteY0" fmla="*/ 16730 h 264802"/>
                <a:gd name="connsiteX1" fmla="*/ 150950 w 364959"/>
                <a:gd name="connsiteY1" fmla="*/ 152917 h 264802"/>
                <a:gd name="connsiteX2" fmla="*/ 184997 w 364959"/>
                <a:gd name="connsiteY2" fmla="*/ 186964 h 264802"/>
                <a:gd name="connsiteX3" fmla="*/ 243363 w 364959"/>
                <a:gd name="connsiteY3" fmla="*/ 84824 h 264802"/>
                <a:gd name="connsiteX4" fmla="*/ 272546 w 364959"/>
                <a:gd name="connsiteY4" fmla="*/ 7003 h 264802"/>
                <a:gd name="connsiteX5" fmla="*/ 296865 w 364959"/>
                <a:gd name="connsiteY5" fmla="*/ 7003 h 264802"/>
                <a:gd name="connsiteX6" fmla="*/ 345503 w 364959"/>
                <a:gd name="connsiteY6" fmla="*/ 36186 h 264802"/>
                <a:gd name="connsiteX7" fmla="*/ 364959 w 364959"/>
                <a:gd name="connsiteY7" fmla="*/ 94552 h 264802"/>
                <a:gd name="connsiteX8" fmla="*/ 287137 w 364959"/>
                <a:gd name="connsiteY8" fmla="*/ 118871 h 264802"/>
                <a:gd name="connsiteX9" fmla="*/ 184997 w 364959"/>
                <a:gd name="connsiteY9" fmla="*/ 264786 h 264802"/>
                <a:gd name="connsiteX10" fmla="*/ 82856 w 364959"/>
                <a:gd name="connsiteY10" fmla="*/ 109143 h 264802"/>
                <a:gd name="connsiteX11" fmla="*/ 14763 w 364959"/>
                <a:gd name="connsiteY11" fmla="*/ 89688 h 264802"/>
                <a:gd name="connsiteX12" fmla="*/ 171 w 364959"/>
                <a:gd name="connsiteY12" fmla="*/ 94552 h 264802"/>
                <a:gd name="connsiteX13" fmla="*/ 63401 w 364959"/>
                <a:gd name="connsiteY13" fmla="*/ 16730 h 264802"/>
                <a:gd name="connsiteX0" fmla="*/ 63401 w 364959"/>
                <a:gd name="connsiteY0" fmla="*/ 16730 h 264802"/>
                <a:gd name="connsiteX1" fmla="*/ 150950 w 364959"/>
                <a:gd name="connsiteY1" fmla="*/ 152917 h 264802"/>
                <a:gd name="connsiteX2" fmla="*/ 184997 w 364959"/>
                <a:gd name="connsiteY2" fmla="*/ 186964 h 264802"/>
                <a:gd name="connsiteX3" fmla="*/ 243363 w 364959"/>
                <a:gd name="connsiteY3" fmla="*/ 84824 h 264802"/>
                <a:gd name="connsiteX4" fmla="*/ 272546 w 364959"/>
                <a:gd name="connsiteY4" fmla="*/ 7003 h 264802"/>
                <a:gd name="connsiteX5" fmla="*/ 296865 w 364959"/>
                <a:gd name="connsiteY5" fmla="*/ 7003 h 264802"/>
                <a:gd name="connsiteX6" fmla="*/ 345503 w 364959"/>
                <a:gd name="connsiteY6" fmla="*/ 36186 h 264802"/>
                <a:gd name="connsiteX7" fmla="*/ 364959 w 364959"/>
                <a:gd name="connsiteY7" fmla="*/ 94552 h 264802"/>
                <a:gd name="connsiteX8" fmla="*/ 287137 w 364959"/>
                <a:gd name="connsiteY8" fmla="*/ 118871 h 264802"/>
                <a:gd name="connsiteX9" fmla="*/ 184997 w 364959"/>
                <a:gd name="connsiteY9" fmla="*/ 264786 h 264802"/>
                <a:gd name="connsiteX10" fmla="*/ 82856 w 364959"/>
                <a:gd name="connsiteY10" fmla="*/ 109143 h 264802"/>
                <a:gd name="connsiteX11" fmla="*/ 14763 w 364959"/>
                <a:gd name="connsiteY11" fmla="*/ 89688 h 264802"/>
                <a:gd name="connsiteX12" fmla="*/ 171 w 364959"/>
                <a:gd name="connsiteY12" fmla="*/ 94552 h 264802"/>
                <a:gd name="connsiteX13" fmla="*/ 63401 w 364959"/>
                <a:gd name="connsiteY13" fmla="*/ 16730 h 264802"/>
                <a:gd name="connsiteX0" fmla="*/ 63401 w 364959"/>
                <a:gd name="connsiteY0" fmla="*/ 16730 h 274528"/>
                <a:gd name="connsiteX1" fmla="*/ 150950 w 364959"/>
                <a:gd name="connsiteY1" fmla="*/ 152917 h 274528"/>
                <a:gd name="connsiteX2" fmla="*/ 184997 w 364959"/>
                <a:gd name="connsiteY2" fmla="*/ 186964 h 274528"/>
                <a:gd name="connsiteX3" fmla="*/ 243363 w 364959"/>
                <a:gd name="connsiteY3" fmla="*/ 84824 h 274528"/>
                <a:gd name="connsiteX4" fmla="*/ 272546 w 364959"/>
                <a:gd name="connsiteY4" fmla="*/ 7003 h 274528"/>
                <a:gd name="connsiteX5" fmla="*/ 296865 w 364959"/>
                <a:gd name="connsiteY5" fmla="*/ 7003 h 274528"/>
                <a:gd name="connsiteX6" fmla="*/ 345503 w 364959"/>
                <a:gd name="connsiteY6" fmla="*/ 36186 h 274528"/>
                <a:gd name="connsiteX7" fmla="*/ 364959 w 364959"/>
                <a:gd name="connsiteY7" fmla="*/ 94552 h 274528"/>
                <a:gd name="connsiteX8" fmla="*/ 287137 w 364959"/>
                <a:gd name="connsiteY8" fmla="*/ 118871 h 274528"/>
                <a:gd name="connsiteX9" fmla="*/ 184997 w 364959"/>
                <a:gd name="connsiteY9" fmla="*/ 274513 h 274528"/>
                <a:gd name="connsiteX10" fmla="*/ 82856 w 364959"/>
                <a:gd name="connsiteY10" fmla="*/ 109143 h 274528"/>
                <a:gd name="connsiteX11" fmla="*/ 14763 w 364959"/>
                <a:gd name="connsiteY11" fmla="*/ 89688 h 274528"/>
                <a:gd name="connsiteX12" fmla="*/ 171 w 364959"/>
                <a:gd name="connsiteY12" fmla="*/ 94552 h 274528"/>
                <a:gd name="connsiteX13" fmla="*/ 63401 w 364959"/>
                <a:gd name="connsiteY13" fmla="*/ 16730 h 274528"/>
                <a:gd name="connsiteX0" fmla="*/ 63401 w 364959"/>
                <a:gd name="connsiteY0" fmla="*/ 16730 h 274528"/>
                <a:gd name="connsiteX1" fmla="*/ 150950 w 364959"/>
                <a:gd name="connsiteY1" fmla="*/ 152917 h 274528"/>
                <a:gd name="connsiteX2" fmla="*/ 184997 w 364959"/>
                <a:gd name="connsiteY2" fmla="*/ 186964 h 274528"/>
                <a:gd name="connsiteX3" fmla="*/ 243363 w 364959"/>
                <a:gd name="connsiteY3" fmla="*/ 84824 h 274528"/>
                <a:gd name="connsiteX4" fmla="*/ 272546 w 364959"/>
                <a:gd name="connsiteY4" fmla="*/ 7003 h 274528"/>
                <a:gd name="connsiteX5" fmla="*/ 296865 w 364959"/>
                <a:gd name="connsiteY5" fmla="*/ 7003 h 274528"/>
                <a:gd name="connsiteX6" fmla="*/ 345503 w 364959"/>
                <a:gd name="connsiteY6" fmla="*/ 36186 h 274528"/>
                <a:gd name="connsiteX7" fmla="*/ 364959 w 364959"/>
                <a:gd name="connsiteY7" fmla="*/ 94552 h 274528"/>
                <a:gd name="connsiteX8" fmla="*/ 287137 w 364959"/>
                <a:gd name="connsiteY8" fmla="*/ 118871 h 274528"/>
                <a:gd name="connsiteX9" fmla="*/ 184997 w 364959"/>
                <a:gd name="connsiteY9" fmla="*/ 274513 h 274528"/>
                <a:gd name="connsiteX10" fmla="*/ 82856 w 364959"/>
                <a:gd name="connsiteY10" fmla="*/ 109143 h 274528"/>
                <a:gd name="connsiteX11" fmla="*/ 14763 w 364959"/>
                <a:gd name="connsiteY11" fmla="*/ 89688 h 274528"/>
                <a:gd name="connsiteX12" fmla="*/ 171 w 364959"/>
                <a:gd name="connsiteY12" fmla="*/ 94552 h 274528"/>
                <a:gd name="connsiteX13" fmla="*/ 63401 w 364959"/>
                <a:gd name="connsiteY13" fmla="*/ 16730 h 274528"/>
                <a:gd name="connsiteX0" fmla="*/ 63401 w 364959"/>
                <a:gd name="connsiteY0" fmla="*/ 16730 h 274513"/>
                <a:gd name="connsiteX1" fmla="*/ 150950 w 364959"/>
                <a:gd name="connsiteY1" fmla="*/ 152917 h 274513"/>
                <a:gd name="connsiteX2" fmla="*/ 184997 w 364959"/>
                <a:gd name="connsiteY2" fmla="*/ 186964 h 274513"/>
                <a:gd name="connsiteX3" fmla="*/ 243363 w 364959"/>
                <a:gd name="connsiteY3" fmla="*/ 84824 h 274513"/>
                <a:gd name="connsiteX4" fmla="*/ 272546 w 364959"/>
                <a:gd name="connsiteY4" fmla="*/ 7003 h 274513"/>
                <a:gd name="connsiteX5" fmla="*/ 296865 w 364959"/>
                <a:gd name="connsiteY5" fmla="*/ 7003 h 274513"/>
                <a:gd name="connsiteX6" fmla="*/ 345503 w 364959"/>
                <a:gd name="connsiteY6" fmla="*/ 36186 h 274513"/>
                <a:gd name="connsiteX7" fmla="*/ 364959 w 364959"/>
                <a:gd name="connsiteY7" fmla="*/ 94552 h 274513"/>
                <a:gd name="connsiteX8" fmla="*/ 287137 w 364959"/>
                <a:gd name="connsiteY8" fmla="*/ 118871 h 274513"/>
                <a:gd name="connsiteX9" fmla="*/ 184997 w 364959"/>
                <a:gd name="connsiteY9" fmla="*/ 274513 h 274513"/>
                <a:gd name="connsiteX10" fmla="*/ 82856 w 364959"/>
                <a:gd name="connsiteY10" fmla="*/ 109143 h 274513"/>
                <a:gd name="connsiteX11" fmla="*/ 14763 w 364959"/>
                <a:gd name="connsiteY11" fmla="*/ 89688 h 274513"/>
                <a:gd name="connsiteX12" fmla="*/ 171 w 364959"/>
                <a:gd name="connsiteY12" fmla="*/ 94552 h 274513"/>
                <a:gd name="connsiteX13" fmla="*/ 63401 w 364959"/>
                <a:gd name="connsiteY13" fmla="*/ 16730 h 274513"/>
                <a:gd name="connsiteX0" fmla="*/ 63401 w 364959"/>
                <a:gd name="connsiteY0" fmla="*/ 16730 h 274513"/>
                <a:gd name="connsiteX1" fmla="*/ 150950 w 364959"/>
                <a:gd name="connsiteY1" fmla="*/ 152917 h 274513"/>
                <a:gd name="connsiteX2" fmla="*/ 184997 w 364959"/>
                <a:gd name="connsiteY2" fmla="*/ 186964 h 274513"/>
                <a:gd name="connsiteX3" fmla="*/ 243363 w 364959"/>
                <a:gd name="connsiteY3" fmla="*/ 84824 h 274513"/>
                <a:gd name="connsiteX4" fmla="*/ 272546 w 364959"/>
                <a:gd name="connsiteY4" fmla="*/ 7003 h 274513"/>
                <a:gd name="connsiteX5" fmla="*/ 296865 w 364959"/>
                <a:gd name="connsiteY5" fmla="*/ 7003 h 274513"/>
                <a:gd name="connsiteX6" fmla="*/ 345503 w 364959"/>
                <a:gd name="connsiteY6" fmla="*/ 36186 h 274513"/>
                <a:gd name="connsiteX7" fmla="*/ 364959 w 364959"/>
                <a:gd name="connsiteY7" fmla="*/ 94552 h 274513"/>
                <a:gd name="connsiteX8" fmla="*/ 287137 w 364959"/>
                <a:gd name="connsiteY8" fmla="*/ 118871 h 274513"/>
                <a:gd name="connsiteX9" fmla="*/ 184997 w 364959"/>
                <a:gd name="connsiteY9" fmla="*/ 274513 h 274513"/>
                <a:gd name="connsiteX10" fmla="*/ 82856 w 364959"/>
                <a:gd name="connsiteY10" fmla="*/ 109143 h 274513"/>
                <a:gd name="connsiteX11" fmla="*/ 14763 w 364959"/>
                <a:gd name="connsiteY11" fmla="*/ 89688 h 274513"/>
                <a:gd name="connsiteX12" fmla="*/ 171 w 364959"/>
                <a:gd name="connsiteY12" fmla="*/ 94552 h 274513"/>
                <a:gd name="connsiteX13" fmla="*/ 63401 w 364959"/>
                <a:gd name="connsiteY13" fmla="*/ 16730 h 274513"/>
                <a:gd name="connsiteX0" fmla="*/ 63401 w 364959"/>
                <a:gd name="connsiteY0" fmla="*/ 16730 h 274513"/>
                <a:gd name="connsiteX1" fmla="*/ 150950 w 364959"/>
                <a:gd name="connsiteY1" fmla="*/ 152917 h 274513"/>
                <a:gd name="connsiteX2" fmla="*/ 184997 w 364959"/>
                <a:gd name="connsiteY2" fmla="*/ 186964 h 274513"/>
                <a:gd name="connsiteX3" fmla="*/ 243363 w 364959"/>
                <a:gd name="connsiteY3" fmla="*/ 84824 h 274513"/>
                <a:gd name="connsiteX4" fmla="*/ 272546 w 364959"/>
                <a:gd name="connsiteY4" fmla="*/ 7003 h 274513"/>
                <a:gd name="connsiteX5" fmla="*/ 296865 w 364959"/>
                <a:gd name="connsiteY5" fmla="*/ 7003 h 274513"/>
                <a:gd name="connsiteX6" fmla="*/ 345503 w 364959"/>
                <a:gd name="connsiteY6" fmla="*/ 36186 h 274513"/>
                <a:gd name="connsiteX7" fmla="*/ 364959 w 364959"/>
                <a:gd name="connsiteY7" fmla="*/ 94552 h 274513"/>
                <a:gd name="connsiteX8" fmla="*/ 287137 w 364959"/>
                <a:gd name="connsiteY8" fmla="*/ 118871 h 274513"/>
                <a:gd name="connsiteX9" fmla="*/ 184997 w 364959"/>
                <a:gd name="connsiteY9" fmla="*/ 274513 h 274513"/>
                <a:gd name="connsiteX10" fmla="*/ 80911 w 364959"/>
                <a:gd name="connsiteY10" fmla="*/ 120816 h 274513"/>
                <a:gd name="connsiteX11" fmla="*/ 14763 w 364959"/>
                <a:gd name="connsiteY11" fmla="*/ 89688 h 274513"/>
                <a:gd name="connsiteX12" fmla="*/ 171 w 364959"/>
                <a:gd name="connsiteY12" fmla="*/ 94552 h 274513"/>
                <a:gd name="connsiteX13" fmla="*/ 63401 w 364959"/>
                <a:gd name="connsiteY13" fmla="*/ 16730 h 274513"/>
                <a:gd name="connsiteX0" fmla="*/ 63401 w 364959"/>
                <a:gd name="connsiteY0" fmla="*/ 16730 h 274513"/>
                <a:gd name="connsiteX1" fmla="*/ 150950 w 364959"/>
                <a:gd name="connsiteY1" fmla="*/ 152917 h 274513"/>
                <a:gd name="connsiteX2" fmla="*/ 184997 w 364959"/>
                <a:gd name="connsiteY2" fmla="*/ 186964 h 274513"/>
                <a:gd name="connsiteX3" fmla="*/ 243363 w 364959"/>
                <a:gd name="connsiteY3" fmla="*/ 84824 h 274513"/>
                <a:gd name="connsiteX4" fmla="*/ 272546 w 364959"/>
                <a:gd name="connsiteY4" fmla="*/ 7003 h 274513"/>
                <a:gd name="connsiteX5" fmla="*/ 296865 w 364959"/>
                <a:gd name="connsiteY5" fmla="*/ 7003 h 274513"/>
                <a:gd name="connsiteX6" fmla="*/ 345503 w 364959"/>
                <a:gd name="connsiteY6" fmla="*/ 36186 h 274513"/>
                <a:gd name="connsiteX7" fmla="*/ 364959 w 364959"/>
                <a:gd name="connsiteY7" fmla="*/ 94552 h 274513"/>
                <a:gd name="connsiteX8" fmla="*/ 287137 w 364959"/>
                <a:gd name="connsiteY8" fmla="*/ 118871 h 274513"/>
                <a:gd name="connsiteX9" fmla="*/ 184997 w 364959"/>
                <a:gd name="connsiteY9" fmla="*/ 274513 h 274513"/>
                <a:gd name="connsiteX10" fmla="*/ 75075 w 364959"/>
                <a:gd name="connsiteY10" fmla="*/ 91635 h 274513"/>
                <a:gd name="connsiteX11" fmla="*/ 14763 w 364959"/>
                <a:gd name="connsiteY11" fmla="*/ 89688 h 274513"/>
                <a:gd name="connsiteX12" fmla="*/ 171 w 364959"/>
                <a:gd name="connsiteY12" fmla="*/ 94552 h 274513"/>
                <a:gd name="connsiteX13" fmla="*/ 63401 w 364959"/>
                <a:gd name="connsiteY13" fmla="*/ 16730 h 274513"/>
                <a:gd name="connsiteX0" fmla="*/ 63401 w 364959"/>
                <a:gd name="connsiteY0" fmla="*/ 16730 h 274513"/>
                <a:gd name="connsiteX1" fmla="*/ 150950 w 364959"/>
                <a:gd name="connsiteY1" fmla="*/ 152917 h 274513"/>
                <a:gd name="connsiteX2" fmla="*/ 184997 w 364959"/>
                <a:gd name="connsiteY2" fmla="*/ 186964 h 274513"/>
                <a:gd name="connsiteX3" fmla="*/ 243363 w 364959"/>
                <a:gd name="connsiteY3" fmla="*/ 84824 h 274513"/>
                <a:gd name="connsiteX4" fmla="*/ 272546 w 364959"/>
                <a:gd name="connsiteY4" fmla="*/ 7003 h 274513"/>
                <a:gd name="connsiteX5" fmla="*/ 296865 w 364959"/>
                <a:gd name="connsiteY5" fmla="*/ 7003 h 274513"/>
                <a:gd name="connsiteX6" fmla="*/ 345503 w 364959"/>
                <a:gd name="connsiteY6" fmla="*/ 36186 h 274513"/>
                <a:gd name="connsiteX7" fmla="*/ 364959 w 364959"/>
                <a:gd name="connsiteY7" fmla="*/ 94552 h 274513"/>
                <a:gd name="connsiteX8" fmla="*/ 287137 w 364959"/>
                <a:gd name="connsiteY8" fmla="*/ 118871 h 274513"/>
                <a:gd name="connsiteX9" fmla="*/ 184997 w 364959"/>
                <a:gd name="connsiteY9" fmla="*/ 274513 h 274513"/>
                <a:gd name="connsiteX10" fmla="*/ 84802 w 364959"/>
                <a:gd name="connsiteY10" fmla="*/ 105253 h 274513"/>
                <a:gd name="connsiteX11" fmla="*/ 14763 w 364959"/>
                <a:gd name="connsiteY11" fmla="*/ 89688 h 274513"/>
                <a:gd name="connsiteX12" fmla="*/ 171 w 364959"/>
                <a:gd name="connsiteY12" fmla="*/ 94552 h 274513"/>
                <a:gd name="connsiteX13" fmla="*/ 63401 w 364959"/>
                <a:gd name="connsiteY13" fmla="*/ 16730 h 274513"/>
                <a:gd name="connsiteX0" fmla="*/ 63401 w 364959"/>
                <a:gd name="connsiteY0" fmla="*/ 16730 h 274513"/>
                <a:gd name="connsiteX1" fmla="*/ 150950 w 364959"/>
                <a:gd name="connsiteY1" fmla="*/ 152917 h 274513"/>
                <a:gd name="connsiteX2" fmla="*/ 184997 w 364959"/>
                <a:gd name="connsiteY2" fmla="*/ 186964 h 274513"/>
                <a:gd name="connsiteX3" fmla="*/ 243363 w 364959"/>
                <a:gd name="connsiteY3" fmla="*/ 84824 h 274513"/>
                <a:gd name="connsiteX4" fmla="*/ 272546 w 364959"/>
                <a:gd name="connsiteY4" fmla="*/ 7003 h 274513"/>
                <a:gd name="connsiteX5" fmla="*/ 296865 w 364959"/>
                <a:gd name="connsiteY5" fmla="*/ 7003 h 274513"/>
                <a:gd name="connsiteX6" fmla="*/ 345503 w 364959"/>
                <a:gd name="connsiteY6" fmla="*/ 36186 h 274513"/>
                <a:gd name="connsiteX7" fmla="*/ 364959 w 364959"/>
                <a:gd name="connsiteY7" fmla="*/ 94552 h 274513"/>
                <a:gd name="connsiteX8" fmla="*/ 287137 w 364959"/>
                <a:gd name="connsiteY8" fmla="*/ 118871 h 274513"/>
                <a:gd name="connsiteX9" fmla="*/ 184997 w 364959"/>
                <a:gd name="connsiteY9" fmla="*/ 274513 h 274513"/>
                <a:gd name="connsiteX10" fmla="*/ 84802 w 364959"/>
                <a:gd name="connsiteY10" fmla="*/ 105253 h 274513"/>
                <a:gd name="connsiteX11" fmla="*/ 14763 w 364959"/>
                <a:gd name="connsiteY11" fmla="*/ 89688 h 274513"/>
                <a:gd name="connsiteX12" fmla="*/ 171 w 364959"/>
                <a:gd name="connsiteY12" fmla="*/ 94552 h 274513"/>
                <a:gd name="connsiteX13" fmla="*/ 63401 w 364959"/>
                <a:gd name="connsiteY13" fmla="*/ 16730 h 274513"/>
                <a:gd name="connsiteX0" fmla="*/ 63401 w 364959"/>
                <a:gd name="connsiteY0" fmla="*/ 16730 h 274513"/>
                <a:gd name="connsiteX1" fmla="*/ 150950 w 364959"/>
                <a:gd name="connsiteY1" fmla="*/ 152917 h 274513"/>
                <a:gd name="connsiteX2" fmla="*/ 184997 w 364959"/>
                <a:gd name="connsiteY2" fmla="*/ 186964 h 274513"/>
                <a:gd name="connsiteX3" fmla="*/ 243363 w 364959"/>
                <a:gd name="connsiteY3" fmla="*/ 84824 h 274513"/>
                <a:gd name="connsiteX4" fmla="*/ 272546 w 364959"/>
                <a:gd name="connsiteY4" fmla="*/ 7003 h 274513"/>
                <a:gd name="connsiteX5" fmla="*/ 296865 w 364959"/>
                <a:gd name="connsiteY5" fmla="*/ 7003 h 274513"/>
                <a:gd name="connsiteX6" fmla="*/ 345503 w 364959"/>
                <a:gd name="connsiteY6" fmla="*/ 36186 h 274513"/>
                <a:gd name="connsiteX7" fmla="*/ 364959 w 364959"/>
                <a:gd name="connsiteY7" fmla="*/ 94552 h 274513"/>
                <a:gd name="connsiteX8" fmla="*/ 287137 w 364959"/>
                <a:gd name="connsiteY8" fmla="*/ 118871 h 274513"/>
                <a:gd name="connsiteX9" fmla="*/ 184997 w 364959"/>
                <a:gd name="connsiteY9" fmla="*/ 274513 h 274513"/>
                <a:gd name="connsiteX10" fmla="*/ 84802 w 364959"/>
                <a:gd name="connsiteY10" fmla="*/ 105253 h 274513"/>
                <a:gd name="connsiteX11" fmla="*/ 14763 w 364959"/>
                <a:gd name="connsiteY11" fmla="*/ 89688 h 274513"/>
                <a:gd name="connsiteX12" fmla="*/ 171 w 364959"/>
                <a:gd name="connsiteY12" fmla="*/ 94552 h 274513"/>
                <a:gd name="connsiteX13" fmla="*/ 63401 w 364959"/>
                <a:gd name="connsiteY13" fmla="*/ 16730 h 274513"/>
                <a:gd name="connsiteX0" fmla="*/ 63401 w 364959"/>
                <a:gd name="connsiteY0" fmla="*/ 16730 h 274513"/>
                <a:gd name="connsiteX1" fmla="*/ 150950 w 364959"/>
                <a:gd name="connsiteY1" fmla="*/ 152917 h 274513"/>
                <a:gd name="connsiteX2" fmla="*/ 184997 w 364959"/>
                <a:gd name="connsiteY2" fmla="*/ 186964 h 274513"/>
                <a:gd name="connsiteX3" fmla="*/ 243363 w 364959"/>
                <a:gd name="connsiteY3" fmla="*/ 84824 h 274513"/>
                <a:gd name="connsiteX4" fmla="*/ 272546 w 364959"/>
                <a:gd name="connsiteY4" fmla="*/ 7003 h 274513"/>
                <a:gd name="connsiteX5" fmla="*/ 296865 w 364959"/>
                <a:gd name="connsiteY5" fmla="*/ 7003 h 274513"/>
                <a:gd name="connsiteX6" fmla="*/ 345503 w 364959"/>
                <a:gd name="connsiteY6" fmla="*/ 36186 h 274513"/>
                <a:gd name="connsiteX7" fmla="*/ 364959 w 364959"/>
                <a:gd name="connsiteY7" fmla="*/ 94552 h 274513"/>
                <a:gd name="connsiteX8" fmla="*/ 287137 w 364959"/>
                <a:gd name="connsiteY8" fmla="*/ 118871 h 274513"/>
                <a:gd name="connsiteX9" fmla="*/ 184997 w 364959"/>
                <a:gd name="connsiteY9" fmla="*/ 274513 h 274513"/>
                <a:gd name="connsiteX10" fmla="*/ 84802 w 364959"/>
                <a:gd name="connsiteY10" fmla="*/ 105253 h 274513"/>
                <a:gd name="connsiteX11" fmla="*/ 14763 w 364959"/>
                <a:gd name="connsiteY11" fmla="*/ 89688 h 274513"/>
                <a:gd name="connsiteX12" fmla="*/ 171 w 364959"/>
                <a:gd name="connsiteY12" fmla="*/ 94552 h 274513"/>
                <a:gd name="connsiteX13" fmla="*/ 63401 w 364959"/>
                <a:gd name="connsiteY13" fmla="*/ 16730 h 274513"/>
                <a:gd name="connsiteX0" fmla="*/ 63401 w 364959"/>
                <a:gd name="connsiteY0" fmla="*/ 16730 h 274513"/>
                <a:gd name="connsiteX1" fmla="*/ 150950 w 364959"/>
                <a:gd name="connsiteY1" fmla="*/ 152917 h 274513"/>
                <a:gd name="connsiteX2" fmla="*/ 184997 w 364959"/>
                <a:gd name="connsiteY2" fmla="*/ 186964 h 274513"/>
                <a:gd name="connsiteX3" fmla="*/ 243363 w 364959"/>
                <a:gd name="connsiteY3" fmla="*/ 84824 h 274513"/>
                <a:gd name="connsiteX4" fmla="*/ 272546 w 364959"/>
                <a:gd name="connsiteY4" fmla="*/ 7003 h 274513"/>
                <a:gd name="connsiteX5" fmla="*/ 296865 w 364959"/>
                <a:gd name="connsiteY5" fmla="*/ 7003 h 274513"/>
                <a:gd name="connsiteX6" fmla="*/ 345503 w 364959"/>
                <a:gd name="connsiteY6" fmla="*/ 36186 h 274513"/>
                <a:gd name="connsiteX7" fmla="*/ 364959 w 364959"/>
                <a:gd name="connsiteY7" fmla="*/ 94552 h 274513"/>
                <a:gd name="connsiteX8" fmla="*/ 287137 w 364959"/>
                <a:gd name="connsiteY8" fmla="*/ 118871 h 274513"/>
                <a:gd name="connsiteX9" fmla="*/ 184997 w 364959"/>
                <a:gd name="connsiteY9" fmla="*/ 274513 h 274513"/>
                <a:gd name="connsiteX10" fmla="*/ 84802 w 364959"/>
                <a:gd name="connsiteY10" fmla="*/ 105253 h 274513"/>
                <a:gd name="connsiteX11" fmla="*/ 14763 w 364959"/>
                <a:gd name="connsiteY11" fmla="*/ 89688 h 274513"/>
                <a:gd name="connsiteX12" fmla="*/ 171 w 364959"/>
                <a:gd name="connsiteY12" fmla="*/ 94552 h 274513"/>
                <a:gd name="connsiteX13" fmla="*/ 63401 w 364959"/>
                <a:gd name="connsiteY13" fmla="*/ 16730 h 274513"/>
                <a:gd name="connsiteX0" fmla="*/ 63401 w 364959"/>
                <a:gd name="connsiteY0" fmla="*/ 16730 h 274513"/>
                <a:gd name="connsiteX1" fmla="*/ 150950 w 364959"/>
                <a:gd name="connsiteY1" fmla="*/ 152917 h 274513"/>
                <a:gd name="connsiteX2" fmla="*/ 184997 w 364959"/>
                <a:gd name="connsiteY2" fmla="*/ 186964 h 274513"/>
                <a:gd name="connsiteX3" fmla="*/ 243363 w 364959"/>
                <a:gd name="connsiteY3" fmla="*/ 84824 h 274513"/>
                <a:gd name="connsiteX4" fmla="*/ 272546 w 364959"/>
                <a:gd name="connsiteY4" fmla="*/ 7003 h 274513"/>
                <a:gd name="connsiteX5" fmla="*/ 296865 w 364959"/>
                <a:gd name="connsiteY5" fmla="*/ 7003 h 274513"/>
                <a:gd name="connsiteX6" fmla="*/ 345503 w 364959"/>
                <a:gd name="connsiteY6" fmla="*/ 36186 h 274513"/>
                <a:gd name="connsiteX7" fmla="*/ 364959 w 364959"/>
                <a:gd name="connsiteY7" fmla="*/ 94552 h 274513"/>
                <a:gd name="connsiteX8" fmla="*/ 294919 w 364959"/>
                <a:gd name="connsiteY8" fmla="*/ 89690 h 274513"/>
                <a:gd name="connsiteX9" fmla="*/ 184997 w 364959"/>
                <a:gd name="connsiteY9" fmla="*/ 274513 h 274513"/>
                <a:gd name="connsiteX10" fmla="*/ 84802 w 364959"/>
                <a:gd name="connsiteY10" fmla="*/ 105253 h 274513"/>
                <a:gd name="connsiteX11" fmla="*/ 14763 w 364959"/>
                <a:gd name="connsiteY11" fmla="*/ 89688 h 274513"/>
                <a:gd name="connsiteX12" fmla="*/ 171 w 364959"/>
                <a:gd name="connsiteY12" fmla="*/ 94552 h 274513"/>
                <a:gd name="connsiteX13" fmla="*/ 63401 w 364959"/>
                <a:gd name="connsiteY13" fmla="*/ 16730 h 274513"/>
                <a:gd name="connsiteX0" fmla="*/ 63401 w 378577"/>
                <a:gd name="connsiteY0" fmla="*/ 16730 h 274513"/>
                <a:gd name="connsiteX1" fmla="*/ 150950 w 378577"/>
                <a:gd name="connsiteY1" fmla="*/ 152917 h 274513"/>
                <a:gd name="connsiteX2" fmla="*/ 184997 w 378577"/>
                <a:gd name="connsiteY2" fmla="*/ 186964 h 274513"/>
                <a:gd name="connsiteX3" fmla="*/ 243363 w 378577"/>
                <a:gd name="connsiteY3" fmla="*/ 84824 h 274513"/>
                <a:gd name="connsiteX4" fmla="*/ 272546 w 378577"/>
                <a:gd name="connsiteY4" fmla="*/ 7003 h 274513"/>
                <a:gd name="connsiteX5" fmla="*/ 296865 w 378577"/>
                <a:gd name="connsiteY5" fmla="*/ 7003 h 274513"/>
                <a:gd name="connsiteX6" fmla="*/ 345503 w 378577"/>
                <a:gd name="connsiteY6" fmla="*/ 36186 h 274513"/>
                <a:gd name="connsiteX7" fmla="*/ 378577 w 378577"/>
                <a:gd name="connsiteY7" fmla="*/ 98443 h 274513"/>
                <a:gd name="connsiteX8" fmla="*/ 294919 w 378577"/>
                <a:gd name="connsiteY8" fmla="*/ 89690 h 274513"/>
                <a:gd name="connsiteX9" fmla="*/ 184997 w 378577"/>
                <a:gd name="connsiteY9" fmla="*/ 274513 h 274513"/>
                <a:gd name="connsiteX10" fmla="*/ 84802 w 378577"/>
                <a:gd name="connsiteY10" fmla="*/ 105253 h 274513"/>
                <a:gd name="connsiteX11" fmla="*/ 14763 w 378577"/>
                <a:gd name="connsiteY11" fmla="*/ 89688 h 274513"/>
                <a:gd name="connsiteX12" fmla="*/ 171 w 378577"/>
                <a:gd name="connsiteY12" fmla="*/ 94552 h 274513"/>
                <a:gd name="connsiteX13" fmla="*/ 63401 w 378577"/>
                <a:gd name="connsiteY13" fmla="*/ 16730 h 274513"/>
                <a:gd name="connsiteX0" fmla="*/ 78821 w 393997"/>
                <a:gd name="connsiteY0" fmla="*/ 16730 h 274513"/>
                <a:gd name="connsiteX1" fmla="*/ 166370 w 393997"/>
                <a:gd name="connsiteY1" fmla="*/ 152917 h 274513"/>
                <a:gd name="connsiteX2" fmla="*/ 200417 w 393997"/>
                <a:gd name="connsiteY2" fmla="*/ 186964 h 274513"/>
                <a:gd name="connsiteX3" fmla="*/ 258783 w 393997"/>
                <a:gd name="connsiteY3" fmla="*/ 84824 h 274513"/>
                <a:gd name="connsiteX4" fmla="*/ 287966 w 393997"/>
                <a:gd name="connsiteY4" fmla="*/ 7003 h 274513"/>
                <a:gd name="connsiteX5" fmla="*/ 312285 w 393997"/>
                <a:gd name="connsiteY5" fmla="*/ 7003 h 274513"/>
                <a:gd name="connsiteX6" fmla="*/ 360923 w 393997"/>
                <a:gd name="connsiteY6" fmla="*/ 36186 h 274513"/>
                <a:gd name="connsiteX7" fmla="*/ 393997 w 393997"/>
                <a:gd name="connsiteY7" fmla="*/ 98443 h 274513"/>
                <a:gd name="connsiteX8" fmla="*/ 310339 w 393997"/>
                <a:gd name="connsiteY8" fmla="*/ 89690 h 274513"/>
                <a:gd name="connsiteX9" fmla="*/ 200417 w 393997"/>
                <a:gd name="connsiteY9" fmla="*/ 274513 h 274513"/>
                <a:gd name="connsiteX10" fmla="*/ 100222 w 393997"/>
                <a:gd name="connsiteY10" fmla="*/ 105253 h 274513"/>
                <a:gd name="connsiteX11" fmla="*/ 30183 w 393997"/>
                <a:gd name="connsiteY11" fmla="*/ 89688 h 274513"/>
                <a:gd name="connsiteX12" fmla="*/ 27 w 393997"/>
                <a:gd name="connsiteY12" fmla="*/ 102334 h 274513"/>
                <a:gd name="connsiteX13" fmla="*/ 78821 w 393997"/>
                <a:gd name="connsiteY13" fmla="*/ 16730 h 274513"/>
                <a:gd name="connsiteX0" fmla="*/ 78960 w 394136"/>
                <a:gd name="connsiteY0" fmla="*/ 16730 h 274513"/>
                <a:gd name="connsiteX1" fmla="*/ 166509 w 394136"/>
                <a:gd name="connsiteY1" fmla="*/ 152917 h 274513"/>
                <a:gd name="connsiteX2" fmla="*/ 200556 w 394136"/>
                <a:gd name="connsiteY2" fmla="*/ 186964 h 274513"/>
                <a:gd name="connsiteX3" fmla="*/ 258922 w 394136"/>
                <a:gd name="connsiteY3" fmla="*/ 84824 h 274513"/>
                <a:gd name="connsiteX4" fmla="*/ 288105 w 394136"/>
                <a:gd name="connsiteY4" fmla="*/ 7003 h 274513"/>
                <a:gd name="connsiteX5" fmla="*/ 312424 w 394136"/>
                <a:gd name="connsiteY5" fmla="*/ 7003 h 274513"/>
                <a:gd name="connsiteX6" fmla="*/ 361062 w 394136"/>
                <a:gd name="connsiteY6" fmla="*/ 36186 h 274513"/>
                <a:gd name="connsiteX7" fmla="*/ 394136 w 394136"/>
                <a:gd name="connsiteY7" fmla="*/ 98443 h 274513"/>
                <a:gd name="connsiteX8" fmla="*/ 310478 w 394136"/>
                <a:gd name="connsiteY8" fmla="*/ 89690 h 274513"/>
                <a:gd name="connsiteX9" fmla="*/ 200556 w 394136"/>
                <a:gd name="connsiteY9" fmla="*/ 274513 h 274513"/>
                <a:gd name="connsiteX10" fmla="*/ 100361 w 394136"/>
                <a:gd name="connsiteY10" fmla="*/ 105253 h 274513"/>
                <a:gd name="connsiteX11" fmla="*/ 166 w 394136"/>
                <a:gd name="connsiteY11" fmla="*/ 102334 h 274513"/>
                <a:gd name="connsiteX12" fmla="*/ 78960 w 394136"/>
                <a:gd name="connsiteY12" fmla="*/ 16730 h 274513"/>
                <a:gd name="connsiteX0" fmla="*/ 78960 w 394136"/>
                <a:gd name="connsiteY0" fmla="*/ 16730 h 274513"/>
                <a:gd name="connsiteX1" fmla="*/ 166509 w 394136"/>
                <a:gd name="connsiteY1" fmla="*/ 152917 h 274513"/>
                <a:gd name="connsiteX2" fmla="*/ 200556 w 394136"/>
                <a:gd name="connsiteY2" fmla="*/ 186964 h 274513"/>
                <a:gd name="connsiteX3" fmla="*/ 258922 w 394136"/>
                <a:gd name="connsiteY3" fmla="*/ 84824 h 274513"/>
                <a:gd name="connsiteX4" fmla="*/ 288105 w 394136"/>
                <a:gd name="connsiteY4" fmla="*/ 7003 h 274513"/>
                <a:gd name="connsiteX5" fmla="*/ 312424 w 394136"/>
                <a:gd name="connsiteY5" fmla="*/ 7003 h 274513"/>
                <a:gd name="connsiteX6" fmla="*/ 361062 w 394136"/>
                <a:gd name="connsiteY6" fmla="*/ 36186 h 274513"/>
                <a:gd name="connsiteX7" fmla="*/ 394136 w 394136"/>
                <a:gd name="connsiteY7" fmla="*/ 98443 h 274513"/>
                <a:gd name="connsiteX8" fmla="*/ 310478 w 394136"/>
                <a:gd name="connsiteY8" fmla="*/ 89690 h 274513"/>
                <a:gd name="connsiteX9" fmla="*/ 200556 w 394136"/>
                <a:gd name="connsiteY9" fmla="*/ 274513 h 274513"/>
                <a:gd name="connsiteX10" fmla="*/ 100361 w 394136"/>
                <a:gd name="connsiteY10" fmla="*/ 105253 h 274513"/>
                <a:gd name="connsiteX11" fmla="*/ 166 w 394136"/>
                <a:gd name="connsiteY11" fmla="*/ 102334 h 274513"/>
                <a:gd name="connsiteX12" fmla="*/ 78960 w 394136"/>
                <a:gd name="connsiteY12" fmla="*/ 16730 h 274513"/>
                <a:gd name="connsiteX0" fmla="*/ 78960 w 394136"/>
                <a:gd name="connsiteY0" fmla="*/ 16730 h 274513"/>
                <a:gd name="connsiteX1" fmla="*/ 166509 w 394136"/>
                <a:gd name="connsiteY1" fmla="*/ 152917 h 274513"/>
                <a:gd name="connsiteX2" fmla="*/ 200556 w 394136"/>
                <a:gd name="connsiteY2" fmla="*/ 186964 h 274513"/>
                <a:gd name="connsiteX3" fmla="*/ 258922 w 394136"/>
                <a:gd name="connsiteY3" fmla="*/ 84824 h 274513"/>
                <a:gd name="connsiteX4" fmla="*/ 288105 w 394136"/>
                <a:gd name="connsiteY4" fmla="*/ 7003 h 274513"/>
                <a:gd name="connsiteX5" fmla="*/ 312424 w 394136"/>
                <a:gd name="connsiteY5" fmla="*/ 7003 h 274513"/>
                <a:gd name="connsiteX6" fmla="*/ 361062 w 394136"/>
                <a:gd name="connsiteY6" fmla="*/ 36186 h 274513"/>
                <a:gd name="connsiteX7" fmla="*/ 394136 w 394136"/>
                <a:gd name="connsiteY7" fmla="*/ 98443 h 274513"/>
                <a:gd name="connsiteX8" fmla="*/ 310478 w 394136"/>
                <a:gd name="connsiteY8" fmla="*/ 89690 h 274513"/>
                <a:gd name="connsiteX9" fmla="*/ 200556 w 394136"/>
                <a:gd name="connsiteY9" fmla="*/ 274513 h 274513"/>
                <a:gd name="connsiteX10" fmla="*/ 100361 w 394136"/>
                <a:gd name="connsiteY10" fmla="*/ 105253 h 274513"/>
                <a:gd name="connsiteX11" fmla="*/ 166 w 394136"/>
                <a:gd name="connsiteY11" fmla="*/ 102334 h 274513"/>
                <a:gd name="connsiteX12" fmla="*/ 78960 w 394136"/>
                <a:gd name="connsiteY12" fmla="*/ 16730 h 274513"/>
                <a:gd name="connsiteX0" fmla="*/ 78794 w 393970"/>
                <a:gd name="connsiteY0" fmla="*/ 16730 h 274513"/>
                <a:gd name="connsiteX1" fmla="*/ 166343 w 393970"/>
                <a:gd name="connsiteY1" fmla="*/ 152917 h 274513"/>
                <a:gd name="connsiteX2" fmla="*/ 200390 w 393970"/>
                <a:gd name="connsiteY2" fmla="*/ 186964 h 274513"/>
                <a:gd name="connsiteX3" fmla="*/ 258756 w 393970"/>
                <a:gd name="connsiteY3" fmla="*/ 84824 h 274513"/>
                <a:gd name="connsiteX4" fmla="*/ 287939 w 393970"/>
                <a:gd name="connsiteY4" fmla="*/ 7003 h 274513"/>
                <a:gd name="connsiteX5" fmla="*/ 312258 w 393970"/>
                <a:gd name="connsiteY5" fmla="*/ 7003 h 274513"/>
                <a:gd name="connsiteX6" fmla="*/ 360896 w 393970"/>
                <a:gd name="connsiteY6" fmla="*/ 36186 h 274513"/>
                <a:gd name="connsiteX7" fmla="*/ 393970 w 393970"/>
                <a:gd name="connsiteY7" fmla="*/ 98443 h 274513"/>
                <a:gd name="connsiteX8" fmla="*/ 310312 w 393970"/>
                <a:gd name="connsiteY8" fmla="*/ 89690 h 274513"/>
                <a:gd name="connsiteX9" fmla="*/ 200390 w 393970"/>
                <a:gd name="connsiteY9" fmla="*/ 274513 h 274513"/>
                <a:gd name="connsiteX10" fmla="*/ 100195 w 393970"/>
                <a:gd name="connsiteY10" fmla="*/ 105253 h 274513"/>
                <a:gd name="connsiteX11" fmla="*/ 0 w 393970"/>
                <a:gd name="connsiteY11" fmla="*/ 102334 h 274513"/>
                <a:gd name="connsiteX12" fmla="*/ 78794 w 393970"/>
                <a:gd name="connsiteY12" fmla="*/ 16730 h 274513"/>
                <a:gd name="connsiteX0" fmla="*/ 78794 w 393970"/>
                <a:gd name="connsiteY0" fmla="*/ 16730 h 274513"/>
                <a:gd name="connsiteX1" fmla="*/ 166343 w 393970"/>
                <a:gd name="connsiteY1" fmla="*/ 152917 h 274513"/>
                <a:gd name="connsiteX2" fmla="*/ 200390 w 393970"/>
                <a:gd name="connsiteY2" fmla="*/ 186964 h 274513"/>
                <a:gd name="connsiteX3" fmla="*/ 258756 w 393970"/>
                <a:gd name="connsiteY3" fmla="*/ 84824 h 274513"/>
                <a:gd name="connsiteX4" fmla="*/ 287939 w 393970"/>
                <a:gd name="connsiteY4" fmla="*/ 7003 h 274513"/>
                <a:gd name="connsiteX5" fmla="*/ 312258 w 393970"/>
                <a:gd name="connsiteY5" fmla="*/ 7003 h 274513"/>
                <a:gd name="connsiteX6" fmla="*/ 360896 w 393970"/>
                <a:gd name="connsiteY6" fmla="*/ 36186 h 274513"/>
                <a:gd name="connsiteX7" fmla="*/ 393970 w 393970"/>
                <a:gd name="connsiteY7" fmla="*/ 98443 h 274513"/>
                <a:gd name="connsiteX8" fmla="*/ 310312 w 393970"/>
                <a:gd name="connsiteY8" fmla="*/ 89690 h 274513"/>
                <a:gd name="connsiteX9" fmla="*/ 200390 w 393970"/>
                <a:gd name="connsiteY9" fmla="*/ 274513 h 274513"/>
                <a:gd name="connsiteX10" fmla="*/ 100195 w 393970"/>
                <a:gd name="connsiteY10" fmla="*/ 105253 h 274513"/>
                <a:gd name="connsiteX11" fmla="*/ 0 w 393970"/>
                <a:gd name="connsiteY11" fmla="*/ 102334 h 274513"/>
                <a:gd name="connsiteX12" fmla="*/ 78794 w 393970"/>
                <a:gd name="connsiteY12" fmla="*/ 16730 h 274513"/>
                <a:gd name="connsiteX0" fmla="*/ 78794 w 393970"/>
                <a:gd name="connsiteY0" fmla="*/ 16730 h 274513"/>
                <a:gd name="connsiteX1" fmla="*/ 158561 w 393970"/>
                <a:gd name="connsiteY1" fmla="*/ 108172 h 274513"/>
                <a:gd name="connsiteX2" fmla="*/ 200390 w 393970"/>
                <a:gd name="connsiteY2" fmla="*/ 186964 h 274513"/>
                <a:gd name="connsiteX3" fmla="*/ 258756 w 393970"/>
                <a:gd name="connsiteY3" fmla="*/ 84824 h 274513"/>
                <a:gd name="connsiteX4" fmla="*/ 287939 w 393970"/>
                <a:gd name="connsiteY4" fmla="*/ 7003 h 274513"/>
                <a:gd name="connsiteX5" fmla="*/ 312258 w 393970"/>
                <a:gd name="connsiteY5" fmla="*/ 7003 h 274513"/>
                <a:gd name="connsiteX6" fmla="*/ 360896 w 393970"/>
                <a:gd name="connsiteY6" fmla="*/ 36186 h 274513"/>
                <a:gd name="connsiteX7" fmla="*/ 393970 w 393970"/>
                <a:gd name="connsiteY7" fmla="*/ 98443 h 274513"/>
                <a:gd name="connsiteX8" fmla="*/ 310312 w 393970"/>
                <a:gd name="connsiteY8" fmla="*/ 89690 h 274513"/>
                <a:gd name="connsiteX9" fmla="*/ 200390 w 393970"/>
                <a:gd name="connsiteY9" fmla="*/ 274513 h 274513"/>
                <a:gd name="connsiteX10" fmla="*/ 100195 w 393970"/>
                <a:gd name="connsiteY10" fmla="*/ 105253 h 274513"/>
                <a:gd name="connsiteX11" fmla="*/ 0 w 393970"/>
                <a:gd name="connsiteY11" fmla="*/ 102334 h 274513"/>
                <a:gd name="connsiteX12" fmla="*/ 78794 w 393970"/>
                <a:gd name="connsiteY12" fmla="*/ 16730 h 274513"/>
                <a:gd name="connsiteX0" fmla="*/ 78794 w 393970"/>
                <a:gd name="connsiteY0" fmla="*/ 16730 h 274513"/>
                <a:gd name="connsiteX1" fmla="*/ 158561 w 393970"/>
                <a:gd name="connsiteY1" fmla="*/ 108172 h 274513"/>
                <a:gd name="connsiteX2" fmla="*/ 200390 w 393970"/>
                <a:gd name="connsiteY2" fmla="*/ 186964 h 274513"/>
                <a:gd name="connsiteX3" fmla="*/ 258756 w 393970"/>
                <a:gd name="connsiteY3" fmla="*/ 84824 h 274513"/>
                <a:gd name="connsiteX4" fmla="*/ 287939 w 393970"/>
                <a:gd name="connsiteY4" fmla="*/ 7003 h 274513"/>
                <a:gd name="connsiteX5" fmla="*/ 312258 w 393970"/>
                <a:gd name="connsiteY5" fmla="*/ 7003 h 274513"/>
                <a:gd name="connsiteX6" fmla="*/ 360896 w 393970"/>
                <a:gd name="connsiteY6" fmla="*/ 36186 h 274513"/>
                <a:gd name="connsiteX7" fmla="*/ 393970 w 393970"/>
                <a:gd name="connsiteY7" fmla="*/ 98443 h 274513"/>
                <a:gd name="connsiteX8" fmla="*/ 310312 w 393970"/>
                <a:gd name="connsiteY8" fmla="*/ 89690 h 274513"/>
                <a:gd name="connsiteX9" fmla="*/ 200390 w 393970"/>
                <a:gd name="connsiteY9" fmla="*/ 274513 h 274513"/>
                <a:gd name="connsiteX10" fmla="*/ 100195 w 393970"/>
                <a:gd name="connsiteY10" fmla="*/ 105253 h 274513"/>
                <a:gd name="connsiteX11" fmla="*/ 0 w 393970"/>
                <a:gd name="connsiteY11" fmla="*/ 102334 h 274513"/>
                <a:gd name="connsiteX12" fmla="*/ 78794 w 393970"/>
                <a:gd name="connsiteY12" fmla="*/ 16730 h 274513"/>
                <a:gd name="connsiteX0" fmla="*/ 78794 w 393970"/>
                <a:gd name="connsiteY0" fmla="*/ 16730 h 274513"/>
                <a:gd name="connsiteX1" fmla="*/ 152726 w 393970"/>
                <a:gd name="connsiteY1" fmla="*/ 108172 h 274513"/>
                <a:gd name="connsiteX2" fmla="*/ 200390 w 393970"/>
                <a:gd name="connsiteY2" fmla="*/ 186964 h 274513"/>
                <a:gd name="connsiteX3" fmla="*/ 258756 w 393970"/>
                <a:gd name="connsiteY3" fmla="*/ 84824 h 274513"/>
                <a:gd name="connsiteX4" fmla="*/ 287939 w 393970"/>
                <a:gd name="connsiteY4" fmla="*/ 7003 h 274513"/>
                <a:gd name="connsiteX5" fmla="*/ 312258 w 393970"/>
                <a:gd name="connsiteY5" fmla="*/ 7003 h 274513"/>
                <a:gd name="connsiteX6" fmla="*/ 360896 w 393970"/>
                <a:gd name="connsiteY6" fmla="*/ 36186 h 274513"/>
                <a:gd name="connsiteX7" fmla="*/ 393970 w 393970"/>
                <a:gd name="connsiteY7" fmla="*/ 98443 h 274513"/>
                <a:gd name="connsiteX8" fmla="*/ 310312 w 393970"/>
                <a:gd name="connsiteY8" fmla="*/ 89690 h 274513"/>
                <a:gd name="connsiteX9" fmla="*/ 200390 w 393970"/>
                <a:gd name="connsiteY9" fmla="*/ 274513 h 274513"/>
                <a:gd name="connsiteX10" fmla="*/ 100195 w 393970"/>
                <a:gd name="connsiteY10" fmla="*/ 105253 h 274513"/>
                <a:gd name="connsiteX11" fmla="*/ 0 w 393970"/>
                <a:gd name="connsiteY11" fmla="*/ 102334 h 274513"/>
                <a:gd name="connsiteX12" fmla="*/ 78794 w 393970"/>
                <a:gd name="connsiteY12" fmla="*/ 16730 h 274513"/>
                <a:gd name="connsiteX0" fmla="*/ 78794 w 393970"/>
                <a:gd name="connsiteY0" fmla="*/ 16730 h 274513"/>
                <a:gd name="connsiteX1" fmla="*/ 152726 w 393970"/>
                <a:gd name="connsiteY1" fmla="*/ 108172 h 274513"/>
                <a:gd name="connsiteX2" fmla="*/ 200390 w 393970"/>
                <a:gd name="connsiteY2" fmla="*/ 186964 h 274513"/>
                <a:gd name="connsiteX3" fmla="*/ 258756 w 393970"/>
                <a:gd name="connsiteY3" fmla="*/ 84824 h 274513"/>
                <a:gd name="connsiteX4" fmla="*/ 287939 w 393970"/>
                <a:gd name="connsiteY4" fmla="*/ 7003 h 274513"/>
                <a:gd name="connsiteX5" fmla="*/ 312258 w 393970"/>
                <a:gd name="connsiteY5" fmla="*/ 7003 h 274513"/>
                <a:gd name="connsiteX6" fmla="*/ 360896 w 393970"/>
                <a:gd name="connsiteY6" fmla="*/ 36186 h 274513"/>
                <a:gd name="connsiteX7" fmla="*/ 393970 w 393970"/>
                <a:gd name="connsiteY7" fmla="*/ 98443 h 274513"/>
                <a:gd name="connsiteX8" fmla="*/ 310312 w 393970"/>
                <a:gd name="connsiteY8" fmla="*/ 89690 h 274513"/>
                <a:gd name="connsiteX9" fmla="*/ 200390 w 393970"/>
                <a:gd name="connsiteY9" fmla="*/ 274513 h 274513"/>
                <a:gd name="connsiteX10" fmla="*/ 100195 w 393970"/>
                <a:gd name="connsiteY10" fmla="*/ 105253 h 274513"/>
                <a:gd name="connsiteX11" fmla="*/ 0 w 393970"/>
                <a:gd name="connsiteY11" fmla="*/ 102334 h 274513"/>
                <a:gd name="connsiteX12" fmla="*/ 78794 w 393970"/>
                <a:gd name="connsiteY12" fmla="*/ 16730 h 274513"/>
                <a:gd name="connsiteX0" fmla="*/ 78794 w 393970"/>
                <a:gd name="connsiteY0" fmla="*/ 16730 h 274513"/>
                <a:gd name="connsiteX1" fmla="*/ 152726 w 393970"/>
                <a:gd name="connsiteY1" fmla="*/ 108172 h 274513"/>
                <a:gd name="connsiteX2" fmla="*/ 200390 w 393970"/>
                <a:gd name="connsiteY2" fmla="*/ 186964 h 274513"/>
                <a:gd name="connsiteX3" fmla="*/ 258756 w 393970"/>
                <a:gd name="connsiteY3" fmla="*/ 84824 h 274513"/>
                <a:gd name="connsiteX4" fmla="*/ 287939 w 393970"/>
                <a:gd name="connsiteY4" fmla="*/ 7003 h 274513"/>
                <a:gd name="connsiteX5" fmla="*/ 312258 w 393970"/>
                <a:gd name="connsiteY5" fmla="*/ 7003 h 274513"/>
                <a:gd name="connsiteX6" fmla="*/ 360896 w 393970"/>
                <a:gd name="connsiteY6" fmla="*/ 36186 h 274513"/>
                <a:gd name="connsiteX7" fmla="*/ 393970 w 393970"/>
                <a:gd name="connsiteY7" fmla="*/ 98443 h 274513"/>
                <a:gd name="connsiteX8" fmla="*/ 310312 w 393970"/>
                <a:gd name="connsiteY8" fmla="*/ 89690 h 274513"/>
                <a:gd name="connsiteX9" fmla="*/ 200390 w 393970"/>
                <a:gd name="connsiteY9" fmla="*/ 274513 h 274513"/>
                <a:gd name="connsiteX10" fmla="*/ 100195 w 393970"/>
                <a:gd name="connsiteY10" fmla="*/ 105253 h 274513"/>
                <a:gd name="connsiteX11" fmla="*/ 0 w 393970"/>
                <a:gd name="connsiteY11" fmla="*/ 102334 h 274513"/>
                <a:gd name="connsiteX12" fmla="*/ 78794 w 393970"/>
                <a:gd name="connsiteY12" fmla="*/ 16730 h 274513"/>
                <a:gd name="connsiteX0" fmla="*/ 78794 w 393970"/>
                <a:gd name="connsiteY0" fmla="*/ 16312 h 274095"/>
                <a:gd name="connsiteX1" fmla="*/ 152726 w 393970"/>
                <a:gd name="connsiteY1" fmla="*/ 107754 h 274095"/>
                <a:gd name="connsiteX2" fmla="*/ 200390 w 393970"/>
                <a:gd name="connsiteY2" fmla="*/ 186546 h 274095"/>
                <a:gd name="connsiteX3" fmla="*/ 249029 w 393970"/>
                <a:gd name="connsiteY3" fmla="*/ 78569 h 274095"/>
                <a:gd name="connsiteX4" fmla="*/ 287939 w 393970"/>
                <a:gd name="connsiteY4" fmla="*/ 6585 h 274095"/>
                <a:gd name="connsiteX5" fmla="*/ 312258 w 393970"/>
                <a:gd name="connsiteY5" fmla="*/ 6585 h 274095"/>
                <a:gd name="connsiteX6" fmla="*/ 360896 w 393970"/>
                <a:gd name="connsiteY6" fmla="*/ 35768 h 274095"/>
                <a:gd name="connsiteX7" fmla="*/ 393970 w 393970"/>
                <a:gd name="connsiteY7" fmla="*/ 98025 h 274095"/>
                <a:gd name="connsiteX8" fmla="*/ 310312 w 393970"/>
                <a:gd name="connsiteY8" fmla="*/ 89272 h 274095"/>
                <a:gd name="connsiteX9" fmla="*/ 200390 w 393970"/>
                <a:gd name="connsiteY9" fmla="*/ 274095 h 274095"/>
                <a:gd name="connsiteX10" fmla="*/ 100195 w 393970"/>
                <a:gd name="connsiteY10" fmla="*/ 104835 h 274095"/>
                <a:gd name="connsiteX11" fmla="*/ 0 w 393970"/>
                <a:gd name="connsiteY11" fmla="*/ 101916 h 274095"/>
                <a:gd name="connsiteX12" fmla="*/ 78794 w 393970"/>
                <a:gd name="connsiteY12" fmla="*/ 16312 h 27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970" h="274095">
                  <a:moveTo>
                    <a:pt x="78794" y="16312"/>
                  </a:moveTo>
                  <a:cubicBezTo>
                    <a:pt x="104248" y="17285"/>
                    <a:pt x="134405" y="67709"/>
                    <a:pt x="152726" y="107754"/>
                  </a:cubicBezTo>
                  <a:cubicBezTo>
                    <a:pt x="171047" y="147799"/>
                    <a:pt x="183042" y="166769"/>
                    <a:pt x="200390" y="186546"/>
                  </a:cubicBezTo>
                  <a:cubicBezTo>
                    <a:pt x="211900" y="157689"/>
                    <a:pt x="234438" y="108562"/>
                    <a:pt x="249029" y="78569"/>
                  </a:cubicBezTo>
                  <a:cubicBezTo>
                    <a:pt x="263620" y="48576"/>
                    <a:pt x="277401" y="18582"/>
                    <a:pt x="287939" y="6585"/>
                  </a:cubicBezTo>
                  <a:cubicBezTo>
                    <a:pt x="298477" y="-5412"/>
                    <a:pt x="300099" y="1721"/>
                    <a:pt x="312258" y="6585"/>
                  </a:cubicBezTo>
                  <a:cubicBezTo>
                    <a:pt x="324418" y="11449"/>
                    <a:pt x="347277" y="20528"/>
                    <a:pt x="360896" y="35768"/>
                  </a:cubicBezTo>
                  <a:cubicBezTo>
                    <a:pt x="374515" y="51008"/>
                    <a:pt x="390081" y="74517"/>
                    <a:pt x="393970" y="98025"/>
                  </a:cubicBezTo>
                  <a:cubicBezTo>
                    <a:pt x="355062" y="90406"/>
                    <a:pt x="342251" y="84569"/>
                    <a:pt x="310312" y="89272"/>
                  </a:cubicBezTo>
                  <a:cubicBezTo>
                    <a:pt x="280318" y="119265"/>
                    <a:pt x="244164" y="205681"/>
                    <a:pt x="200390" y="274095"/>
                  </a:cubicBezTo>
                  <a:cubicBezTo>
                    <a:pt x="174124" y="214112"/>
                    <a:pt x="128567" y="135639"/>
                    <a:pt x="100195" y="104835"/>
                  </a:cubicBezTo>
                  <a:cubicBezTo>
                    <a:pt x="66797" y="76139"/>
                    <a:pt x="40530" y="91380"/>
                    <a:pt x="0" y="101916"/>
                  </a:cubicBezTo>
                  <a:cubicBezTo>
                    <a:pt x="17833" y="63817"/>
                    <a:pt x="53340" y="15339"/>
                    <a:pt x="78794" y="163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13"/>
          <p:cNvGrpSpPr/>
          <p:nvPr/>
        </p:nvGrpSpPr>
        <p:grpSpPr>
          <a:xfrm>
            <a:off x="4984169" y="3170418"/>
            <a:ext cx="894681" cy="986408"/>
            <a:chOff x="6710347" y="4049438"/>
            <a:chExt cx="1373231" cy="1514022"/>
          </a:xfrm>
        </p:grpSpPr>
        <p:grpSp>
          <p:nvGrpSpPr>
            <p:cNvPr id="13" name="Group 114"/>
            <p:cNvGrpSpPr/>
            <p:nvPr/>
          </p:nvGrpSpPr>
          <p:grpSpPr>
            <a:xfrm>
              <a:off x="6710347" y="4049438"/>
              <a:ext cx="1373231" cy="1514022"/>
              <a:chOff x="7074776" y="3158061"/>
              <a:chExt cx="2034497" cy="2243086"/>
            </a:xfrm>
            <a:solidFill>
              <a:srgbClr val="FEB834"/>
            </a:solidFill>
          </p:grpSpPr>
          <p:sp>
            <p:nvSpPr>
              <p:cNvPr id="117" name="Freeform 116"/>
              <p:cNvSpPr/>
              <p:nvPr/>
            </p:nvSpPr>
            <p:spPr>
              <a:xfrm>
                <a:off x="7074776" y="4426168"/>
                <a:ext cx="2034497" cy="974979"/>
              </a:xfrm>
              <a:custGeom>
                <a:avLst/>
                <a:gdLst>
                  <a:gd name="connsiteX0" fmla="*/ 893028 w 2408803"/>
                  <a:gd name="connsiteY0" fmla="*/ 0 h 979066"/>
                  <a:gd name="connsiteX1" fmla="*/ 1528551 w 2408803"/>
                  <a:gd name="connsiteY1" fmla="*/ 0 h 979066"/>
                  <a:gd name="connsiteX2" fmla="*/ 1523036 w 2408803"/>
                  <a:gd name="connsiteY2" fmla="*/ 9360 h 979066"/>
                  <a:gd name="connsiteX3" fmla="*/ 1509548 w 2408803"/>
                  <a:gd name="connsiteY3" fmla="*/ 43354 h 979066"/>
                  <a:gd name="connsiteX4" fmla="*/ 1525314 w 2408803"/>
                  <a:gd name="connsiteY4" fmla="*/ 141889 h 979066"/>
                  <a:gd name="connsiteX5" fmla="*/ 1560786 w 2408803"/>
                  <a:gd name="connsiteY5" fmla="*/ 157656 h 979066"/>
                  <a:gd name="connsiteX6" fmla="*/ 1600199 w 2408803"/>
                  <a:gd name="connsiteY6" fmla="*/ 212834 h 979066"/>
                  <a:gd name="connsiteX7" fmla="*/ 1848507 w 2408803"/>
                  <a:gd name="connsiteY7" fmla="*/ 283778 h 979066"/>
                  <a:gd name="connsiteX8" fmla="*/ 2077107 w 2408803"/>
                  <a:gd name="connsiteY8" fmla="*/ 342899 h 979066"/>
                  <a:gd name="connsiteX9" fmla="*/ 2211114 w 2408803"/>
                  <a:gd name="connsiteY9" fmla="*/ 386254 h 979066"/>
                  <a:gd name="connsiteX10" fmla="*/ 2325414 w 2408803"/>
                  <a:gd name="connsiteY10" fmla="*/ 429609 h 979066"/>
                  <a:gd name="connsiteX11" fmla="*/ 2360886 w 2408803"/>
                  <a:gd name="connsiteY11" fmla="*/ 583323 h 979066"/>
                  <a:gd name="connsiteX12" fmla="*/ 2388476 w 2408803"/>
                  <a:gd name="connsiteY12" fmla="*/ 784333 h 979066"/>
                  <a:gd name="connsiteX13" fmla="*/ 2408183 w 2408803"/>
                  <a:gd name="connsiteY13" fmla="*/ 965637 h 979066"/>
                  <a:gd name="connsiteX14" fmla="*/ 2404242 w 2408803"/>
                  <a:gd name="connsiteY14" fmla="*/ 965637 h 979066"/>
                  <a:gd name="connsiteX15" fmla="*/ 1229711 w 2408803"/>
                  <a:gd name="connsiteY15" fmla="*/ 969577 h 979066"/>
                  <a:gd name="connsiteX16" fmla="*/ 0 w 2408803"/>
                  <a:gd name="connsiteY16" fmla="*/ 965637 h 979066"/>
                  <a:gd name="connsiteX17" fmla="*/ 59121 w 2408803"/>
                  <a:gd name="connsiteY17" fmla="*/ 567558 h 979066"/>
                  <a:gd name="connsiteX18" fmla="*/ 106417 w 2408803"/>
                  <a:gd name="connsiteY18" fmla="*/ 425668 h 979066"/>
                  <a:gd name="connsiteX19" fmla="*/ 220717 w 2408803"/>
                  <a:gd name="connsiteY19" fmla="*/ 370489 h 979066"/>
                  <a:gd name="connsiteX20" fmla="*/ 855280 w 2408803"/>
                  <a:gd name="connsiteY20" fmla="*/ 189185 h 979066"/>
                  <a:gd name="connsiteX21" fmla="*/ 878929 w 2408803"/>
                  <a:gd name="connsiteY21" fmla="*/ 134007 h 979066"/>
                  <a:gd name="connsiteX22" fmla="*/ 902576 w 2408803"/>
                  <a:gd name="connsiteY22" fmla="*/ 98533 h 979066"/>
                  <a:gd name="connsiteX23" fmla="*/ 902083 w 2408803"/>
                  <a:gd name="connsiteY23" fmla="*/ 47049 h 979066"/>
                  <a:gd name="connsiteX0" fmla="*/ 893028 w 2408803"/>
                  <a:gd name="connsiteY0" fmla="*/ 0 h 979066"/>
                  <a:gd name="connsiteX1" fmla="*/ 1528551 w 2408803"/>
                  <a:gd name="connsiteY1" fmla="*/ 0 h 979066"/>
                  <a:gd name="connsiteX2" fmla="*/ 1523036 w 2408803"/>
                  <a:gd name="connsiteY2" fmla="*/ 9360 h 979066"/>
                  <a:gd name="connsiteX3" fmla="*/ 1509548 w 2408803"/>
                  <a:gd name="connsiteY3" fmla="*/ 43354 h 979066"/>
                  <a:gd name="connsiteX4" fmla="*/ 1525314 w 2408803"/>
                  <a:gd name="connsiteY4" fmla="*/ 141889 h 979066"/>
                  <a:gd name="connsiteX5" fmla="*/ 1560786 w 2408803"/>
                  <a:gd name="connsiteY5" fmla="*/ 157656 h 979066"/>
                  <a:gd name="connsiteX6" fmla="*/ 1600199 w 2408803"/>
                  <a:gd name="connsiteY6" fmla="*/ 212834 h 979066"/>
                  <a:gd name="connsiteX7" fmla="*/ 1848507 w 2408803"/>
                  <a:gd name="connsiteY7" fmla="*/ 283778 h 979066"/>
                  <a:gd name="connsiteX8" fmla="*/ 2077107 w 2408803"/>
                  <a:gd name="connsiteY8" fmla="*/ 342899 h 979066"/>
                  <a:gd name="connsiteX9" fmla="*/ 2225118 w 2408803"/>
                  <a:gd name="connsiteY9" fmla="*/ 342898 h 979066"/>
                  <a:gd name="connsiteX10" fmla="*/ 2325414 w 2408803"/>
                  <a:gd name="connsiteY10" fmla="*/ 429609 h 979066"/>
                  <a:gd name="connsiteX11" fmla="*/ 2360886 w 2408803"/>
                  <a:gd name="connsiteY11" fmla="*/ 583323 h 979066"/>
                  <a:gd name="connsiteX12" fmla="*/ 2388476 w 2408803"/>
                  <a:gd name="connsiteY12" fmla="*/ 784333 h 979066"/>
                  <a:gd name="connsiteX13" fmla="*/ 2408183 w 2408803"/>
                  <a:gd name="connsiteY13" fmla="*/ 965637 h 979066"/>
                  <a:gd name="connsiteX14" fmla="*/ 2404242 w 2408803"/>
                  <a:gd name="connsiteY14" fmla="*/ 965637 h 979066"/>
                  <a:gd name="connsiteX15" fmla="*/ 1229711 w 2408803"/>
                  <a:gd name="connsiteY15" fmla="*/ 969577 h 979066"/>
                  <a:gd name="connsiteX16" fmla="*/ 0 w 2408803"/>
                  <a:gd name="connsiteY16" fmla="*/ 965637 h 979066"/>
                  <a:gd name="connsiteX17" fmla="*/ 59121 w 2408803"/>
                  <a:gd name="connsiteY17" fmla="*/ 567558 h 979066"/>
                  <a:gd name="connsiteX18" fmla="*/ 106417 w 2408803"/>
                  <a:gd name="connsiteY18" fmla="*/ 425668 h 979066"/>
                  <a:gd name="connsiteX19" fmla="*/ 220717 w 2408803"/>
                  <a:gd name="connsiteY19" fmla="*/ 370489 h 979066"/>
                  <a:gd name="connsiteX20" fmla="*/ 855280 w 2408803"/>
                  <a:gd name="connsiteY20" fmla="*/ 189185 h 979066"/>
                  <a:gd name="connsiteX21" fmla="*/ 878929 w 2408803"/>
                  <a:gd name="connsiteY21" fmla="*/ 134007 h 979066"/>
                  <a:gd name="connsiteX22" fmla="*/ 902576 w 2408803"/>
                  <a:gd name="connsiteY22" fmla="*/ 98533 h 979066"/>
                  <a:gd name="connsiteX23" fmla="*/ 902083 w 2408803"/>
                  <a:gd name="connsiteY23" fmla="*/ 47049 h 979066"/>
                  <a:gd name="connsiteX24" fmla="*/ 893028 w 2408803"/>
                  <a:gd name="connsiteY24" fmla="*/ 0 h 979066"/>
                  <a:gd name="connsiteX0" fmla="*/ 893028 w 2408803"/>
                  <a:gd name="connsiteY0" fmla="*/ 0 h 979066"/>
                  <a:gd name="connsiteX1" fmla="*/ 1528551 w 2408803"/>
                  <a:gd name="connsiteY1" fmla="*/ 0 h 979066"/>
                  <a:gd name="connsiteX2" fmla="*/ 1523036 w 2408803"/>
                  <a:gd name="connsiteY2" fmla="*/ 9360 h 979066"/>
                  <a:gd name="connsiteX3" fmla="*/ 1509548 w 2408803"/>
                  <a:gd name="connsiteY3" fmla="*/ 43354 h 979066"/>
                  <a:gd name="connsiteX4" fmla="*/ 1525314 w 2408803"/>
                  <a:gd name="connsiteY4" fmla="*/ 141889 h 979066"/>
                  <a:gd name="connsiteX5" fmla="*/ 1560786 w 2408803"/>
                  <a:gd name="connsiteY5" fmla="*/ 157656 h 979066"/>
                  <a:gd name="connsiteX6" fmla="*/ 1600199 w 2408803"/>
                  <a:gd name="connsiteY6" fmla="*/ 212834 h 979066"/>
                  <a:gd name="connsiteX7" fmla="*/ 1848507 w 2408803"/>
                  <a:gd name="connsiteY7" fmla="*/ 283778 h 979066"/>
                  <a:gd name="connsiteX8" fmla="*/ 2077107 w 2408803"/>
                  <a:gd name="connsiteY8" fmla="*/ 342899 h 979066"/>
                  <a:gd name="connsiteX9" fmla="*/ 2225118 w 2408803"/>
                  <a:gd name="connsiteY9" fmla="*/ 342898 h 979066"/>
                  <a:gd name="connsiteX10" fmla="*/ 2068662 w 2408803"/>
                  <a:gd name="connsiteY10" fmla="*/ 480847 h 979066"/>
                  <a:gd name="connsiteX11" fmla="*/ 2360886 w 2408803"/>
                  <a:gd name="connsiteY11" fmla="*/ 583323 h 979066"/>
                  <a:gd name="connsiteX12" fmla="*/ 2388476 w 2408803"/>
                  <a:gd name="connsiteY12" fmla="*/ 784333 h 979066"/>
                  <a:gd name="connsiteX13" fmla="*/ 2408183 w 2408803"/>
                  <a:gd name="connsiteY13" fmla="*/ 965637 h 979066"/>
                  <a:gd name="connsiteX14" fmla="*/ 2404242 w 2408803"/>
                  <a:gd name="connsiteY14" fmla="*/ 965637 h 979066"/>
                  <a:gd name="connsiteX15" fmla="*/ 1229711 w 2408803"/>
                  <a:gd name="connsiteY15" fmla="*/ 969577 h 979066"/>
                  <a:gd name="connsiteX16" fmla="*/ 0 w 2408803"/>
                  <a:gd name="connsiteY16" fmla="*/ 965637 h 979066"/>
                  <a:gd name="connsiteX17" fmla="*/ 59121 w 2408803"/>
                  <a:gd name="connsiteY17" fmla="*/ 567558 h 979066"/>
                  <a:gd name="connsiteX18" fmla="*/ 106417 w 2408803"/>
                  <a:gd name="connsiteY18" fmla="*/ 425668 h 979066"/>
                  <a:gd name="connsiteX19" fmla="*/ 220717 w 2408803"/>
                  <a:gd name="connsiteY19" fmla="*/ 370489 h 979066"/>
                  <a:gd name="connsiteX20" fmla="*/ 855280 w 2408803"/>
                  <a:gd name="connsiteY20" fmla="*/ 189185 h 979066"/>
                  <a:gd name="connsiteX21" fmla="*/ 878929 w 2408803"/>
                  <a:gd name="connsiteY21" fmla="*/ 134007 h 979066"/>
                  <a:gd name="connsiteX22" fmla="*/ 902576 w 2408803"/>
                  <a:gd name="connsiteY22" fmla="*/ 98533 h 979066"/>
                  <a:gd name="connsiteX23" fmla="*/ 902083 w 2408803"/>
                  <a:gd name="connsiteY23" fmla="*/ 47049 h 979066"/>
                  <a:gd name="connsiteX24" fmla="*/ 893028 w 2408803"/>
                  <a:gd name="connsiteY24" fmla="*/ 0 h 979066"/>
                  <a:gd name="connsiteX0" fmla="*/ 893028 w 2408803"/>
                  <a:gd name="connsiteY0" fmla="*/ 0 h 979066"/>
                  <a:gd name="connsiteX1" fmla="*/ 1528551 w 2408803"/>
                  <a:gd name="connsiteY1" fmla="*/ 0 h 979066"/>
                  <a:gd name="connsiteX2" fmla="*/ 1523036 w 2408803"/>
                  <a:gd name="connsiteY2" fmla="*/ 9360 h 979066"/>
                  <a:gd name="connsiteX3" fmla="*/ 1509548 w 2408803"/>
                  <a:gd name="connsiteY3" fmla="*/ 43354 h 979066"/>
                  <a:gd name="connsiteX4" fmla="*/ 1525314 w 2408803"/>
                  <a:gd name="connsiteY4" fmla="*/ 141889 h 979066"/>
                  <a:gd name="connsiteX5" fmla="*/ 1560786 w 2408803"/>
                  <a:gd name="connsiteY5" fmla="*/ 157656 h 979066"/>
                  <a:gd name="connsiteX6" fmla="*/ 1600199 w 2408803"/>
                  <a:gd name="connsiteY6" fmla="*/ 212834 h 979066"/>
                  <a:gd name="connsiteX7" fmla="*/ 1848507 w 2408803"/>
                  <a:gd name="connsiteY7" fmla="*/ 283778 h 979066"/>
                  <a:gd name="connsiteX8" fmla="*/ 2077107 w 2408803"/>
                  <a:gd name="connsiteY8" fmla="*/ 342899 h 979066"/>
                  <a:gd name="connsiteX9" fmla="*/ 2225118 w 2408803"/>
                  <a:gd name="connsiteY9" fmla="*/ 342898 h 979066"/>
                  <a:gd name="connsiteX10" fmla="*/ 2250722 w 2408803"/>
                  <a:gd name="connsiteY10" fmla="*/ 488729 h 979066"/>
                  <a:gd name="connsiteX11" fmla="*/ 2360886 w 2408803"/>
                  <a:gd name="connsiteY11" fmla="*/ 583323 h 979066"/>
                  <a:gd name="connsiteX12" fmla="*/ 2388476 w 2408803"/>
                  <a:gd name="connsiteY12" fmla="*/ 784333 h 979066"/>
                  <a:gd name="connsiteX13" fmla="*/ 2408183 w 2408803"/>
                  <a:gd name="connsiteY13" fmla="*/ 965637 h 979066"/>
                  <a:gd name="connsiteX14" fmla="*/ 2404242 w 2408803"/>
                  <a:gd name="connsiteY14" fmla="*/ 965637 h 979066"/>
                  <a:gd name="connsiteX15" fmla="*/ 1229711 w 2408803"/>
                  <a:gd name="connsiteY15" fmla="*/ 969577 h 979066"/>
                  <a:gd name="connsiteX16" fmla="*/ 0 w 2408803"/>
                  <a:gd name="connsiteY16" fmla="*/ 965637 h 979066"/>
                  <a:gd name="connsiteX17" fmla="*/ 59121 w 2408803"/>
                  <a:gd name="connsiteY17" fmla="*/ 567558 h 979066"/>
                  <a:gd name="connsiteX18" fmla="*/ 106417 w 2408803"/>
                  <a:gd name="connsiteY18" fmla="*/ 425668 h 979066"/>
                  <a:gd name="connsiteX19" fmla="*/ 220717 w 2408803"/>
                  <a:gd name="connsiteY19" fmla="*/ 370489 h 979066"/>
                  <a:gd name="connsiteX20" fmla="*/ 855280 w 2408803"/>
                  <a:gd name="connsiteY20" fmla="*/ 189185 h 979066"/>
                  <a:gd name="connsiteX21" fmla="*/ 878929 w 2408803"/>
                  <a:gd name="connsiteY21" fmla="*/ 134007 h 979066"/>
                  <a:gd name="connsiteX22" fmla="*/ 902576 w 2408803"/>
                  <a:gd name="connsiteY22" fmla="*/ 98533 h 979066"/>
                  <a:gd name="connsiteX23" fmla="*/ 902083 w 2408803"/>
                  <a:gd name="connsiteY23" fmla="*/ 47049 h 979066"/>
                  <a:gd name="connsiteX24" fmla="*/ 893028 w 2408803"/>
                  <a:gd name="connsiteY24" fmla="*/ 0 h 979066"/>
                  <a:gd name="connsiteX0" fmla="*/ 893028 w 2408803"/>
                  <a:gd name="connsiteY0" fmla="*/ 0 h 979066"/>
                  <a:gd name="connsiteX1" fmla="*/ 1528551 w 2408803"/>
                  <a:gd name="connsiteY1" fmla="*/ 0 h 979066"/>
                  <a:gd name="connsiteX2" fmla="*/ 1523036 w 2408803"/>
                  <a:gd name="connsiteY2" fmla="*/ 9360 h 979066"/>
                  <a:gd name="connsiteX3" fmla="*/ 1509548 w 2408803"/>
                  <a:gd name="connsiteY3" fmla="*/ 43354 h 979066"/>
                  <a:gd name="connsiteX4" fmla="*/ 1525314 w 2408803"/>
                  <a:gd name="connsiteY4" fmla="*/ 141889 h 979066"/>
                  <a:gd name="connsiteX5" fmla="*/ 1560786 w 2408803"/>
                  <a:gd name="connsiteY5" fmla="*/ 157656 h 979066"/>
                  <a:gd name="connsiteX6" fmla="*/ 1600199 w 2408803"/>
                  <a:gd name="connsiteY6" fmla="*/ 212834 h 979066"/>
                  <a:gd name="connsiteX7" fmla="*/ 1848507 w 2408803"/>
                  <a:gd name="connsiteY7" fmla="*/ 283778 h 979066"/>
                  <a:gd name="connsiteX8" fmla="*/ 2077107 w 2408803"/>
                  <a:gd name="connsiteY8" fmla="*/ 342899 h 979066"/>
                  <a:gd name="connsiteX9" fmla="*/ 2225118 w 2408803"/>
                  <a:gd name="connsiteY9" fmla="*/ 342898 h 979066"/>
                  <a:gd name="connsiteX10" fmla="*/ 2250722 w 2408803"/>
                  <a:gd name="connsiteY10" fmla="*/ 488729 h 979066"/>
                  <a:gd name="connsiteX11" fmla="*/ 2328210 w 2408803"/>
                  <a:gd name="connsiteY11" fmla="*/ 654268 h 979066"/>
                  <a:gd name="connsiteX12" fmla="*/ 2388476 w 2408803"/>
                  <a:gd name="connsiteY12" fmla="*/ 784333 h 979066"/>
                  <a:gd name="connsiteX13" fmla="*/ 2408183 w 2408803"/>
                  <a:gd name="connsiteY13" fmla="*/ 965637 h 979066"/>
                  <a:gd name="connsiteX14" fmla="*/ 2404242 w 2408803"/>
                  <a:gd name="connsiteY14" fmla="*/ 965637 h 979066"/>
                  <a:gd name="connsiteX15" fmla="*/ 1229711 w 2408803"/>
                  <a:gd name="connsiteY15" fmla="*/ 969577 h 979066"/>
                  <a:gd name="connsiteX16" fmla="*/ 0 w 2408803"/>
                  <a:gd name="connsiteY16" fmla="*/ 965637 h 979066"/>
                  <a:gd name="connsiteX17" fmla="*/ 59121 w 2408803"/>
                  <a:gd name="connsiteY17" fmla="*/ 567558 h 979066"/>
                  <a:gd name="connsiteX18" fmla="*/ 106417 w 2408803"/>
                  <a:gd name="connsiteY18" fmla="*/ 425668 h 979066"/>
                  <a:gd name="connsiteX19" fmla="*/ 220717 w 2408803"/>
                  <a:gd name="connsiteY19" fmla="*/ 370489 h 979066"/>
                  <a:gd name="connsiteX20" fmla="*/ 855280 w 2408803"/>
                  <a:gd name="connsiteY20" fmla="*/ 189185 h 979066"/>
                  <a:gd name="connsiteX21" fmla="*/ 878929 w 2408803"/>
                  <a:gd name="connsiteY21" fmla="*/ 134007 h 979066"/>
                  <a:gd name="connsiteX22" fmla="*/ 902576 w 2408803"/>
                  <a:gd name="connsiteY22" fmla="*/ 98533 h 979066"/>
                  <a:gd name="connsiteX23" fmla="*/ 902083 w 2408803"/>
                  <a:gd name="connsiteY23" fmla="*/ 47049 h 979066"/>
                  <a:gd name="connsiteX24" fmla="*/ 893028 w 2408803"/>
                  <a:gd name="connsiteY24" fmla="*/ 0 h 979066"/>
                  <a:gd name="connsiteX0" fmla="*/ 893028 w 2409687"/>
                  <a:gd name="connsiteY0" fmla="*/ 0 h 974979"/>
                  <a:gd name="connsiteX1" fmla="*/ 1528551 w 2409687"/>
                  <a:gd name="connsiteY1" fmla="*/ 0 h 974979"/>
                  <a:gd name="connsiteX2" fmla="*/ 1523036 w 2409687"/>
                  <a:gd name="connsiteY2" fmla="*/ 9360 h 974979"/>
                  <a:gd name="connsiteX3" fmla="*/ 1509548 w 2409687"/>
                  <a:gd name="connsiteY3" fmla="*/ 43354 h 974979"/>
                  <a:gd name="connsiteX4" fmla="*/ 1525314 w 2409687"/>
                  <a:gd name="connsiteY4" fmla="*/ 141889 h 974979"/>
                  <a:gd name="connsiteX5" fmla="*/ 1560786 w 2409687"/>
                  <a:gd name="connsiteY5" fmla="*/ 157656 h 974979"/>
                  <a:gd name="connsiteX6" fmla="*/ 1600199 w 2409687"/>
                  <a:gd name="connsiteY6" fmla="*/ 212834 h 974979"/>
                  <a:gd name="connsiteX7" fmla="*/ 1848507 w 2409687"/>
                  <a:gd name="connsiteY7" fmla="*/ 283778 h 974979"/>
                  <a:gd name="connsiteX8" fmla="*/ 2077107 w 2409687"/>
                  <a:gd name="connsiteY8" fmla="*/ 342899 h 974979"/>
                  <a:gd name="connsiteX9" fmla="*/ 2225118 w 2409687"/>
                  <a:gd name="connsiteY9" fmla="*/ 342898 h 974979"/>
                  <a:gd name="connsiteX10" fmla="*/ 2250722 w 2409687"/>
                  <a:gd name="connsiteY10" fmla="*/ 488729 h 974979"/>
                  <a:gd name="connsiteX11" fmla="*/ 2328210 w 2409687"/>
                  <a:gd name="connsiteY11" fmla="*/ 654268 h 974979"/>
                  <a:gd name="connsiteX12" fmla="*/ 2374472 w 2409687"/>
                  <a:gd name="connsiteY12" fmla="*/ 839513 h 974979"/>
                  <a:gd name="connsiteX13" fmla="*/ 2408183 w 2409687"/>
                  <a:gd name="connsiteY13" fmla="*/ 965637 h 974979"/>
                  <a:gd name="connsiteX14" fmla="*/ 2404242 w 2409687"/>
                  <a:gd name="connsiteY14" fmla="*/ 965637 h 974979"/>
                  <a:gd name="connsiteX15" fmla="*/ 1229711 w 2409687"/>
                  <a:gd name="connsiteY15" fmla="*/ 969577 h 974979"/>
                  <a:gd name="connsiteX16" fmla="*/ 0 w 2409687"/>
                  <a:gd name="connsiteY16" fmla="*/ 965637 h 974979"/>
                  <a:gd name="connsiteX17" fmla="*/ 59121 w 2409687"/>
                  <a:gd name="connsiteY17" fmla="*/ 567558 h 974979"/>
                  <a:gd name="connsiteX18" fmla="*/ 106417 w 2409687"/>
                  <a:gd name="connsiteY18" fmla="*/ 425668 h 974979"/>
                  <a:gd name="connsiteX19" fmla="*/ 220717 w 2409687"/>
                  <a:gd name="connsiteY19" fmla="*/ 370489 h 974979"/>
                  <a:gd name="connsiteX20" fmla="*/ 855280 w 2409687"/>
                  <a:gd name="connsiteY20" fmla="*/ 189185 h 974979"/>
                  <a:gd name="connsiteX21" fmla="*/ 878929 w 2409687"/>
                  <a:gd name="connsiteY21" fmla="*/ 134007 h 974979"/>
                  <a:gd name="connsiteX22" fmla="*/ 902576 w 2409687"/>
                  <a:gd name="connsiteY22" fmla="*/ 98533 h 974979"/>
                  <a:gd name="connsiteX23" fmla="*/ 902083 w 2409687"/>
                  <a:gd name="connsiteY23" fmla="*/ 47049 h 974979"/>
                  <a:gd name="connsiteX24" fmla="*/ 893028 w 2409687"/>
                  <a:gd name="connsiteY24" fmla="*/ 0 h 974979"/>
                  <a:gd name="connsiteX0" fmla="*/ 893028 w 2409687"/>
                  <a:gd name="connsiteY0" fmla="*/ 0 h 974979"/>
                  <a:gd name="connsiteX1" fmla="*/ 1528551 w 2409687"/>
                  <a:gd name="connsiteY1" fmla="*/ 0 h 974979"/>
                  <a:gd name="connsiteX2" fmla="*/ 1523036 w 2409687"/>
                  <a:gd name="connsiteY2" fmla="*/ 9360 h 974979"/>
                  <a:gd name="connsiteX3" fmla="*/ 1509548 w 2409687"/>
                  <a:gd name="connsiteY3" fmla="*/ 43354 h 974979"/>
                  <a:gd name="connsiteX4" fmla="*/ 1525314 w 2409687"/>
                  <a:gd name="connsiteY4" fmla="*/ 141889 h 974979"/>
                  <a:gd name="connsiteX5" fmla="*/ 1560786 w 2409687"/>
                  <a:gd name="connsiteY5" fmla="*/ 157656 h 974979"/>
                  <a:gd name="connsiteX6" fmla="*/ 1600199 w 2409687"/>
                  <a:gd name="connsiteY6" fmla="*/ 212834 h 974979"/>
                  <a:gd name="connsiteX7" fmla="*/ 1848507 w 2409687"/>
                  <a:gd name="connsiteY7" fmla="*/ 283778 h 974979"/>
                  <a:gd name="connsiteX8" fmla="*/ 2077107 w 2409687"/>
                  <a:gd name="connsiteY8" fmla="*/ 342899 h 974979"/>
                  <a:gd name="connsiteX9" fmla="*/ 2225118 w 2409687"/>
                  <a:gd name="connsiteY9" fmla="*/ 342898 h 974979"/>
                  <a:gd name="connsiteX10" fmla="*/ 2250722 w 2409687"/>
                  <a:gd name="connsiteY10" fmla="*/ 488729 h 974979"/>
                  <a:gd name="connsiteX11" fmla="*/ 2328210 w 2409687"/>
                  <a:gd name="connsiteY11" fmla="*/ 654268 h 974979"/>
                  <a:gd name="connsiteX12" fmla="*/ 2374472 w 2409687"/>
                  <a:gd name="connsiteY12" fmla="*/ 839513 h 974979"/>
                  <a:gd name="connsiteX13" fmla="*/ 2408183 w 2409687"/>
                  <a:gd name="connsiteY13" fmla="*/ 965637 h 974979"/>
                  <a:gd name="connsiteX14" fmla="*/ 2404242 w 2409687"/>
                  <a:gd name="connsiteY14" fmla="*/ 965637 h 974979"/>
                  <a:gd name="connsiteX15" fmla="*/ 1229711 w 2409687"/>
                  <a:gd name="connsiteY15" fmla="*/ 969577 h 974979"/>
                  <a:gd name="connsiteX16" fmla="*/ 0 w 2409687"/>
                  <a:gd name="connsiteY16" fmla="*/ 965637 h 974979"/>
                  <a:gd name="connsiteX17" fmla="*/ 59121 w 2409687"/>
                  <a:gd name="connsiteY17" fmla="*/ 567558 h 974979"/>
                  <a:gd name="connsiteX18" fmla="*/ 106417 w 2409687"/>
                  <a:gd name="connsiteY18" fmla="*/ 425668 h 974979"/>
                  <a:gd name="connsiteX19" fmla="*/ 220717 w 2409687"/>
                  <a:gd name="connsiteY19" fmla="*/ 370489 h 974979"/>
                  <a:gd name="connsiteX20" fmla="*/ 855280 w 2409687"/>
                  <a:gd name="connsiteY20" fmla="*/ 189185 h 974979"/>
                  <a:gd name="connsiteX21" fmla="*/ 878929 w 2409687"/>
                  <a:gd name="connsiteY21" fmla="*/ 134007 h 974979"/>
                  <a:gd name="connsiteX22" fmla="*/ 902576 w 2409687"/>
                  <a:gd name="connsiteY22" fmla="*/ 98533 h 974979"/>
                  <a:gd name="connsiteX23" fmla="*/ 902083 w 2409687"/>
                  <a:gd name="connsiteY23" fmla="*/ 47049 h 974979"/>
                  <a:gd name="connsiteX24" fmla="*/ 893028 w 2409687"/>
                  <a:gd name="connsiteY24" fmla="*/ 0 h 974979"/>
                  <a:gd name="connsiteX0" fmla="*/ 893028 w 2409687"/>
                  <a:gd name="connsiteY0" fmla="*/ 0 h 974979"/>
                  <a:gd name="connsiteX1" fmla="*/ 1528551 w 2409687"/>
                  <a:gd name="connsiteY1" fmla="*/ 0 h 974979"/>
                  <a:gd name="connsiteX2" fmla="*/ 1523036 w 2409687"/>
                  <a:gd name="connsiteY2" fmla="*/ 9360 h 974979"/>
                  <a:gd name="connsiteX3" fmla="*/ 1509548 w 2409687"/>
                  <a:gd name="connsiteY3" fmla="*/ 43354 h 974979"/>
                  <a:gd name="connsiteX4" fmla="*/ 1525314 w 2409687"/>
                  <a:gd name="connsiteY4" fmla="*/ 141889 h 974979"/>
                  <a:gd name="connsiteX5" fmla="*/ 1560786 w 2409687"/>
                  <a:gd name="connsiteY5" fmla="*/ 157656 h 974979"/>
                  <a:gd name="connsiteX6" fmla="*/ 1600199 w 2409687"/>
                  <a:gd name="connsiteY6" fmla="*/ 212834 h 974979"/>
                  <a:gd name="connsiteX7" fmla="*/ 1848507 w 2409687"/>
                  <a:gd name="connsiteY7" fmla="*/ 283778 h 974979"/>
                  <a:gd name="connsiteX8" fmla="*/ 2077107 w 2409687"/>
                  <a:gd name="connsiteY8" fmla="*/ 342899 h 974979"/>
                  <a:gd name="connsiteX9" fmla="*/ 2225118 w 2409687"/>
                  <a:gd name="connsiteY9" fmla="*/ 342898 h 974979"/>
                  <a:gd name="connsiteX10" fmla="*/ 2288068 w 2409687"/>
                  <a:gd name="connsiteY10" fmla="*/ 528143 h 974979"/>
                  <a:gd name="connsiteX11" fmla="*/ 2328210 w 2409687"/>
                  <a:gd name="connsiteY11" fmla="*/ 654268 h 974979"/>
                  <a:gd name="connsiteX12" fmla="*/ 2374472 w 2409687"/>
                  <a:gd name="connsiteY12" fmla="*/ 839513 h 974979"/>
                  <a:gd name="connsiteX13" fmla="*/ 2408183 w 2409687"/>
                  <a:gd name="connsiteY13" fmla="*/ 965637 h 974979"/>
                  <a:gd name="connsiteX14" fmla="*/ 2404242 w 2409687"/>
                  <a:gd name="connsiteY14" fmla="*/ 965637 h 974979"/>
                  <a:gd name="connsiteX15" fmla="*/ 1229711 w 2409687"/>
                  <a:gd name="connsiteY15" fmla="*/ 969577 h 974979"/>
                  <a:gd name="connsiteX16" fmla="*/ 0 w 2409687"/>
                  <a:gd name="connsiteY16" fmla="*/ 965637 h 974979"/>
                  <a:gd name="connsiteX17" fmla="*/ 59121 w 2409687"/>
                  <a:gd name="connsiteY17" fmla="*/ 567558 h 974979"/>
                  <a:gd name="connsiteX18" fmla="*/ 106417 w 2409687"/>
                  <a:gd name="connsiteY18" fmla="*/ 425668 h 974979"/>
                  <a:gd name="connsiteX19" fmla="*/ 220717 w 2409687"/>
                  <a:gd name="connsiteY19" fmla="*/ 370489 h 974979"/>
                  <a:gd name="connsiteX20" fmla="*/ 855280 w 2409687"/>
                  <a:gd name="connsiteY20" fmla="*/ 189185 h 974979"/>
                  <a:gd name="connsiteX21" fmla="*/ 878929 w 2409687"/>
                  <a:gd name="connsiteY21" fmla="*/ 134007 h 974979"/>
                  <a:gd name="connsiteX22" fmla="*/ 902576 w 2409687"/>
                  <a:gd name="connsiteY22" fmla="*/ 98533 h 974979"/>
                  <a:gd name="connsiteX23" fmla="*/ 902083 w 2409687"/>
                  <a:gd name="connsiteY23" fmla="*/ 47049 h 974979"/>
                  <a:gd name="connsiteX24" fmla="*/ 893028 w 2409687"/>
                  <a:gd name="connsiteY24" fmla="*/ 0 h 974979"/>
                  <a:gd name="connsiteX0" fmla="*/ 893028 w 2409687"/>
                  <a:gd name="connsiteY0" fmla="*/ 0 h 974979"/>
                  <a:gd name="connsiteX1" fmla="*/ 1528551 w 2409687"/>
                  <a:gd name="connsiteY1" fmla="*/ 0 h 974979"/>
                  <a:gd name="connsiteX2" fmla="*/ 1523036 w 2409687"/>
                  <a:gd name="connsiteY2" fmla="*/ 9360 h 974979"/>
                  <a:gd name="connsiteX3" fmla="*/ 1509548 w 2409687"/>
                  <a:gd name="connsiteY3" fmla="*/ 43354 h 974979"/>
                  <a:gd name="connsiteX4" fmla="*/ 1525314 w 2409687"/>
                  <a:gd name="connsiteY4" fmla="*/ 141889 h 974979"/>
                  <a:gd name="connsiteX5" fmla="*/ 1560786 w 2409687"/>
                  <a:gd name="connsiteY5" fmla="*/ 157656 h 974979"/>
                  <a:gd name="connsiteX6" fmla="*/ 1600199 w 2409687"/>
                  <a:gd name="connsiteY6" fmla="*/ 212834 h 974979"/>
                  <a:gd name="connsiteX7" fmla="*/ 1848507 w 2409687"/>
                  <a:gd name="connsiteY7" fmla="*/ 283778 h 974979"/>
                  <a:gd name="connsiteX8" fmla="*/ 2077107 w 2409687"/>
                  <a:gd name="connsiteY8" fmla="*/ 342899 h 974979"/>
                  <a:gd name="connsiteX9" fmla="*/ 2225119 w 2409687"/>
                  <a:gd name="connsiteY9" fmla="*/ 413843 h 974979"/>
                  <a:gd name="connsiteX10" fmla="*/ 2288068 w 2409687"/>
                  <a:gd name="connsiteY10" fmla="*/ 528143 h 974979"/>
                  <a:gd name="connsiteX11" fmla="*/ 2328210 w 2409687"/>
                  <a:gd name="connsiteY11" fmla="*/ 654268 h 974979"/>
                  <a:gd name="connsiteX12" fmla="*/ 2374472 w 2409687"/>
                  <a:gd name="connsiteY12" fmla="*/ 839513 h 974979"/>
                  <a:gd name="connsiteX13" fmla="*/ 2408183 w 2409687"/>
                  <a:gd name="connsiteY13" fmla="*/ 965637 h 974979"/>
                  <a:gd name="connsiteX14" fmla="*/ 2404242 w 2409687"/>
                  <a:gd name="connsiteY14" fmla="*/ 965637 h 974979"/>
                  <a:gd name="connsiteX15" fmla="*/ 1229711 w 2409687"/>
                  <a:gd name="connsiteY15" fmla="*/ 969577 h 974979"/>
                  <a:gd name="connsiteX16" fmla="*/ 0 w 2409687"/>
                  <a:gd name="connsiteY16" fmla="*/ 965637 h 974979"/>
                  <a:gd name="connsiteX17" fmla="*/ 59121 w 2409687"/>
                  <a:gd name="connsiteY17" fmla="*/ 567558 h 974979"/>
                  <a:gd name="connsiteX18" fmla="*/ 106417 w 2409687"/>
                  <a:gd name="connsiteY18" fmla="*/ 425668 h 974979"/>
                  <a:gd name="connsiteX19" fmla="*/ 220717 w 2409687"/>
                  <a:gd name="connsiteY19" fmla="*/ 370489 h 974979"/>
                  <a:gd name="connsiteX20" fmla="*/ 855280 w 2409687"/>
                  <a:gd name="connsiteY20" fmla="*/ 189185 h 974979"/>
                  <a:gd name="connsiteX21" fmla="*/ 878929 w 2409687"/>
                  <a:gd name="connsiteY21" fmla="*/ 134007 h 974979"/>
                  <a:gd name="connsiteX22" fmla="*/ 902576 w 2409687"/>
                  <a:gd name="connsiteY22" fmla="*/ 98533 h 974979"/>
                  <a:gd name="connsiteX23" fmla="*/ 902083 w 2409687"/>
                  <a:gd name="connsiteY23" fmla="*/ 47049 h 974979"/>
                  <a:gd name="connsiteX24" fmla="*/ 893028 w 2409687"/>
                  <a:gd name="connsiteY24" fmla="*/ 0 h 974979"/>
                  <a:gd name="connsiteX0" fmla="*/ 893028 w 2409687"/>
                  <a:gd name="connsiteY0" fmla="*/ 0 h 974979"/>
                  <a:gd name="connsiteX1" fmla="*/ 1528551 w 2409687"/>
                  <a:gd name="connsiteY1" fmla="*/ 0 h 974979"/>
                  <a:gd name="connsiteX2" fmla="*/ 1523036 w 2409687"/>
                  <a:gd name="connsiteY2" fmla="*/ 9360 h 974979"/>
                  <a:gd name="connsiteX3" fmla="*/ 1509548 w 2409687"/>
                  <a:gd name="connsiteY3" fmla="*/ 43354 h 974979"/>
                  <a:gd name="connsiteX4" fmla="*/ 1525314 w 2409687"/>
                  <a:gd name="connsiteY4" fmla="*/ 141889 h 974979"/>
                  <a:gd name="connsiteX5" fmla="*/ 1560786 w 2409687"/>
                  <a:gd name="connsiteY5" fmla="*/ 157656 h 974979"/>
                  <a:gd name="connsiteX6" fmla="*/ 1600199 w 2409687"/>
                  <a:gd name="connsiteY6" fmla="*/ 212834 h 974979"/>
                  <a:gd name="connsiteX7" fmla="*/ 1848507 w 2409687"/>
                  <a:gd name="connsiteY7" fmla="*/ 283778 h 974979"/>
                  <a:gd name="connsiteX8" fmla="*/ 2077107 w 2409687"/>
                  <a:gd name="connsiteY8" fmla="*/ 342899 h 974979"/>
                  <a:gd name="connsiteX9" fmla="*/ 2225119 w 2409687"/>
                  <a:gd name="connsiteY9" fmla="*/ 413843 h 974979"/>
                  <a:gd name="connsiteX10" fmla="*/ 2288068 w 2409687"/>
                  <a:gd name="connsiteY10" fmla="*/ 528143 h 974979"/>
                  <a:gd name="connsiteX11" fmla="*/ 2328210 w 2409687"/>
                  <a:gd name="connsiteY11" fmla="*/ 654268 h 974979"/>
                  <a:gd name="connsiteX12" fmla="*/ 2374472 w 2409687"/>
                  <a:gd name="connsiteY12" fmla="*/ 839513 h 974979"/>
                  <a:gd name="connsiteX13" fmla="*/ 2408183 w 2409687"/>
                  <a:gd name="connsiteY13" fmla="*/ 965637 h 974979"/>
                  <a:gd name="connsiteX14" fmla="*/ 2404242 w 2409687"/>
                  <a:gd name="connsiteY14" fmla="*/ 965637 h 974979"/>
                  <a:gd name="connsiteX15" fmla="*/ 1229711 w 2409687"/>
                  <a:gd name="connsiteY15" fmla="*/ 969577 h 974979"/>
                  <a:gd name="connsiteX16" fmla="*/ 0 w 2409687"/>
                  <a:gd name="connsiteY16" fmla="*/ 965637 h 974979"/>
                  <a:gd name="connsiteX17" fmla="*/ 40448 w 2409687"/>
                  <a:gd name="connsiteY17" fmla="*/ 693682 h 974979"/>
                  <a:gd name="connsiteX18" fmla="*/ 106417 w 2409687"/>
                  <a:gd name="connsiteY18" fmla="*/ 425668 h 974979"/>
                  <a:gd name="connsiteX19" fmla="*/ 220717 w 2409687"/>
                  <a:gd name="connsiteY19" fmla="*/ 370489 h 974979"/>
                  <a:gd name="connsiteX20" fmla="*/ 855280 w 2409687"/>
                  <a:gd name="connsiteY20" fmla="*/ 189185 h 974979"/>
                  <a:gd name="connsiteX21" fmla="*/ 878929 w 2409687"/>
                  <a:gd name="connsiteY21" fmla="*/ 134007 h 974979"/>
                  <a:gd name="connsiteX22" fmla="*/ 902576 w 2409687"/>
                  <a:gd name="connsiteY22" fmla="*/ 98533 h 974979"/>
                  <a:gd name="connsiteX23" fmla="*/ 902083 w 2409687"/>
                  <a:gd name="connsiteY23" fmla="*/ 47049 h 974979"/>
                  <a:gd name="connsiteX24" fmla="*/ 893028 w 2409687"/>
                  <a:gd name="connsiteY24" fmla="*/ 0 h 974979"/>
                  <a:gd name="connsiteX0" fmla="*/ 893028 w 2409687"/>
                  <a:gd name="connsiteY0" fmla="*/ 0 h 974979"/>
                  <a:gd name="connsiteX1" fmla="*/ 1528551 w 2409687"/>
                  <a:gd name="connsiteY1" fmla="*/ 0 h 974979"/>
                  <a:gd name="connsiteX2" fmla="*/ 1523036 w 2409687"/>
                  <a:gd name="connsiteY2" fmla="*/ 9360 h 974979"/>
                  <a:gd name="connsiteX3" fmla="*/ 1509548 w 2409687"/>
                  <a:gd name="connsiteY3" fmla="*/ 43354 h 974979"/>
                  <a:gd name="connsiteX4" fmla="*/ 1525314 w 2409687"/>
                  <a:gd name="connsiteY4" fmla="*/ 141889 h 974979"/>
                  <a:gd name="connsiteX5" fmla="*/ 1560786 w 2409687"/>
                  <a:gd name="connsiteY5" fmla="*/ 157656 h 974979"/>
                  <a:gd name="connsiteX6" fmla="*/ 1600199 w 2409687"/>
                  <a:gd name="connsiteY6" fmla="*/ 212834 h 974979"/>
                  <a:gd name="connsiteX7" fmla="*/ 1848507 w 2409687"/>
                  <a:gd name="connsiteY7" fmla="*/ 283778 h 974979"/>
                  <a:gd name="connsiteX8" fmla="*/ 2077107 w 2409687"/>
                  <a:gd name="connsiteY8" fmla="*/ 342899 h 974979"/>
                  <a:gd name="connsiteX9" fmla="*/ 2225119 w 2409687"/>
                  <a:gd name="connsiteY9" fmla="*/ 413843 h 974979"/>
                  <a:gd name="connsiteX10" fmla="*/ 2288068 w 2409687"/>
                  <a:gd name="connsiteY10" fmla="*/ 528143 h 974979"/>
                  <a:gd name="connsiteX11" fmla="*/ 2328210 w 2409687"/>
                  <a:gd name="connsiteY11" fmla="*/ 654268 h 974979"/>
                  <a:gd name="connsiteX12" fmla="*/ 2374472 w 2409687"/>
                  <a:gd name="connsiteY12" fmla="*/ 839513 h 974979"/>
                  <a:gd name="connsiteX13" fmla="*/ 2408183 w 2409687"/>
                  <a:gd name="connsiteY13" fmla="*/ 965637 h 974979"/>
                  <a:gd name="connsiteX14" fmla="*/ 2404242 w 2409687"/>
                  <a:gd name="connsiteY14" fmla="*/ 965637 h 974979"/>
                  <a:gd name="connsiteX15" fmla="*/ 1229711 w 2409687"/>
                  <a:gd name="connsiteY15" fmla="*/ 969577 h 974979"/>
                  <a:gd name="connsiteX16" fmla="*/ 0 w 2409687"/>
                  <a:gd name="connsiteY16" fmla="*/ 965637 h 974979"/>
                  <a:gd name="connsiteX17" fmla="*/ 40448 w 2409687"/>
                  <a:gd name="connsiteY17" fmla="*/ 693682 h 974979"/>
                  <a:gd name="connsiteX18" fmla="*/ 106417 w 2409687"/>
                  <a:gd name="connsiteY18" fmla="*/ 425668 h 974979"/>
                  <a:gd name="connsiteX19" fmla="*/ 253395 w 2409687"/>
                  <a:gd name="connsiteY19" fmla="*/ 354724 h 974979"/>
                  <a:gd name="connsiteX20" fmla="*/ 855280 w 2409687"/>
                  <a:gd name="connsiteY20" fmla="*/ 189185 h 974979"/>
                  <a:gd name="connsiteX21" fmla="*/ 878929 w 2409687"/>
                  <a:gd name="connsiteY21" fmla="*/ 134007 h 974979"/>
                  <a:gd name="connsiteX22" fmla="*/ 902576 w 2409687"/>
                  <a:gd name="connsiteY22" fmla="*/ 98533 h 974979"/>
                  <a:gd name="connsiteX23" fmla="*/ 902083 w 2409687"/>
                  <a:gd name="connsiteY23" fmla="*/ 47049 h 974979"/>
                  <a:gd name="connsiteX24" fmla="*/ 893028 w 2409687"/>
                  <a:gd name="connsiteY24" fmla="*/ 0 h 974979"/>
                  <a:gd name="connsiteX0" fmla="*/ 893028 w 2409687"/>
                  <a:gd name="connsiteY0" fmla="*/ 0 h 974979"/>
                  <a:gd name="connsiteX1" fmla="*/ 1528551 w 2409687"/>
                  <a:gd name="connsiteY1" fmla="*/ 0 h 974979"/>
                  <a:gd name="connsiteX2" fmla="*/ 1523036 w 2409687"/>
                  <a:gd name="connsiteY2" fmla="*/ 9360 h 974979"/>
                  <a:gd name="connsiteX3" fmla="*/ 1509548 w 2409687"/>
                  <a:gd name="connsiteY3" fmla="*/ 43354 h 974979"/>
                  <a:gd name="connsiteX4" fmla="*/ 1525314 w 2409687"/>
                  <a:gd name="connsiteY4" fmla="*/ 141889 h 974979"/>
                  <a:gd name="connsiteX5" fmla="*/ 1560786 w 2409687"/>
                  <a:gd name="connsiteY5" fmla="*/ 157656 h 974979"/>
                  <a:gd name="connsiteX6" fmla="*/ 1600199 w 2409687"/>
                  <a:gd name="connsiteY6" fmla="*/ 212834 h 974979"/>
                  <a:gd name="connsiteX7" fmla="*/ 1848507 w 2409687"/>
                  <a:gd name="connsiteY7" fmla="*/ 283778 h 974979"/>
                  <a:gd name="connsiteX8" fmla="*/ 2077107 w 2409687"/>
                  <a:gd name="connsiteY8" fmla="*/ 342899 h 974979"/>
                  <a:gd name="connsiteX9" fmla="*/ 2225119 w 2409687"/>
                  <a:gd name="connsiteY9" fmla="*/ 413843 h 974979"/>
                  <a:gd name="connsiteX10" fmla="*/ 2288068 w 2409687"/>
                  <a:gd name="connsiteY10" fmla="*/ 528143 h 974979"/>
                  <a:gd name="connsiteX11" fmla="*/ 2328210 w 2409687"/>
                  <a:gd name="connsiteY11" fmla="*/ 654268 h 974979"/>
                  <a:gd name="connsiteX12" fmla="*/ 2374472 w 2409687"/>
                  <a:gd name="connsiteY12" fmla="*/ 839513 h 974979"/>
                  <a:gd name="connsiteX13" fmla="*/ 2408183 w 2409687"/>
                  <a:gd name="connsiteY13" fmla="*/ 965637 h 974979"/>
                  <a:gd name="connsiteX14" fmla="*/ 2404242 w 2409687"/>
                  <a:gd name="connsiteY14" fmla="*/ 965637 h 974979"/>
                  <a:gd name="connsiteX15" fmla="*/ 1229711 w 2409687"/>
                  <a:gd name="connsiteY15" fmla="*/ 969577 h 974979"/>
                  <a:gd name="connsiteX16" fmla="*/ 0 w 2409687"/>
                  <a:gd name="connsiteY16" fmla="*/ 965637 h 974979"/>
                  <a:gd name="connsiteX17" fmla="*/ 40448 w 2409687"/>
                  <a:gd name="connsiteY17" fmla="*/ 693682 h 974979"/>
                  <a:gd name="connsiteX18" fmla="*/ 101749 w 2409687"/>
                  <a:gd name="connsiteY18" fmla="*/ 476905 h 974979"/>
                  <a:gd name="connsiteX19" fmla="*/ 253395 w 2409687"/>
                  <a:gd name="connsiteY19" fmla="*/ 354724 h 974979"/>
                  <a:gd name="connsiteX20" fmla="*/ 855280 w 2409687"/>
                  <a:gd name="connsiteY20" fmla="*/ 189185 h 974979"/>
                  <a:gd name="connsiteX21" fmla="*/ 878929 w 2409687"/>
                  <a:gd name="connsiteY21" fmla="*/ 134007 h 974979"/>
                  <a:gd name="connsiteX22" fmla="*/ 902576 w 2409687"/>
                  <a:gd name="connsiteY22" fmla="*/ 98533 h 974979"/>
                  <a:gd name="connsiteX23" fmla="*/ 902083 w 2409687"/>
                  <a:gd name="connsiteY23" fmla="*/ 47049 h 974979"/>
                  <a:gd name="connsiteX24" fmla="*/ 893028 w 2409687"/>
                  <a:gd name="connsiteY24" fmla="*/ 0 h 974979"/>
                  <a:gd name="connsiteX0" fmla="*/ 893028 w 2409687"/>
                  <a:gd name="connsiteY0" fmla="*/ 0 h 974979"/>
                  <a:gd name="connsiteX1" fmla="*/ 1528551 w 2409687"/>
                  <a:gd name="connsiteY1" fmla="*/ 0 h 974979"/>
                  <a:gd name="connsiteX2" fmla="*/ 1523036 w 2409687"/>
                  <a:gd name="connsiteY2" fmla="*/ 9360 h 974979"/>
                  <a:gd name="connsiteX3" fmla="*/ 1509548 w 2409687"/>
                  <a:gd name="connsiteY3" fmla="*/ 43354 h 974979"/>
                  <a:gd name="connsiteX4" fmla="*/ 1525314 w 2409687"/>
                  <a:gd name="connsiteY4" fmla="*/ 141889 h 974979"/>
                  <a:gd name="connsiteX5" fmla="*/ 1560786 w 2409687"/>
                  <a:gd name="connsiteY5" fmla="*/ 157656 h 974979"/>
                  <a:gd name="connsiteX6" fmla="*/ 1600199 w 2409687"/>
                  <a:gd name="connsiteY6" fmla="*/ 212834 h 974979"/>
                  <a:gd name="connsiteX7" fmla="*/ 1848507 w 2409687"/>
                  <a:gd name="connsiteY7" fmla="*/ 283778 h 974979"/>
                  <a:gd name="connsiteX8" fmla="*/ 2077107 w 2409687"/>
                  <a:gd name="connsiteY8" fmla="*/ 342899 h 974979"/>
                  <a:gd name="connsiteX9" fmla="*/ 2225119 w 2409687"/>
                  <a:gd name="connsiteY9" fmla="*/ 413843 h 974979"/>
                  <a:gd name="connsiteX10" fmla="*/ 2288068 w 2409687"/>
                  <a:gd name="connsiteY10" fmla="*/ 528143 h 974979"/>
                  <a:gd name="connsiteX11" fmla="*/ 2328210 w 2409687"/>
                  <a:gd name="connsiteY11" fmla="*/ 654268 h 974979"/>
                  <a:gd name="connsiteX12" fmla="*/ 2374472 w 2409687"/>
                  <a:gd name="connsiteY12" fmla="*/ 839513 h 974979"/>
                  <a:gd name="connsiteX13" fmla="*/ 2408183 w 2409687"/>
                  <a:gd name="connsiteY13" fmla="*/ 965637 h 974979"/>
                  <a:gd name="connsiteX14" fmla="*/ 2404242 w 2409687"/>
                  <a:gd name="connsiteY14" fmla="*/ 965637 h 974979"/>
                  <a:gd name="connsiteX15" fmla="*/ 1229711 w 2409687"/>
                  <a:gd name="connsiteY15" fmla="*/ 969577 h 974979"/>
                  <a:gd name="connsiteX16" fmla="*/ 0 w 2409687"/>
                  <a:gd name="connsiteY16" fmla="*/ 965637 h 974979"/>
                  <a:gd name="connsiteX17" fmla="*/ 40448 w 2409687"/>
                  <a:gd name="connsiteY17" fmla="*/ 693682 h 974979"/>
                  <a:gd name="connsiteX18" fmla="*/ 101749 w 2409687"/>
                  <a:gd name="connsiteY18" fmla="*/ 476905 h 974979"/>
                  <a:gd name="connsiteX19" fmla="*/ 253395 w 2409687"/>
                  <a:gd name="connsiteY19" fmla="*/ 354724 h 974979"/>
                  <a:gd name="connsiteX20" fmla="*/ 855280 w 2409687"/>
                  <a:gd name="connsiteY20" fmla="*/ 189185 h 974979"/>
                  <a:gd name="connsiteX21" fmla="*/ 878929 w 2409687"/>
                  <a:gd name="connsiteY21" fmla="*/ 134007 h 974979"/>
                  <a:gd name="connsiteX22" fmla="*/ 902576 w 2409687"/>
                  <a:gd name="connsiteY22" fmla="*/ 98533 h 974979"/>
                  <a:gd name="connsiteX23" fmla="*/ 902083 w 2409687"/>
                  <a:gd name="connsiteY23" fmla="*/ 47049 h 974979"/>
                  <a:gd name="connsiteX24" fmla="*/ 893028 w 2409687"/>
                  <a:gd name="connsiteY24" fmla="*/ 0 h 974979"/>
                  <a:gd name="connsiteX0" fmla="*/ 893028 w 2409687"/>
                  <a:gd name="connsiteY0" fmla="*/ 0 h 974979"/>
                  <a:gd name="connsiteX1" fmla="*/ 1528551 w 2409687"/>
                  <a:gd name="connsiteY1" fmla="*/ 0 h 974979"/>
                  <a:gd name="connsiteX2" fmla="*/ 1523036 w 2409687"/>
                  <a:gd name="connsiteY2" fmla="*/ 9360 h 974979"/>
                  <a:gd name="connsiteX3" fmla="*/ 1509548 w 2409687"/>
                  <a:gd name="connsiteY3" fmla="*/ 43354 h 974979"/>
                  <a:gd name="connsiteX4" fmla="*/ 1525314 w 2409687"/>
                  <a:gd name="connsiteY4" fmla="*/ 141889 h 974979"/>
                  <a:gd name="connsiteX5" fmla="*/ 1560786 w 2409687"/>
                  <a:gd name="connsiteY5" fmla="*/ 157656 h 974979"/>
                  <a:gd name="connsiteX6" fmla="*/ 1600199 w 2409687"/>
                  <a:gd name="connsiteY6" fmla="*/ 212834 h 974979"/>
                  <a:gd name="connsiteX7" fmla="*/ 1848507 w 2409687"/>
                  <a:gd name="connsiteY7" fmla="*/ 283778 h 974979"/>
                  <a:gd name="connsiteX8" fmla="*/ 2077107 w 2409687"/>
                  <a:gd name="connsiteY8" fmla="*/ 342899 h 974979"/>
                  <a:gd name="connsiteX9" fmla="*/ 2225119 w 2409687"/>
                  <a:gd name="connsiteY9" fmla="*/ 413843 h 974979"/>
                  <a:gd name="connsiteX10" fmla="*/ 2288068 w 2409687"/>
                  <a:gd name="connsiteY10" fmla="*/ 528143 h 974979"/>
                  <a:gd name="connsiteX11" fmla="*/ 2328210 w 2409687"/>
                  <a:gd name="connsiteY11" fmla="*/ 654268 h 974979"/>
                  <a:gd name="connsiteX12" fmla="*/ 2374472 w 2409687"/>
                  <a:gd name="connsiteY12" fmla="*/ 839513 h 974979"/>
                  <a:gd name="connsiteX13" fmla="*/ 2408183 w 2409687"/>
                  <a:gd name="connsiteY13" fmla="*/ 965637 h 974979"/>
                  <a:gd name="connsiteX14" fmla="*/ 2404242 w 2409687"/>
                  <a:gd name="connsiteY14" fmla="*/ 965637 h 974979"/>
                  <a:gd name="connsiteX15" fmla="*/ 1229711 w 2409687"/>
                  <a:gd name="connsiteY15" fmla="*/ 969577 h 974979"/>
                  <a:gd name="connsiteX16" fmla="*/ 0 w 2409687"/>
                  <a:gd name="connsiteY16" fmla="*/ 965637 h 974979"/>
                  <a:gd name="connsiteX17" fmla="*/ 40448 w 2409687"/>
                  <a:gd name="connsiteY17" fmla="*/ 693682 h 974979"/>
                  <a:gd name="connsiteX18" fmla="*/ 73740 w 2409687"/>
                  <a:gd name="connsiteY18" fmla="*/ 496612 h 974979"/>
                  <a:gd name="connsiteX19" fmla="*/ 253395 w 2409687"/>
                  <a:gd name="connsiteY19" fmla="*/ 354724 h 974979"/>
                  <a:gd name="connsiteX20" fmla="*/ 855280 w 2409687"/>
                  <a:gd name="connsiteY20" fmla="*/ 189185 h 974979"/>
                  <a:gd name="connsiteX21" fmla="*/ 878929 w 2409687"/>
                  <a:gd name="connsiteY21" fmla="*/ 134007 h 974979"/>
                  <a:gd name="connsiteX22" fmla="*/ 902576 w 2409687"/>
                  <a:gd name="connsiteY22" fmla="*/ 98533 h 974979"/>
                  <a:gd name="connsiteX23" fmla="*/ 902083 w 2409687"/>
                  <a:gd name="connsiteY23" fmla="*/ 47049 h 974979"/>
                  <a:gd name="connsiteX24" fmla="*/ 893028 w 2409687"/>
                  <a:gd name="connsiteY24" fmla="*/ 0 h 974979"/>
                  <a:gd name="connsiteX0" fmla="*/ 893028 w 2409687"/>
                  <a:gd name="connsiteY0" fmla="*/ 0 h 974979"/>
                  <a:gd name="connsiteX1" fmla="*/ 1528551 w 2409687"/>
                  <a:gd name="connsiteY1" fmla="*/ 0 h 974979"/>
                  <a:gd name="connsiteX2" fmla="*/ 1523036 w 2409687"/>
                  <a:gd name="connsiteY2" fmla="*/ 9360 h 974979"/>
                  <a:gd name="connsiteX3" fmla="*/ 1509548 w 2409687"/>
                  <a:gd name="connsiteY3" fmla="*/ 43354 h 974979"/>
                  <a:gd name="connsiteX4" fmla="*/ 1525314 w 2409687"/>
                  <a:gd name="connsiteY4" fmla="*/ 141889 h 974979"/>
                  <a:gd name="connsiteX5" fmla="*/ 1560786 w 2409687"/>
                  <a:gd name="connsiteY5" fmla="*/ 157656 h 974979"/>
                  <a:gd name="connsiteX6" fmla="*/ 1600199 w 2409687"/>
                  <a:gd name="connsiteY6" fmla="*/ 212834 h 974979"/>
                  <a:gd name="connsiteX7" fmla="*/ 1848507 w 2409687"/>
                  <a:gd name="connsiteY7" fmla="*/ 283778 h 974979"/>
                  <a:gd name="connsiteX8" fmla="*/ 2077107 w 2409687"/>
                  <a:gd name="connsiteY8" fmla="*/ 342899 h 974979"/>
                  <a:gd name="connsiteX9" fmla="*/ 2225119 w 2409687"/>
                  <a:gd name="connsiteY9" fmla="*/ 413843 h 974979"/>
                  <a:gd name="connsiteX10" fmla="*/ 2288068 w 2409687"/>
                  <a:gd name="connsiteY10" fmla="*/ 528143 h 974979"/>
                  <a:gd name="connsiteX11" fmla="*/ 2328210 w 2409687"/>
                  <a:gd name="connsiteY11" fmla="*/ 654268 h 974979"/>
                  <a:gd name="connsiteX12" fmla="*/ 2374472 w 2409687"/>
                  <a:gd name="connsiteY12" fmla="*/ 839513 h 974979"/>
                  <a:gd name="connsiteX13" fmla="*/ 2408183 w 2409687"/>
                  <a:gd name="connsiteY13" fmla="*/ 965637 h 974979"/>
                  <a:gd name="connsiteX14" fmla="*/ 2404242 w 2409687"/>
                  <a:gd name="connsiteY14" fmla="*/ 965637 h 974979"/>
                  <a:gd name="connsiteX15" fmla="*/ 1229711 w 2409687"/>
                  <a:gd name="connsiteY15" fmla="*/ 969577 h 974979"/>
                  <a:gd name="connsiteX16" fmla="*/ 0 w 2409687"/>
                  <a:gd name="connsiteY16" fmla="*/ 965637 h 974979"/>
                  <a:gd name="connsiteX17" fmla="*/ 40448 w 2409687"/>
                  <a:gd name="connsiteY17" fmla="*/ 693682 h 974979"/>
                  <a:gd name="connsiteX18" fmla="*/ 73740 w 2409687"/>
                  <a:gd name="connsiteY18" fmla="*/ 496612 h 974979"/>
                  <a:gd name="connsiteX19" fmla="*/ 253395 w 2409687"/>
                  <a:gd name="connsiteY19" fmla="*/ 354724 h 974979"/>
                  <a:gd name="connsiteX20" fmla="*/ 855280 w 2409687"/>
                  <a:gd name="connsiteY20" fmla="*/ 189185 h 974979"/>
                  <a:gd name="connsiteX21" fmla="*/ 878929 w 2409687"/>
                  <a:gd name="connsiteY21" fmla="*/ 134007 h 974979"/>
                  <a:gd name="connsiteX22" fmla="*/ 902576 w 2409687"/>
                  <a:gd name="connsiteY22" fmla="*/ 98533 h 974979"/>
                  <a:gd name="connsiteX23" fmla="*/ 902083 w 2409687"/>
                  <a:gd name="connsiteY23" fmla="*/ 47049 h 974979"/>
                  <a:gd name="connsiteX24" fmla="*/ 893028 w 2409687"/>
                  <a:gd name="connsiteY24" fmla="*/ 0 h 97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09687" h="974979">
                    <a:moveTo>
                      <a:pt x="893028" y="0"/>
                    </a:moveTo>
                    <a:lnTo>
                      <a:pt x="1528551" y="0"/>
                    </a:lnTo>
                    <a:lnTo>
                      <a:pt x="1523036" y="9360"/>
                    </a:lnTo>
                    <a:cubicBezTo>
                      <a:pt x="1514475" y="22169"/>
                      <a:pt x="1510534" y="24633"/>
                      <a:pt x="1509548" y="43354"/>
                    </a:cubicBezTo>
                    <a:cubicBezTo>
                      <a:pt x="1508234" y="68316"/>
                      <a:pt x="1516774" y="122839"/>
                      <a:pt x="1525314" y="141889"/>
                    </a:cubicBezTo>
                    <a:cubicBezTo>
                      <a:pt x="1533854" y="160939"/>
                      <a:pt x="1549619" y="143861"/>
                      <a:pt x="1560786" y="157656"/>
                    </a:cubicBezTo>
                    <a:cubicBezTo>
                      <a:pt x="1571953" y="171451"/>
                      <a:pt x="1552245" y="191814"/>
                      <a:pt x="1600199" y="212834"/>
                    </a:cubicBezTo>
                    <a:cubicBezTo>
                      <a:pt x="1648153" y="233854"/>
                      <a:pt x="1769022" y="262101"/>
                      <a:pt x="1848507" y="283778"/>
                    </a:cubicBezTo>
                    <a:cubicBezTo>
                      <a:pt x="1927992" y="305456"/>
                      <a:pt x="2014338" y="321222"/>
                      <a:pt x="2077107" y="342899"/>
                    </a:cubicBezTo>
                    <a:cubicBezTo>
                      <a:pt x="2139876" y="364576"/>
                      <a:pt x="2189959" y="382969"/>
                      <a:pt x="2225119" y="413843"/>
                    </a:cubicBezTo>
                    <a:cubicBezTo>
                      <a:pt x="2260279" y="444717"/>
                      <a:pt x="2270886" y="488072"/>
                      <a:pt x="2288068" y="528143"/>
                    </a:cubicBezTo>
                    <a:cubicBezTo>
                      <a:pt x="2305250" y="568214"/>
                      <a:pt x="2313809" y="602373"/>
                      <a:pt x="2328210" y="654268"/>
                    </a:cubicBezTo>
                    <a:cubicBezTo>
                      <a:pt x="2342611" y="706163"/>
                      <a:pt x="2361143" y="787618"/>
                      <a:pt x="2374472" y="839513"/>
                    </a:cubicBezTo>
                    <a:cubicBezTo>
                      <a:pt x="2387801" y="891408"/>
                      <a:pt x="2403221" y="944616"/>
                      <a:pt x="2408183" y="965637"/>
                    </a:cubicBezTo>
                    <a:cubicBezTo>
                      <a:pt x="2413145" y="986658"/>
                      <a:pt x="2404242" y="965637"/>
                      <a:pt x="2404242" y="965637"/>
                    </a:cubicBezTo>
                    <a:lnTo>
                      <a:pt x="1229711" y="969577"/>
                    </a:lnTo>
                    <a:cubicBezTo>
                      <a:pt x="951187" y="976803"/>
                      <a:pt x="614855" y="967607"/>
                      <a:pt x="0" y="965637"/>
                    </a:cubicBezTo>
                    <a:cubicBezTo>
                      <a:pt x="1971" y="922282"/>
                      <a:pt x="28158" y="771853"/>
                      <a:pt x="40448" y="693682"/>
                    </a:cubicBezTo>
                    <a:cubicBezTo>
                      <a:pt x="52738" y="615511"/>
                      <a:pt x="52254" y="572812"/>
                      <a:pt x="73740" y="496612"/>
                    </a:cubicBezTo>
                    <a:cubicBezTo>
                      <a:pt x="95226" y="420412"/>
                      <a:pt x="123138" y="405962"/>
                      <a:pt x="253395" y="354724"/>
                    </a:cubicBezTo>
                    <a:cubicBezTo>
                      <a:pt x="383652" y="303486"/>
                      <a:pt x="751024" y="225971"/>
                      <a:pt x="855280" y="189185"/>
                    </a:cubicBezTo>
                    <a:cubicBezTo>
                      <a:pt x="959536" y="152399"/>
                      <a:pt x="871046" y="149116"/>
                      <a:pt x="878929" y="134007"/>
                    </a:cubicBezTo>
                    <a:cubicBezTo>
                      <a:pt x="886812" y="118898"/>
                      <a:pt x="900606" y="122838"/>
                      <a:pt x="902576" y="98533"/>
                    </a:cubicBezTo>
                    <a:cubicBezTo>
                      <a:pt x="903561" y="86381"/>
                      <a:pt x="903726" y="67331"/>
                      <a:pt x="902083" y="47049"/>
                    </a:cubicBezTo>
                    <a:lnTo>
                      <a:pt x="893028"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69"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Freeform 117"/>
              <p:cNvSpPr/>
              <p:nvPr/>
            </p:nvSpPr>
            <p:spPr>
              <a:xfrm>
                <a:off x="7205026" y="3158061"/>
                <a:ext cx="1664828" cy="1671156"/>
              </a:xfrm>
              <a:custGeom>
                <a:avLst/>
                <a:gdLst>
                  <a:gd name="connsiteX0" fmla="*/ 131823 w 1664828"/>
                  <a:gd name="connsiteY0" fmla="*/ 1630125 h 1640885"/>
                  <a:gd name="connsiteX1" fmla="*/ 52996 w 1664828"/>
                  <a:gd name="connsiteY1" fmla="*/ 1452763 h 1640885"/>
                  <a:gd name="connsiteX2" fmla="*/ 139706 w 1664828"/>
                  <a:gd name="connsiteY2" fmla="*/ 1326638 h 1640885"/>
                  <a:gd name="connsiteX3" fmla="*/ 187003 w 1664828"/>
                  <a:gd name="connsiteY3" fmla="*/ 1302990 h 1640885"/>
                  <a:gd name="connsiteX4" fmla="*/ 183061 w 1664828"/>
                  <a:gd name="connsiteY4" fmla="*/ 1220221 h 1640885"/>
                  <a:gd name="connsiteX5" fmla="*/ 155472 w 1664828"/>
                  <a:gd name="connsiteY5" fmla="*/ 1188690 h 1640885"/>
                  <a:gd name="connsiteX6" fmla="*/ 206709 w 1664828"/>
                  <a:gd name="connsiteY6" fmla="*/ 1109863 h 1640885"/>
                  <a:gd name="connsiteX7" fmla="*/ 254006 w 1664828"/>
                  <a:gd name="connsiteY7" fmla="*/ 1058625 h 1640885"/>
                  <a:gd name="connsiteX8" fmla="*/ 222475 w 1664828"/>
                  <a:gd name="connsiteY8" fmla="*/ 952207 h 1640885"/>
                  <a:gd name="connsiteX9" fmla="*/ 119999 w 1664828"/>
                  <a:gd name="connsiteY9" fmla="*/ 806376 h 1640885"/>
                  <a:gd name="connsiteX10" fmla="*/ 226416 w 1664828"/>
                  <a:gd name="connsiteY10" fmla="*/ 636897 h 1640885"/>
                  <a:gd name="connsiteX11" fmla="*/ 226416 w 1664828"/>
                  <a:gd name="connsiteY11" fmla="*/ 498949 h 1640885"/>
                  <a:gd name="connsiteX12" fmla="*/ 257947 w 1664828"/>
                  <a:gd name="connsiteY12" fmla="*/ 278232 h 1640885"/>
                  <a:gd name="connsiteX13" fmla="*/ 628437 w 1664828"/>
                  <a:gd name="connsiteY13" fmla="*/ 10218 h 1640885"/>
                  <a:gd name="connsiteX14" fmla="*/ 1089578 w 1664828"/>
                  <a:gd name="connsiteY14" fmla="*/ 65397 h 1640885"/>
                  <a:gd name="connsiteX15" fmla="*/ 1199937 w 1664828"/>
                  <a:gd name="connsiteY15" fmla="*/ 156049 h 1640885"/>
                  <a:gd name="connsiteX16" fmla="*/ 1361534 w 1664828"/>
                  <a:gd name="connsiteY16" fmla="*/ 219111 h 1640885"/>
                  <a:gd name="connsiteX17" fmla="*/ 1483716 w 1664828"/>
                  <a:gd name="connsiteY17" fmla="*/ 420121 h 1640885"/>
                  <a:gd name="connsiteX18" fmla="*/ 1436420 w 1664828"/>
                  <a:gd name="connsiteY18" fmla="*/ 609307 h 1640885"/>
                  <a:gd name="connsiteX19" fmla="*/ 1531013 w 1664828"/>
                  <a:gd name="connsiteY19" fmla="*/ 759080 h 1640885"/>
                  <a:gd name="connsiteX20" fmla="*/ 1503423 w 1664828"/>
                  <a:gd name="connsiteY20" fmla="*/ 960090 h 1640885"/>
                  <a:gd name="connsiteX21" fmla="*/ 1590134 w 1664828"/>
                  <a:gd name="connsiteY21" fmla="*/ 1074390 h 1640885"/>
                  <a:gd name="connsiteX22" fmla="*/ 1491599 w 1664828"/>
                  <a:gd name="connsiteY22" fmla="*/ 1322697 h 1640885"/>
                  <a:gd name="connsiteX23" fmla="*/ 1649254 w 1664828"/>
                  <a:gd name="connsiteY23" fmla="*/ 1460645 h 1640885"/>
                  <a:gd name="connsiteX24" fmla="*/ 1487658 w 1664828"/>
                  <a:gd name="connsiteY24" fmla="*/ 1602535 h 1640885"/>
                  <a:gd name="connsiteX25" fmla="*/ 131823 w 1664828"/>
                  <a:gd name="connsiteY25" fmla="*/ 1630125 h 1640885"/>
                  <a:gd name="connsiteX0" fmla="*/ 131823 w 1664828"/>
                  <a:gd name="connsiteY0" fmla="*/ 1630125 h 1640885"/>
                  <a:gd name="connsiteX1" fmla="*/ 52996 w 1664828"/>
                  <a:gd name="connsiteY1" fmla="*/ 1452763 h 1640885"/>
                  <a:gd name="connsiteX2" fmla="*/ 139706 w 1664828"/>
                  <a:gd name="connsiteY2" fmla="*/ 1326638 h 1640885"/>
                  <a:gd name="connsiteX3" fmla="*/ 187003 w 1664828"/>
                  <a:gd name="connsiteY3" fmla="*/ 1302990 h 1640885"/>
                  <a:gd name="connsiteX4" fmla="*/ 183061 w 1664828"/>
                  <a:gd name="connsiteY4" fmla="*/ 1220221 h 1640885"/>
                  <a:gd name="connsiteX5" fmla="*/ 155472 w 1664828"/>
                  <a:gd name="connsiteY5" fmla="*/ 1188690 h 1640885"/>
                  <a:gd name="connsiteX6" fmla="*/ 206709 w 1664828"/>
                  <a:gd name="connsiteY6" fmla="*/ 1109863 h 1640885"/>
                  <a:gd name="connsiteX7" fmla="*/ 254006 w 1664828"/>
                  <a:gd name="connsiteY7" fmla="*/ 1058625 h 1640885"/>
                  <a:gd name="connsiteX8" fmla="*/ 222475 w 1664828"/>
                  <a:gd name="connsiteY8" fmla="*/ 952207 h 1640885"/>
                  <a:gd name="connsiteX9" fmla="*/ 119999 w 1664828"/>
                  <a:gd name="connsiteY9" fmla="*/ 806376 h 1640885"/>
                  <a:gd name="connsiteX10" fmla="*/ 226416 w 1664828"/>
                  <a:gd name="connsiteY10" fmla="*/ 636897 h 1640885"/>
                  <a:gd name="connsiteX11" fmla="*/ 226416 w 1664828"/>
                  <a:gd name="connsiteY11" fmla="*/ 498949 h 1640885"/>
                  <a:gd name="connsiteX12" fmla="*/ 257947 w 1664828"/>
                  <a:gd name="connsiteY12" fmla="*/ 278232 h 1640885"/>
                  <a:gd name="connsiteX13" fmla="*/ 628437 w 1664828"/>
                  <a:gd name="connsiteY13" fmla="*/ 10218 h 1640885"/>
                  <a:gd name="connsiteX14" fmla="*/ 1089578 w 1664828"/>
                  <a:gd name="connsiteY14" fmla="*/ 65397 h 1640885"/>
                  <a:gd name="connsiteX15" fmla="*/ 1199937 w 1664828"/>
                  <a:gd name="connsiteY15" fmla="*/ 156049 h 1640885"/>
                  <a:gd name="connsiteX16" fmla="*/ 1361534 w 1664828"/>
                  <a:gd name="connsiteY16" fmla="*/ 219111 h 1640885"/>
                  <a:gd name="connsiteX17" fmla="*/ 1483716 w 1664828"/>
                  <a:gd name="connsiteY17" fmla="*/ 420121 h 1640885"/>
                  <a:gd name="connsiteX18" fmla="*/ 1436420 w 1664828"/>
                  <a:gd name="connsiteY18" fmla="*/ 609307 h 1640885"/>
                  <a:gd name="connsiteX19" fmla="*/ 1531013 w 1664828"/>
                  <a:gd name="connsiteY19" fmla="*/ 759080 h 1640885"/>
                  <a:gd name="connsiteX20" fmla="*/ 1503423 w 1664828"/>
                  <a:gd name="connsiteY20" fmla="*/ 960090 h 1640885"/>
                  <a:gd name="connsiteX21" fmla="*/ 1590134 w 1664828"/>
                  <a:gd name="connsiteY21" fmla="*/ 1074390 h 1640885"/>
                  <a:gd name="connsiteX22" fmla="*/ 1491599 w 1664828"/>
                  <a:gd name="connsiteY22" fmla="*/ 1322697 h 1640885"/>
                  <a:gd name="connsiteX23" fmla="*/ 1649254 w 1664828"/>
                  <a:gd name="connsiteY23" fmla="*/ 1460645 h 1640885"/>
                  <a:gd name="connsiteX24" fmla="*/ 1487658 w 1664828"/>
                  <a:gd name="connsiteY24" fmla="*/ 1602535 h 1640885"/>
                  <a:gd name="connsiteX25" fmla="*/ 131823 w 1664828"/>
                  <a:gd name="connsiteY25" fmla="*/ 1630125 h 1640885"/>
                  <a:gd name="connsiteX0" fmla="*/ 131823 w 1664828"/>
                  <a:gd name="connsiteY0" fmla="*/ 1630125 h 1640885"/>
                  <a:gd name="connsiteX1" fmla="*/ 52996 w 1664828"/>
                  <a:gd name="connsiteY1" fmla="*/ 1452763 h 1640885"/>
                  <a:gd name="connsiteX2" fmla="*/ 139706 w 1664828"/>
                  <a:gd name="connsiteY2" fmla="*/ 1326638 h 1640885"/>
                  <a:gd name="connsiteX3" fmla="*/ 187003 w 1664828"/>
                  <a:gd name="connsiteY3" fmla="*/ 1302990 h 1640885"/>
                  <a:gd name="connsiteX4" fmla="*/ 183061 w 1664828"/>
                  <a:gd name="connsiteY4" fmla="*/ 1220221 h 1640885"/>
                  <a:gd name="connsiteX5" fmla="*/ 155472 w 1664828"/>
                  <a:gd name="connsiteY5" fmla="*/ 1188690 h 1640885"/>
                  <a:gd name="connsiteX6" fmla="*/ 206709 w 1664828"/>
                  <a:gd name="connsiteY6" fmla="*/ 1109863 h 1640885"/>
                  <a:gd name="connsiteX7" fmla="*/ 254006 w 1664828"/>
                  <a:gd name="connsiteY7" fmla="*/ 1058625 h 1640885"/>
                  <a:gd name="connsiteX8" fmla="*/ 222475 w 1664828"/>
                  <a:gd name="connsiteY8" fmla="*/ 952207 h 1640885"/>
                  <a:gd name="connsiteX9" fmla="*/ 119999 w 1664828"/>
                  <a:gd name="connsiteY9" fmla="*/ 806376 h 1640885"/>
                  <a:gd name="connsiteX10" fmla="*/ 226416 w 1664828"/>
                  <a:gd name="connsiteY10" fmla="*/ 636897 h 1640885"/>
                  <a:gd name="connsiteX11" fmla="*/ 226416 w 1664828"/>
                  <a:gd name="connsiteY11" fmla="*/ 498949 h 1640885"/>
                  <a:gd name="connsiteX12" fmla="*/ 257947 w 1664828"/>
                  <a:gd name="connsiteY12" fmla="*/ 278232 h 1640885"/>
                  <a:gd name="connsiteX13" fmla="*/ 628437 w 1664828"/>
                  <a:gd name="connsiteY13" fmla="*/ 10218 h 1640885"/>
                  <a:gd name="connsiteX14" fmla="*/ 1089578 w 1664828"/>
                  <a:gd name="connsiteY14" fmla="*/ 65397 h 1640885"/>
                  <a:gd name="connsiteX15" fmla="*/ 1199937 w 1664828"/>
                  <a:gd name="connsiteY15" fmla="*/ 156049 h 1640885"/>
                  <a:gd name="connsiteX16" fmla="*/ 1361534 w 1664828"/>
                  <a:gd name="connsiteY16" fmla="*/ 219111 h 1640885"/>
                  <a:gd name="connsiteX17" fmla="*/ 1483716 w 1664828"/>
                  <a:gd name="connsiteY17" fmla="*/ 420121 h 1640885"/>
                  <a:gd name="connsiteX18" fmla="*/ 1436420 w 1664828"/>
                  <a:gd name="connsiteY18" fmla="*/ 609307 h 1640885"/>
                  <a:gd name="connsiteX19" fmla="*/ 1531013 w 1664828"/>
                  <a:gd name="connsiteY19" fmla="*/ 759080 h 1640885"/>
                  <a:gd name="connsiteX20" fmla="*/ 1503423 w 1664828"/>
                  <a:gd name="connsiteY20" fmla="*/ 960090 h 1640885"/>
                  <a:gd name="connsiteX21" fmla="*/ 1590134 w 1664828"/>
                  <a:gd name="connsiteY21" fmla="*/ 1074390 h 1640885"/>
                  <a:gd name="connsiteX22" fmla="*/ 1491599 w 1664828"/>
                  <a:gd name="connsiteY22" fmla="*/ 1322697 h 1640885"/>
                  <a:gd name="connsiteX23" fmla="*/ 1649254 w 1664828"/>
                  <a:gd name="connsiteY23" fmla="*/ 1460645 h 1640885"/>
                  <a:gd name="connsiteX24" fmla="*/ 1487658 w 1664828"/>
                  <a:gd name="connsiteY24" fmla="*/ 1602535 h 1640885"/>
                  <a:gd name="connsiteX25" fmla="*/ 131823 w 1664828"/>
                  <a:gd name="connsiteY25" fmla="*/ 1630125 h 1640885"/>
                  <a:gd name="connsiteX0" fmla="*/ 131823 w 1664828"/>
                  <a:gd name="connsiteY0" fmla="*/ 1638599 h 1649359"/>
                  <a:gd name="connsiteX1" fmla="*/ 52996 w 1664828"/>
                  <a:gd name="connsiteY1" fmla="*/ 1461237 h 1649359"/>
                  <a:gd name="connsiteX2" fmla="*/ 139706 w 1664828"/>
                  <a:gd name="connsiteY2" fmla="*/ 1335112 h 1649359"/>
                  <a:gd name="connsiteX3" fmla="*/ 187003 w 1664828"/>
                  <a:gd name="connsiteY3" fmla="*/ 1311464 h 1649359"/>
                  <a:gd name="connsiteX4" fmla="*/ 183061 w 1664828"/>
                  <a:gd name="connsiteY4" fmla="*/ 1228695 h 1649359"/>
                  <a:gd name="connsiteX5" fmla="*/ 155472 w 1664828"/>
                  <a:gd name="connsiteY5" fmla="*/ 1197164 h 1649359"/>
                  <a:gd name="connsiteX6" fmla="*/ 206709 w 1664828"/>
                  <a:gd name="connsiteY6" fmla="*/ 1118337 h 1649359"/>
                  <a:gd name="connsiteX7" fmla="*/ 254006 w 1664828"/>
                  <a:gd name="connsiteY7" fmla="*/ 1067099 h 1649359"/>
                  <a:gd name="connsiteX8" fmla="*/ 222475 w 1664828"/>
                  <a:gd name="connsiteY8" fmla="*/ 960681 h 1649359"/>
                  <a:gd name="connsiteX9" fmla="*/ 119999 w 1664828"/>
                  <a:gd name="connsiteY9" fmla="*/ 814850 h 1649359"/>
                  <a:gd name="connsiteX10" fmla="*/ 226416 w 1664828"/>
                  <a:gd name="connsiteY10" fmla="*/ 645371 h 1649359"/>
                  <a:gd name="connsiteX11" fmla="*/ 226416 w 1664828"/>
                  <a:gd name="connsiteY11" fmla="*/ 507423 h 1649359"/>
                  <a:gd name="connsiteX12" fmla="*/ 257947 w 1664828"/>
                  <a:gd name="connsiteY12" fmla="*/ 286706 h 1649359"/>
                  <a:gd name="connsiteX13" fmla="*/ 628437 w 1664828"/>
                  <a:gd name="connsiteY13" fmla="*/ 18692 h 1649359"/>
                  <a:gd name="connsiteX14" fmla="*/ 1069872 w 1664828"/>
                  <a:gd name="connsiteY14" fmla="*/ 38398 h 1649359"/>
                  <a:gd name="connsiteX15" fmla="*/ 1199937 w 1664828"/>
                  <a:gd name="connsiteY15" fmla="*/ 164523 h 1649359"/>
                  <a:gd name="connsiteX16" fmla="*/ 1361534 w 1664828"/>
                  <a:gd name="connsiteY16" fmla="*/ 227585 h 1649359"/>
                  <a:gd name="connsiteX17" fmla="*/ 1483716 w 1664828"/>
                  <a:gd name="connsiteY17" fmla="*/ 428595 h 1649359"/>
                  <a:gd name="connsiteX18" fmla="*/ 1436420 w 1664828"/>
                  <a:gd name="connsiteY18" fmla="*/ 617781 h 1649359"/>
                  <a:gd name="connsiteX19" fmla="*/ 1531013 w 1664828"/>
                  <a:gd name="connsiteY19" fmla="*/ 767554 h 1649359"/>
                  <a:gd name="connsiteX20" fmla="*/ 1503423 w 1664828"/>
                  <a:gd name="connsiteY20" fmla="*/ 968564 h 1649359"/>
                  <a:gd name="connsiteX21" fmla="*/ 1590134 w 1664828"/>
                  <a:gd name="connsiteY21" fmla="*/ 1082864 h 1649359"/>
                  <a:gd name="connsiteX22" fmla="*/ 1491599 w 1664828"/>
                  <a:gd name="connsiteY22" fmla="*/ 1331171 h 1649359"/>
                  <a:gd name="connsiteX23" fmla="*/ 1649254 w 1664828"/>
                  <a:gd name="connsiteY23" fmla="*/ 1469119 h 1649359"/>
                  <a:gd name="connsiteX24" fmla="*/ 1487658 w 1664828"/>
                  <a:gd name="connsiteY24" fmla="*/ 1611009 h 1649359"/>
                  <a:gd name="connsiteX25" fmla="*/ 131823 w 1664828"/>
                  <a:gd name="connsiteY25" fmla="*/ 1638599 h 1649359"/>
                  <a:gd name="connsiteX0" fmla="*/ 131823 w 1664828"/>
                  <a:gd name="connsiteY0" fmla="*/ 1638599 h 1671156"/>
                  <a:gd name="connsiteX1" fmla="*/ 52996 w 1664828"/>
                  <a:gd name="connsiteY1" fmla="*/ 1461237 h 1671156"/>
                  <a:gd name="connsiteX2" fmla="*/ 139706 w 1664828"/>
                  <a:gd name="connsiteY2" fmla="*/ 1335112 h 1671156"/>
                  <a:gd name="connsiteX3" fmla="*/ 187003 w 1664828"/>
                  <a:gd name="connsiteY3" fmla="*/ 1311464 h 1671156"/>
                  <a:gd name="connsiteX4" fmla="*/ 183061 w 1664828"/>
                  <a:gd name="connsiteY4" fmla="*/ 1228695 h 1671156"/>
                  <a:gd name="connsiteX5" fmla="*/ 155472 w 1664828"/>
                  <a:gd name="connsiteY5" fmla="*/ 1197164 h 1671156"/>
                  <a:gd name="connsiteX6" fmla="*/ 206709 w 1664828"/>
                  <a:gd name="connsiteY6" fmla="*/ 1118337 h 1671156"/>
                  <a:gd name="connsiteX7" fmla="*/ 254006 w 1664828"/>
                  <a:gd name="connsiteY7" fmla="*/ 1067099 h 1671156"/>
                  <a:gd name="connsiteX8" fmla="*/ 222475 w 1664828"/>
                  <a:gd name="connsiteY8" fmla="*/ 960681 h 1671156"/>
                  <a:gd name="connsiteX9" fmla="*/ 119999 w 1664828"/>
                  <a:gd name="connsiteY9" fmla="*/ 814850 h 1671156"/>
                  <a:gd name="connsiteX10" fmla="*/ 226416 w 1664828"/>
                  <a:gd name="connsiteY10" fmla="*/ 645371 h 1671156"/>
                  <a:gd name="connsiteX11" fmla="*/ 226416 w 1664828"/>
                  <a:gd name="connsiteY11" fmla="*/ 507423 h 1671156"/>
                  <a:gd name="connsiteX12" fmla="*/ 257947 w 1664828"/>
                  <a:gd name="connsiteY12" fmla="*/ 286706 h 1671156"/>
                  <a:gd name="connsiteX13" fmla="*/ 628437 w 1664828"/>
                  <a:gd name="connsiteY13" fmla="*/ 18692 h 1671156"/>
                  <a:gd name="connsiteX14" fmla="*/ 1069872 w 1664828"/>
                  <a:gd name="connsiteY14" fmla="*/ 38398 h 1671156"/>
                  <a:gd name="connsiteX15" fmla="*/ 1199937 w 1664828"/>
                  <a:gd name="connsiteY15" fmla="*/ 164523 h 1671156"/>
                  <a:gd name="connsiteX16" fmla="*/ 1361534 w 1664828"/>
                  <a:gd name="connsiteY16" fmla="*/ 227585 h 1671156"/>
                  <a:gd name="connsiteX17" fmla="*/ 1483716 w 1664828"/>
                  <a:gd name="connsiteY17" fmla="*/ 428595 h 1671156"/>
                  <a:gd name="connsiteX18" fmla="*/ 1436420 w 1664828"/>
                  <a:gd name="connsiteY18" fmla="*/ 617781 h 1671156"/>
                  <a:gd name="connsiteX19" fmla="*/ 1531013 w 1664828"/>
                  <a:gd name="connsiteY19" fmla="*/ 767554 h 1671156"/>
                  <a:gd name="connsiteX20" fmla="*/ 1503423 w 1664828"/>
                  <a:gd name="connsiteY20" fmla="*/ 968564 h 1671156"/>
                  <a:gd name="connsiteX21" fmla="*/ 1590134 w 1664828"/>
                  <a:gd name="connsiteY21" fmla="*/ 1082864 h 1671156"/>
                  <a:gd name="connsiteX22" fmla="*/ 1491599 w 1664828"/>
                  <a:gd name="connsiteY22" fmla="*/ 1331171 h 1671156"/>
                  <a:gd name="connsiteX23" fmla="*/ 1649254 w 1664828"/>
                  <a:gd name="connsiteY23" fmla="*/ 1469119 h 1671156"/>
                  <a:gd name="connsiteX24" fmla="*/ 1487658 w 1664828"/>
                  <a:gd name="connsiteY24" fmla="*/ 1654364 h 1671156"/>
                  <a:gd name="connsiteX25" fmla="*/ 131823 w 1664828"/>
                  <a:gd name="connsiteY25" fmla="*/ 1638599 h 167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64828" h="1671156">
                    <a:moveTo>
                      <a:pt x="131823" y="1638599"/>
                    </a:moveTo>
                    <a:cubicBezTo>
                      <a:pt x="-107287" y="1606411"/>
                      <a:pt x="51682" y="1511818"/>
                      <a:pt x="52996" y="1461237"/>
                    </a:cubicBezTo>
                    <a:cubicBezTo>
                      <a:pt x="54310" y="1410656"/>
                      <a:pt x="117372" y="1360074"/>
                      <a:pt x="139706" y="1335112"/>
                    </a:cubicBezTo>
                    <a:cubicBezTo>
                      <a:pt x="162040" y="1310150"/>
                      <a:pt x="179777" y="1329200"/>
                      <a:pt x="187003" y="1311464"/>
                    </a:cubicBezTo>
                    <a:cubicBezTo>
                      <a:pt x="194229" y="1293728"/>
                      <a:pt x="188316" y="1247745"/>
                      <a:pt x="183061" y="1228695"/>
                    </a:cubicBezTo>
                    <a:cubicBezTo>
                      <a:pt x="177806" y="1209645"/>
                      <a:pt x="151531" y="1215557"/>
                      <a:pt x="155472" y="1197164"/>
                    </a:cubicBezTo>
                    <a:cubicBezTo>
                      <a:pt x="159413" y="1178771"/>
                      <a:pt x="190287" y="1140014"/>
                      <a:pt x="206709" y="1118337"/>
                    </a:cubicBezTo>
                    <a:cubicBezTo>
                      <a:pt x="223131" y="1096660"/>
                      <a:pt x="251378" y="1093375"/>
                      <a:pt x="254006" y="1067099"/>
                    </a:cubicBezTo>
                    <a:cubicBezTo>
                      <a:pt x="256634" y="1040823"/>
                      <a:pt x="244810" y="1002722"/>
                      <a:pt x="222475" y="960681"/>
                    </a:cubicBezTo>
                    <a:cubicBezTo>
                      <a:pt x="200141" y="918639"/>
                      <a:pt x="119342" y="867402"/>
                      <a:pt x="119999" y="814850"/>
                    </a:cubicBezTo>
                    <a:cubicBezTo>
                      <a:pt x="120656" y="762298"/>
                      <a:pt x="208680" y="696609"/>
                      <a:pt x="226416" y="645371"/>
                    </a:cubicBezTo>
                    <a:cubicBezTo>
                      <a:pt x="244152" y="594133"/>
                      <a:pt x="221161" y="567200"/>
                      <a:pt x="226416" y="507423"/>
                    </a:cubicBezTo>
                    <a:cubicBezTo>
                      <a:pt x="231671" y="447646"/>
                      <a:pt x="190944" y="368161"/>
                      <a:pt x="257947" y="286706"/>
                    </a:cubicBezTo>
                    <a:cubicBezTo>
                      <a:pt x="324950" y="205251"/>
                      <a:pt x="493116" y="60077"/>
                      <a:pt x="628437" y="18692"/>
                    </a:cubicBezTo>
                    <a:cubicBezTo>
                      <a:pt x="763758" y="-22693"/>
                      <a:pt x="974622" y="14093"/>
                      <a:pt x="1069872" y="38398"/>
                    </a:cubicBezTo>
                    <a:cubicBezTo>
                      <a:pt x="1165122" y="62703"/>
                      <a:pt x="1194025" y="134962"/>
                      <a:pt x="1199937" y="164523"/>
                    </a:cubicBezTo>
                    <a:cubicBezTo>
                      <a:pt x="1245263" y="190142"/>
                      <a:pt x="1314238" y="183573"/>
                      <a:pt x="1361534" y="227585"/>
                    </a:cubicBezTo>
                    <a:cubicBezTo>
                      <a:pt x="1408830" y="271597"/>
                      <a:pt x="1471235" y="363562"/>
                      <a:pt x="1483716" y="428595"/>
                    </a:cubicBezTo>
                    <a:cubicBezTo>
                      <a:pt x="1496197" y="493628"/>
                      <a:pt x="1428537" y="561288"/>
                      <a:pt x="1436420" y="617781"/>
                    </a:cubicBezTo>
                    <a:cubicBezTo>
                      <a:pt x="1444303" y="674274"/>
                      <a:pt x="1519846" y="709090"/>
                      <a:pt x="1531013" y="767554"/>
                    </a:cubicBezTo>
                    <a:cubicBezTo>
                      <a:pt x="1542180" y="826018"/>
                      <a:pt x="1493569" y="916012"/>
                      <a:pt x="1503423" y="968564"/>
                    </a:cubicBezTo>
                    <a:cubicBezTo>
                      <a:pt x="1513277" y="1021116"/>
                      <a:pt x="1592105" y="1022430"/>
                      <a:pt x="1590134" y="1082864"/>
                    </a:cubicBezTo>
                    <a:cubicBezTo>
                      <a:pt x="1588163" y="1143298"/>
                      <a:pt x="1481746" y="1266795"/>
                      <a:pt x="1491599" y="1331171"/>
                    </a:cubicBezTo>
                    <a:cubicBezTo>
                      <a:pt x="1501452" y="1395547"/>
                      <a:pt x="1649911" y="1422479"/>
                      <a:pt x="1649254" y="1469119"/>
                    </a:cubicBezTo>
                    <a:cubicBezTo>
                      <a:pt x="1648597" y="1515759"/>
                      <a:pt x="1739906" y="1624147"/>
                      <a:pt x="1487658" y="1654364"/>
                    </a:cubicBezTo>
                    <a:cubicBezTo>
                      <a:pt x="1235410" y="1684581"/>
                      <a:pt x="370933" y="1670787"/>
                      <a:pt x="131823" y="163859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69"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16" name="Freeform 115"/>
            <p:cNvSpPr/>
            <p:nvPr/>
          </p:nvSpPr>
          <p:spPr>
            <a:xfrm rot="21330852" flipH="1">
              <a:off x="7112286" y="5172776"/>
              <a:ext cx="482232" cy="335501"/>
            </a:xfrm>
            <a:custGeom>
              <a:avLst/>
              <a:gdLst>
                <a:gd name="connsiteX0" fmla="*/ 63401 w 367760"/>
                <a:gd name="connsiteY0" fmla="*/ 16730 h 264802"/>
                <a:gd name="connsiteX1" fmla="*/ 150950 w 367760"/>
                <a:gd name="connsiteY1" fmla="*/ 152917 h 264802"/>
                <a:gd name="connsiteX2" fmla="*/ 184997 w 367760"/>
                <a:gd name="connsiteY2" fmla="*/ 186964 h 264802"/>
                <a:gd name="connsiteX3" fmla="*/ 243363 w 367760"/>
                <a:gd name="connsiteY3" fmla="*/ 84824 h 264802"/>
                <a:gd name="connsiteX4" fmla="*/ 272546 w 367760"/>
                <a:gd name="connsiteY4" fmla="*/ 7003 h 264802"/>
                <a:gd name="connsiteX5" fmla="*/ 296865 w 367760"/>
                <a:gd name="connsiteY5" fmla="*/ 7003 h 264802"/>
                <a:gd name="connsiteX6" fmla="*/ 345503 w 367760"/>
                <a:gd name="connsiteY6" fmla="*/ 36186 h 264802"/>
                <a:gd name="connsiteX7" fmla="*/ 364959 w 367760"/>
                <a:gd name="connsiteY7" fmla="*/ 94552 h 264802"/>
                <a:gd name="connsiteX8" fmla="*/ 287137 w 367760"/>
                <a:gd name="connsiteY8" fmla="*/ 118871 h 264802"/>
                <a:gd name="connsiteX9" fmla="*/ 184997 w 367760"/>
                <a:gd name="connsiteY9" fmla="*/ 264786 h 264802"/>
                <a:gd name="connsiteX10" fmla="*/ 82856 w 367760"/>
                <a:gd name="connsiteY10" fmla="*/ 109143 h 264802"/>
                <a:gd name="connsiteX11" fmla="*/ 14763 w 367760"/>
                <a:gd name="connsiteY11" fmla="*/ 89688 h 264802"/>
                <a:gd name="connsiteX12" fmla="*/ 171 w 367760"/>
                <a:gd name="connsiteY12" fmla="*/ 94552 h 264802"/>
                <a:gd name="connsiteX13" fmla="*/ 63401 w 367760"/>
                <a:gd name="connsiteY13" fmla="*/ 16730 h 264802"/>
                <a:gd name="connsiteX0" fmla="*/ 63401 w 367760"/>
                <a:gd name="connsiteY0" fmla="*/ 16730 h 264802"/>
                <a:gd name="connsiteX1" fmla="*/ 150950 w 367760"/>
                <a:gd name="connsiteY1" fmla="*/ 152917 h 264802"/>
                <a:gd name="connsiteX2" fmla="*/ 184997 w 367760"/>
                <a:gd name="connsiteY2" fmla="*/ 186964 h 264802"/>
                <a:gd name="connsiteX3" fmla="*/ 243363 w 367760"/>
                <a:gd name="connsiteY3" fmla="*/ 84824 h 264802"/>
                <a:gd name="connsiteX4" fmla="*/ 272546 w 367760"/>
                <a:gd name="connsiteY4" fmla="*/ 7003 h 264802"/>
                <a:gd name="connsiteX5" fmla="*/ 296865 w 367760"/>
                <a:gd name="connsiteY5" fmla="*/ 7003 h 264802"/>
                <a:gd name="connsiteX6" fmla="*/ 345503 w 367760"/>
                <a:gd name="connsiteY6" fmla="*/ 36186 h 264802"/>
                <a:gd name="connsiteX7" fmla="*/ 364959 w 367760"/>
                <a:gd name="connsiteY7" fmla="*/ 94552 h 264802"/>
                <a:gd name="connsiteX8" fmla="*/ 287137 w 367760"/>
                <a:gd name="connsiteY8" fmla="*/ 118871 h 264802"/>
                <a:gd name="connsiteX9" fmla="*/ 184997 w 367760"/>
                <a:gd name="connsiteY9" fmla="*/ 264786 h 264802"/>
                <a:gd name="connsiteX10" fmla="*/ 82856 w 367760"/>
                <a:gd name="connsiteY10" fmla="*/ 109143 h 264802"/>
                <a:gd name="connsiteX11" fmla="*/ 14763 w 367760"/>
                <a:gd name="connsiteY11" fmla="*/ 89688 h 264802"/>
                <a:gd name="connsiteX12" fmla="*/ 171 w 367760"/>
                <a:gd name="connsiteY12" fmla="*/ 94552 h 264802"/>
                <a:gd name="connsiteX13" fmla="*/ 63401 w 367760"/>
                <a:gd name="connsiteY13" fmla="*/ 16730 h 264802"/>
                <a:gd name="connsiteX0" fmla="*/ 63401 w 364959"/>
                <a:gd name="connsiteY0" fmla="*/ 16730 h 264802"/>
                <a:gd name="connsiteX1" fmla="*/ 150950 w 364959"/>
                <a:gd name="connsiteY1" fmla="*/ 152917 h 264802"/>
                <a:gd name="connsiteX2" fmla="*/ 184997 w 364959"/>
                <a:gd name="connsiteY2" fmla="*/ 186964 h 264802"/>
                <a:gd name="connsiteX3" fmla="*/ 243363 w 364959"/>
                <a:gd name="connsiteY3" fmla="*/ 84824 h 264802"/>
                <a:gd name="connsiteX4" fmla="*/ 272546 w 364959"/>
                <a:gd name="connsiteY4" fmla="*/ 7003 h 264802"/>
                <a:gd name="connsiteX5" fmla="*/ 296865 w 364959"/>
                <a:gd name="connsiteY5" fmla="*/ 7003 h 264802"/>
                <a:gd name="connsiteX6" fmla="*/ 345503 w 364959"/>
                <a:gd name="connsiteY6" fmla="*/ 36186 h 264802"/>
                <a:gd name="connsiteX7" fmla="*/ 364959 w 364959"/>
                <a:gd name="connsiteY7" fmla="*/ 94552 h 264802"/>
                <a:gd name="connsiteX8" fmla="*/ 287137 w 364959"/>
                <a:gd name="connsiteY8" fmla="*/ 118871 h 264802"/>
                <a:gd name="connsiteX9" fmla="*/ 184997 w 364959"/>
                <a:gd name="connsiteY9" fmla="*/ 264786 h 264802"/>
                <a:gd name="connsiteX10" fmla="*/ 82856 w 364959"/>
                <a:gd name="connsiteY10" fmla="*/ 109143 h 264802"/>
                <a:gd name="connsiteX11" fmla="*/ 14763 w 364959"/>
                <a:gd name="connsiteY11" fmla="*/ 89688 h 264802"/>
                <a:gd name="connsiteX12" fmla="*/ 171 w 364959"/>
                <a:gd name="connsiteY12" fmla="*/ 94552 h 264802"/>
                <a:gd name="connsiteX13" fmla="*/ 63401 w 364959"/>
                <a:gd name="connsiteY13" fmla="*/ 16730 h 264802"/>
                <a:gd name="connsiteX0" fmla="*/ 63401 w 364959"/>
                <a:gd name="connsiteY0" fmla="*/ 16730 h 264802"/>
                <a:gd name="connsiteX1" fmla="*/ 150950 w 364959"/>
                <a:gd name="connsiteY1" fmla="*/ 152917 h 264802"/>
                <a:gd name="connsiteX2" fmla="*/ 184997 w 364959"/>
                <a:gd name="connsiteY2" fmla="*/ 186964 h 264802"/>
                <a:gd name="connsiteX3" fmla="*/ 243363 w 364959"/>
                <a:gd name="connsiteY3" fmla="*/ 84824 h 264802"/>
                <a:gd name="connsiteX4" fmla="*/ 272546 w 364959"/>
                <a:gd name="connsiteY4" fmla="*/ 7003 h 264802"/>
                <a:gd name="connsiteX5" fmla="*/ 296865 w 364959"/>
                <a:gd name="connsiteY5" fmla="*/ 7003 h 264802"/>
                <a:gd name="connsiteX6" fmla="*/ 345503 w 364959"/>
                <a:gd name="connsiteY6" fmla="*/ 36186 h 264802"/>
                <a:gd name="connsiteX7" fmla="*/ 364959 w 364959"/>
                <a:gd name="connsiteY7" fmla="*/ 94552 h 264802"/>
                <a:gd name="connsiteX8" fmla="*/ 287137 w 364959"/>
                <a:gd name="connsiteY8" fmla="*/ 118871 h 264802"/>
                <a:gd name="connsiteX9" fmla="*/ 184997 w 364959"/>
                <a:gd name="connsiteY9" fmla="*/ 264786 h 264802"/>
                <a:gd name="connsiteX10" fmla="*/ 82856 w 364959"/>
                <a:gd name="connsiteY10" fmla="*/ 109143 h 264802"/>
                <a:gd name="connsiteX11" fmla="*/ 14763 w 364959"/>
                <a:gd name="connsiteY11" fmla="*/ 89688 h 264802"/>
                <a:gd name="connsiteX12" fmla="*/ 171 w 364959"/>
                <a:gd name="connsiteY12" fmla="*/ 94552 h 264802"/>
                <a:gd name="connsiteX13" fmla="*/ 63401 w 364959"/>
                <a:gd name="connsiteY13" fmla="*/ 16730 h 264802"/>
                <a:gd name="connsiteX0" fmla="*/ 63401 w 364959"/>
                <a:gd name="connsiteY0" fmla="*/ 16730 h 274528"/>
                <a:gd name="connsiteX1" fmla="*/ 150950 w 364959"/>
                <a:gd name="connsiteY1" fmla="*/ 152917 h 274528"/>
                <a:gd name="connsiteX2" fmla="*/ 184997 w 364959"/>
                <a:gd name="connsiteY2" fmla="*/ 186964 h 274528"/>
                <a:gd name="connsiteX3" fmla="*/ 243363 w 364959"/>
                <a:gd name="connsiteY3" fmla="*/ 84824 h 274528"/>
                <a:gd name="connsiteX4" fmla="*/ 272546 w 364959"/>
                <a:gd name="connsiteY4" fmla="*/ 7003 h 274528"/>
                <a:gd name="connsiteX5" fmla="*/ 296865 w 364959"/>
                <a:gd name="connsiteY5" fmla="*/ 7003 h 274528"/>
                <a:gd name="connsiteX6" fmla="*/ 345503 w 364959"/>
                <a:gd name="connsiteY6" fmla="*/ 36186 h 274528"/>
                <a:gd name="connsiteX7" fmla="*/ 364959 w 364959"/>
                <a:gd name="connsiteY7" fmla="*/ 94552 h 274528"/>
                <a:gd name="connsiteX8" fmla="*/ 287137 w 364959"/>
                <a:gd name="connsiteY8" fmla="*/ 118871 h 274528"/>
                <a:gd name="connsiteX9" fmla="*/ 184997 w 364959"/>
                <a:gd name="connsiteY9" fmla="*/ 274513 h 274528"/>
                <a:gd name="connsiteX10" fmla="*/ 82856 w 364959"/>
                <a:gd name="connsiteY10" fmla="*/ 109143 h 274528"/>
                <a:gd name="connsiteX11" fmla="*/ 14763 w 364959"/>
                <a:gd name="connsiteY11" fmla="*/ 89688 h 274528"/>
                <a:gd name="connsiteX12" fmla="*/ 171 w 364959"/>
                <a:gd name="connsiteY12" fmla="*/ 94552 h 274528"/>
                <a:gd name="connsiteX13" fmla="*/ 63401 w 364959"/>
                <a:gd name="connsiteY13" fmla="*/ 16730 h 274528"/>
                <a:gd name="connsiteX0" fmla="*/ 63401 w 364959"/>
                <a:gd name="connsiteY0" fmla="*/ 16730 h 274528"/>
                <a:gd name="connsiteX1" fmla="*/ 150950 w 364959"/>
                <a:gd name="connsiteY1" fmla="*/ 152917 h 274528"/>
                <a:gd name="connsiteX2" fmla="*/ 184997 w 364959"/>
                <a:gd name="connsiteY2" fmla="*/ 186964 h 274528"/>
                <a:gd name="connsiteX3" fmla="*/ 243363 w 364959"/>
                <a:gd name="connsiteY3" fmla="*/ 84824 h 274528"/>
                <a:gd name="connsiteX4" fmla="*/ 272546 w 364959"/>
                <a:gd name="connsiteY4" fmla="*/ 7003 h 274528"/>
                <a:gd name="connsiteX5" fmla="*/ 296865 w 364959"/>
                <a:gd name="connsiteY5" fmla="*/ 7003 h 274528"/>
                <a:gd name="connsiteX6" fmla="*/ 345503 w 364959"/>
                <a:gd name="connsiteY6" fmla="*/ 36186 h 274528"/>
                <a:gd name="connsiteX7" fmla="*/ 364959 w 364959"/>
                <a:gd name="connsiteY7" fmla="*/ 94552 h 274528"/>
                <a:gd name="connsiteX8" fmla="*/ 287137 w 364959"/>
                <a:gd name="connsiteY8" fmla="*/ 118871 h 274528"/>
                <a:gd name="connsiteX9" fmla="*/ 184997 w 364959"/>
                <a:gd name="connsiteY9" fmla="*/ 274513 h 274528"/>
                <a:gd name="connsiteX10" fmla="*/ 82856 w 364959"/>
                <a:gd name="connsiteY10" fmla="*/ 109143 h 274528"/>
                <a:gd name="connsiteX11" fmla="*/ 14763 w 364959"/>
                <a:gd name="connsiteY11" fmla="*/ 89688 h 274528"/>
                <a:gd name="connsiteX12" fmla="*/ 171 w 364959"/>
                <a:gd name="connsiteY12" fmla="*/ 94552 h 274528"/>
                <a:gd name="connsiteX13" fmla="*/ 63401 w 364959"/>
                <a:gd name="connsiteY13" fmla="*/ 16730 h 274528"/>
                <a:gd name="connsiteX0" fmla="*/ 63401 w 364959"/>
                <a:gd name="connsiteY0" fmla="*/ 16730 h 274513"/>
                <a:gd name="connsiteX1" fmla="*/ 150950 w 364959"/>
                <a:gd name="connsiteY1" fmla="*/ 152917 h 274513"/>
                <a:gd name="connsiteX2" fmla="*/ 184997 w 364959"/>
                <a:gd name="connsiteY2" fmla="*/ 186964 h 274513"/>
                <a:gd name="connsiteX3" fmla="*/ 243363 w 364959"/>
                <a:gd name="connsiteY3" fmla="*/ 84824 h 274513"/>
                <a:gd name="connsiteX4" fmla="*/ 272546 w 364959"/>
                <a:gd name="connsiteY4" fmla="*/ 7003 h 274513"/>
                <a:gd name="connsiteX5" fmla="*/ 296865 w 364959"/>
                <a:gd name="connsiteY5" fmla="*/ 7003 h 274513"/>
                <a:gd name="connsiteX6" fmla="*/ 345503 w 364959"/>
                <a:gd name="connsiteY6" fmla="*/ 36186 h 274513"/>
                <a:gd name="connsiteX7" fmla="*/ 364959 w 364959"/>
                <a:gd name="connsiteY7" fmla="*/ 94552 h 274513"/>
                <a:gd name="connsiteX8" fmla="*/ 287137 w 364959"/>
                <a:gd name="connsiteY8" fmla="*/ 118871 h 274513"/>
                <a:gd name="connsiteX9" fmla="*/ 184997 w 364959"/>
                <a:gd name="connsiteY9" fmla="*/ 274513 h 274513"/>
                <a:gd name="connsiteX10" fmla="*/ 82856 w 364959"/>
                <a:gd name="connsiteY10" fmla="*/ 109143 h 274513"/>
                <a:gd name="connsiteX11" fmla="*/ 14763 w 364959"/>
                <a:gd name="connsiteY11" fmla="*/ 89688 h 274513"/>
                <a:gd name="connsiteX12" fmla="*/ 171 w 364959"/>
                <a:gd name="connsiteY12" fmla="*/ 94552 h 274513"/>
                <a:gd name="connsiteX13" fmla="*/ 63401 w 364959"/>
                <a:gd name="connsiteY13" fmla="*/ 16730 h 274513"/>
                <a:gd name="connsiteX0" fmla="*/ 63401 w 364959"/>
                <a:gd name="connsiteY0" fmla="*/ 16730 h 274513"/>
                <a:gd name="connsiteX1" fmla="*/ 150950 w 364959"/>
                <a:gd name="connsiteY1" fmla="*/ 152917 h 274513"/>
                <a:gd name="connsiteX2" fmla="*/ 184997 w 364959"/>
                <a:gd name="connsiteY2" fmla="*/ 186964 h 274513"/>
                <a:gd name="connsiteX3" fmla="*/ 243363 w 364959"/>
                <a:gd name="connsiteY3" fmla="*/ 84824 h 274513"/>
                <a:gd name="connsiteX4" fmla="*/ 272546 w 364959"/>
                <a:gd name="connsiteY4" fmla="*/ 7003 h 274513"/>
                <a:gd name="connsiteX5" fmla="*/ 296865 w 364959"/>
                <a:gd name="connsiteY5" fmla="*/ 7003 h 274513"/>
                <a:gd name="connsiteX6" fmla="*/ 345503 w 364959"/>
                <a:gd name="connsiteY6" fmla="*/ 36186 h 274513"/>
                <a:gd name="connsiteX7" fmla="*/ 364959 w 364959"/>
                <a:gd name="connsiteY7" fmla="*/ 94552 h 274513"/>
                <a:gd name="connsiteX8" fmla="*/ 287137 w 364959"/>
                <a:gd name="connsiteY8" fmla="*/ 118871 h 274513"/>
                <a:gd name="connsiteX9" fmla="*/ 184997 w 364959"/>
                <a:gd name="connsiteY9" fmla="*/ 274513 h 274513"/>
                <a:gd name="connsiteX10" fmla="*/ 82856 w 364959"/>
                <a:gd name="connsiteY10" fmla="*/ 109143 h 274513"/>
                <a:gd name="connsiteX11" fmla="*/ 14763 w 364959"/>
                <a:gd name="connsiteY11" fmla="*/ 89688 h 274513"/>
                <a:gd name="connsiteX12" fmla="*/ 171 w 364959"/>
                <a:gd name="connsiteY12" fmla="*/ 94552 h 274513"/>
                <a:gd name="connsiteX13" fmla="*/ 63401 w 364959"/>
                <a:gd name="connsiteY13" fmla="*/ 16730 h 274513"/>
                <a:gd name="connsiteX0" fmla="*/ 63401 w 364959"/>
                <a:gd name="connsiteY0" fmla="*/ 16730 h 274513"/>
                <a:gd name="connsiteX1" fmla="*/ 150950 w 364959"/>
                <a:gd name="connsiteY1" fmla="*/ 152917 h 274513"/>
                <a:gd name="connsiteX2" fmla="*/ 184997 w 364959"/>
                <a:gd name="connsiteY2" fmla="*/ 186964 h 274513"/>
                <a:gd name="connsiteX3" fmla="*/ 243363 w 364959"/>
                <a:gd name="connsiteY3" fmla="*/ 84824 h 274513"/>
                <a:gd name="connsiteX4" fmla="*/ 272546 w 364959"/>
                <a:gd name="connsiteY4" fmla="*/ 7003 h 274513"/>
                <a:gd name="connsiteX5" fmla="*/ 296865 w 364959"/>
                <a:gd name="connsiteY5" fmla="*/ 7003 h 274513"/>
                <a:gd name="connsiteX6" fmla="*/ 345503 w 364959"/>
                <a:gd name="connsiteY6" fmla="*/ 36186 h 274513"/>
                <a:gd name="connsiteX7" fmla="*/ 364959 w 364959"/>
                <a:gd name="connsiteY7" fmla="*/ 94552 h 274513"/>
                <a:gd name="connsiteX8" fmla="*/ 287137 w 364959"/>
                <a:gd name="connsiteY8" fmla="*/ 118871 h 274513"/>
                <a:gd name="connsiteX9" fmla="*/ 184997 w 364959"/>
                <a:gd name="connsiteY9" fmla="*/ 274513 h 274513"/>
                <a:gd name="connsiteX10" fmla="*/ 80911 w 364959"/>
                <a:gd name="connsiteY10" fmla="*/ 120816 h 274513"/>
                <a:gd name="connsiteX11" fmla="*/ 14763 w 364959"/>
                <a:gd name="connsiteY11" fmla="*/ 89688 h 274513"/>
                <a:gd name="connsiteX12" fmla="*/ 171 w 364959"/>
                <a:gd name="connsiteY12" fmla="*/ 94552 h 274513"/>
                <a:gd name="connsiteX13" fmla="*/ 63401 w 364959"/>
                <a:gd name="connsiteY13" fmla="*/ 16730 h 274513"/>
                <a:gd name="connsiteX0" fmla="*/ 63401 w 364959"/>
                <a:gd name="connsiteY0" fmla="*/ 16730 h 274513"/>
                <a:gd name="connsiteX1" fmla="*/ 150950 w 364959"/>
                <a:gd name="connsiteY1" fmla="*/ 152917 h 274513"/>
                <a:gd name="connsiteX2" fmla="*/ 184997 w 364959"/>
                <a:gd name="connsiteY2" fmla="*/ 186964 h 274513"/>
                <a:gd name="connsiteX3" fmla="*/ 243363 w 364959"/>
                <a:gd name="connsiteY3" fmla="*/ 84824 h 274513"/>
                <a:gd name="connsiteX4" fmla="*/ 272546 w 364959"/>
                <a:gd name="connsiteY4" fmla="*/ 7003 h 274513"/>
                <a:gd name="connsiteX5" fmla="*/ 296865 w 364959"/>
                <a:gd name="connsiteY5" fmla="*/ 7003 h 274513"/>
                <a:gd name="connsiteX6" fmla="*/ 345503 w 364959"/>
                <a:gd name="connsiteY6" fmla="*/ 36186 h 274513"/>
                <a:gd name="connsiteX7" fmla="*/ 364959 w 364959"/>
                <a:gd name="connsiteY7" fmla="*/ 94552 h 274513"/>
                <a:gd name="connsiteX8" fmla="*/ 287137 w 364959"/>
                <a:gd name="connsiteY8" fmla="*/ 118871 h 274513"/>
                <a:gd name="connsiteX9" fmla="*/ 184997 w 364959"/>
                <a:gd name="connsiteY9" fmla="*/ 274513 h 274513"/>
                <a:gd name="connsiteX10" fmla="*/ 75075 w 364959"/>
                <a:gd name="connsiteY10" fmla="*/ 91635 h 274513"/>
                <a:gd name="connsiteX11" fmla="*/ 14763 w 364959"/>
                <a:gd name="connsiteY11" fmla="*/ 89688 h 274513"/>
                <a:gd name="connsiteX12" fmla="*/ 171 w 364959"/>
                <a:gd name="connsiteY12" fmla="*/ 94552 h 274513"/>
                <a:gd name="connsiteX13" fmla="*/ 63401 w 364959"/>
                <a:gd name="connsiteY13" fmla="*/ 16730 h 274513"/>
                <a:gd name="connsiteX0" fmla="*/ 63401 w 364959"/>
                <a:gd name="connsiteY0" fmla="*/ 16730 h 274513"/>
                <a:gd name="connsiteX1" fmla="*/ 150950 w 364959"/>
                <a:gd name="connsiteY1" fmla="*/ 152917 h 274513"/>
                <a:gd name="connsiteX2" fmla="*/ 184997 w 364959"/>
                <a:gd name="connsiteY2" fmla="*/ 186964 h 274513"/>
                <a:gd name="connsiteX3" fmla="*/ 243363 w 364959"/>
                <a:gd name="connsiteY3" fmla="*/ 84824 h 274513"/>
                <a:gd name="connsiteX4" fmla="*/ 272546 w 364959"/>
                <a:gd name="connsiteY4" fmla="*/ 7003 h 274513"/>
                <a:gd name="connsiteX5" fmla="*/ 296865 w 364959"/>
                <a:gd name="connsiteY5" fmla="*/ 7003 h 274513"/>
                <a:gd name="connsiteX6" fmla="*/ 345503 w 364959"/>
                <a:gd name="connsiteY6" fmla="*/ 36186 h 274513"/>
                <a:gd name="connsiteX7" fmla="*/ 364959 w 364959"/>
                <a:gd name="connsiteY7" fmla="*/ 94552 h 274513"/>
                <a:gd name="connsiteX8" fmla="*/ 287137 w 364959"/>
                <a:gd name="connsiteY8" fmla="*/ 118871 h 274513"/>
                <a:gd name="connsiteX9" fmla="*/ 184997 w 364959"/>
                <a:gd name="connsiteY9" fmla="*/ 274513 h 274513"/>
                <a:gd name="connsiteX10" fmla="*/ 84802 w 364959"/>
                <a:gd name="connsiteY10" fmla="*/ 105253 h 274513"/>
                <a:gd name="connsiteX11" fmla="*/ 14763 w 364959"/>
                <a:gd name="connsiteY11" fmla="*/ 89688 h 274513"/>
                <a:gd name="connsiteX12" fmla="*/ 171 w 364959"/>
                <a:gd name="connsiteY12" fmla="*/ 94552 h 274513"/>
                <a:gd name="connsiteX13" fmla="*/ 63401 w 364959"/>
                <a:gd name="connsiteY13" fmla="*/ 16730 h 274513"/>
                <a:gd name="connsiteX0" fmla="*/ 63401 w 364959"/>
                <a:gd name="connsiteY0" fmla="*/ 16730 h 274513"/>
                <a:gd name="connsiteX1" fmla="*/ 150950 w 364959"/>
                <a:gd name="connsiteY1" fmla="*/ 152917 h 274513"/>
                <a:gd name="connsiteX2" fmla="*/ 184997 w 364959"/>
                <a:gd name="connsiteY2" fmla="*/ 186964 h 274513"/>
                <a:gd name="connsiteX3" fmla="*/ 243363 w 364959"/>
                <a:gd name="connsiteY3" fmla="*/ 84824 h 274513"/>
                <a:gd name="connsiteX4" fmla="*/ 272546 w 364959"/>
                <a:gd name="connsiteY4" fmla="*/ 7003 h 274513"/>
                <a:gd name="connsiteX5" fmla="*/ 296865 w 364959"/>
                <a:gd name="connsiteY5" fmla="*/ 7003 h 274513"/>
                <a:gd name="connsiteX6" fmla="*/ 345503 w 364959"/>
                <a:gd name="connsiteY6" fmla="*/ 36186 h 274513"/>
                <a:gd name="connsiteX7" fmla="*/ 364959 w 364959"/>
                <a:gd name="connsiteY7" fmla="*/ 94552 h 274513"/>
                <a:gd name="connsiteX8" fmla="*/ 287137 w 364959"/>
                <a:gd name="connsiteY8" fmla="*/ 118871 h 274513"/>
                <a:gd name="connsiteX9" fmla="*/ 184997 w 364959"/>
                <a:gd name="connsiteY9" fmla="*/ 274513 h 274513"/>
                <a:gd name="connsiteX10" fmla="*/ 84802 w 364959"/>
                <a:gd name="connsiteY10" fmla="*/ 105253 h 274513"/>
                <a:gd name="connsiteX11" fmla="*/ 14763 w 364959"/>
                <a:gd name="connsiteY11" fmla="*/ 89688 h 274513"/>
                <a:gd name="connsiteX12" fmla="*/ 171 w 364959"/>
                <a:gd name="connsiteY12" fmla="*/ 94552 h 274513"/>
                <a:gd name="connsiteX13" fmla="*/ 63401 w 364959"/>
                <a:gd name="connsiteY13" fmla="*/ 16730 h 274513"/>
                <a:gd name="connsiteX0" fmla="*/ 63401 w 364959"/>
                <a:gd name="connsiteY0" fmla="*/ 16730 h 274513"/>
                <a:gd name="connsiteX1" fmla="*/ 150950 w 364959"/>
                <a:gd name="connsiteY1" fmla="*/ 152917 h 274513"/>
                <a:gd name="connsiteX2" fmla="*/ 184997 w 364959"/>
                <a:gd name="connsiteY2" fmla="*/ 186964 h 274513"/>
                <a:gd name="connsiteX3" fmla="*/ 243363 w 364959"/>
                <a:gd name="connsiteY3" fmla="*/ 84824 h 274513"/>
                <a:gd name="connsiteX4" fmla="*/ 272546 w 364959"/>
                <a:gd name="connsiteY4" fmla="*/ 7003 h 274513"/>
                <a:gd name="connsiteX5" fmla="*/ 296865 w 364959"/>
                <a:gd name="connsiteY5" fmla="*/ 7003 h 274513"/>
                <a:gd name="connsiteX6" fmla="*/ 345503 w 364959"/>
                <a:gd name="connsiteY6" fmla="*/ 36186 h 274513"/>
                <a:gd name="connsiteX7" fmla="*/ 364959 w 364959"/>
                <a:gd name="connsiteY7" fmla="*/ 94552 h 274513"/>
                <a:gd name="connsiteX8" fmla="*/ 287137 w 364959"/>
                <a:gd name="connsiteY8" fmla="*/ 118871 h 274513"/>
                <a:gd name="connsiteX9" fmla="*/ 184997 w 364959"/>
                <a:gd name="connsiteY9" fmla="*/ 274513 h 274513"/>
                <a:gd name="connsiteX10" fmla="*/ 84802 w 364959"/>
                <a:gd name="connsiteY10" fmla="*/ 105253 h 274513"/>
                <a:gd name="connsiteX11" fmla="*/ 14763 w 364959"/>
                <a:gd name="connsiteY11" fmla="*/ 89688 h 274513"/>
                <a:gd name="connsiteX12" fmla="*/ 171 w 364959"/>
                <a:gd name="connsiteY12" fmla="*/ 94552 h 274513"/>
                <a:gd name="connsiteX13" fmla="*/ 63401 w 364959"/>
                <a:gd name="connsiteY13" fmla="*/ 16730 h 274513"/>
                <a:gd name="connsiteX0" fmla="*/ 63401 w 364959"/>
                <a:gd name="connsiteY0" fmla="*/ 16730 h 274513"/>
                <a:gd name="connsiteX1" fmla="*/ 150950 w 364959"/>
                <a:gd name="connsiteY1" fmla="*/ 152917 h 274513"/>
                <a:gd name="connsiteX2" fmla="*/ 184997 w 364959"/>
                <a:gd name="connsiteY2" fmla="*/ 186964 h 274513"/>
                <a:gd name="connsiteX3" fmla="*/ 243363 w 364959"/>
                <a:gd name="connsiteY3" fmla="*/ 84824 h 274513"/>
                <a:gd name="connsiteX4" fmla="*/ 272546 w 364959"/>
                <a:gd name="connsiteY4" fmla="*/ 7003 h 274513"/>
                <a:gd name="connsiteX5" fmla="*/ 296865 w 364959"/>
                <a:gd name="connsiteY5" fmla="*/ 7003 h 274513"/>
                <a:gd name="connsiteX6" fmla="*/ 345503 w 364959"/>
                <a:gd name="connsiteY6" fmla="*/ 36186 h 274513"/>
                <a:gd name="connsiteX7" fmla="*/ 364959 w 364959"/>
                <a:gd name="connsiteY7" fmla="*/ 94552 h 274513"/>
                <a:gd name="connsiteX8" fmla="*/ 287137 w 364959"/>
                <a:gd name="connsiteY8" fmla="*/ 118871 h 274513"/>
                <a:gd name="connsiteX9" fmla="*/ 184997 w 364959"/>
                <a:gd name="connsiteY9" fmla="*/ 274513 h 274513"/>
                <a:gd name="connsiteX10" fmla="*/ 84802 w 364959"/>
                <a:gd name="connsiteY10" fmla="*/ 105253 h 274513"/>
                <a:gd name="connsiteX11" fmla="*/ 14763 w 364959"/>
                <a:gd name="connsiteY11" fmla="*/ 89688 h 274513"/>
                <a:gd name="connsiteX12" fmla="*/ 171 w 364959"/>
                <a:gd name="connsiteY12" fmla="*/ 94552 h 274513"/>
                <a:gd name="connsiteX13" fmla="*/ 63401 w 364959"/>
                <a:gd name="connsiteY13" fmla="*/ 16730 h 274513"/>
                <a:gd name="connsiteX0" fmla="*/ 63401 w 364959"/>
                <a:gd name="connsiteY0" fmla="*/ 16730 h 274513"/>
                <a:gd name="connsiteX1" fmla="*/ 150950 w 364959"/>
                <a:gd name="connsiteY1" fmla="*/ 152917 h 274513"/>
                <a:gd name="connsiteX2" fmla="*/ 184997 w 364959"/>
                <a:gd name="connsiteY2" fmla="*/ 186964 h 274513"/>
                <a:gd name="connsiteX3" fmla="*/ 243363 w 364959"/>
                <a:gd name="connsiteY3" fmla="*/ 84824 h 274513"/>
                <a:gd name="connsiteX4" fmla="*/ 272546 w 364959"/>
                <a:gd name="connsiteY4" fmla="*/ 7003 h 274513"/>
                <a:gd name="connsiteX5" fmla="*/ 296865 w 364959"/>
                <a:gd name="connsiteY5" fmla="*/ 7003 h 274513"/>
                <a:gd name="connsiteX6" fmla="*/ 345503 w 364959"/>
                <a:gd name="connsiteY6" fmla="*/ 36186 h 274513"/>
                <a:gd name="connsiteX7" fmla="*/ 364959 w 364959"/>
                <a:gd name="connsiteY7" fmla="*/ 94552 h 274513"/>
                <a:gd name="connsiteX8" fmla="*/ 287137 w 364959"/>
                <a:gd name="connsiteY8" fmla="*/ 118871 h 274513"/>
                <a:gd name="connsiteX9" fmla="*/ 184997 w 364959"/>
                <a:gd name="connsiteY9" fmla="*/ 274513 h 274513"/>
                <a:gd name="connsiteX10" fmla="*/ 84802 w 364959"/>
                <a:gd name="connsiteY10" fmla="*/ 105253 h 274513"/>
                <a:gd name="connsiteX11" fmla="*/ 14763 w 364959"/>
                <a:gd name="connsiteY11" fmla="*/ 89688 h 274513"/>
                <a:gd name="connsiteX12" fmla="*/ 171 w 364959"/>
                <a:gd name="connsiteY12" fmla="*/ 94552 h 274513"/>
                <a:gd name="connsiteX13" fmla="*/ 63401 w 364959"/>
                <a:gd name="connsiteY13" fmla="*/ 16730 h 274513"/>
                <a:gd name="connsiteX0" fmla="*/ 63401 w 364959"/>
                <a:gd name="connsiteY0" fmla="*/ 16730 h 274513"/>
                <a:gd name="connsiteX1" fmla="*/ 150950 w 364959"/>
                <a:gd name="connsiteY1" fmla="*/ 152917 h 274513"/>
                <a:gd name="connsiteX2" fmla="*/ 184997 w 364959"/>
                <a:gd name="connsiteY2" fmla="*/ 186964 h 274513"/>
                <a:gd name="connsiteX3" fmla="*/ 243363 w 364959"/>
                <a:gd name="connsiteY3" fmla="*/ 84824 h 274513"/>
                <a:gd name="connsiteX4" fmla="*/ 272546 w 364959"/>
                <a:gd name="connsiteY4" fmla="*/ 7003 h 274513"/>
                <a:gd name="connsiteX5" fmla="*/ 296865 w 364959"/>
                <a:gd name="connsiteY5" fmla="*/ 7003 h 274513"/>
                <a:gd name="connsiteX6" fmla="*/ 345503 w 364959"/>
                <a:gd name="connsiteY6" fmla="*/ 36186 h 274513"/>
                <a:gd name="connsiteX7" fmla="*/ 364959 w 364959"/>
                <a:gd name="connsiteY7" fmla="*/ 94552 h 274513"/>
                <a:gd name="connsiteX8" fmla="*/ 294919 w 364959"/>
                <a:gd name="connsiteY8" fmla="*/ 89690 h 274513"/>
                <a:gd name="connsiteX9" fmla="*/ 184997 w 364959"/>
                <a:gd name="connsiteY9" fmla="*/ 274513 h 274513"/>
                <a:gd name="connsiteX10" fmla="*/ 84802 w 364959"/>
                <a:gd name="connsiteY10" fmla="*/ 105253 h 274513"/>
                <a:gd name="connsiteX11" fmla="*/ 14763 w 364959"/>
                <a:gd name="connsiteY11" fmla="*/ 89688 h 274513"/>
                <a:gd name="connsiteX12" fmla="*/ 171 w 364959"/>
                <a:gd name="connsiteY12" fmla="*/ 94552 h 274513"/>
                <a:gd name="connsiteX13" fmla="*/ 63401 w 364959"/>
                <a:gd name="connsiteY13" fmla="*/ 16730 h 274513"/>
                <a:gd name="connsiteX0" fmla="*/ 63401 w 378577"/>
                <a:gd name="connsiteY0" fmla="*/ 16730 h 274513"/>
                <a:gd name="connsiteX1" fmla="*/ 150950 w 378577"/>
                <a:gd name="connsiteY1" fmla="*/ 152917 h 274513"/>
                <a:gd name="connsiteX2" fmla="*/ 184997 w 378577"/>
                <a:gd name="connsiteY2" fmla="*/ 186964 h 274513"/>
                <a:gd name="connsiteX3" fmla="*/ 243363 w 378577"/>
                <a:gd name="connsiteY3" fmla="*/ 84824 h 274513"/>
                <a:gd name="connsiteX4" fmla="*/ 272546 w 378577"/>
                <a:gd name="connsiteY4" fmla="*/ 7003 h 274513"/>
                <a:gd name="connsiteX5" fmla="*/ 296865 w 378577"/>
                <a:gd name="connsiteY5" fmla="*/ 7003 h 274513"/>
                <a:gd name="connsiteX6" fmla="*/ 345503 w 378577"/>
                <a:gd name="connsiteY6" fmla="*/ 36186 h 274513"/>
                <a:gd name="connsiteX7" fmla="*/ 378577 w 378577"/>
                <a:gd name="connsiteY7" fmla="*/ 98443 h 274513"/>
                <a:gd name="connsiteX8" fmla="*/ 294919 w 378577"/>
                <a:gd name="connsiteY8" fmla="*/ 89690 h 274513"/>
                <a:gd name="connsiteX9" fmla="*/ 184997 w 378577"/>
                <a:gd name="connsiteY9" fmla="*/ 274513 h 274513"/>
                <a:gd name="connsiteX10" fmla="*/ 84802 w 378577"/>
                <a:gd name="connsiteY10" fmla="*/ 105253 h 274513"/>
                <a:gd name="connsiteX11" fmla="*/ 14763 w 378577"/>
                <a:gd name="connsiteY11" fmla="*/ 89688 h 274513"/>
                <a:gd name="connsiteX12" fmla="*/ 171 w 378577"/>
                <a:gd name="connsiteY12" fmla="*/ 94552 h 274513"/>
                <a:gd name="connsiteX13" fmla="*/ 63401 w 378577"/>
                <a:gd name="connsiteY13" fmla="*/ 16730 h 274513"/>
                <a:gd name="connsiteX0" fmla="*/ 78821 w 393997"/>
                <a:gd name="connsiteY0" fmla="*/ 16730 h 274513"/>
                <a:gd name="connsiteX1" fmla="*/ 166370 w 393997"/>
                <a:gd name="connsiteY1" fmla="*/ 152917 h 274513"/>
                <a:gd name="connsiteX2" fmla="*/ 200417 w 393997"/>
                <a:gd name="connsiteY2" fmla="*/ 186964 h 274513"/>
                <a:gd name="connsiteX3" fmla="*/ 258783 w 393997"/>
                <a:gd name="connsiteY3" fmla="*/ 84824 h 274513"/>
                <a:gd name="connsiteX4" fmla="*/ 287966 w 393997"/>
                <a:gd name="connsiteY4" fmla="*/ 7003 h 274513"/>
                <a:gd name="connsiteX5" fmla="*/ 312285 w 393997"/>
                <a:gd name="connsiteY5" fmla="*/ 7003 h 274513"/>
                <a:gd name="connsiteX6" fmla="*/ 360923 w 393997"/>
                <a:gd name="connsiteY6" fmla="*/ 36186 h 274513"/>
                <a:gd name="connsiteX7" fmla="*/ 393997 w 393997"/>
                <a:gd name="connsiteY7" fmla="*/ 98443 h 274513"/>
                <a:gd name="connsiteX8" fmla="*/ 310339 w 393997"/>
                <a:gd name="connsiteY8" fmla="*/ 89690 h 274513"/>
                <a:gd name="connsiteX9" fmla="*/ 200417 w 393997"/>
                <a:gd name="connsiteY9" fmla="*/ 274513 h 274513"/>
                <a:gd name="connsiteX10" fmla="*/ 100222 w 393997"/>
                <a:gd name="connsiteY10" fmla="*/ 105253 h 274513"/>
                <a:gd name="connsiteX11" fmla="*/ 30183 w 393997"/>
                <a:gd name="connsiteY11" fmla="*/ 89688 h 274513"/>
                <a:gd name="connsiteX12" fmla="*/ 27 w 393997"/>
                <a:gd name="connsiteY12" fmla="*/ 102334 h 274513"/>
                <a:gd name="connsiteX13" fmla="*/ 78821 w 393997"/>
                <a:gd name="connsiteY13" fmla="*/ 16730 h 274513"/>
                <a:gd name="connsiteX0" fmla="*/ 78960 w 394136"/>
                <a:gd name="connsiteY0" fmla="*/ 16730 h 274513"/>
                <a:gd name="connsiteX1" fmla="*/ 166509 w 394136"/>
                <a:gd name="connsiteY1" fmla="*/ 152917 h 274513"/>
                <a:gd name="connsiteX2" fmla="*/ 200556 w 394136"/>
                <a:gd name="connsiteY2" fmla="*/ 186964 h 274513"/>
                <a:gd name="connsiteX3" fmla="*/ 258922 w 394136"/>
                <a:gd name="connsiteY3" fmla="*/ 84824 h 274513"/>
                <a:gd name="connsiteX4" fmla="*/ 288105 w 394136"/>
                <a:gd name="connsiteY4" fmla="*/ 7003 h 274513"/>
                <a:gd name="connsiteX5" fmla="*/ 312424 w 394136"/>
                <a:gd name="connsiteY5" fmla="*/ 7003 h 274513"/>
                <a:gd name="connsiteX6" fmla="*/ 361062 w 394136"/>
                <a:gd name="connsiteY6" fmla="*/ 36186 h 274513"/>
                <a:gd name="connsiteX7" fmla="*/ 394136 w 394136"/>
                <a:gd name="connsiteY7" fmla="*/ 98443 h 274513"/>
                <a:gd name="connsiteX8" fmla="*/ 310478 w 394136"/>
                <a:gd name="connsiteY8" fmla="*/ 89690 h 274513"/>
                <a:gd name="connsiteX9" fmla="*/ 200556 w 394136"/>
                <a:gd name="connsiteY9" fmla="*/ 274513 h 274513"/>
                <a:gd name="connsiteX10" fmla="*/ 100361 w 394136"/>
                <a:gd name="connsiteY10" fmla="*/ 105253 h 274513"/>
                <a:gd name="connsiteX11" fmla="*/ 166 w 394136"/>
                <a:gd name="connsiteY11" fmla="*/ 102334 h 274513"/>
                <a:gd name="connsiteX12" fmla="*/ 78960 w 394136"/>
                <a:gd name="connsiteY12" fmla="*/ 16730 h 274513"/>
                <a:gd name="connsiteX0" fmla="*/ 78960 w 394136"/>
                <a:gd name="connsiteY0" fmla="*/ 16730 h 274513"/>
                <a:gd name="connsiteX1" fmla="*/ 166509 w 394136"/>
                <a:gd name="connsiteY1" fmla="*/ 152917 h 274513"/>
                <a:gd name="connsiteX2" fmla="*/ 200556 w 394136"/>
                <a:gd name="connsiteY2" fmla="*/ 186964 h 274513"/>
                <a:gd name="connsiteX3" fmla="*/ 258922 w 394136"/>
                <a:gd name="connsiteY3" fmla="*/ 84824 h 274513"/>
                <a:gd name="connsiteX4" fmla="*/ 288105 w 394136"/>
                <a:gd name="connsiteY4" fmla="*/ 7003 h 274513"/>
                <a:gd name="connsiteX5" fmla="*/ 312424 w 394136"/>
                <a:gd name="connsiteY5" fmla="*/ 7003 h 274513"/>
                <a:gd name="connsiteX6" fmla="*/ 361062 w 394136"/>
                <a:gd name="connsiteY6" fmla="*/ 36186 h 274513"/>
                <a:gd name="connsiteX7" fmla="*/ 394136 w 394136"/>
                <a:gd name="connsiteY7" fmla="*/ 98443 h 274513"/>
                <a:gd name="connsiteX8" fmla="*/ 310478 w 394136"/>
                <a:gd name="connsiteY8" fmla="*/ 89690 h 274513"/>
                <a:gd name="connsiteX9" fmla="*/ 200556 w 394136"/>
                <a:gd name="connsiteY9" fmla="*/ 274513 h 274513"/>
                <a:gd name="connsiteX10" fmla="*/ 100361 w 394136"/>
                <a:gd name="connsiteY10" fmla="*/ 105253 h 274513"/>
                <a:gd name="connsiteX11" fmla="*/ 166 w 394136"/>
                <a:gd name="connsiteY11" fmla="*/ 102334 h 274513"/>
                <a:gd name="connsiteX12" fmla="*/ 78960 w 394136"/>
                <a:gd name="connsiteY12" fmla="*/ 16730 h 274513"/>
                <a:gd name="connsiteX0" fmla="*/ 78960 w 394136"/>
                <a:gd name="connsiteY0" fmla="*/ 16730 h 274513"/>
                <a:gd name="connsiteX1" fmla="*/ 166509 w 394136"/>
                <a:gd name="connsiteY1" fmla="*/ 152917 h 274513"/>
                <a:gd name="connsiteX2" fmla="*/ 200556 w 394136"/>
                <a:gd name="connsiteY2" fmla="*/ 186964 h 274513"/>
                <a:gd name="connsiteX3" fmla="*/ 258922 w 394136"/>
                <a:gd name="connsiteY3" fmla="*/ 84824 h 274513"/>
                <a:gd name="connsiteX4" fmla="*/ 288105 w 394136"/>
                <a:gd name="connsiteY4" fmla="*/ 7003 h 274513"/>
                <a:gd name="connsiteX5" fmla="*/ 312424 w 394136"/>
                <a:gd name="connsiteY5" fmla="*/ 7003 h 274513"/>
                <a:gd name="connsiteX6" fmla="*/ 361062 w 394136"/>
                <a:gd name="connsiteY6" fmla="*/ 36186 h 274513"/>
                <a:gd name="connsiteX7" fmla="*/ 394136 w 394136"/>
                <a:gd name="connsiteY7" fmla="*/ 98443 h 274513"/>
                <a:gd name="connsiteX8" fmla="*/ 310478 w 394136"/>
                <a:gd name="connsiteY8" fmla="*/ 89690 h 274513"/>
                <a:gd name="connsiteX9" fmla="*/ 200556 w 394136"/>
                <a:gd name="connsiteY9" fmla="*/ 274513 h 274513"/>
                <a:gd name="connsiteX10" fmla="*/ 100361 w 394136"/>
                <a:gd name="connsiteY10" fmla="*/ 105253 h 274513"/>
                <a:gd name="connsiteX11" fmla="*/ 166 w 394136"/>
                <a:gd name="connsiteY11" fmla="*/ 102334 h 274513"/>
                <a:gd name="connsiteX12" fmla="*/ 78960 w 394136"/>
                <a:gd name="connsiteY12" fmla="*/ 16730 h 274513"/>
                <a:gd name="connsiteX0" fmla="*/ 78794 w 393970"/>
                <a:gd name="connsiteY0" fmla="*/ 16730 h 274513"/>
                <a:gd name="connsiteX1" fmla="*/ 166343 w 393970"/>
                <a:gd name="connsiteY1" fmla="*/ 152917 h 274513"/>
                <a:gd name="connsiteX2" fmla="*/ 200390 w 393970"/>
                <a:gd name="connsiteY2" fmla="*/ 186964 h 274513"/>
                <a:gd name="connsiteX3" fmla="*/ 258756 w 393970"/>
                <a:gd name="connsiteY3" fmla="*/ 84824 h 274513"/>
                <a:gd name="connsiteX4" fmla="*/ 287939 w 393970"/>
                <a:gd name="connsiteY4" fmla="*/ 7003 h 274513"/>
                <a:gd name="connsiteX5" fmla="*/ 312258 w 393970"/>
                <a:gd name="connsiteY5" fmla="*/ 7003 h 274513"/>
                <a:gd name="connsiteX6" fmla="*/ 360896 w 393970"/>
                <a:gd name="connsiteY6" fmla="*/ 36186 h 274513"/>
                <a:gd name="connsiteX7" fmla="*/ 393970 w 393970"/>
                <a:gd name="connsiteY7" fmla="*/ 98443 h 274513"/>
                <a:gd name="connsiteX8" fmla="*/ 310312 w 393970"/>
                <a:gd name="connsiteY8" fmla="*/ 89690 h 274513"/>
                <a:gd name="connsiteX9" fmla="*/ 200390 w 393970"/>
                <a:gd name="connsiteY9" fmla="*/ 274513 h 274513"/>
                <a:gd name="connsiteX10" fmla="*/ 100195 w 393970"/>
                <a:gd name="connsiteY10" fmla="*/ 105253 h 274513"/>
                <a:gd name="connsiteX11" fmla="*/ 0 w 393970"/>
                <a:gd name="connsiteY11" fmla="*/ 102334 h 274513"/>
                <a:gd name="connsiteX12" fmla="*/ 78794 w 393970"/>
                <a:gd name="connsiteY12" fmla="*/ 16730 h 274513"/>
                <a:gd name="connsiteX0" fmla="*/ 78794 w 393970"/>
                <a:gd name="connsiteY0" fmla="*/ 16730 h 274513"/>
                <a:gd name="connsiteX1" fmla="*/ 166343 w 393970"/>
                <a:gd name="connsiteY1" fmla="*/ 152917 h 274513"/>
                <a:gd name="connsiteX2" fmla="*/ 200390 w 393970"/>
                <a:gd name="connsiteY2" fmla="*/ 186964 h 274513"/>
                <a:gd name="connsiteX3" fmla="*/ 258756 w 393970"/>
                <a:gd name="connsiteY3" fmla="*/ 84824 h 274513"/>
                <a:gd name="connsiteX4" fmla="*/ 287939 w 393970"/>
                <a:gd name="connsiteY4" fmla="*/ 7003 h 274513"/>
                <a:gd name="connsiteX5" fmla="*/ 312258 w 393970"/>
                <a:gd name="connsiteY5" fmla="*/ 7003 h 274513"/>
                <a:gd name="connsiteX6" fmla="*/ 360896 w 393970"/>
                <a:gd name="connsiteY6" fmla="*/ 36186 h 274513"/>
                <a:gd name="connsiteX7" fmla="*/ 393970 w 393970"/>
                <a:gd name="connsiteY7" fmla="*/ 98443 h 274513"/>
                <a:gd name="connsiteX8" fmla="*/ 310312 w 393970"/>
                <a:gd name="connsiteY8" fmla="*/ 89690 h 274513"/>
                <a:gd name="connsiteX9" fmla="*/ 200390 w 393970"/>
                <a:gd name="connsiteY9" fmla="*/ 274513 h 274513"/>
                <a:gd name="connsiteX10" fmla="*/ 100195 w 393970"/>
                <a:gd name="connsiteY10" fmla="*/ 105253 h 274513"/>
                <a:gd name="connsiteX11" fmla="*/ 0 w 393970"/>
                <a:gd name="connsiteY11" fmla="*/ 102334 h 274513"/>
                <a:gd name="connsiteX12" fmla="*/ 78794 w 393970"/>
                <a:gd name="connsiteY12" fmla="*/ 16730 h 274513"/>
                <a:gd name="connsiteX0" fmla="*/ 78794 w 393970"/>
                <a:gd name="connsiteY0" fmla="*/ 16730 h 274513"/>
                <a:gd name="connsiteX1" fmla="*/ 158561 w 393970"/>
                <a:gd name="connsiteY1" fmla="*/ 108172 h 274513"/>
                <a:gd name="connsiteX2" fmla="*/ 200390 w 393970"/>
                <a:gd name="connsiteY2" fmla="*/ 186964 h 274513"/>
                <a:gd name="connsiteX3" fmla="*/ 258756 w 393970"/>
                <a:gd name="connsiteY3" fmla="*/ 84824 h 274513"/>
                <a:gd name="connsiteX4" fmla="*/ 287939 w 393970"/>
                <a:gd name="connsiteY4" fmla="*/ 7003 h 274513"/>
                <a:gd name="connsiteX5" fmla="*/ 312258 w 393970"/>
                <a:gd name="connsiteY5" fmla="*/ 7003 h 274513"/>
                <a:gd name="connsiteX6" fmla="*/ 360896 w 393970"/>
                <a:gd name="connsiteY6" fmla="*/ 36186 h 274513"/>
                <a:gd name="connsiteX7" fmla="*/ 393970 w 393970"/>
                <a:gd name="connsiteY7" fmla="*/ 98443 h 274513"/>
                <a:gd name="connsiteX8" fmla="*/ 310312 w 393970"/>
                <a:gd name="connsiteY8" fmla="*/ 89690 h 274513"/>
                <a:gd name="connsiteX9" fmla="*/ 200390 w 393970"/>
                <a:gd name="connsiteY9" fmla="*/ 274513 h 274513"/>
                <a:gd name="connsiteX10" fmla="*/ 100195 w 393970"/>
                <a:gd name="connsiteY10" fmla="*/ 105253 h 274513"/>
                <a:gd name="connsiteX11" fmla="*/ 0 w 393970"/>
                <a:gd name="connsiteY11" fmla="*/ 102334 h 274513"/>
                <a:gd name="connsiteX12" fmla="*/ 78794 w 393970"/>
                <a:gd name="connsiteY12" fmla="*/ 16730 h 274513"/>
                <a:gd name="connsiteX0" fmla="*/ 78794 w 393970"/>
                <a:gd name="connsiteY0" fmla="*/ 16730 h 274513"/>
                <a:gd name="connsiteX1" fmla="*/ 158561 w 393970"/>
                <a:gd name="connsiteY1" fmla="*/ 108172 h 274513"/>
                <a:gd name="connsiteX2" fmla="*/ 200390 w 393970"/>
                <a:gd name="connsiteY2" fmla="*/ 186964 h 274513"/>
                <a:gd name="connsiteX3" fmla="*/ 258756 w 393970"/>
                <a:gd name="connsiteY3" fmla="*/ 84824 h 274513"/>
                <a:gd name="connsiteX4" fmla="*/ 287939 w 393970"/>
                <a:gd name="connsiteY4" fmla="*/ 7003 h 274513"/>
                <a:gd name="connsiteX5" fmla="*/ 312258 w 393970"/>
                <a:gd name="connsiteY5" fmla="*/ 7003 h 274513"/>
                <a:gd name="connsiteX6" fmla="*/ 360896 w 393970"/>
                <a:gd name="connsiteY6" fmla="*/ 36186 h 274513"/>
                <a:gd name="connsiteX7" fmla="*/ 393970 w 393970"/>
                <a:gd name="connsiteY7" fmla="*/ 98443 h 274513"/>
                <a:gd name="connsiteX8" fmla="*/ 310312 w 393970"/>
                <a:gd name="connsiteY8" fmla="*/ 89690 h 274513"/>
                <a:gd name="connsiteX9" fmla="*/ 200390 w 393970"/>
                <a:gd name="connsiteY9" fmla="*/ 274513 h 274513"/>
                <a:gd name="connsiteX10" fmla="*/ 100195 w 393970"/>
                <a:gd name="connsiteY10" fmla="*/ 105253 h 274513"/>
                <a:gd name="connsiteX11" fmla="*/ 0 w 393970"/>
                <a:gd name="connsiteY11" fmla="*/ 102334 h 274513"/>
                <a:gd name="connsiteX12" fmla="*/ 78794 w 393970"/>
                <a:gd name="connsiteY12" fmla="*/ 16730 h 274513"/>
                <a:gd name="connsiteX0" fmla="*/ 78794 w 393970"/>
                <a:gd name="connsiteY0" fmla="*/ 16730 h 274513"/>
                <a:gd name="connsiteX1" fmla="*/ 152726 w 393970"/>
                <a:gd name="connsiteY1" fmla="*/ 108172 h 274513"/>
                <a:gd name="connsiteX2" fmla="*/ 200390 w 393970"/>
                <a:gd name="connsiteY2" fmla="*/ 186964 h 274513"/>
                <a:gd name="connsiteX3" fmla="*/ 258756 w 393970"/>
                <a:gd name="connsiteY3" fmla="*/ 84824 h 274513"/>
                <a:gd name="connsiteX4" fmla="*/ 287939 w 393970"/>
                <a:gd name="connsiteY4" fmla="*/ 7003 h 274513"/>
                <a:gd name="connsiteX5" fmla="*/ 312258 w 393970"/>
                <a:gd name="connsiteY5" fmla="*/ 7003 h 274513"/>
                <a:gd name="connsiteX6" fmla="*/ 360896 w 393970"/>
                <a:gd name="connsiteY6" fmla="*/ 36186 h 274513"/>
                <a:gd name="connsiteX7" fmla="*/ 393970 w 393970"/>
                <a:gd name="connsiteY7" fmla="*/ 98443 h 274513"/>
                <a:gd name="connsiteX8" fmla="*/ 310312 w 393970"/>
                <a:gd name="connsiteY8" fmla="*/ 89690 h 274513"/>
                <a:gd name="connsiteX9" fmla="*/ 200390 w 393970"/>
                <a:gd name="connsiteY9" fmla="*/ 274513 h 274513"/>
                <a:gd name="connsiteX10" fmla="*/ 100195 w 393970"/>
                <a:gd name="connsiteY10" fmla="*/ 105253 h 274513"/>
                <a:gd name="connsiteX11" fmla="*/ 0 w 393970"/>
                <a:gd name="connsiteY11" fmla="*/ 102334 h 274513"/>
                <a:gd name="connsiteX12" fmla="*/ 78794 w 393970"/>
                <a:gd name="connsiteY12" fmla="*/ 16730 h 274513"/>
                <a:gd name="connsiteX0" fmla="*/ 78794 w 393970"/>
                <a:gd name="connsiteY0" fmla="*/ 16730 h 274513"/>
                <a:gd name="connsiteX1" fmla="*/ 152726 w 393970"/>
                <a:gd name="connsiteY1" fmla="*/ 108172 h 274513"/>
                <a:gd name="connsiteX2" fmla="*/ 200390 w 393970"/>
                <a:gd name="connsiteY2" fmla="*/ 186964 h 274513"/>
                <a:gd name="connsiteX3" fmla="*/ 258756 w 393970"/>
                <a:gd name="connsiteY3" fmla="*/ 84824 h 274513"/>
                <a:gd name="connsiteX4" fmla="*/ 287939 w 393970"/>
                <a:gd name="connsiteY4" fmla="*/ 7003 h 274513"/>
                <a:gd name="connsiteX5" fmla="*/ 312258 w 393970"/>
                <a:gd name="connsiteY5" fmla="*/ 7003 h 274513"/>
                <a:gd name="connsiteX6" fmla="*/ 360896 w 393970"/>
                <a:gd name="connsiteY6" fmla="*/ 36186 h 274513"/>
                <a:gd name="connsiteX7" fmla="*/ 393970 w 393970"/>
                <a:gd name="connsiteY7" fmla="*/ 98443 h 274513"/>
                <a:gd name="connsiteX8" fmla="*/ 310312 w 393970"/>
                <a:gd name="connsiteY8" fmla="*/ 89690 h 274513"/>
                <a:gd name="connsiteX9" fmla="*/ 200390 w 393970"/>
                <a:gd name="connsiteY9" fmla="*/ 274513 h 274513"/>
                <a:gd name="connsiteX10" fmla="*/ 100195 w 393970"/>
                <a:gd name="connsiteY10" fmla="*/ 105253 h 274513"/>
                <a:gd name="connsiteX11" fmla="*/ 0 w 393970"/>
                <a:gd name="connsiteY11" fmla="*/ 102334 h 274513"/>
                <a:gd name="connsiteX12" fmla="*/ 78794 w 393970"/>
                <a:gd name="connsiteY12" fmla="*/ 16730 h 274513"/>
                <a:gd name="connsiteX0" fmla="*/ 78794 w 393970"/>
                <a:gd name="connsiteY0" fmla="*/ 16730 h 274513"/>
                <a:gd name="connsiteX1" fmla="*/ 152726 w 393970"/>
                <a:gd name="connsiteY1" fmla="*/ 108172 h 274513"/>
                <a:gd name="connsiteX2" fmla="*/ 200390 w 393970"/>
                <a:gd name="connsiteY2" fmla="*/ 186964 h 274513"/>
                <a:gd name="connsiteX3" fmla="*/ 258756 w 393970"/>
                <a:gd name="connsiteY3" fmla="*/ 84824 h 274513"/>
                <a:gd name="connsiteX4" fmla="*/ 287939 w 393970"/>
                <a:gd name="connsiteY4" fmla="*/ 7003 h 274513"/>
                <a:gd name="connsiteX5" fmla="*/ 312258 w 393970"/>
                <a:gd name="connsiteY5" fmla="*/ 7003 h 274513"/>
                <a:gd name="connsiteX6" fmla="*/ 360896 w 393970"/>
                <a:gd name="connsiteY6" fmla="*/ 36186 h 274513"/>
                <a:gd name="connsiteX7" fmla="*/ 393970 w 393970"/>
                <a:gd name="connsiteY7" fmla="*/ 98443 h 274513"/>
                <a:gd name="connsiteX8" fmla="*/ 310312 w 393970"/>
                <a:gd name="connsiteY8" fmla="*/ 89690 h 274513"/>
                <a:gd name="connsiteX9" fmla="*/ 200390 w 393970"/>
                <a:gd name="connsiteY9" fmla="*/ 274513 h 274513"/>
                <a:gd name="connsiteX10" fmla="*/ 100195 w 393970"/>
                <a:gd name="connsiteY10" fmla="*/ 105253 h 274513"/>
                <a:gd name="connsiteX11" fmla="*/ 0 w 393970"/>
                <a:gd name="connsiteY11" fmla="*/ 102334 h 274513"/>
                <a:gd name="connsiteX12" fmla="*/ 78794 w 393970"/>
                <a:gd name="connsiteY12" fmla="*/ 16730 h 274513"/>
                <a:gd name="connsiteX0" fmla="*/ 78794 w 393970"/>
                <a:gd name="connsiteY0" fmla="*/ 16312 h 274095"/>
                <a:gd name="connsiteX1" fmla="*/ 152726 w 393970"/>
                <a:gd name="connsiteY1" fmla="*/ 107754 h 274095"/>
                <a:gd name="connsiteX2" fmla="*/ 200390 w 393970"/>
                <a:gd name="connsiteY2" fmla="*/ 186546 h 274095"/>
                <a:gd name="connsiteX3" fmla="*/ 249029 w 393970"/>
                <a:gd name="connsiteY3" fmla="*/ 78569 h 274095"/>
                <a:gd name="connsiteX4" fmla="*/ 287939 w 393970"/>
                <a:gd name="connsiteY4" fmla="*/ 6585 h 274095"/>
                <a:gd name="connsiteX5" fmla="*/ 312258 w 393970"/>
                <a:gd name="connsiteY5" fmla="*/ 6585 h 274095"/>
                <a:gd name="connsiteX6" fmla="*/ 360896 w 393970"/>
                <a:gd name="connsiteY6" fmla="*/ 35768 h 274095"/>
                <a:gd name="connsiteX7" fmla="*/ 393970 w 393970"/>
                <a:gd name="connsiteY7" fmla="*/ 98025 h 274095"/>
                <a:gd name="connsiteX8" fmla="*/ 310312 w 393970"/>
                <a:gd name="connsiteY8" fmla="*/ 89272 h 274095"/>
                <a:gd name="connsiteX9" fmla="*/ 200390 w 393970"/>
                <a:gd name="connsiteY9" fmla="*/ 274095 h 274095"/>
                <a:gd name="connsiteX10" fmla="*/ 100195 w 393970"/>
                <a:gd name="connsiteY10" fmla="*/ 104835 h 274095"/>
                <a:gd name="connsiteX11" fmla="*/ 0 w 393970"/>
                <a:gd name="connsiteY11" fmla="*/ 101916 h 274095"/>
                <a:gd name="connsiteX12" fmla="*/ 78794 w 393970"/>
                <a:gd name="connsiteY12" fmla="*/ 16312 h 27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970" h="274095">
                  <a:moveTo>
                    <a:pt x="78794" y="16312"/>
                  </a:moveTo>
                  <a:cubicBezTo>
                    <a:pt x="104248" y="17285"/>
                    <a:pt x="134405" y="67709"/>
                    <a:pt x="152726" y="107754"/>
                  </a:cubicBezTo>
                  <a:cubicBezTo>
                    <a:pt x="171047" y="147799"/>
                    <a:pt x="183042" y="166769"/>
                    <a:pt x="200390" y="186546"/>
                  </a:cubicBezTo>
                  <a:cubicBezTo>
                    <a:pt x="211900" y="157689"/>
                    <a:pt x="234438" y="108562"/>
                    <a:pt x="249029" y="78569"/>
                  </a:cubicBezTo>
                  <a:cubicBezTo>
                    <a:pt x="263620" y="48576"/>
                    <a:pt x="277401" y="18582"/>
                    <a:pt x="287939" y="6585"/>
                  </a:cubicBezTo>
                  <a:cubicBezTo>
                    <a:pt x="298477" y="-5412"/>
                    <a:pt x="300099" y="1721"/>
                    <a:pt x="312258" y="6585"/>
                  </a:cubicBezTo>
                  <a:cubicBezTo>
                    <a:pt x="324418" y="11449"/>
                    <a:pt x="347277" y="20528"/>
                    <a:pt x="360896" y="35768"/>
                  </a:cubicBezTo>
                  <a:cubicBezTo>
                    <a:pt x="374515" y="51008"/>
                    <a:pt x="390081" y="74517"/>
                    <a:pt x="393970" y="98025"/>
                  </a:cubicBezTo>
                  <a:cubicBezTo>
                    <a:pt x="355062" y="90406"/>
                    <a:pt x="342251" y="84569"/>
                    <a:pt x="310312" y="89272"/>
                  </a:cubicBezTo>
                  <a:cubicBezTo>
                    <a:pt x="280318" y="119265"/>
                    <a:pt x="244164" y="205681"/>
                    <a:pt x="200390" y="274095"/>
                  </a:cubicBezTo>
                  <a:cubicBezTo>
                    <a:pt x="174124" y="214112"/>
                    <a:pt x="128567" y="135639"/>
                    <a:pt x="100195" y="104835"/>
                  </a:cubicBezTo>
                  <a:cubicBezTo>
                    <a:pt x="66797" y="76139"/>
                    <a:pt x="40530" y="91380"/>
                    <a:pt x="0" y="101916"/>
                  </a:cubicBezTo>
                  <a:cubicBezTo>
                    <a:pt x="17833" y="63817"/>
                    <a:pt x="53340" y="15339"/>
                    <a:pt x="78794" y="163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18"/>
          <p:cNvGrpSpPr/>
          <p:nvPr/>
        </p:nvGrpSpPr>
        <p:grpSpPr>
          <a:xfrm>
            <a:off x="3991614" y="3119644"/>
            <a:ext cx="1114532" cy="1088884"/>
            <a:chOff x="5186888" y="3971505"/>
            <a:chExt cx="1710677" cy="1671310"/>
          </a:xfrm>
        </p:grpSpPr>
        <p:sp>
          <p:nvSpPr>
            <p:cNvPr id="120" name="Freeform 119"/>
            <p:cNvSpPr/>
            <p:nvPr/>
          </p:nvSpPr>
          <p:spPr>
            <a:xfrm>
              <a:off x="5186888" y="3971505"/>
              <a:ext cx="1710677" cy="1594714"/>
            </a:xfrm>
            <a:custGeom>
              <a:avLst/>
              <a:gdLst>
                <a:gd name="connsiteX0" fmla="*/ 135705 w 2544508"/>
                <a:gd name="connsiteY0" fmla="*/ 2232087 h 2258950"/>
                <a:gd name="connsiteX1" fmla="*/ 194826 w 2544508"/>
                <a:gd name="connsiteY1" fmla="*/ 1834008 h 2258950"/>
                <a:gd name="connsiteX2" fmla="*/ 242122 w 2544508"/>
                <a:gd name="connsiteY2" fmla="*/ 1692118 h 2258950"/>
                <a:gd name="connsiteX3" fmla="*/ 356422 w 2544508"/>
                <a:gd name="connsiteY3" fmla="*/ 1636939 h 2258950"/>
                <a:gd name="connsiteX4" fmla="*/ 990985 w 2544508"/>
                <a:gd name="connsiteY4" fmla="*/ 1455635 h 2258950"/>
                <a:gd name="connsiteX5" fmla="*/ 987043 w 2544508"/>
                <a:gd name="connsiteY5" fmla="*/ 1459577 h 2258950"/>
                <a:gd name="connsiteX6" fmla="*/ 1038281 w 2544508"/>
                <a:gd name="connsiteY6" fmla="*/ 1364983 h 2258950"/>
                <a:gd name="connsiteX7" fmla="*/ 1026457 w 2544508"/>
                <a:gd name="connsiteY7" fmla="*/ 1254625 h 2258950"/>
                <a:gd name="connsiteX8" fmla="*/ 963395 w 2544508"/>
                <a:gd name="connsiteY8" fmla="*/ 1160032 h 2258950"/>
                <a:gd name="connsiteX9" fmla="*/ 916098 w 2544508"/>
                <a:gd name="connsiteY9" fmla="*/ 1053614 h 2258950"/>
                <a:gd name="connsiteX10" fmla="*/ 908216 w 2544508"/>
                <a:gd name="connsiteY10" fmla="*/ 970846 h 2258950"/>
                <a:gd name="connsiteX11" fmla="*/ 872743 w 2544508"/>
                <a:gd name="connsiteY11" fmla="*/ 939314 h 2258950"/>
                <a:gd name="connsiteX12" fmla="*/ 821505 w 2544508"/>
                <a:gd name="connsiteY12" fmla="*/ 852604 h 2258950"/>
                <a:gd name="connsiteX13" fmla="*/ 809681 w 2544508"/>
                <a:gd name="connsiteY13" fmla="*/ 742246 h 2258950"/>
                <a:gd name="connsiteX14" fmla="*/ 829388 w 2544508"/>
                <a:gd name="connsiteY14" fmla="*/ 687066 h 2258950"/>
                <a:gd name="connsiteX15" fmla="*/ 817564 w 2544508"/>
                <a:gd name="connsiteY15" fmla="*/ 596414 h 2258950"/>
                <a:gd name="connsiteX16" fmla="*/ 805740 w 2544508"/>
                <a:gd name="connsiteY16" fmla="*/ 501821 h 2258950"/>
                <a:gd name="connsiteX17" fmla="*/ 837271 w 2544508"/>
                <a:gd name="connsiteY17" fmla="*/ 332342 h 2258950"/>
                <a:gd name="connsiteX18" fmla="*/ 888509 w 2544508"/>
                <a:gd name="connsiteY18" fmla="*/ 210159 h 2258950"/>
                <a:gd name="connsiteX19" fmla="*/ 983102 w 2544508"/>
                <a:gd name="connsiteY19" fmla="*/ 127390 h 2258950"/>
                <a:gd name="connsiteX20" fmla="*/ 1191995 w 2544508"/>
                <a:gd name="connsiteY20" fmla="*/ 20973 h 2258950"/>
                <a:gd name="connsiteX21" fmla="*/ 1404829 w 2544508"/>
                <a:gd name="connsiteY21" fmla="*/ 1266 h 2258950"/>
                <a:gd name="connsiteX22" fmla="*/ 1574309 w 2544508"/>
                <a:gd name="connsiteY22" fmla="*/ 40680 h 2258950"/>
                <a:gd name="connsiteX23" fmla="*/ 1688609 w 2544508"/>
                <a:gd name="connsiteY23" fmla="*/ 99801 h 2258950"/>
                <a:gd name="connsiteX24" fmla="*/ 1731964 w 2544508"/>
                <a:gd name="connsiteY24" fmla="*/ 154980 h 2258950"/>
                <a:gd name="connsiteX25" fmla="*/ 1728022 w 2544508"/>
                <a:gd name="connsiteY25" fmla="*/ 233808 h 2258950"/>
                <a:gd name="connsiteX26" fmla="*/ 1763495 w 2544508"/>
                <a:gd name="connsiteY26" fmla="*/ 249573 h 2258950"/>
                <a:gd name="connsiteX27" fmla="*/ 1838381 w 2544508"/>
                <a:gd name="connsiteY27" fmla="*/ 308694 h 2258950"/>
                <a:gd name="connsiteX28" fmla="*/ 1865971 w 2544508"/>
                <a:gd name="connsiteY28" fmla="*/ 430877 h 2258950"/>
                <a:gd name="connsiteX29" fmla="*/ 1877795 w 2544508"/>
                <a:gd name="connsiteY29" fmla="*/ 600356 h 2258950"/>
                <a:gd name="connsiteX30" fmla="*/ 1858088 w 2544508"/>
                <a:gd name="connsiteY30" fmla="*/ 694949 h 2258950"/>
                <a:gd name="connsiteX31" fmla="*/ 1881736 w 2544508"/>
                <a:gd name="connsiteY31" fmla="*/ 758011 h 2258950"/>
                <a:gd name="connsiteX32" fmla="*/ 1838381 w 2544508"/>
                <a:gd name="connsiteY32" fmla="*/ 899901 h 2258950"/>
                <a:gd name="connsiteX33" fmla="*/ 1787143 w 2544508"/>
                <a:gd name="connsiteY33" fmla="*/ 966904 h 2258950"/>
                <a:gd name="connsiteX34" fmla="*/ 1787143 w 2544508"/>
                <a:gd name="connsiteY34" fmla="*/ 966904 h 2258950"/>
                <a:gd name="connsiteX35" fmla="*/ 1763495 w 2544508"/>
                <a:gd name="connsiteY35" fmla="*/ 986611 h 2258950"/>
                <a:gd name="connsiteX36" fmla="*/ 1739847 w 2544508"/>
                <a:gd name="connsiteY36" fmla="*/ 1128501 h 2258950"/>
                <a:gd name="connsiteX37" fmla="*/ 1668902 w 2544508"/>
                <a:gd name="connsiteY37" fmla="*/ 1258566 h 2258950"/>
                <a:gd name="connsiteX38" fmla="*/ 1645253 w 2544508"/>
                <a:gd name="connsiteY38" fmla="*/ 1309804 h 2258950"/>
                <a:gd name="connsiteX39" fmla="*/ 1661019 w 2544508"/>
                <a:gd name="connsiteY39" fmla="*/ 1408339 h 2258950"/>
                <a:gd name="connsiteX40" fmla="*/ 1728022 w 2544508"/>
                <a:gd name="connsiteY40" fmla="*/ 1491108 h 2258950"/>
                <a:gd name="connsiteX41" fmla="*/ 1984212 w 2544508"/>
                <a:gd name="connsiteY41" fmla="*/ 1550228 h 2258950"/>
                <a:gd name="connsiteX42" fmla="*/ 2212812 w 2544508"/>
                <a:gd name="connsiteY42" fmla="*/ 1609349 h 2258950"/>
                <a:gd name="connsiteX43" fmla="*/ 2346819 w 2544508"/>
                <a:gd name="connsiteY43" fmla="*/ 1652704 h 2258950"/>
                <a:gd name="connsiteX44" fmla="*/ 2461119 w 2544508"/>
                <a:gd name="connsiteY44" fmla="*/ 1696059 h 2258950"/>
                <a:gd name="connsiteX45" fmla="*/ 2496591 w 2544508"/>
                <a:gd name="connsiteY45" fmla="*/ 1849773 h 2258950"/>
                <a:gd name="connsiteX46" fmla="*/ 2524181 w 2544508"/>
                <a:gd name="connsiteY46" fmla="*/ 2050783 h 2258950"/>
                <a:gd name="connsiteX47" fmla="*/ 2543888 w 2544508"/>
                <a:gd name="connsiteY47" fmla="*/ 2232087 h 2258950"/>
                <a:gd name="connsiteX48" fmla="*/ 2539947 w 2544508"/>
                <a:gd name="connsiteY48" fmla="*/ 2232087 h 2258950"/>
                <a:gd name="connsiteX49" fmla="*/ 194826 w 2544508"/>
                <a:gd name="connsiteY49" fmla="*/ 2224204 h 2258950"/>
                <a:gd name="connsiteX50" fmla="*/ 135705 w 2544508"/>
                <a:gd name="connsiteY50" fmla="*/ 2232087 h 2258950"/>
                <a:gd name="connsiteX0" fmla="*/ 0 w 2408803"/>
                <a:gd name="connsiteY0" fmla="*/ 2232087 h 2261428"/>
                <a:gd name="connsiteX1" fmla="*/ 59121 w 2408803"/>
                <a:gd name="connsiteY1" fmla="*/ 1834008 h 2261428"/>
                <a:gd name="connsiteX2" fmla="*/ 106417 w 2408803"/>
                <a:gd name="connsiteY2" fmla="*/ 1692118 h 2261428"/>
                <a:gd name="connsiteX3" fmla="*/ 220717 w 2408803"/>
                <a:gd name="connsiteY3" fmla="*/ 1636939 h 2261428"/>
                <a:gd name="connsiteX4" fmla="*/ 855280 w 2408803"/>
                <a:gd name="connsiteY4" fmla="*/ 1455635 h 2261428"/>
                <a:gd name="connsiteX5" fmla="*/ 851338 w 2408803"/>
                <a:gd name="connsiteY5" fmla="*/ 1459577 h 2261428"/>
                <a:gd name="connsiteX6" fmla="*/ 902576 w 2408803"/>
                <a:gd name="connsiteY6" fmla="*/ 1364983 h 2261428"/>
                <a:gd name="connsiteX7" fmla="*/ 890752 w 2408803"/>
                <a:gd name="connsiteY7" fmla="*/ 1254625 h 2261428"/>
                <a:gd name="connsiteX8" fmla="*/ 827690 w 2408803"/>
                <a:gd name="connsiteY8" fmla="*/ 1160032 h 2261428"/>
                <a:gd name="connsiteX9" fmla="*/ 780393 w 2408803"/>
                <a:gd name="connsiteY9" fmla="*/ 1053614 h 2261428"/>
                <a:gd name="connsiteX10" fmla="*/ 772511 w 2408803"/>
                <a:gd name="connsiteY10" fmla="*/ 970846 h 2261428"/>
                <a:gd name="connsiteX11" fmla="*/ 737038 w 2408803"/>
                <a:gd name="connsiteY11" fmla="*/ 939314 h 2261428"/>
                <a:gd name="connsiteX12" fmla="*/ 685800 w 2408803"/>
                <a:gd name="connsiteY12" fmla="*/ 852604 h 2261428"/>
                <a:gd name="connsiteX13" fmla="*/ 673976 w 2408803"/>
                <a:gd name="connsiteY13" fmla="*/ 742246 h 2261428"/>
                <a:gd name="connsiteX14" fmla="*/ 693683 w 2408803"/>
                <a:gd name="connsiteY14" fmla="*/ 687066 h 2261428"/>
                <a:gd name="connsiteX15" fmla="*/ 681859 w 2408803"/>
                <a:gd name="connsiteY15" fmla="*/ 596414 h 2261428"/>
                <a:gd name="connsiteX16" fmla="*/ 670035 w 2408803"/>
                <a:gd name="connsiteY16" fmla="*/ 501821 h 2261428"/>
                <a:gd name="connsiteX17" fmla="*/ 701566 w 2408803"/>
                <a:gd name="connsiteY17" fmla="*/ 332342 h 2261428"/>
                <a:gd name="connsiteX18" fmla="*/ 752804 w 2408803"/>
                <a:gd name="connsiteY18" fmla="*/ 210159 h 2261428"/>
                <a:gd name="connsiteX19" fmla="*/ 847397 w 2408803"/>
                <a:gd name="connsiteY19" fmla="*/ 127390 h 2261428"/>
                <a:gd name="connsiteX20" fmla="*/ 1056290 w 2408803"/>
                <a:gd name="connsiteY20" fmla="*/ 20973 h 2261428"/>
                <a:gd name="connsiteX21" fmla="*/ 1269124 w 2408803"/>
                <a:gd name="connsiteY21" fmla="*/ 1266 h 2261428"/>
                <a:gd name="connsiteX22" fmla="*/ 1438604 w 2408803"/>
                <a:gd name="connsiteY22" fmla="*/ 40680 h 2261428"/>
                <a:gd name="connsiteX23" fmla="*/ 1552904 w 2408803"/>
                <a:gd name="connsiteY23" fmla="*/ 99801 h 2261428"/>
                <a:gd name="connsiteX24" fmla="*/ 1596259 w 2408803"/>
                <a:gd name="connsiteY24" fmla="*/ 154980 h 2261428"/>
                <a:gd name="connsiteX25" fmla="*/ 1592317 w 2408803"/>
                <a:gd name="connsiteY25" fmla="*/ 233808 h 2261428"/>
                <a:gd name="connsiteX26" fmla="*/ 1627790 w 2408803"/>
                <a:gd name="connsiteY26" fmla="*/ 249573 h 2261428"/>
                <a:gd name="connsiteX27" fmla="*/ 1702676 w 2408803"/>
                <a:gd name="connsiteY27" fmla="*/ 308694 h 2261428"/>
                <a:gd name="connsiteX28" fmla="*/ 1730266 w 2408803"/>
                <a:gd name="connsiteY28" fmla="*/ 430877 h 2261428"/>
                <a:gd name="connsiteX29" fmla="*/ 1742090 w 2408803"/>
                <a:gd name="connsiteY29" fmla="*/ 600356 h 2261428"/>
                <a:gd name="connsiteX30" fmla="*/ 1722383 w 2408803"/>
                <a:gd name="connsiteY30" fmla="*/ 694949 h 2261428"/>
                <a:gd name="connsiteX31" fmla="*/ 1746031 w 2408803"/>
                <a:gd name="connsiteY31" fmla="*/ 758011 h 2261428"/>
                <a:gd name="connsiteX32" fmla="*/ 1702676 w 2408803"/>
                <a:gd name="connsiteY32" fmla="*/ 899901 h 2261428"/>
                <a:gd name="connsiteX33" fmla="*/ 1651438 w 2408803"/>
                <a:gd name="connsiteY33" fmla="*/ 966904 h 2261428"/>
                <a:gd name="connsiteX34" fmla="*/ 1651438 w 2408803"/>
                <a:gd name="connsiteY34" fmla="*/ 966904 h 2261428"/>
                <a:gd name="connsiteX35" fmla="*/ 1627790 w 2408803"/>
                <a:gd name="connsiteY35" fmla="*/ 986611 h 2261428"/>
                <a:gd name="connsiteX36" fmla="*/ 1604142 w 2408803"/>
                <a:gd name="connsiteY36" fmla="*/ 1128501 h 2261428"/>
                <a:gd name="connsiteX37" fmla="*/ 1533197 w 2408803"/>
                <a:gd name="connsiteY37" fmla="*/ 1258566 h 2261428"/>
                <a:gd name="connsiteX38" fmla="*/ 1509548 w 2408803"/>
                <a:gd name="connsiteY38" fmla="*/ 1309804 h 2261428"/>
                <a:gd name="connsiteX39" fmla="*/ 1525314 w 2408803"/>
                <a:gd name="connsiteY39" fmla="*/ 1408339 h 2261428"/>
                <a:gd name="connsiteX40" fmla="*/ 1592317 w 2408803"/>
                <a:gd name="connsiteY40" fmla="*/ 1491108 h 2261428"/>
                <a:gd name="connsiteX41" fmla="*/ 1848507 w 2408803"/>
                <a:gd name="connsiteY41" fmla="*/ 1550228 h 2261428"/>
                <a:gd name="connsiteX42" fmla="*/ 2077107 w 2408803"/>
                <a:gd name="connsiteY42" fmla="*/ 1609349 h 2261428"/>
                <a:gd name="connsiteX43" fmla="*/ 2211114 w 2408803"/>
                <a:gd name="connsiteY43" fmla="*/ 1652704 h 2261428"/>
                <a:gd name="connsiteX44" fmla="*/ 2325414 w 2408803"/>
                <a:gd name="connsiteY44" fmla="*/ 1696059 h 2261428"/>
                <a:gd name="connsiteX45" fmla="*/ 2360886 w 2408803"/>
                <a:gd name="connsiteY45" fmla="*/ 1849773 h 2261428"/>
                <a:gd name="connsiteX46" fmla="*/ 2388476 w 2408803"/>
                <a:gd name="connsiteY46" fmla="*/ 2050783 h 2261428"/>
                <a:gd name="connsiteX47" fmla="*/ 2408183 w 2408803"/>
                <a:gd name="connsiteY47" fmla="*/ 2232087 h 2261428"/>
                <a:gd name="connsiteX48" fmla="*/ 2404242 w 2408803"/>
                <a:gd name="connsiteY48" fmla="*/ 2232087 h 2261428"/>
                <a:gd name="connsiteX49" fmla="*/ 59121 w 2408803"/>
                <a:gd name="connsiteY49" fmla="*/ 2224204 h 2261428"/>
                <a:gd name="connsiteX50" fmla="*/ 0 w 2408803"/>
                <a:gd name="connsiteY50" fmla="*/ 2232087 h 2261428"/>
                <a:gd name="connsiteX0" fmla="*/ 241 w 2409044"/>
                <a:gd name="connsiteY0" fmla="*/ 2232087 h 2245516"/>
                <a:gd name="connsiteX1" fmla="*/ 59362 w 2409044"/>
                <a:gd name="connsiteY1" fmla="*/ 1834008 h 2245516"/>
                <a:gd name="connsiteX2" fmla="*/ 106658 w 2409044"/>
                <a:gd name="connsiteY2" fmla="*/ 1692118 h 2245516"/>
                <a:gd name="connsiteX3" fmla="*/ 220958 w 2409044"/>
                <a:gd name="connsiteY3" fmla="*/ 1636939 h 2245516"/>
                <a:gd name="connsiteX4" fmla="*/ 855521 w 2409044"/>
                <a:gd name="connsiteY4" fmla="*/ 1455635 h 2245516"/>
                <a:gd name="connsiteX5" fmla="*/ 851579 w 2409044"/>
                <a:gd name="connsiteY5" fmla="*/ 1459577 h 2245516"/>
                <a:gd name="connsiteX6" fmla="*/ 902817 w 2409044"/>
                <a:gd name="connsiteY6" fmla="*/ 1364983 h 2245516"/>
                <a:gd name="connsiteX7" fmla="*/ 890993 w 2409044"/>
                <a:gd name="connsiteY7" fmla="*/ 1254625 h 2245516"/>
                <a:gd name="connsiteX8" fmla="*/ 827931 w 2409044"/>
                <a:gd name="connsiteY8" fmla="*/ 1160032 h 2245516"/>
                <a:gd name="connsiteX9" fmla="*/ 780634 w 2409044"/>
                <a:gd name="connsiteY9" fmla="*/ 1053614 h 2245516"/>
                <a:gd name="connsiteX10" fmla="*/ 772752 w 2409044"/>
                <a:gd name="connsiteY10" fmla="*/ 970846 h 2245516"/>
                <a:gd name="connsiteX11" fmla="*/ 737279 w 2409044"/>
                <a:gd name="connsiteY11" fmla="*/ 939314 h 2245516"/>
                <a:gd name="connsiteX12" fmla="*/ 686041 w 2409044"/>
                <a:gd name="connsiteY12" fmla="*/ 852604 h 2245516"/>
                <a:gd name="connsiteX13" fmla="*/ 674217 w 2409044"/>
                <a:gd name="connsiteY13" fmla="*/ 742246 h 2245516"/>
                <a:gd name="connsiteX14" fmla="*/ 693924 w 2409044"/>
                <a:gd name="connsiteY14" fmla="*/ 687066 h 2245516"/>
                <a:gd name="connsiteX15" fmla="*/ 682100 w 2409044"/>
                <a:gd name="connsiteY15" fmla="*/ 596414 h 2245516"/>
                <a:gd name="connsiteX16" fmla="*/ 670276 w 2409044"/>
                <a:gd name="connsiteY16" fmla="*/ 501821 h 2245516"/>
                <a:gd name="connsiteX17" fmla="*/ 701807 w 2409044"/>
                <a:gd name="connsiteY17" fmla="*/ 332342 h 2245516"/>
                <a:gd name="connsiteX18" fmla="*/ 753045 w 2409044"/>
                <a:gd name="connsiteY18" fmla="*/ 210159 h 2245516"/>
                <a:gd name="connsiteX19" fmla="*/ 847638 w 2409044"/>
                <a:gd name="connsiteY19" fmla="*/ 127390 h 2245516"/>
                <a:gd name="connsiteX20" fmla="*/ 1056531 w 2409044"/>
                <a:gd name="connsiteY20" fmla="*/ 20973 h 2245516"/>
                <a:gd name="connsiteX21" fmla="*/ 1269365 w 2409044"/>
                <a:gd name="connsiteY21" fmla="*/ 1266 h 2245516"/>
                <a:gd name="connsiteX22" fmla="*/ 1438845 w 2409044"/>
                <a:gd name="connsiteY22" fmla="*/ 40680 h 2245516"/>
                <a:gd name="connsiteX23" fmla="*/ 1553145 w 2409044"/>
                <a:gd name="connsiteY23" fmla="*/ 99801 h 2245516"/>
                <a:gd name="connsiteX24" fmla="*/ 1596500 w 2409044"/>
                <a:gd name="connsiteY24" fmla="*/ 154980 h 2245516"/>
                <a:gd name="connsiteX25" fmla="*/ 1592558 w 2409044"/>
                <a:gd name="connsiteY25" fmla="*/ 233808 h 2245516"/>
                <a:gd name="connsiteX26" fmla="*/ 1628031 w 2409044"/>
                <a:gd name="connsiteY26" fmla="*/ 249573 h 2245516"/>
                <a:gd name="connsiteX27" fmla="*/ 1702917 w 2409044"/>
                <a:gd name="connsiteY27" fmla="*/ 308694 h 2245516"/>
                <a:gd name="connsiteX28" fmla="*/ 1730507 w 2409044"/>
                <a:gd name="connsiteY28" fmla="*/ 430877 h 2245516"/>
                <a:gd name="connsiteX29" fmla="*/ 1742331 w 2409044"/>
                <a:gd name="connsiteY29" fmla="*/ 600356 h 2245516"/>
                <a:gd name="connsiteX30" fmla="*/ 1722624 w 2409044"/>
                <a:gd name="connsiteY30" fmla="*/ 694949 h 2245516"/>
                <a:gd name="connsiteX31" fmla="*/ 1746272 w 2409044"/>
                <a:gd name="connsiteY31" fmla="*/ 758011 h 2245516"/>
                <a:gd name="connsiteX32" fmla="*/ 1702917 w 2409044"/>
                <a:gd name="connsiteY32" fmla="*/ 899901 h 2245516"/>
                <a:gd name="connsiteX33" fmla="*/ 1651679 w 2409044"/>
                <a:gd name="connsiteY33" fmla="*/ 966904 h 2245516"/>
                <a:gd name="connsiteX34" fmla="*/ 1651679 w 2409044"/>
                <a:gd name="connsiteY34" fmla="*/ 966904 h 2245516"/>
                <a:gd name="connsiteX35" fmla="*/ 1628031 w 2409044"/>
                <a:gd name="connsiteY35" fmla="*/ 986611 h 2245516"/>
                <a:gd name="connsiteX36" fmla="*/ 1604383 w 2409044"/>
                <a:gd name="connsiteY36" fmla="*/ 1128501 h 2245516"/>
                <a:gd name="connsiteX37" fmla="*/ 1533438 w 2409044"/>
                <a:gd name="connsiteY37" fmla="*/ 1258566 h 2245516"/>
                <a:gd name="connsiteX38" fmla="*/ 1509789 w 2409044"/>
                <a:gd name="connsiteY38" fmla="*/ 1309804 h 2245516"/>
                <a:gd name="connsiteX39" fmla="*/ 1525555 w 2409044"/>
                <a:gd name="connsiteY39" fmla="*/ 1408339 h 2245516"/>
                <a:gd name="connsiteX40" fmla="*/ 1592558 w 2409044"/>
                <a:gd name="connsiteY40" fmla="*/ 1491108 h 2245516"/>
                <a:gd name="connsiteX41" fmla="*/ 1848748 w 2409044"/>
                <a:gd name="connsiteY41" fmla="*/ 1550228 h 2245516"/>
                <a:gd name="connsiteX42" fmla="*/ 2077348 w 2409044"/>
                <a:gd name="connsiteY42" fmla="*/ 1609349 h 2245516"/>
                <a:gd name="connsiteX43" fmla="*/ 2211355 w 2409044"/>
                <a:gd name="connsiteY43" fmla="*/ 1652704 h 2245516"/>
                <a:gd name="connsiteX44" fmla="*/ 2325655 w 2409044"/>
                <a:gd name="connsiteY44" fmla="*/ 1696059 h 2245516"/>
                <a:gd name="connsiteX45" fmla="*/ 2361127 w 2409044"/>
                <a:gd name="connsiteY45" fmla="*/ 1849773 h 2245516"/>
                <a:gd name="connsiteX46" fmla="*/ 2388717 w 2409044"/>
                <a:gd name="connsiteY46" fmla="*/ 2050783 h 2245516"/>
                <a:gd name="connsiteX47" fmla="*/ 2408424 w 2409044"/>
                <a:gd name="connsiteY47" fmla="*/ 2232087 h 2245516"/>
                <a:gd name="connsiteX48" fmla="*/ 2404483 w 2409044"/>
                <a:gd name="connsiteY48" fmla="*/ 2232087 h 2245516"/>
                <a:gd name="connsiteX49" fmla="*/ 59362 w 2409044"/>
                <a:gd name="connsiteY49" fmla="*/ 2224204 h 2245516"/>
                <a:gd name="connsiteX50" fmla="*/ 241 w 2409044"/>
                <a:gd name="connsiteY50" fmla="*/ 2232087 h 2245516"/>
                <a:gd name="connsiteX0" fmla="*/ 62062 w 2470865"/>
                <a:gd name="connsiteY0" fmla="*/ 2232087 h 2262785"/>
                <a:gd name="connsiteX1" fmla="*/ 121183 w 2470865"/>
                <a:gd name="connsiteY1" fmla="*/ 1834008 h 2262785"/>
                <a:gd name="connsiteX2" fmla="*/ 168479 w 2470865"/>
                <a:gd name="connsiteY2" fmla="*/ 1692118 h 2262785"/>
                <a:gd name="connsiteX3" fmla="*/ 282779 w 2470865"/>
                <a:gd name="connsiteY3" fmla="*/ 1636939 h 2262785"/>
                <a:gd name="connsiteX4" fmla="*/ 917342 w 2470865"/>
                <a:gd name="connsiteY4" fmla="*/ 1455635 h 2262785"/>
                <a:gd name="connsiteX5" fmla="*/ 913400 w 2470865"/>
                <a:gd name="connsiteY5" fmla="*/ 1459577 h 2262785"/>
                <a:gd name="connsiteX6" fmla="*/ 964638 w 2470865"/>
                <a:gd name="connsiteY6" fmla="*/ 1364983 h 2262785"/>
                <a:gd name="connsiteX7" fmla="*/ 952814 w 2470865"/>
                <a:gd name="connsiteY7" fmla="*/ 1254625 h 2262785"/>
                <a:gd name="connsiteX8" fmla="*/ 889752 w 2470865"/>
                <a:gd name="connsiteY8" fmla="*/ 1160032 h 2262785"/>
                <a:gd name="connsiteX9" fmla="*/ 842455 w 2470865"/>
                <a:gd name="connsiteY9" fmla="*/ 1053614 h 2262785"/>
                <a:gd name="connsiteX10" fmla="*/ 834573 w 2470865"/>
                <a:gd name="connsiteY10" fmla="*/ 970846 h 2262785"/>
                <a:gd name="connsiteX11" fmla="*/ 799100 w 2470865"/>
                <a:gd name="connsiteY11" fmla="*/ 939314 h 2262785"/>
                <a:gd name="connsiteX12" fmla="*/ 747862 w 2470865"/>
                <a:gd name="connsiteY12" fmla="*/ 852604 h 2262785"/>
                <a:gd name="connsiteX13" fmla="*/ 736038 w 2470865"/>
                <a:gd name="connsiteY13" fmla="*/ 742246 h 2262785"/>
                <a:gd name="connsiteX14" fmla="*/ 755745 w 2470865"/>
                <a:gd name="connsiteY14" fmla="*/ 687066 h 2262785"/>
                <a:gd name="connsiteX15" fmla="*/ 743921 w 2470865"/>
                <a:gd name="connsiteY15" fmla="*/ 596414 h 2262785"/>
                <a:gd name="connsiteX16" fmla="*/ 732097 w 2470865"/>
                <a:gd name="connsiteY16" fmla="*/ 501821 h 2262785"/>
                <a:gd name="connsiteX17" fmla="*/ 763628 w 2470865"/>
                <a:gd name="connsiteY17" fmla="*/ 332342 h 2262785"/>
                <a:gd name="connsiteX18" fmla="*/ 814866 w 2470865"/>
                <a:gd name="connsiteY18" fmla="*/ 210159 h 2262785"/>
                <a:gd name="connsiteX19" fmla="*/ 909459 w 2470865"/>
                <a:gd name="connsiteY19" fmla="*/ 127390 h 2262785"/>
                <a:gd name="connsiteX20" fmla="*/ 1118352 w 2470865"/>
                <a:gd name="connsiteY20" fmla="*/ 20973 h 2262785"/>
                <a:gd name="connsiteX21" fmla="*/ 1331186 w 2470865"/>
                <a:gd name="connsiteY21" fmla="*/ 1266 h 2262785"/>
                <a:gd name="connsiteX22" fmla="*/ 1500666 w 2470865"/>
                <a:gd name="connsiteY22" fmla="*/ 40680 h 2262785"/>
                <a:gd name="connsiteX23" fmla="*/ 1614966 w 2470865"/>
                <a:gd name="connsiteY23" fmla="*/ 99801 h 2262785"/>
                <a:gd name="connsiteX24" fmla="*/ 1658321 w 2470865"/>
                <a:gd name="connsiteY24" fmla="*/ 154980 h 2262785"/>
                <a:gd name="connsiteX25" fmla="*/ 1654379 w 2470865"/>
                <a:gd name="connsiteY25" fmla="*/ 233808 h 2262785"/>
                <a:gd name="connsiteX26" fmla="*/ 1689852 w 2470865"/>
                <a:gd name="connsiteY26" fmla="*/ 249573 h 2262785"/>
                <a:gd name="connsiteX27" fmla="*/ 1764738 w 2470865"/>
                <a:gd name="connsiteY27" fmla="*/ 308694 h 2262785"/>
                <a:gd name="connsiteX28" fmla="*/ 1792328 w 2470865"/>
                <a:gd name="connsiteY28" fmla="*/ 430877 h 2262785"/>
                <a:gd name="connsiteX29" fmla="*/ 1804152 w 2470865"/>
                <a:gd name="connsiteY29" fmla="*/ 600356 h 2262785"/>
                <a:gd name="connsiteX30" fmla="*/ 1784445 w 2470865"/>
                <a:gd name="connsiteY30" fmla="*/ 694949 h 2262785"/>
                <a:gd name="connsiteX31" fmla="*/ 1808093 w 2470865"/>
                <a:gd name="connsiteY31" fmla="*/ 758011 h 2262785"/>
                <a:gd name="connsiteX32" fmla="*/ 1764738 w 2470865"/>
                <a:gd name="connsiteY32" fmla="*/ 899901 h 2262785"/>
                <a:gd name="connsiteX33" fmla="*/ 1713500 w 2470865"/>
                <a:gd name="connsiteY33" fmla="*/ 966904 h 2262785"/>
                <a:gd name="connsiteX34" fmla="*/ 1713500 w 2470865"/>
                <a:gd name="connsiteY34" fmla="*/ 966904 h 2262785"/>
                <a:gd name="connsiteX35" fmla="*/ 1689852 w 2470865"/>
                <a:gd name="connsiteY35" fmla="*/ 986611 h 2262785"/>
                <a:gd name="connsiteX36" fmla="*/ 1666204 w 2470865"/>
                <a:gd name="connsiteY36" fmla="*/ 1128501 h 2262785"/>
                <a:gd name="connsiteX37" fmla="*/ 1595259 w 2470865"/>
                <a:gd name="connsiteY37" fmla="*/ 1258566 h 2262785"/>
                <a:gd name="connsiteX38" fmla="*/ 1571610 w 2470865"/>
                <a:gd name="connsiteY38" fmla="*/ 1309804 h 2262785"/>
                <a:gd name="connsiteX39" fmla="*/ 1587376 w 2470865"/>
                <a:gd name="connsiteY39" fmla="*/ 1408339 h 2262785"/>
                <a:gd name="connsiteX40" fmla="*/ 1654379 w 2470865"/>
                <a:gd name="connsiteY40" fmla="*/ 1491108 h 2262785"/>
                <a:gd name="connsiteX41" fmla="*/ 1910569 w 2470865"/>
                <a:gd name="connsiteY41" fmla="*/ 1550228 h 2262785"/>
                <a:gd name="connsiteX42" fmla="*/ 2139169 w 2470865"/>
                <a:gd name="connsiteY42" fmla="*/ 1609349 h 2262785"/>
                <a:gd name="connsiteX43" fmla="*/ 2273176 w 2470865"/>
                <a:gd name="connsiteY43" fmla="*/ 1652704 h 2262785"/>
                <a:gd name="connsiteX44" fmla="*/ 2387476 w 2470865"/>
                <a:gd name="connsiteY44" fmla="*/ 1696059 h 2262785"/>
                <a:gd name="connsiteX45" fmla="*/ 2422948 w 2470865"/>
                <a:gd name="connsiteY45" fmla="*/ 1849773 h 2262785"/>
                <a:gd name="connsiteX46" fmla="*/ 2450538 w 2470865"/>
                <a:gd name="connsiteY46" fmla="*/ 2050783 h 2262785"/>
                <a:gd name="connsiteX47" fmla="*/ 2470245 w 2470865"/>
                <a:gd name="connsiteY47" fmla="*/ 2232087 h 2262785"/>
                <a:gd name="connsiteX48" fmla="*/ 2466304 w 2470865"/>
                <a:gd name="connsiteY48" fmla="*/ 2232087 h 2262785"/>
                <a:gd name="connsiteX49" fmla="*/ 1090762 w 2470865"/>
                <a:gd name="connsiteY49" fmla="*/ 2228145 h 2262785"/>
                <a:gd name="connsiteX50" fmla="*/ 62062 w 2470865"/>
                <a:gd name="connsiteY50" fmla="*/ 2232087 h 2262785"/>
                <a:gd name="connsiteX0" fmla="*/ 18957 w 2427760"/>
                <a:gd name="connsiteY0" fmla="*/ 2232087 h 2256644"/>
                <a:gd name="connsiteX1" fmla="*/ 78078 w 2427760"/>
                <a:gd name="connsiteY1" fmla="*/ 1834008 h 2256644"/>
                <a:gd name="connsiteX2" fmla="*/ 125374 w 2427760"/>
                <a:gd name="connsiteY2" fmla="*/ 1692118 h 2256644"/>
                <a:gd name="connsiteX3" fmla="*/ 239674 w 2427760"/>
                <a:gd name="connsiteY3" fmla="*/ 1636939 h 2256644"/>
                <a:gd name="connsiteX4" fmla="*/ 874237 w 2427760"/>
                <a:gd name="connsiteY4" fmla="*/ 1455635 h 2256644"/>
                <a:gd name="connsiteX5" fmla="*/ 870295 w 2427760"/>
                <a:gd name="connsiteY5" fmla="*/ 1459577 h 2256644"/>
                <a:gd name="connsiteX6" fmla="*/ 921533 w 2427760"/>
                <a:gd name="connsiteY6" fmla="*/ 1364983 h 2256644"/>
                <a:gd name="connsiteX7" fmla="*/ 909709 w 2427760"/>
                <a:gd name="connsiteY7" fmla="*/ 1254625 h 2256644"/>
                <a:gd name="connsiteX8" fmla="*/ 846647 w 2427760"/>
                <a:gd name="connsiteY8" fmla="*/ 1160032 h 2256644"/>
                <a:gd name="connsiteX9" fmla="*/ 799350 w 2427760"/>
                <a:gd name="connsiteY9" fmla="*/ 1053614 h 2256644"/>
                <a:gd name="connsiteX10" fmla="*/ 791468 w 2427760"/>
                <a:gd name="connsiteY10" fmla="*/ 970846 h 2256644"/>
                <a:gd name="connsiteX11" fmla="*/ 755995 w 2427760"/>
                <a:gd name="connsiteY11" fmla="*/ 939314 h 2256644"/>
                <a:gd name="connsiteX12" fmla="*/ 704757 w 2427760"/>
                <a:gd name="connsiteY12" fmla="*/ 852604 h 2256644"/>
                <a:gd name="connsiteX13" fmla="*/ 692933 w 2427760"/>
                <a:gd name="connsiteY13" fmla="*/ 742246 h 2256644"/>
                <a:gd name="connsiteX14" fmla="*/ 712640 w 2427760"/>
                <a:gd name="connsiteY14" fmla="*/ 687066 h 2256644"/>
                <a:gd name="connsiteX15" fmla="*/ 700816 w 2427760"/>
                <a:gd name="connsiteY15" fmla="*/ 596414 h 2256644"/>
                <a:gd name="connsiteX16" fmla="*/ 688992 w 2427760"/>
                <a:gd name="connsiteY16" fmla="*/ 501821 h 2256644"/>
                <a:gd name="connsiteX17" fmla="*/ 720523 w 2427760"/>
                <a:gd name="connsiteY17" fmla="*/ 332342 h 2256644"/>
                <a:gd name="connsiteX18" fmla="*/ 771761 w 2427760"/>
                <a:gd name="connsiteY18" fmla="*/ 210159 h 2256644"/>
                <a:gd name="connsiteX19" fmla="*/ 866354 w 2427760"/>
                <a:gd name="connsiteY19" fmla="*/ 127390 h 2256644"/>
                <a:gd name="connsiteX20" fmla="*/ 1075247 w 2427760"/>
                <a:gd name="connsiteY20" fmla="*/ 20973 h 2256644"/>
                <a:gd name="connsiteX21" fmla="*/ 1288081 w 2427760"/>
                <a:gd name="connsiteY21" fmla="*/ 1266 h 2256644"/>
                <a:gd name="connsiteX22" fmla="*/ 1457561 w 2427760"/>
                <a:gd name="connsiteY22" fmla="*/ 40680 h 2256644"/>
                <a:gd name="connsiteX23" fmla="*/ 1571861 w 2427760"/>
                <a:gd name="connsiteY23" fmla="*/ 99801 h 2256644"/>
                <a:gd name="connsiteX24" fmla="*/ 1615216 w 2427760"/>
                <a:gd name="connsiteY24" fmla="*/ 154980 h 2256644"/>
                <a:gd name="connsiteX25" fmla="*/ 1611274 w 2427760"/>
                <a:gd name="connsiteY25" fmla="*/ 233808 h 2256644"/>
                <a:gd name="connsiteX26" fmla="*/ 1646747 w 2427760"/>
                <a:gd name="connsiteY26" fmla="*/ 249573 h 2256644"/>
                <a:gd name="connsiteX27" fmla="*/ 1721633 w 2427760"/>
                <a:gd name="connsiteY27" fmla="*/ 308694 h 2256644"/>
                <a:gd name="connsiteX28" fmla="*/ 1749223 w 2427760"/>
                <a:gd name="connsiteY28" fmla="*/ 430877 h 2256644"/>
                <a:gd name="connsiteX29" fmla="*/ 1761047 w 2427760"/>
                <a:gd name="connsiteY29" fmla="*/ 600356 h 2256644"/>
                <a:gd name="connsiteX30" fmla="*/ 1741340 w 2427760"/>
                <a:gd name="connsiteY30" fmla="*/ 694949 h 2256644"/>
                <a:gd name="connsiteX31" fmla="*/ 1764988 w 2427760"/>
                <a:gd name="connsiteY31" fmla="*/ 758011 h 2256644"/>
                <a:gd name="connsiteX32" fmla="*/ 1721633 w 2427760"/>
                <a:gd name="connsiteY32" fmla="*/ 899901 h 2256644"/>
                <a:gd name="connsiteX33" fmla="*/ 1670395 w 2427760"/>
                <a:gd name="connsiteY33" fmla="*/ 966904 h 2256644"/>
                <a:gd name="connsiteX34" fmla="*/ 1670395 w 2427760"/>
                <a:gd name="connsiteY34" fmla="*/ 966904 h 2256644"/>
                <a:gd name="connsiteX35" fmla="*/ 1646747 w 2427760"/>
                <a:gd name="connsiteY35" fmla="*/ 986611 h 2256644"/>
                <a:gd name="connsiteX36" fmla="*/ 1623099 w 2427760"/>
                <a:gd name="connsiteY36" fmla="*/ 1128501 h 2256644"/>
                <a:gd name="connsiteX37" fmla="*/ 1552154 w 2427760"/>
                <a:gd name="connsiteY37" fmla="*/ 1258566 h 2256644"/>
                <a:gd name="connsiteX38" fmla="*/ 1528505 w 2427760"/>
                <a:gd name="connsiteY38" fmla="*/ 1309804 h 2256644"/>
                <a:gd name="connsiteX39" fmla="*/ 1544271 w 2427760"/>
                <a:gd name="connsiteY39" fmla="*/ 1408339 h 2256644"/>
                <a:gd name="connsiteX40" fmla="*/ 1611274 w 2427760"/>
                <a:gd name="connsiteY40" fmla="*/ 1491108 h 2256644"/>
                <a:gd name="connsiteX41" fmla="*/ 1867464 w 2427760"/>
                <a:gd name="connsiteY41" fmla="*/ 1550228 h 2256644"/>
                <a:gd name="connsiteX42" fmla="*/ 2096064 w 2427760"/>
                <a:gd name="connsiteY42" fmla="*/ 1609349 h 2256644"/>
                <a:gd name="connsiteX43" fmla="*/ 2230071 w 2427760"/>
                <a:gd name="connsiteY43" fmla="*/ 1652704 h 2256644"/>
                <a:gd name="connsiteX44" fmla="*/ 2344371 w 2427760"/>
                <a:gd name="connsiteY44" fmla="*/ 1696059 h 2256644"/>
                <a:gd name="connsiteX45" fmla="*/ 2379843 w 2427760"/>
                <a:gd name="connsiteY45" fmla="*/ 1849773 h 2256644"/>
                <a:gd name="connsiteX46" fmla="*/ 2407433 w 2427760"/>
                <a:gd name="connsiteY46" fmla="*/ 2050783 h 2256644"/>
                <a:gd name="connsiteX47" fmla="*/ 2427140 w 2427760"/>
                <a:gd name="connsiteY47" fmla="*/ 2232087 h 2256644"/>
                <a:gd name="connsiteX48" fmla="*/ 2423199 w 2427760"/>
                <a:gd name="connsiteY48" fmla="*/ 2232087 h 2256644"/>
                <a:gd name="connsiteX49" fmla="*/ 440685 w 2427760"/>
                <a:gd name="connsiteY49" fmla="*/ 2208438 h 2256644"/>
                <a:gd name="connsiteX50" fmla="*/ 18957 w 2427760"/>
                <a:gd name="connsiteY50" fmla="*/ 2232087 h 2256644"/>
                <a:gd name="connsiteX0" fmla="*/ 18957 w 2427760"/>
                <a:gd name="connsiteY0" fmla="*/ 2232087 h 2255961"/>
                <a:gd name="connsiteX1" fmla="*/ 78078 w 2427760"/>
                <a:gd name="connsiteY1" fmla="*/ 1834008 h 2255961"/>
                <a:gd name="connsiteX2" fmla="*/ 125374 w 2427760"/>
                <a:gd name="connsiteY2" fmla="*/ 1692118 h 2255961"/>
                <a:gd name="connsiteX3" fmla="*/ 239674 w 2427760"/>
                <a:gd name="connsiteY3" fmla="*/ 1636939 h 2255961"/>
                <a:gd name="connsiteX4" fmla="*/ 874237 w 2427760"/>
                <a:gd name="connsiteY4" fmla="*/ 1455635 h 2255961"/>
                <a:gd name="connsiteX5" fmla="*/ 870295 w 2427760"/>
                <a:gd name="connsiteY5" fmla="*/ 1459577 h 2255961"/>
                <a:gd name="connsiteX6" fmla="*/ 921533 w 2427760"/>
                <a:gd name="connsiteY6" fmla="*/ 1364983 h 2255961"/>
                <a:gd name="connsiteX7" fmla="*/ 909709 w 2427760"/>
                <a:gd name="connsiteY7" fmla="*/ 1254625 h 2255961"/>
                <a:gd name="connsiteX8" fmla="*/ 846647 w 2427760"/>
                <a:gd name="connsiteY8" fmla="*/ 1160032 h 2255961"/>
                <a:gd name="connsiteX9" fmla="*/ 799350 w 2427760"/>
                <a:gd name="connsiteY9" fmla="*/ 1053614 h 2255961"/>
                <a:gd name="connsiteX10" fmla="*/ 791468 w 2427760"/>
                <a:gd name="connsiteY10" fmla="*/ 970846 h 2255961"/>
                <a:gd name="connsiteX11" fmla="*/ 755995 w 2427760"/>
                <a:gd name="connsiteY11" fmla="*/ 939314 h 2255961"/>
                <a:gd name="connsiteX12" fmla="*/ 704757 w 2427760"/>
                <a:gd name="connsiteY12" fmla="*/ 852604 h 2255961"/>
                <a:gd name="connsiteX13" fmla="*/ 692933 w 2427760"/>
                <a:gd name="connsiteY13" fmla="*/ 742246 h 2255961"/>
                <a:gd name="connsiteX14" fmla="*/ 712640 w 2427760"/>
                <a:gd name="connsiteY14" fmla="*/ 687066 h 2255961"/>
                <a:gd name="connsiteX15" fmla="*/ 700816 w 2427760"/>
                <a:gd name="connsiteY15" fmla="*/ 596414 h 2255961"/>
                <a:gd name="connsiteX16" fmla="*/ 688992 w 2427760"/>
                <a:gd name="connsiteY16" fmla="*/ 501821 h 2255961"/>
                <a:gd name="connsiteX17" fmla="*/ 720523 w 2427760"/>
                <a:gd name="connsiteY17" fmla="*/ 332342 h 2255961"/>
                <a:gd name="connsiteX18" fmla="*/ 771761 w 2427760"/>
                <a:gd name="connsiteY18" fmla="*/ 210159 h 2255961"/>
                <a:gd name="connsiteX19" fmla="*/ 866354 w 2427760"/>
                <a:gd name="connsiteY19" fmla="*/ 127390 h 2255961"/>
                <a:gd name="connsiteX20" fmla="*/ 1075247 w 2427760"/>
                <a:gd name="connsiteY20" fmla="*/ 20973 h 2255961"/>
                <a:gd name="connsiteX21" fmla="*/ 1288081 w 2427760"/>
                <a:gd name="connsiteY21" fmla="*/ 1266 h 2255961"/>
                <a:gd name="connsiteX22" fmla="*/ 1457561 w 2427760"/>
                <a:gd name="connsiteY22" fmla="*/ 40680 h 2255961"/>
                <a:gd name="connsiteX23" fmla="*/ 1571861 w 2427760"/>
                <a:gd name="connsiteY23" fmla="*/ 99801 h 2255961"/>
                <a:gd name="connsiteX24" fmla="*/ 1615216 w 2427760"/>
                <a:gd name="connsiteY24" fmla="*/ 154980 h 2255961"/>
                <a:gd name="connsiteX25" fmla="*/ 1611274 w 2427760"/>
                <a:gd name="connsiteY25" fmla="*/ 233808 h 2255961"/>
                <a:gd name="connsiteX26" fmla="*/ 1646747 w 2427760"/>
                <a:gd name="connsiteY26" fmla="*/ 249573 h 2255961"/>
                <a:gd name="connsiteX27" fmla="*/ 1721633 w 2427760"/>
                <a:gd name="connsiteY27" fmla="*/ 308694 h 2255961"/>
                <a:gd name="connsiteX28" fmla="*/ 1749223 w 2427760"/>
                <a:gd name="connsiteY28" fmla="*/ 430877 h 2255961"/>
                <a:gd name="connsiteX29" fmla="*/ 1761047 w 2427760"/>
                <a:gd name="connsiteY29" fmla="*/ 600356 h 2255961"/>
                <a:gd name="connsiteX30" fmla="*/ 1741340 w 2427760"/>
                <a:gd name="connsiteY30" fmla="*/ 694949 h 2255961"/>
                <a:gd name="connsiteX31" fmla="*/ 1764988 w 2427760"/>
                <a:gd name="connsiteY31" fmla="*/ 758011 h 2255961"/>
                <a:gd name="connsiteX32" fmla="*/ 1721633 w 2427760"/>
                <a:gd name="connsiteY32" fmla="*/ 899901 h 2255961"/>
                <a:gd name="connsiteX33" fmla="*/ 1670395 w 2427760"/>
                <a:gd name="connsiteY33" fmla="*/ 966904 h 2255961"/>
                <a:gd name="connsiteX34" fmla="*/ 1670395 w 2427760"/>
                <a:gd name="connsiteY34" fmla="*/ 966904 h 2255961"/>
                <a:gd name="connsiteX35" fmla="*/ 1646747 w 2427760"/>
                <a:gd name="connsiteY35" fmla="*/ 986611 h 2255961"/>
                <a:gd name="connsiteX36" fmla="*/ 1623099 w 2427760"/>
                <a:gd name="connsiteY36" fmla="*/ 1128501 h 2255961"/>
                <a:gd name="connsiteX37" fmla="*/ 1552154 w 2427760"/>
                <a:gd name="connsiteY37" fmla="*/ 1258566 h 2255961"/>
                <a:gd name="connsiteX38" fmla="*/ 1528505 w 2427760"/>
                <a:gd name="connsiteY38" fmla="*/ 1309804 h 2255961"/>
                <a:gd name="connsiteX39" fmla="*/ 1544271 w 2427760"/>
                <a:gd name="connsiteY39" fmla="*/ 1408339 h 2255961"/>
                <a:gd name="connsiteX40" fmla="*/ 1611274 w 2427760"/>
                <a:gd name="connsiteY40" fmla="*/ 1491108 h 2255961"/>
                <a:gd name="connsiteX41" fmla="*/ 1867464 w 2427760"/>
                <a:gd name="connsiteY41" fmla="*/ 1550228 h 2255961"/>
                <a:gd name="connsiteX42" fmla="*/ 2096064 w 2427760"/>
                <a:gd name="connsiteY42" fmla="*/ 1609349 h 2255961"/>
                <a:gd name="connsiteX43" fmla="*/ 2230071 w 2427760"/>
                <a:gd name="connsiteY43" fmla="*/ 1652704 h 2255961"/>
                <a:gd name="connsiteX44" fmla="*/ 2344371 w 2427760"/>
                <a:gd name="connsiteY44" fmla="*/ 1696059 h 2255961"/>
                <a:gd name="connsiteX45" fmla="*/ 2379843 w 2427760"/>
                <a:gd name="connsiteY45" fmla="*/ 1849773 h 2255961"/>
                <a:gd name="connsiteX46" fmla="*/ 2407433 w 2427760"/>
                <a:gd name="connsiteY46" fmla="*/ 2050783 h 2255961"/>
                <a:gd name="connsiteX47" fmla="*/ 2427140 w 2427760"/>
                <a:gd name="connsiteY47" fmla="*/ 2232087 h 2255961"/>
                <a:gd name="connsiteX48" fmla="*/ 2423199 w 2427760"/>
                <a:gd name="connsiteY48" fmla="*/ 2232087 h 2255961"/>
                <a:gd name="connsiteX49" fmla="*/ 440685 w 2427760"/>
                <a:gd name="connsiteY49" fmla="*/ 2208438 h 2255961"/>
                <a:gd name="connsiteX50" fmla="*/ 18957 w 2427760"/>
                <a:gd name="connsiteY50" fmla="*/ 2232087 h 2255961"/>
                <a:gd name="connsiteX0" fmla="*/ 76709 w 2485512"/>
                <a:gd name="connsiteY0" fmla="*/ 2232087 h 2264696"/>
                <a:gd name="connsiteX1" fmla="*/ 135830 w 2485512"/>
                <a:gd name="connsiteY1" fmla="*/ 1834008 h 2264696"/>
                <a:gd name="connsiteX2" fmla="*/ 183126 w 2485512"/>
                <a:gd name="connsiteY2" fmla="*/ 1692118 h 2264696"/>
                <a:gd name="connsiteX3" fmla="*/ 297426 w 2485512"/>
                <a:gd name="connsiteY3" fmla="*/ 1636939 h 2264696"/>
                <a:gd name="connsiteX4" fmla="*/ 931989 w 2485512"/>
                <a:gd name="connsiteY4" fmla="*/ 1455635 h 2264696"/>
                <a:gd name="connsiteX5" fmla="*/ 928047 w 2485512"/>
                <a:gd name="connsiteY5" fmla="*/ 1459577 h 2264696"/>
                <a:gd name="connsiteX6" fmla="*/ 979285 w 2485512"/>
                <a:gd name="connsiteY6" fmla="*/ 1364983 h 2264696"/>
                <a:gd name="connsiteX7" fmla="*/ 967461 w 2485512"/>
                <a:gd name="connsiteY7" fmla="*/ 1254625 h 2264696"/>
                <a:gd name="connsiteX8" fmla="*/ 904399 w 2485512"/>
                <a:gd name="connsiteY8" fmla="*/ 1160032 h 2264696"/>
                <a:gd name="connsiteX9" fmla="*/ 857102 w 2485512"/>
                <a:gd name="connsiteY9" fmla="*/ 1053614 h 2264696"/>
                <a:gd name="connsiteX10" fmla="*/ 849220 w 2485512"/>
                <a:gd name="connsiteY10" fmla="*/ 970846 h 2264696"/>
                <a:gd name="connsiteX11" fmla="*/ 813747 w 2485512"/>
                <a:gd name="connsiteY11" fmla="*/ 939314 h 2264696"/>
                <a:gd name="connsiteX12" fmla="*/ 762509 w 2485512"/>
                <a:gd name="connsiteY12" fmla="*/ 852604 h 2264696"/>
                <a:gd name="connsiteX13" fmla="*/ 750685 w 2485512"/>
                <a:gd name="connsiteY13" fmla="*/ 742246 h 2264696"/>
                <a:gd name="connsiteX14" fmla="*/ 770392 w 2485512"/>
                <a:gd name="connsiteY14" fmla="*/ 687066 h 2264696"/>
                <a:gd name="connsiteX15" fmla="*/ 758568 w 2485512"/>
                <a:gd name="connsiteY15" fmla="*/ 596414 h 2264696"/>
                <a:gd name="connsiteX16" fmla="*/ 746744 w 2485512"/>
                <a:gd name="connsiteY16" fmla="*/ 501821 h 2264696"/>
                <a:gd name="connsiteX17" fmla="*/ 778275 w 2485512"/>
                <a:gd name="connsiteY17" fmla="*/ 332342 h 2264696"/>
                <a:gd name="connsiteX18" fmla="*/ 829513 w 2485512"/>
                <a:gd name="connsiteY18" fmla="*/ 210159 h 2264696"/>
                <a:gd name="connsiteX19" fmla="*/ 924106 w 2485512"/>
                <a:gd name="connsiteY19" fmla="*/ 127390 h 2264696"/>
                <a:gd name="connsiteX20" fmla="*/ 1132999 w 2485512"/>
                <a:gd name="connsiteY20" fmla="*/ 20973 h 2264696"/>
                <a:gd name="connsiteX21" fmla="*/ 1345833 w 2485512"/>
                <a:gd name="connsiteY21" fmla="*/ 1266 h 2264696"/>
                <a:gd name="connsiteX22" fmla="*/ 1515313 w 2485512"/>
                <a:gd name="connsiteY22" fmla="*/ 40680 h 2264696"/>
                <a:gd name="connsiteX23" fmla="*/ 1629613 w 2485512"/>
                <a:gd name="connsiteY23" fmla="*/ 99801 h 2264696"/>
                <a:gd name="connsiteX24" fmla="*/ 1672968 w 2485512"/>
                <a:gd name="connsiteY24" fmla="*/ 154980 h 2264696"/>
                <a:gd name="connsiteX25" fmla="*/ 1669026 w 2485512"/>
                <a:gd name="connsiteY25" fmla="*/ 233808 h 2264696"/>
                <a:gd name="connsiteX26" fmla="*/ 1704499 w 2485512"/>
                <a:gd name="connsiteY26" fmla="*/ 249573 h 2264696"/>
                <a:gd name="connsiteX27" fmla="*/ 1779385 w 2485512"/>
                <a:gd name="connsiteY27" fmla="*/ 308694 h 2264696"/>
                <a:gd name="connsiteX28" fmla="*/ 1806975 w 2485512"/>
                <a:gd name="connsiteY28" fmla="*/ 430877 h 2264696"/>
                <a:gd name="connsiteX29" fmla="*/ 1818799 w 2485512"/>
                <a:gd name="connsiteY29" fmla="*/ 600356 h 2264696"/>
                <a:gd name="connsiteX30" fmla="*/ 1799092 w 2485512"/>
                <a:gd name="connsiteY30" fmla="*/ 694949 h 2264696"/>
                <a:gd name="connsiteX31" fmla="*/ 1822740 w 2485512"/>
                <a:gd name="connsiteY31" fmla="*/ 758011 h 2264696"/>
                <a:gd name="connsiteX32" fmla="*/ 1779385 w 2485512"/>
                <a:gd name="connsiteY32" fmla="*/ 899901 h 2264696"/>
                <a:gd name="connsiteX33" fmla="*/ 1728147 w 2485512"/>
                <a:gd name="connsiteY33" fmla="*/ 966904 h 2264696"/>
                <a:gd name="connsiteX34" fmla="*/ 1728147 w 2485512"/>
                <a:gd name="connsiteY34" fmla="*/ 966904 h 2264696"/>
                <a:gd name="connsiteX35" fmla="*/ 1704499 w 2485512"/>
                <a:gd name="connsiteY35" fmla="*/ 986611 h 2264696"/>
                <a:gd name="connsiteX36" fmla="*/ 1680851 w 2485512"/>
                <a:gd name="connsiteY36" fmla="*/ 1128501 h 2264696"/>
                <a:gd name="connsiteX37" fmla="*/ 1609906 w 2485512"/>
                <a:gd name="connsiteY37" fmla="*/ 1258566 h 2264696"/>
                <a:gd name="connsiteX38" fmla="*/ 1586257 w 2485512"/>
                <a:gd name="connsiteY38" fmla="*/ 1309804 h 2264696"/>
                <a:gd name="connsiteX39" fmla="*/ 1602023 w 2485512"/>
                <a:gd name="connsiteY39" fmla="*/ 1408339 h 2264696"/>
                <a:gd name="connsiteX40" fmla="*/ 1669026 w 2485512"/>
                <a:gd name="connsiteY40" fmla="*/ 1491108 h 2264696"/>
                <a:gd name="connsiteX41" fmla="*/ 1925216 w 2485512"/>
                <a:gd name="connsiteY41" fmla="*/ 1550228 h 2264696"/>
                <a:gd name="connsiteX42" fmla="*/ 2153816 w 2485512"/>
                <a:gd name="connsiteY42" fmla="*/ 1609349 h 2264696"/>
                <a:gd name="connsiteX43" fmla="*/ 2287823 w 2485512"/>
                <a:gd name="connsiteY43" fmla="*/ 1652704 h 2264696"/>
                <a:gd name="connsiteX44" fmla="*/ 2402123 w 2485512"/>
                <a:gd name="connsiteY44" fmla="*/ 1696059 h 2264696"/>
                <a:gd name="connsiteX45" fmla="*/ 2437595 w 2485512"/>
                <a:gd name="connsiteY45" fmla="*/ 1849773 h 2264696"/>
                <a:gd name="connsiteX46" fmla="*/ 2465185 w 2485512"/>
                <a:gd name="connsiteY46" fmla="*/ 2050783 h 2264696"/>
                <a:gd name="connsiteX47" fmla="*/ 2484892 w 2485512"/>
                <a:gd name="connsiteY47" fmla="*/ 2232087 h 2264696"/>
                <a:gd name="connsiteX48" fmla="*/ 2480951 w 2485512"/>
                <a:gd name="connsiteY48" fmla="*/ 2232087 h 2264696"/>
                <a:gd name="connsiteX49" fmla="*/ 1306420 w 2485512"/>
                <a:gd name="connsiteY49" fmla="*/ 2236027 h 2264696"/>
                <a:gd name="connsiteX50" fmla="*/ 76709 w 2485512"/>
                <a:gd name="connsiteY50" fmla="*/ 2232087 h 2264696"/>
                <a:gd name="connsiteX0" fmla="*/ 4 w 2408807"/>
                <a:gd name="connsiteY0" fmla="*/ 2232087 h 2254305"/>
                <a:gd name="connsiteX1" fmla="*/ 59125 w 2408807"/>
                <a:gd name="connsiteY1" fmla="*/ 1834008 h 2254305"/>
                <a:gd name="connsiteX2" fmla="*/ 106421 w 2408807"/>
                <a:gd name="connsiteY2" fmla="*/ 1692118 h 2254305"/>
                <a:gd name="connsiteX3" fmla="*/ 220721 w 2408807"/>
                <a:gd name="connsiteY3" fmla="*/ 1636939 h 2254305"/>
                <a:gd name="connsiteX4" fmla="*/ 855284 w 2408807"/>
                <a:gd name="connsiteY4" fmla="*/ 1455635 h 2254305"/>
                <a:gd name="connsiteX5" fmla="*/ 851342 w 2408807"/>
                <a:gd name="connsiteY5" fmla="*/ 1459577 h 2254305"/>
                <a:gd name="connsiteX6" fmla="*/ 902580 w 2408807"/>
                <a:gd name="connsiteY6" fmla="*/ 1364983 h 2254305"/>
                <a:gd name="connsiteX7" fmla="*/ 890756 w 2408807"/>
                <a:gd name="connsiteY7" fmla="*/ 1254625 h 2254305"/>
                <a:gd name="connsiteX8" fmla="*/ 827694 w 2408807"/>
                <a:gd name="connsiteY8" fmla="*/ 1160032 h 2254305"/>
                <a:gd name="connsiteX9" fmla="*/ 780397 w 2408807"/>
                <a:gd name="connsiteY9" fmla="*/ 1053614 h 2254305"/>
                <a:gd name="connsiteX10" fmla="*/ 772515 w 2408807"/>
                <a:gd name="connsiteY10" fmla="*/ 970846 h 2254305"/>
                <a:gd name="connsiteX11" fmla="*/ 737042 w 2408807"/>
                <a:gd name="connsiteY11" fmla="*/ 939314 h 2254305"/>
                <a:gd name="connsiteX12" fmla="*/ 685804 w 2408807"/>
                <a:gd name="connsiteY12" fmla="*/ 852604 h 2254305"/>
                <a:gd name="connsiteX13" fmla="*/ 673980 w 2408807"/>
                <a:gd name="connsiteY13" fmla="*/ 742246 h 2254305"/>
                <a:gd name="connsiteX14" fmla="*/ 693687 w 2408807"/>
                <a:gd name="connsiteY14" fmla="*/ 687066 h 2254305"/>
                <a:gd name="connsiteX15" fmla="*/ 681863 w 2408807"/>
                <a:gd name="connsiteY15" fmla="*/ 596414 h 2254305"/>
                <a:gd name="connsiteX16" fmla="*/ 670039 w 2408807"/>
                <a:gd name="connsiteY16" fmla="*/ 501821 h 2254305"/>
                <a:gd name="connsiteX17" fmla="*/ 701570 w 2408807"/>
                <a:gd name="connsiteY17" fmla="*/ 332342 h 2254305"/>
                <a:gd name="connsiteX18" fmla="*/ 752808 w 2408807"/>
                <a:gd name="connsiteY18" fmla="*/ 210159 h 2254305"/>
                <a:gd name="connsiteX19" fmla="*/ 847401 w 2408807"/>
                <a:gd name="connsiteY19" fmla="*/ 127390 h 2254305"/>
                <a:gd name="connsiteX20" fmla="*/ 1056294 w 2408807"/>
                <a:gd name="connsiteY20" fmla="*/ 20973 h 2254305"/>
                <a:gd name="connsiteX21" fmla="*/ 1269128 w 2408807"/>
                <a:gd name="connsiteY21" fmla="*/ 1266 h 2254305"/>
                <a:gd name="connsiteX22" fmla="*/ 1438608 w 2408807"/>
                <a:gd name="connsiteY22" fmla="*/ 40680 h 2254305"/>
                <a:gd name="connsiteX23" fmla="*/ 1552908 w 2408807"/>
                <a:gd name="connsiteY23" fmla="*/ 99801 h 2254305"/>
                <a:gd name="connsiteX24" fmla="*/ 1596263 w 2408807"/>
                <a:gd name="connsiteY24" fmla="*/ 154980 h 2254305"/>
                <a:gd name="connsiteX25" fmla="*/ 1592321 w 2408807"/>
                <a:gd name="connsiteY25" fmla="*/ 233808 h 2254305"/>
                <a:gd name="connsiteX26" fmla="*/ 1627794 w 2408807"/>
                <a:gd name="connsiteY26" fmla="*/ 249573 h 2254305"/>
                <a:gd name="connsiteX27" fmla="*/ 1702680 w 2408807"/>
                <a:gd name="connsiteY27" fmla="*/ 308694 h 2254305"/>
                <a:gd name="connsiteX28" fmla="*/ 1730270 w 2408807"/>
                <a:gd name="connsiteY28" fmla="*/ 430877 h 2254305"/>
                <a:gd name="connsiteX29" fmla="*/ 1742094 w 2408807"/>
                <a:gd name="connsiteY29" fmla="*/ 600356 h 2254305"/>
                <a:gd name="connsiteX30" fmla="*/ 1722387 w 2408807"/>
                <a:gd name="connsiteY30" fmla="*/ 694949 h 2254305"/>
                <a:gd name="connsiteX31" fmla="*/ 1746035 w 2408807"/>
                <a:gd name="connsiteY31" fmla="*/ 758011 h 2254305"/>
                <a:gd name="connsiteX32" fmla="*/ 1702680 w 2408807"/>
                <a:gd name="connsiteY32" fmla="*/ 899901 h 2254305"/>
                <a:gd name="connsiteX33" fmla="*/ 1651442 w 2408807"/>
                <a:gd name="connsiteY33" fmla="*/ 966904 h 2254305"/>
                <a:gd name="connsiteX34" fmla="*/ 1651442 w 2408807"/>
                <a:gd name="connsiteY34" fmla="*/ 966904 h 2254305"/>
                <a:gd name="connsiteX35" fmla="*/ 1627794 w 2408807"/>
                <a:gd name="connsiteY35" fmla="*/ 986611 h 2254305"/>
                <a:gd name="connsiteX36" fmla="*/ 1604146 w 2408807"/>
                <a:gd name="connsiteY36" fmla="*/ 1128501 h 2254305"/>
                <a:gd name="connsiteX37" fmla="*/ 1533201 w 2408807"/>
                <a:gd name="connsiteY37" fmla="*/ 1258566 h 2254305"/>
                <a:gd name="connsiteX38" fmla="*/ 1509552 w 2408807"/>
                <a:gd name="connsiteY38" fmla="*/ 1309804 h 2254305"/>
                <a:gd name="connsiteX39" fmla="*/ 1525318 w 2408807"/>
                <a:gd name="connsiteY39" fmla="*/ 1408339 h 2254305"/>
                <a:gd name="connsiteX40" fmla="*/ 1592321 w 2408807"/>
                <a:gd name="connsiteY40" fmla="*/ 1491108 h 2254305"/>
                <a:gd name="connsiteX41" fmla="*/ 1848511 w 2408807"/>
                <a:gd name="connsiteY41" fmla="*/ 1550228 h 2254305"/>
                <a:gd name="connsiteX42" fmla="*/ 2077111 w 2408807"/>
                <a:gd name="connsiteY42" fmla="*/ 1609349 h 2254305"/>
                <a:gd name="connsiteX43" fmla="*/ 2211118 w 2408807"/>
                <a:gd name="connsiteY43" fmla="*/ 1652704 h 2254305"/>
                <a:gd name="connsiteX44" fmla="*/ 2325418 w 2408807"/>
                <a:gd name="connsiteY44" fmla="*/ 1696059 h 2254305"/>
                <a:gd name="connsiteX45" fmla="*/ 2360890 w 2408807"/>
                <a:gd name="connsiteY45" fmla="*/ 1849773 h 2254305"/>
                <a:gd name="connsiteX46" fmla="*/ 2388480 w 2408807"/>
                <a:gd name="connsiteY46" fmla="*/ 2050783 h 2254305"/>
                <a:gd name="connsiteX47" fmla="*/ 2408187 w 2408807"/>
                <a:gd name="connsiteY47" fmla="*/ 2232087 h 2254305"/>
                <a:gd name="connsiteX48" fmla="*/ 2404246 w 2408807"/>
                <a:gd name="connsiteY48" fmla="*/ 2232087 h 2254305"/>
                <a:gd name="connsiteX49" fmla="*/ 1229715 w 2408807"/>
                <a:gd name="connsiteY49" fmla="*/ 2236027 h 2254305"/>
                <a:gd name="connsiteX50" fmla="*/ 4 w 2408807"/>
                <a:gd name="connsiteY50" fmla="*/ 2232087 h 2254305"/>
                <a:gd name="connsiteX0" fmla="*/ 0 w 2408803"/>
                <a:gd name="connsiteY0" fmla="*/ 2232087 h 2245516"/>
                <a:gd name="connsiteX1" fmla="*/ 59121 w 2408803"/>
                <a:gd name="connsiteY1" fmla="*/ 1834008 h 2245516"/>
                <a:gd name="connsiteX2" fmla="*/ 106417 w 2408803"/>
                <a:gd name="connsiteY2" fmla="*/ 1692118 h 2245516"/>
                <a:gd name="connsiteX3" fmla="*/ 220717 w 2408803"/>
                <a:gd name="connsiteY3" fmla="*/ 1636939 h 2245516"/>
                <a:gd name="connsiteX4" fmla="*/ 855280 w 2408803"/>
                <a:gd name="connsiteY4" fmla="*/ 1455635 h 2245516"/>
                <a:gd name="connsiteX5" fmla="*/ 851338 w 2408803"/>
                <a:gd name="connsiteY5" fmla="*/ 1459577 h 2245516"/>
                <a:gd name="connsiteX6" fmla="*/ 902576 w 2408803"/>
                <a:gd name="connsiteY6" fmla="*/ 1364983 h 2245516"/>
                <a:gd name="connsiteX7" fmla="*/ 890752 w 2408803"/>
                <a:gd name="connsiteY7" fmla="*/ 1254625 h 2245516"/>
                <a:gd name="connsiteX8" fmla="*/ 827690 w 2408803"/>
                <a:gd name="connsiteY8" fmla="*/ 1160032 h 2245516"/>
                <a:gd name="connsiteX9" fmla="*/ 780393 w 2408803"/>
                <a:gd name="connsiteY9" fmla="*/ 1053614 h 2245516"/>
                <a:gd name="connsiteX10" fmla="*/ 772511 w 2408803"/>
                <a:gd name="connsiteY10" fmla="*/ 970846 h 2245516"/>
                <a:gd name="connsiteX11" fmla="*/ 737038 w 2408803"/>
                <a:gd name="connsiteY11" fmla="*/ 939314 h 2245516"/>
                <a:gd name="connsiteX12" fmla="*/ 685800 w 2408803"/>
                <a:gd name="connsiteY12" fmla="*/ 852604 h 2245516"/>
                <a:gd name="connsiteX13" fmla="*/ 673976 w 2408803"/>
                <a:gd name="connsiteY13" fmla="*/ 742246 h 2245516"/>
                <a:gd name="connsiteX14" fmla="*/ 693683 w 2408803"/>
                <a:gd name="connsiteY14" fmla="*/ 687066 h 2245516"/>
                <a:gd name="connsiteX15" fmla="*/ 681859 w 2408803"/>
                <a:gd name="connsiteY15" fmla="*/ 596414 h 2245516"/>
                <a:gd name="connsiteX16" fmla="*/ 670035 w 2408803"/>
                <a:gd name="connsiteY16" fmla="*/ 501821 h 2245516"/>
                <a:gd name="connsiteX17" fmla="*/ 701566 w 2408803"/>
                <a:gd name="connsiteY17" fmla="*/ 332342 h 2245516"/>
                <a:gd name="connsiteX18" fmla="*/ 752804 w 2408803"/>
                <a:gd name="connsiteY18" fmla="*/ 210159 h 2245516"/>
                <a:gd name="connsiteX19" fmla="*/ 847397 w 2408803"/>
                <a:gd name="connsiteY19" fmla="*/ 127390 h 2245516"/>
                <a:gd name="connsiteX20" fmla="*/ 1056290 w 2408803"/>
                <a:gd name="connsiteY20" fmla="*/ 20973 h 2245516"/>
                <a:gd name="connsiteX21" fmla="*/ 1269124 w 2408803"/>
                <a:gd name="connsiteY21" fmla="*/ 1266 h 2245516"/>
                <a:gd name="connsiteX22" fmla="*/ 1438604 w 2408803"/>
                <a:gd name="connsiteY22" fmla="*/ 40680 h 2245516"/>
                <a:gd name="connsiteX23" fmla="*/ 1552904 w 2408803"/>
                <a:gd name="connsiteY23" fmla="*/ 99801 h 2245516"/>
                <a:gd name="connsiteX24" fmla="*/ 1596259 w 2408803"/>
                <a:gd name="connsiteY24" fmla="*/ 154980 h 2245516"/>
                <a:gd name="connsiteX25" fmla="*/ 1592317 w 2408803"/>
                <a:gd name="connsiteY25" fmla="*/ 233808 h 2245516"/>
                <a:gd name="connsiteX26" fmla="*/ 1627790 w 2408803"/>
                <a:gd name="connsiteY26" fmla="*/ 249573 h 2245516"/>
                <a:gd name="connsiteX27" fmla="*/ 1702676 w 2408803"/>
                <a:gd name="connsiteY27" fmla="*/ 308694 h 2245516"/>
                <a:gd name="connsiteX28" fmla="*/ 1730266 w 2408803"/>
                <a:gd name="connsiteY28" fmla="*/ 430877 h 2245516"/>
                <a:gd name="connsiteX29" fmla="*/ 1742090 w 2408803"/>
                <a:gd name="connsiteY29" fmla="*/ 600356 h 2245516"/>
                <a:gd name="connsiteX30" fmla="*/ 1722383 w 2408803"/>
                <a:gd name="connsiteY30" fmla="*/ 694949 h 2245516"/>
                <a:gd name="connsiteX31" fmla="*/ 1746031 w 2408803"/>
                <a:gd name="connsiteY31" fmla="*/ 758011 h 2245516"/>
                <a:gd name="connsiteX32" fmla="*/ 1702676 w 2408803"/>
                <a:gd name="connsiteY32" fmla="*/ 899901 h 2245516"/>
                <a:gd name="connsiteX33" fmla="*/ 1651438 w 2408803"/>
                <a:gd name="connsiteY33" fmla="*/ 966904 h 2245516"/>
                <a:gd name="connsiteX34" fmla="*/ 1651438 w 2408803"/>
                <a:gd name="connsiteY34" fmla="*/ 966904 h 2245516"/>
                <a:gd name="connsiteX35" fmla="*/ 1627790 w 2408803"/>
                <a:gd name="connsiteY35" fmla="*/ 986611 h 2245516"/>
                <a:gd name="connsiteX36" fmla="*/ 1604142 w 2408803"/>
                <a:gd name="connsiteY36" fmla="*/ 1128501 h 2245516"/>
                <a:gd name="connsiteX37" fmla="*/ 1533197 w 2408803"/>
                <a:gd name="connsiteY37" fmla="*/ 1258566 h 2245516"/>
                <a:gd name="connsiteX38" fmla="*/ 1509548 w 2408803"/>
                <a:gd name="connsiteY38" fmla="*/ 1309804 h 2245516"/>
                <a:gd name="connsiteX39" fmla="*/ 1525314 w 2408803"/>
                <a:gd name="connsiteY39" fmla="*/ 1408339 h 2245516"/>
                <a:gd name="connsiteX40" fmla="*/ 1592317 w 2408803"/>
                <a:gd name="connsiteY40" fmla="*/ 1491108 h 2245516"/>
                <a:gd name="connsiteX41" fmla="*/ 1848507 w 2408803"/>
                <a:gd name="connsiteY41" fmla="*/ 1550228 h 2245516"/>
                <a:gd name="connsiteX42" fmla="*/ 2077107 w 2408803"/>
                <a:gd name="connsiteY42" fmla="*/ 1609349 h 2245516"/>
                <a:gd name="connsiteX43" fmla="*/ 2211114 w 2408803"/>
                <a:gd name="connsiteY43" fmla="*/ 1652704 h 2245516"/>
                <a:gd name="connsiteX44" fmla="*/ 2325414 w 2408803"/>
                <a:gd name="connsiteY44" fmla="*/ 1696059 h 2245516"/>
                <a:gd name="connsiteX45" fmla="*/ 2360886 w 2408803"/>
                <a:gd name="connsiteY45" fmla="*/ 1849773 h 2245516"/>
                <a:gd name="connsiteX46" fmla="*/ 2388476 w 2408803"/>
                <a:gd name="connsiteY46" fmla="*/ 2050783 h 2245516"/>
                <a:gd name="connsiteX47" fmla="*/ 2408183 w 2408803"/>
                <a:gd name="connsiteY47" fmla="*/ 2232087 h 2245516"/>
                <a:gd name="connsiteX48" fmla="*/ 2404242 w 2408803"/>
                <a:gd name="connsiteY48" fmla="*/ 2232087 h 2245516"/>
                <a:gd name="connsiteX49" fmla="*/ 1229711 w 2408803"/>
                <a:gd name="connsiteY49" fmla="*/ 2236027 h 2245516"/>
                <a:gd name="connsiteX50" fmla="*/ 0 w 2408803"/>
                <a:gd name="connsiteY50" fmla="*/ 2232087 h 2245516"/>
                <a:gd name="connsiteX0" fmla="*/ 0 w 2408803"/>
                <a:gd name="connsiteY0" fmla="*/ 2232087 h 2245516"/>
                <a:gd name="connsiteX1" fmla="*/ 59121 w 2408803"/>
                <a:gd name="connsiteY1" fmla="*/ 1834008 h 2245516"/>
                <a:gd name="connsiteX2" fmla="*/ 106417 w 2408803"/>
                <a:gd name="connsiteY2" fmla="*/ 1692118 h 2245516"/>
                <a:gd name="connsiteX3" fmla="*/ 220717 w 2408803"/>
                <a:gd name="connsiteY3" fmla="*/ 1636939 h 2245516"/>
                <a:gd name="connsiteX4" fmla="*/ 855280 w 2408803"/>
                <a:gd name="connsiteY4" fmla="*/ 1455635 h 2245516"/>
                <a:gd name="connsiteX5" fmla="*/ 851338 w 2408803"/>
                <a:gd name="connsiteY5" fmla="*/ 1459577 h 2245516"/>
                <a:gd name="connsiteX6" fmla="*/ 902576 w 2408803"/>
                <a:gd name="connsiteY6" fmla="*/ 1364983 h 2245516"/>
                <a:gd name="connsiteX7" fmla="*/ 890752 w 2408803"/>
                <a:gd name="connsiteY7" fmla="*/ 1254625 h 2245516"/>
                <a:gd name="connsiteX8" fmla="*/ 827690 w 2408803"/>
                <a:gd name="connsiteY8" fmla="*/ 1160032 h 2245516"/>
                <a:gd name="connsiteX9" fmla="*/ 780393 w 2408803"/>
                <a:gd name="connsiteY9" fmla="*/ 1053614 h 2245516"/>
                <a:gd name="connsiteX10" fmla="*/ 772511 w 2408803"/>
                <a:gd name="connsiteY10" fmla="*/ 970846 h 2245516"/>
                <a:gd name="connsiteX11" fmla="*/ 737038 w 2408803"/>
                <a:gd name="connsiteY11" fmla="*/ 939314 h 2245516"/>
                <a:gd name="connsiteX12" fmla="*/ 685800 w 2408803"/>
                <a:gd name="connsiteY12" fmla="*/ 852604 h 2245516"/>
                <a:gd name="connsiteX13" fmla="*/ 673976 w 2408803"/>
                <a:gd name="connsiteY13" fmla="*/ 742246 h 2245516"/>
                <a:gd name="connsiteX14" fmla="*/ 693683 w 2408803"/>
                <a:gd name="connsiteY14" fmla="*/ 687066 h 2245516"/>
                <a:gd name="connsiteX15" fmla="*/ 681859 w 2408803"/>
                <a:gd name="connsiteY15" fmla="*/ 596414 h 2245516"/>
                <a:gd name="connsiteX16" fmla="*/ 670035 w 2408803"/>
                <a:gd name="connsiteY16" fmla="*/ 501821 h 2245516"/>
                <a:gd name="connsiteX17" fmla="*/ 701566 w 2408803"/>
                <a:gd name="connsiteY17" fmla="*/ 332342 h 2245516"/>
                <a:gd name="connsiteX18" fmla="*/ 752804 w 2408803"/>
                <a:gd name="connsiteY18" fmla="*/ 210159 h 2245516"/>
                <a:gd name="connsiteX19" fmla="*/ 847397 w 2408803"/>
                <a:gd name="connsiteY19" fmla="*/ 127390 h 2245516"/>
                <a:gd name="connsiteX20" fmla="*/ 1056290 w 2408803"/>
                <a:gd name="connsiteY20" fmla="*/ 20973 h 2245516"/>
                <a:gd name="connsiteX21" fmla="*/ 1269124 w 2408803"/>
                <a:gd name="connsiteY21" fmla="*/ 1266 h 2245516"/>
                <a:gd name="connsiteX22" fmla="*/ 1438604 w 2408803"/>
                <a:gd name="connsiteY22" fmla="*/ 40680 h 2245516"/>
                <a:gd name="connsiteX23" fmla="*/ 1552904 w 2408803"/>
                <a:gd name="connsiteY23" fmla="*/ 99801 h 2245516"/>
                <a:gd name="connsiteX24" fmla="*/ 1596259 w 2408803"/>
                <a:gd name="connsiteY24" fmla="*/ 154980 h 2245516"/>
                <a:gd name="connsiteX25" fmla="*/ 1608082 w 2408803"/>
                <a:gd name="connsiteY25" fmla="*/ 214101 h 2245516"/>
                <a:gd name="connsiteX26" fmla="*/ 1627790 w 2408803"/>
                <a:gd name="connsiteY26" fmla="*/ 249573 h 2245516"/>
                <a:gd name="connsiteX27" fmla="*/ 1702676 w 2408803"/>
                <a:gd name="connsiteY27" fmla="*/ 308694 h 2245516"/>
                <a:gd name="connsiteX28" fmla="*/ 1730266 w 2408803"/>
                <a:gd name="connsiteY28" fmla="*/ 430877 h 2245516"/>
                <a:gd name="connsiteX29" fmla="*/ 1742090 w 2408803"/>
                <a:gd name="connsiteY29" fmla="*/ 600356 h 2245516"/>
                <a:gd name="connsiteX30" fmla="*/ 1722383 w 2408803"/>
                <a:gd name="connsiteY30" fmla="*/ 694949 h 2245516"/>
                <a:gd name="connsiteX31" fmla="*/ 1746031 w 2408803"/>
                <a:gd name="connsiteY31" fmla="*/ 758011 h 2245516"/>
                <a:gd name="connsiteX32" fmla="*/ 1702676 w 2408803"/>
                <a:gd name="connsiteY32" fmla="*/ 899901 h 2245516"/>
                <a:gd name="connsiteX33" fmla="*/ 1651438 w 2408803"/>
                <a:gd name="connsiteY33" fmla="*/ 966904 h 2245516"/>
                <a:gd name="connsiteX34" fmla="*/ 1651438 w 2408803"/>
                <a:gd name="connsiteY34" fmla="*/ 966904 h 2245516"/>
                <a:gd name="connsiteX35" fmla="*/ 1627790 w 2408803"/>
                <a:gd name="connsiteY35" fmla="*/ 986611 h 2245516"/>
                <a:gd name="connsiteX36" fmla="*/ 1604142 w 2408803"/>
                <a:gd name="connsiteY36" fmla="*/ 1128501 h 2245516"/>
                <a:gd name="connsiteX37" fmla="*/ 1533197 w 2408803"/>
                <a:gd name="connsiteY37" fmla="*/ 1258566 h 2245516"/>
                <a:gd name="connsiteX38" fmla="*/ 1509548 w 2408803"/>
                <a:gd name="connsiteY38" fmla="*/ 1309804 h 2245516"/>
                <a:gd name="connsiteX39" fmla="*/ 1525314 w 2408803"/>
                <a:gd name="connsiteY39" fmla="*/ 1408339 h 2245516"/>
                <a:gd name="connsiteX40" fmla="*/ 1592317 w 2408803"/>
                <a:gd name="connsiteY40" fmla="*/ 1491108 h 2245516"/>
                <a:gd name="connsiteX41" fmla="*/ 1848507 w 2408803"/>
                <a:gd name="connsiteY41" fmla="*/ 1550228 h 2245516"/>
                <a:gd name="connsiteX42" fmla="*/ 2077107 w 2408803"/>
                <a:gd name="connsiteY42" fmla="*/ 1609349 h 2245516"/>
                <a:gd name="connsiteX43" fmla="*/ 2211114 w 2408803"/>
                <a:gd name="connsiteY43" fmla="*/ 1652704 h 2245516"/>
                <a:gd name="connsiteX44" fmla="*/ 2325414 w 2408803"/>
                <a:gd name="connsiteY44" fmla="*/ 1696059 h 2245516"/>
                <a:gd name="connsiteX45" fmla="*/ 2360886 w 2408803"/>
                <a:gd name="connsiteY45" fmla="*/ 1849773 h 2245516"/>
                <a:gd name="connsiteX46" fmla="*/ 2388476 w 2408803"/>
                <a:gd name="connsiteY46" fmla="*/ 2050783 h 2245516"/>
                <a:gd name="connsiteX47" fmla="*/ 2408183 w 2408803"/>
                <a:gd name="connsiteY47" fmla="*/ 2232087 h 2245516"/>
                <a:gd name="connsiteX48" fmla="*/ 2404242 w 2408803"/>
                <a:gd name="connsiteY48" fmla="*/ 2232087 h 2245516"/>
                <a:gd name="connsiteX49" fmla="*/ 1229711 w 2408803"/>
                <a:gd name="connsiteY49" fmla="*/ 2236027 h 2245516"/>
                <a:gd name="connsiteX50" fmla="*/ 0 w 2408803"/>
                <a:gd name="connsiteY50" fmla="*/ 2232087 h 2245516"/>
                <a:gd name="connsiteX0" fmla="*/ 0 w 2408803"/>
                <a:gd name="connsiteY0" fmla="*/ 2232087 h 2245516"/>
                <a:gd name="connsiteX1" fmla="*/ 59121 w 2408803"/>
                <a:gd name="connsiteY1" fmla="*/ 1834008 h 2245516"/>
                <a:gd name="connsiteX2" fmla="*/ 106417 w 2408803"/>
                <a:gd name="connsiteY2" fmla="*/ 1692118 h 2245516"/>
                <a:gd name="connsiteX3" fmla="*/ 220717 w 2408803"/>
                <a:gd name="connsiteY3" fmla="*/ 1636939 h 2245516"/>
                <a:gd name="connsiteX4" fmla="*/ 855280 w 2408803"/>
                <a:gd name="connsiteY4" fmla="*/ 1455635 h 2245516"/>
                <a:gd name="connsiteX5" fmla="*/ 851338 w 2408803"/>
                <a:gd name="connsiteY5" fmla="*/ 1459577 h 2245516"/>
                <a:gd name="connsiteX6" fmla="*/ 902576 w 2408803"/>
                <a:gd name="connsiteY6" fmla="*/ 1364983 h 2245516"/>
                <a:gd name="connsiteX7" fmla="*/ 890752 w 2408803"/>
                <a:gd name="connsiteY7" fmla="*/ 1254625 h 2245516"/>
                <a:gd name="connsiteX8" fmla="*/ 827690 w 2408803"/>
                <a:gd name="connsiteY8" fmla="*/ 1160032 h 2245516"/>
                <a:gd name="connsiteX9" fmla="*/ 780393 w 2408803"/>
                <a:gd name="connsiteY9" fmla="*/ 1053614 h 2245516"/>
                <a:gd name="connsiteX10" fmla="*/ 772511 w 2408803"/>
                <a:gd name="connsiteY10" fmla="*/ 970846 h 2245516"/>
                <a:gd name="connsiteX11" fmla="*/ 737038 w 2408803"/>
                <a:gd name="connsiteY11" fmla="*/ 939314 h 2245516"/>
                <a:gd name="connsiteX12" fmla="*/ 685800 w 2408803"/>
                <a:gd name="connsiteY12" fmla="*/ 852604 h 2245516"/>
                <a:gd name="connsiteX13" fmla="*/ 673976 w 2408803"/>
                <a:gd name="connsiteY13" fmla="*/ 742246 h 2245516"/>
                <a:gd name="connsiteX14" fmla="*/ 693683 w 2408803"/>
                <a:gd name="connsiteY14" fmla="*/ 687066 h 2245516"/>
                <a:gd name="connsiteX15" fmla="*/ 681859 w 2408803"/>
                <a:gd name="connsiteY15" fmla="*/ 596414 h 2245516"/>
                <a:gd name="connsiteX16" fmla="*/ 670035 w 2408803"/>
                <a:gd name="connsiteY16" fmla="*/ 501821 h 2245516"/>
                <a:gd name="connsiteX17" fmla="*/ 701566 w 2408803"/>
                <a:gd name="connsiteY17" fmla="*/ 332342 h 2245516"/>
                <a:gd name="connsiteX18" fmla="*/ 752804 w 2408803"/>
                <a:gd name="connsiteY18" fmla="*/ 210159 h 2245516"/>
                <a:gd name="connsiteX19" fmla="*/ 847397 w 2408803"/>
                <a:gd name="connsiteY19" fmla="*/ 127390 h 2245516"/>
                <a:gd name="connsiteX20" fmla="*/ 1056290 w 2408803"/>
                <a:gd name="connsiteY20" fmla="*/ 20973 h 2245516"/>
                <a:gd name="connsiteX21" fmla="*/ 1269124 w 2408803"/>
                <a:gd name="connsiteY21" fmla="*/ 1266 h 2245516"/>
                <a:gd name="connsiteX22" fmla="*/ 1438604 w 2408803"/>
                <a:gd name="connsiteY22" fmla="*/ 40680 h 2245516"/>
                <a:gd name="connsiteX23" fmla="*/ 1552904 w 2408803"/>
                <a:gd name="connsiteY23" fmla="*/ 99801 h 2245516"/>
                <a:gd name="connsiteX24" fmla="*/ 1596259 w 2408803"/>
                <a:gd name="connsiteY24" fmla="*/ 154980 h 2245516"/>
                <a:gd name="connsiteX25" fmla="*/ 1608082 w 2408803"/>
                <a:gd name="connsiteY25" fmla="*/ 214101 h 2245516"/>
                <a:gd name="connsiteX26" fmla="*/ 1655380 w 2408803"/>
                <a:gd name="connsiteY26" fmla="*/ 237749 h 2245516"/>
                <a:gd name="connsiteX27" fmla="*/ 1702676 w 2408803"/>
                <a:gd name="connsiteY27" fmla="*/ 308694 h 2245516"/>
                <a:gd name="connsiteX28" fmla="*/ 1730266 w 2408803"/>
                <a:gd name="connsiteY28" fmla="*/ 430877 h 2245516"/>
                <a:gd name="connsiteX29" fmla="*/ 1742090 w 2408803"/>
                <a:gd name="connsiteY29" fmla="*/ 600356 h 2245516"/>
                <a:gd name="connsiteX30" fmla="*/ 1722383 w 2408803"/>
                <a:gd name="connsiteY30" fmla="*/ 694949 h 2245516"/>
                <a:gd name="connsiteX31" fmla="*/ 1746031 w 2408803"/>
                <a:gd name="connsiteY31" fmla="*/ 758011 h 2245516"/>
                <a:gd name="connsiteX32" fmla="*/ 1702676 w 2408803"/>
                <a:gd name="connsiteY32" fmla="*/ 899901 h 2245516"/>
                <a:gd name="connsiteX33" fmla="*/ 1651438 w 2408803"/>
                <a:gd name="connsiteY33" fmla="*/ 966904 h 2245516"/>
                <a:gd name="connsiteX34" fmla="*/ 1651438 w 2408803"/>
                <a:gd name="connsiteY34" fmla="*/ 966904 h 2245516"/>
                <a:gd name="connsiteX35" fmla="*/ 1627790 w 2408803"/>
                <a:gd name="connsiteY35" fmla="*/ 986611 h 2245516"/>
                <a:gd name="connsiteX36" fmla="*/ 1604142 w 2408803"/>
                <a:gd name="connsiteY36" fmla="*/ 1128501 h 2245516"/>
                <a:gd name="connsiteX37" fmla="*/ 1533197 w 2408803"/>
                <a:gd name="connsiteY37" fmla="*/ 1258566 h 2245516"/>
                <a:gd name="connsiteX38" fmla="*/ 1509548 w 2408803"/>
                <a:gd name="connsiteY38" fmla="*/ 1309804 h 2245516"/>
                <a:gd name="connsiteX39" fmla="*/ 1525314 w 2408803"/>
                <a:gd name="connsiteY39" fmla="*/ 1408339 h 2245516"/>
                <a:gd name="connsiteX40" fmla="*/ 1592317 w 2408803"/>
                <a:gd name="connsiteY40" fmla="*/ 1491108 h 2245516"/>
                <a:gd name="connsiteX41" fmla="*/ 1848507 w 2408803"/>
                <a:gd name="connsiteY41" fmla="*/ 1550228 h 2245516"/>
                <a:gd name="connsiteX42" fmla="*/ 2077107 w 2408803"/>
                <a:gd name="connsiteY42" fmla="*/ 1609349 h 2245516"/>
                <a:gd name="connsiteX43" fmla="*/ 2211114 w 2408803"/>
                <a:gd name="connsiteY43" fmla="*/ 1652704 h 2245516"/>
                <a:gd name="connsiteX44" fmla="*/ 2325414 w 2408803"/>
                <a:gd name="connsiteY44" fmla="*/ 1696059 h 2245516"/>
                <a:gd name="connsiteX45" fmla="*/ 2360886 w 2408803"/>
                <a:gd name="connsiteY45" fmla="*/ 1849773 h 2245516"/>
                <a:gd name="connsiteX46" fmla="*/ 2388476 w 2408803"/>
                <a:gd name="connsiteY46" fmla="*/ 2050783 h 2245516"/>
                <a:gd name="connsiteX47" fmla="*/ 2408183 w 2408803"/>
                <a:gd name="connsiteY47" fmla="*/ 2232087 h 2245516"/>
                <a:gd name="connsiteX48" fmla="*/ 2404242 w 2408803"/>
                <a:gd name="connsiteY48" fmla="*/ 2232087 h 2245516"/>
                <a:gd name="connsiteX49" fmla="*/ 1229711 w 2408803"/>
                <a:gd name="connsiteY49" fmla="*/ 2236027 h 2245516"/>
                <a:gd name="connsiteX50" fmla="*/ 0 w 2408803"/>
                <a:gd name="connsiteY50" fmla="*/ 2232087 h 2245516"/>
                <a:gd name="connsiteX0" fmla="*/ 0 w 2408803"/>
                <a:gd name="connsiteY0" fmla="*/ 2232087 h 2245516"/>
                <a:gd name="connsiteX1" fmla="*/ 59121 w 2408803"/>
                <a:gd name="connsiteY1" fmla="*/ 1834008 h 2245516"/>
                <a:gd name="connsiteX2" fmla="*/ 106417 w 2408803"/>
                <a:gd name="connsiteY2" fmla="*/ 1692118 h 2245516"/>
                <a:gd name="connsiteX3" fmla="*/ 220717 w 2408803"/>
                <a:gd name="connsiteY3" fmla="*/ 1636939 h 2245516"/>
                <a:gd name="connsiteX4" fmla="*/ 855280 w 2408803"/>
                <a:gd name="connsiteY4" fmla="*/ 1455635 h 2245516"/>
                <a:gd name="connsiteX5" fmla="*/ 981404 w 2408803"/>
                <a:gd name="connsiteY5" fmla="*/ 1467460 h 2245516"/>
                <a:gd name="connsiteX6" fmla="*/ 902576 w 2408803"/>
                <a:gd name="connsiteY6" fmla="*/ 1364983 h 2245516"/>
                <a:gd name="connsiteX7" fmla="*/ 890752 w 2408803"/>
                <a:gd name="connsiteY7" fmla="*/ 1254625 h 2245516"/>
                <a:gd name="connsiteX8" fmla="*/ 827690 w 2408803"/>
                <a:gd name="connsiteY8" fmla="*/ 1160032 h 2245516"/>
                <a:gd name="connsiteX9" fmla="*/ 780393 w 2408803"/>
                <a:gd name="connsiteY9" fmla="*/ 1053614 h 2245516"/>
                <a:gd name="connsiteX10" fmla="*/ 772511 w 2408803"/>
                <a:gd name="connsiteY10" fmla="*/ 970846 h 2245516"/>
                <a:gd name="connsiteX11" fmla="*/ 737038 w 2408803"/>
                <a:gd name="connsiteY11" fmla="*/ 939314 h 2245516"/>
                <a:gd name="connsiteX12" fmla="*/ 685800 w 2408803"/>
                <a:gd name="connsiteY12" fmla="*/ 852604 h 2245516"/>
                <a:gd name="connsiteX13" fmla="*/ 673976 w 2408803"/>
                <a:gd name="connsiteY13" fmla="*/ 742246 h 2245516"/>
                <a:gd name="connsiteX14" fmla="*/ 693683 w 2408803"/>
                <a:gd name="connsiteY14" fmla="*/ 687066 h 2245516"/>
                <a:gd name="connsiteX15" fmla="*/ 681859 w 2408803"/>
                <a:gd name="connsiteY15" fmla="*/ 596414 h 2245516"/>
                <a:gd name="connsiteX16" fmla="*/ 670035 w 2408803"/>
                <a:gd name="connsiteY16" fmla="*/ 501821 h 2245516"/>
                <a:gd name="connsiteX17" fmla="*/ 701566 w 2408803"/>
                <a:gd name="connsiteY17" fmla="*/ 332342 h 2245516"/>
                <a:gd name="connsiteX18" fmla="*/ 752804 w 2408803"/>
                <a:gd name="connsiteY18" fmla="*/ 210159 h 2245516"/>
                <a:gd name="connsiteX19" fmla="*/ 847397 w 2408803"/>
                <a:gd name="connsiteY19" fmla="*/ 127390 h 2245516"/>
                <a:gd name="connsiteX20" fmla="*/ 1056290 w 2408803"/>
                <a:gd name="connsiteY20" fmla="*/ 20973 h 2245516"/>
                <a:gd name="connsiteX21" fmla="*/ 1269124 w 2408803"/>
                <a:gd name="connsiteY21" fmla="*/ 1266 h 2245516"/>
                <a:gd name="connsiteX22" fmla="*/ 1438604 w 2408803"/>
                <a:gd name="connsiteY22" fmla="*/ 40680 h 2245516"/>
                <a:gd name="connsiteX23" fmla="*/ 1552904 w 2408803"/>
                <a:gd name="connsiteY23" fmla="*/ 99801 h 2245516"/>
                <a:gd name="connsiteX24" fmla="*/ 1596259 w 2408803"/>
                <a:gd name="connsiteY24" fmla="*/ 154980 h 2245516"/>
                <a:gd name="connsiteX25" fmla="*/ 1608082 w 2408803"/>
                <a:gd name="connsiteY25" fmla="*/ 214101 h 2245516"/>
                <a:gd name="connsiteX26" fmla="*/ 1655380 w 2408803"/>
                <a:gd name="connsiteY26" fmla="*/ 237749 h 2245516"/>
                <a:gd name="connsiteX27" fmla="*/ 1702676 w 2408803"/>
                <a:gd name="connsiteY27" fmla="*/ 308694 h 2245516"/>
                <a:gd name="connsiteX28" fmla="*/ 1730266 w 2408803"/>
                <a:gd name="connsiteY28" fmla="*/ 430877 h 2245516"/>
                <a:gd name="connsiteX29" fmla="*/ 1742090 w 2408803"/>
                <a:gd name="connsiteY29" fmla="*/ 600356 h 2245516"/>
                <a:gd name="connsiteX30" fmla="*/ 1722383 w 2408803"/>
                <a:gd name="connsiteY30" fmla="*/ 694949 h 2245516"/>
                <a:gd name="connsiteX31" fmla="*/ 1746031 w 2408803"/>
                <a:gd name="connsiteY31" fmla="*/ 758011 h 2245516"/>
                <a:gd name="connsiteX32" fmla="*/ 1702676 w 2408803"/>
                <a:gd name="connsiteY32" fmla="*/ 899901 h 2245516"/>
                <a:gd name="connsiteX33" fmla="*/ 1651438 w 2408803"/>
                <a:gd name="connsiteY33" fmla="*/ 966904 h 2245516"/>
                <a:gd name="connsiteX34" fmla="*/ 1651438 w 2408803"/>
                <a:gd name="connsiteY34" fmla="*/ 966904 h 2245516"/>
                <a:gd name="connsiteX35" fmla="*/ 1627790 w 2408803"/>
                <a:gd name="connsiteY35" fmla="*/ 986611 h 2245516"/>
                <a:gd name="connsiteX36" fmla="*/ 1604142 w 2408803"/>
                <a:gd name="connsiteY36" fmla="*/ 1128501 h 2245516"/>
                <a:gd name="connsiteX37" fmla="*/ 1533197 w 2408803"/>
                <a:gd name="connsiteY37" fmla="*/ 1258566 h 2245516"/>
                <a:gd name="connsiteX38" fmla="*/ 1509548 w 2408803"/>
                <a:gd name="connsiteY38" fmla="*/ 1309804 h 2245516"/>
                <a:gd name="connsiteX39" fmla="*/ 1525314 w 2408803"/>
                <a:gd name="connsiteY39" fmla="*/ 1408339 h 2245516"/>
                <a:gd name="connsiteX40" fmla="*/ 1592317 w 2408803"/>
                <a:gd name="connsiteY40" fmla="*/ 1491108 h 2245516"/>
                <a:gd name="connsiteX41" fmla="*/ 1848507 w 2408803"/>
                <a:gd name="connsiteY41" fmla="*/ 1550228 h 2245516"/>
                <a:gd name="connsiteX42" fmla="*/ 2077107 w 2408803"/>
                <a:gd name="connsiteY42" fmla="*/ 1609349 h 2245516"/>
                <a:gd name="connsiteX43" fmla="*/ 2211114 w 2408803"/>
                <a:gd name="connsiteY43" fmla="*/ 1652704 h 2245516"/>
                <a:gd name="connsiteX44" fmla="*/ 2325414 w 2408803"/>
                <a:gd name="connsiteY44" fmla="*/ 1696059 h 2245516"/>
                <a:gd name="connsiteX45" fmla="*/ 2360886 w 2408803"/>
                <a:gd name="connsiteY45" fmla="*/ 1849773 h 2245516"/>
                <a:gd name="connsiteX46" fmla="*/ 2388476 w 2408803"/>
                <a:gd name="connsiteY46" fmla="*/ 2050783 h 2245516"/>
                <a:gd name="connsiteX47" fmla="*/ 2408183 w 2408803"/>
                <a:gd name="connsiteY47" fmla="*/ 2232087 h 2245516"/>
                <a:gd name="connsiteX48" fmla="*/ 2404242 w 2408803"/>
                <a:gd name="connsiteY48" fmla="*/ 2232087 h 2245516"/>
                <a:gd name="connsiteX49" fmla="*/ 1229711 w 2408803"/>
                <a:gd name="connsiteY49" fmla="*/ 2236027 h 2245516"/>
                <a:gd name="connsiteX50" fmla="*/ 0 w 2408803"/>
                <a:gd name="connsiteY50" fmla="*/ 2232087 h 2245516"/>
                <a:gd name="connsiteX0" fmla="*/ 0 w 2408803"/>
                <a:gd name="connsiteY0" fmla="*/ 2232087 h 2245516"/>
                <a:gd name="connsiteX1" fmla="*/ 59121 w 2408803"/>
                <a:gd name="connsiteY1" fmla="*/ 1834008 h 2245516"/>
                <a:gd name="connsiteX2" fmla="*/ 106417 w 2408803"/>
                <a:gd name="connsiteY2" fmla="*/ 1692118 h 2245516"/>
                <a:gd name="connsiteX3" fmla="*/ 220717 w 2408803"/>
                <a:gd name="connsiteY3" fmla="*/ 1636939 h 2245516"/>
                <a:gd name="connsiteX4" fmla="*/ 855280 w 2408803"/>
                <a:gd name="connsiteY4" fmla="*/ 1455635 h 2245516"/>
                <a:gd name="connsiteX5" fmla="*/ 878929 w 2408803"/>
                <a:gd name="connsiteY5" fmla="*/ 1400457 h 2245516"/>
                <a:gd name="connsiteX6" fmla="*/ 902576 w 2408803"/>
                <a:gd name="connsiteY6" fmla="*/ 1364983 h 2245516"/>
                <a:gd name="connsiteX7" fmla="*/ 890752 w 2408803"/>
                <a:gd name="connsiteY7" fmla="*/ 1254625 h 2245516"/>
                <a:gd name="connsiteX8" fmla="*/ 827690 w 2408803"/>
                <a:gd name="connsiteY8" fmla="*/ 1160032 h 2245516"/>
                <a:gd name="connsiteX9" fmla="*/ 780393 w 2408803"/>
                <a:gd name="connsiteY9" fmla="*/ 1053614 h 2245516"/>
                <a:gd name="connsiteX10" fmla="*/ 772511 w 2408803"/>
                <a:gd name="connsiteY10" fmla="*/ 970846 h 2245516"/>
                <a:gd name="connsiteX11" fmla="*/ 737038 w 2408803"/>
                <a:gd name="connsiteY11" fmla="*/ 939314 h 2245516"/>
                <a:gd name="connsiteX12" fmla="*/ 685800 w 2408803"/>
                <a:gd name="connsiteY12" fmla="*/ 852604 h 2245516"/>
                <a:gd name="connsiteX13" fmla="*/ 673976 w 2408803"/>
                <a:gd name="connsiteY13" fmla="*/ 742246 h 2245516"/>
                <a:gd name="connsiteX14" fmla="*/ 693683 w 2408803"/>
                <a:gd name="connsiteY14" fmla="*/ 687066 h 2245516"/>
                <a:gd name="connsiteX15" fmla="*/ 681859 w 2408803"/>
                <a:gd name="connsiteY15" fmla="*/ 596414 h 2245516"/>
                <a:gd name="connsiteX16" fmla="*/ 670035 w 2408803"/>
                <a:gd name="connsiteY16" fmla="*/ 501821 h 2245516"/>
                <a:gd name="connsiteX17" fmla="*/ 701566 w 2408803"/>
                <a:gd name="connsiteY17" fmla="*/ 332342 h 2245516"/>
                <a:gd name="connsiteX18" fmla="*/ 752804 w 2408803"/>
                <a:gd name="connsiteY18" fmla="*/ 210159 h 2245516"/>
                <a:gd name="connsiteX19" fmla="*/ 847397 w 2408803"/>
                <a:gd name="connsiteY19" fmla="*/ 127390 h 2245516"/>
                <a:gd name="connsiteX20" fmla="*/ 1056290 w 2408803"/>
                <a:gd name="connsiteY20" fmla="*/ 20973 h 2245516"/>
                <a:gd name="connsiteX21" fmla="*/ 1269124 w 2408803"/>
                <a:gd name="connsiteY21" fmla="*/ 1266 h 2245516"/>
                <a:gd name="connsiteX22" fmla="*/ 1438604 w 2408803"/>
                <a:gd name="connsiteY22" fmla="*/ 40680 h 2245516"/>
                <a:gd name="connsiteX23" fmla="*/ 1552904 w 2408803"/>
                <a:gd name="connsiteY23" fmla="*/ 99801 h 2245516"/>
                <a:gd name="connsiteX24" fmla="*/ 1596259 w 2408803"/>
                <a:gd name="connsiteY24" fmla="*/ 154980 h 2245516"/>
                <a:gd name="connsiteX25" fmla="*/ 1608082 w 2408803"/>
                <a:gd name="connsiteY25" fmla="*/ 214101 h 2245516"/>
                <a:gd name="connsiteX26" fmla="*/ 1655380 w 2408803"/>
                <a:gd name="connsiteY26" fmla="*/ 237749 h 2245516"/>
                <a:gd name="connsiteX27" fmla="*/ 1702676 w 2408803"/>
                <a:gd name="connsiteY27" fmla="*/ 308694 h 2245516"/>
                <a:gd name="connsiteX28" fmla="*/ 1730266 w 2408803"/>
                <a:gd name="connsiteY28" fmla="*/ 430877 h 2245516"/>
                <a:gd name="connsiteX29" fmla="*/ 1742090 w 2408803"/>
                <a:gd name="connsiteY29" fmla="*/ 600356 h 2245516"/>
                <a:gd name="connsiteX30" fmla="*/ 1722383 w 2408803"/>
                <a:gd name="connsiteY30" fmla="*/ 694949 h 2245516"/>
                <a:gd name="connsiteX31" fmla="*/ 1746031 w 2408803"/>
                <a:gd name="connsiteY31" fmla="*/ 758011 h 2245516"/>
                <a:gd name="connsiteX32" fmla="*/ 1702676 w 2408803"/>
                <a:gd name="connsiteY32" fmla="*/ 899901 h 2245516"/>
                <a:gd name="connsiteX33" fmla="*/ 1651438 w 2408803"/>
                <a:gd name="connsiteY33" fmla="*/ 966904 h 2245516"/>
                <a:gd name="connsiteX34" fmla="*/ 1651438 w 2408803"/>
                <a:gd name="connsiteY34" fmla="*/ 966904 h 2245516"/>
                <a:gd name="connsiteX35" fmla="*/ 1627790 w 2408803"/>
                <a:gd name="connsiteY35" fmla="*/ 986611 h 2245516"/>
                <a:gd name="connsiteX36" fmla="*/ 1604142 w 2408803"/>
                <a:gd name="connsiteY36" fmla="*/ 1128501 h 2245516"/>
                <a:gd name="connsiteX37" fmla="*/ 1533197 w 2408803"/>
                <a:gd name="connsiteY37" fmla="*/ 1258566 h 2245516"/>
                <a:gd name="connsiteX38" fmla="*/ 1509548 w 2408803"/>
                <a:gd name="connsiteY38" fmla="*/ 1309804 h 2245516"/>
                <a:gd name="connsiteX39" fmla="*/ 1525314 w 2408803"/>
                <a:gd name="connsiteY39" fmla="*/ 1408339 h 2245516"/>
                <a:gd name="connsiteX40" fmla="*/ 1592317 w 2408803"/>
                <a:gd name="connsiteY40" fmla="*/ 1491108 h 2245516"/>
                <a:gd name="connsiteX41" fmla="*/ 1848507 w 2408803"/>
                <a:gd name="connsiteY41" fmla="*/ 1550228 h 2245516"/>
                <a:gd name="connsiteX42" fmla="*/ 2077107 w 2408803"/>
                <a:gd name="connsiteY42" fmla="*/ 1609349 h 2245516"/>
                <a:gd name="connsiteX43" fmla="*/ 2211114 w 2408803"/>
                <a:gd name="connsiteY43" fmla="*/ 1652704 h 2245516"/>
                <a:gd name="connsiteX44" fmla="*/ 2325414 w 2408803"/>
                <a:gd name="connsiteY44" fmla="*/ 1696059 h 2245516"/>
                <a:gd name="connsiteX45" fmla="*/ 2360886 w 2408803"/>
                <a:gd name="connsiteY45" fmla="*/ 1849773 h 2245516"/>
                <a:gd name="connsiteX46" fmla="*/ 2388476 w 2408803"/>
                <a:gd name="connsiteY46" fmla="*/ 2050783 h 2245516"/>
                <a:gd name="connsiteX47" fmla="*/ 2408183 w 2408803"/>
                <a:gd name="connsiteY47" fmla="*/ 2232087 h 2245516"/>
                <a:gd name="connsiteX48" fmla="*/ 2404242 w 2408803"/>
                <a:gd name="connsiteY48" fmla="*/ 2232087 h 2245516"/>
                <a:gd name="connsiteX49" fmla="*/ 1229711 w 2408803"/>
                <a:gd name="connsiteY49" fmla="*/ 2236027 h 2245516"/>
                <a:gd name="connsiteX50" fmla="*/ 0 w 2408803"/>
                <a:gd name="connsiteY50" fmla="*/ 2232087 h 2245516"/>
                <a:gd name="connsiteX0" fmla="*/ 0 w 2408803"/>
                <a:gd name="connsiteY0" fmla="*/ 2232087 h 2245516"/>
                <a:gd name="connsiteX1" fmla="*/ 59121 w 2408803"/>
                <a:gd name="connsiteY1" fmla="*/ 1834008 h 2245516"/>
                <a:gd name="connsiteX2" fmla="*/ 106417 w 2408803"/>
                <a:gd name="connsiteY2" fmla="*/ 1692118 h 2245516"/>
                <a:gd name="connsiteX3" fmla="*/ 220717 w 2408803"/>
                <a:gd name="connsiteY3" fmla="*/ 1636939 h 2245516"/>
                <a:gd name="connsiteX4" fmla="*/ 855280 w 2408803"/>
                <a:gd name="connsiteY4" fmla="*/ 1455635 h 2245516"/>
                <a:gd name="connsiteX5" fmla="*/ 878929 w 2408803"/>
                <a:gd name="connsiteY5" fmla="*/ 1400457 h 2245516"/>
                <a:gd name="connsiteX6" fmla="*/ 902576 w 2408803"/>
                <a:gd name="connsiteY6" fmla="*/ 1364983 h 2245516"/>
                <a:gd name="connsiteX7" fmla="*/ 890752 w 2408803"/>
                <a:gd name="connsiteY7" fmla="*/ 1254625 h 2245516"/>
                <a:gd name="connsiteX8" fmla="*/ 827690 w 2408803"/>
                <a:gd name="connsiteY8" fmla="*/ 1160032 h 2245516"/>
                <a:gd name="connsiteX9" fmla="*/ 780393 w 2408803"/>
                <a:gd name="connsiteY9" fmla="*/ 1053614 h 2245516"/>
                <a:gd name="connsiteX10" fmla="*/ 772511 w 2408803"/>
                <a:gd name="connsiteY10" fmla="*/ 970846 h 2245516"/>
                <a:gd name="connsiteX11" fmla="*/ 737038 w 2408803"/>
                <a:gd name="connsiteY11" fmla="*/ 939314 h 2245516"/>
                <a:gd name="connsiteX12" fmla="*/ 685800 w 2408803"/>
                <a:gd name="connsiteY12" fmla="*/ 852604 h 2245516"/>
                <a:gd name="connsiteX13" fmla="*/ 673976 w 2408803"/>
                <a:gd name="connsiteY13" fmla="*/ 742246 h 2245516"/>
                <a:gd name="connsiteX14" fmla="*/ 693683 w 2408803"/>
                <a:gd name="connsiteY14" fmla="*/ 687066 h 2245516"/>
                <a:gd name="connsiteX15" fmla="*/ 681859 w 2408803"/>
                <a:gd name="connsiteY15" fmla="*/ 596414 h 2245516"/>
                <a:gd name="connsiteX16" fmla="*/ 670035 w 2408803"/>
                <a:gd name="connsiteY16" fmla="*/ 501821 h 2245516"/>
                <a:gd name="connsiteX17" fmla="*/ 701566 w 2408803"/>
                <a:gd name="connsiteY17" fmla="*/ 332342 h 2245516"/>
                <a:gd name="connsiteX18" fmla="*/ 752804 w 2408803"/>
                <a:gd name="connsiteY18" fmla="*/ 210159 h 2245516"/>
                <a:gd name="connsiteX19" fmla="*/ 847397 w 2408803"/>
                <a:gd name="connsiteY19" fmla="*/ 127390 h 2245516"/>
                <a:gd name="connsiteX20" fmla="*/ 1056290 w 2408803"/>
                <a:gd name="connsiteY20" fmla="*/ 20973 h 2245516"/>
                <a:gd name="connsiteX21" fmla="*/ 1269124 w 2408803"/>
                <a:gd name="connsiteY21" fmla="*/ 1266 h 2245516"/>
                <a:gd name="connsiteX22" fmla="*/ 1438604 w 2408803"/>
                <a:gd name="connsiteY22" fmla="*/ 40680 h 2245516"/>
                <a:gd name="connsiteX23" fmla="*/ 1552904 w 2408803"/>
                <a:gd name="connsiteY23" fmla="*/ 99801 h 2245516"/>
                <a:gd name="connsiteX24" fmla="*/ 1596259 w 2408803"/>
                <a:gd name="connsiteY24" fmla="*/ 154980 h 2245516"/>
                <a:gd name="connsiteX25" fmla="*/ 1608082 w 2408803"/>
                <a:gd name="connsiteY25" fmla="*/ 214101 h 2245516"/>
                <a:gd name="connsiteX26" fmla="*/ 1655380 w 2408803"/>
                <a:gd name="connsiteY26" fmla="*/ 237749 h 2245516"/>
                <a:gd name="connsiteX27" fmla="*/ 1702676 w 2408803"/>
                <a:gd name="connsiteY27" fmla="*/ 308694 h 2245516"/>
                <a:gd name="connsiteX28" fmla="*/ 1730266 w 2408803"/>
                <a:gd name="connsiteY28" fmla="*/ 430877 h 2245516"/>
                <a:gd name="connsiteX29" fmla="*/ 1742090 w 2408803"/>
                <a:gd name="connsiteY29" fmla="*/ 600356 h 2245516"/>
                <a:gd name="connsiteX30" fmla="*/ 1722383 w 2408803"/>
                <a:gd name="connsiteY30" fmla="*/ 694949 h 2245516"/>
                <a:gd name="connsiteX31" fmla="*/ 1746031 w 2408803"/>
                <a:gd name="connsiteY31" fmla="*/ 758011 h 2245516"/>
                <a:gd name="connsiteX32" fmla="*/ 1702676 w 2408803"/>
                <a:gd name="connsiteY32" fmla="*/ 899901 h 2245516"/>
                <a:gd name="connsiteX33" fmla="*/ 1651438 w 2408803"/>
                <a:gd name="connsiteY33" fmla="*/ 966904 h 2245516"/>
                <a:gd name="connsiteX34" fmla="*/ 1651438 w 2408803"/>
                <a:gd name="connsiteY34" fmla="*/ 966904 h 2245516"/>
                <a:gd name="connsiteX35" fmla="*/ 1627790 w 2408803"/>
                <a:gd name="connsiteY35" fmla="*/ 986611 h 2245516"/>
                <a:gd name="connsiteX36" fmla="*/ 1604142 w 2408803"/>
                <a:gd name="connsiteY36" fmla="*/ 1128501 h 2245516"/>
                <a:gd name="connsiteX37" fmla="*/ 1533197 w 2408803"/>
                <a:gd name="connsiteY37" fmla="*/ 1258566 h 2245516"/>
                <a:gd name="connsiteX38" fmla="*/ 1509548 w 2408803"/>
                <a:gd name="connsiteY38" fmla="*/ 1309804 h 2245516"/>
                <a:gd name="connsiteX39" fmla="*/ 1525314 w 2408803"/>
                <a:gd name="connsiteY39" fmla="*/ 1408339 h 2245516"/>
                <a:gd name="connsiteX40" fmla="*/ 1592317 w 2408803"/>
                <a:gd name="connsiteY40" fmla="*/ 1491108 h 2245516"/>
                <a:gd name="connsiteX41" fmla="*/ 1848507 w 2408803"/>
                <a:gd name="connsiteY41" fmla="*/ 1550228 h 2245516"/>
                <a:gd name="connsiteX42" fmla="*/ 2077107 w 2408803"/>
                <a:gd name="connsiteY42" fmla="*/ 1609349 h 2245516"/>
                <a:gd name="connsiteX43" fmla="*/ 2211114 w 2408803"/>
                <a:gd name="connsiteY43" fmla="*/ 1652704 h 2245516"/>
                <a:gd name="connsiteX44" fmla="*/ 2325414 w 2408803"/>
                <a:gd name="connsiteY44" fmla="*/ 1696059 h 2245516"/>
                <a:gd name="connsiteX45" fmla="*/ 2360886 w 2408803"/>
                <a:gd name="connsiteY45" fmla="*/ 1849773 h 2245516"/>
                <a:gd name="connsiteX46" fmla="*/ 2388476 w 2408803"/>
                <a:gd name="connsiteY46" fmla="*/ 2050783 h 2245516"/>
                <a:gd name="connsiteX47" fmla="*/ 2408183 w 2408803"/>
                <a:gd name="connsiteY47" fmla="*/ 2232087 h 2245516"/>
                <a:gd name="connsiteX48" fmla="*/ 2404242 w 2408803"/>
                <a:gd name="connsiteY48" fmla="*/ 2232087 h 2245516"/>
                <a:gd name="connsiteX49" fmla="*/ 1229711 w 2408803"/>
                <a:gd name="connsiteY49" fmla="*/ 2236027 h 2245516"/>
                <a:gd name="connsiteX50" fmla="*/ 0 w 2408803"/>
                <a:gd name="connsiteY50" fmla="*/ 2232087 h 2245516"/>
                <a:gd name="connsiteX0" fmla="*/ 0 w 2408803"/>
                <a:gd name="connsiteY0" fmla="*/ 2232087 h 2245516"/>
                <a:gd name="connsiteX1" fmla="*/ 59121 w 2408803"/>
                <a:gd name="connsiteY1" fmla="*/ 1834008 h 2245516"/>
                <a:gd name="connsiteX2" fmla="*/ 106417 w 2408803"/>
                <a:gd name="connsiteY2" fmla="*/ 1692118 h 2245516"/>
                <a:gd name="connsiteX3" fmla="*/ 220717 w 2408803"/>
                <a:gd name="connsiteY3" fmla="*/ 1636939 h 2245516"/>
                <a:gd name="connsiteX4" fmla="*/ 855280 w 2408803"/>
                <a:gd name="connsiteY4" fmla="*/ 1455635 h 2245516"/>
                <a:gd name="connsiteX5" fmla="*/ 878929 w 2408803"/>
                <a:gd name="connsiteY5" fmla="*/ 1400457 h 2245516"/>
                <a:gd name="connsiteX6" fmla="*/ 902576 w 2408803"/>
                <a:gd name="connsiteY6" fmla="*/ 1364983 h 2245516"/>
                <a:gd name="connsiteX7" fmla="*/ 890752 w 2408803"/>
                <a:gd name="connsiteY7" fmla="*/ 1254625 h 2245516"/>
                <a:gd name="connsiteX8" fmla="*/ 827690 w 2408803"/>
                <a:gd name="connsiteY8" fmla="*/ 1160032 h 2245516"/>
                <a:gd name="connsiteX9" fmla="*/ 780393 w 2408803"/>
                <a:gd name="connsiteY9" fmla="*/ 1053614 h 2245516"/>
                <a:gd name="connsiteX10" fmla="*/ 772511 w 2408803"/>
                <a:gd name="connsiteY10" fmla="*/ 970846 h 2245516"/>
                <a:gd name="connsiteX11" fmla="*/ 737038 w 2408803"/>
                <a:gd name="connsiteY11" fmla="*/ 939314 h 2245516"/>
                <a:gd name="connsiteX12" fmla="*/ 685800 w 2408803"/>
                <a:gd name="connsiteY12" fmla="*/ 852604 h 2245516"/>
                <a:gd name="connsiteX13" fmla="*/ 673976 w 2408803"/>
                <a:gd name="connsiteY13" fmla="*/ 742246 h 2245516"/>
                <a:gd name="connsiteX14" fmla="*/ 693683 w 2408803"/>
                <a:gd name="connsiteY14" fmla="*/ 687066 h 2245516"/>
                <a:gd name="connsiteX15" fmla="*/ 681859 w 2408803"/>
                <a:gd name="connsiteY15" fmla="*/ 596414 h 2245516"/>
                <a:gd name="connsiteX16" fmla="*/ 670035 w 2408803"/>
                <a:gd name="connsiteY16" fmla="*/ 501821 h 2245516"/>
                <a:gd name="connsiteX17" fmla="*/ 701566 w 2408803"/>
                <a:gd name="connsiteY17" fmla="*/ 332342 h 2245516"/>
                <a:gd name="connsiteX18" fmla="*/ 752804 w 2408803"/>
                <a:gd name="connsiteY18" fmla="*/ 210159 h 2245516"/>
                <a:gd name="connsiteX19" fmla="*/ 847397 w 2408803"/>
                <a:gd name="connsiteY19" fmla="*/ 127390 h 2245516"/>
                <a:gd name="connsiteX20" fmla="*/ 1056290 w 2408803"/>
                <a:gd name="connsiteY20" fmla="*/ 20973 h 2245516"/>
                <a:gd name="connsiteX21" fmla="*/ 1269124 w 2408803"/>
                <a:gd name="connsiteY21" fmla="*/ 1266 h 2245516"/>
                <a:gd name="connsiteX22" fmla="*/ 1438604 w 2408803"/>
                <a:gd name="connsiteY22" fmla="*/ 40680 h 2245516"/>
                <a:gd name="connsiteX23" fmla="*/ 1552904 w 2408803"/>
                <a:gd name="connsiteY23" fmla="*/ 99801 h 2245516"/>
                <a:gd name="connsiteX24" fmla="*/ 1596259 w 2408803"/>
                <a:gd name="connsiteY24" fmla="*/ 154980 h 2245516"/>
                <a:gd name="connsiteX25" fmla="*/ 1608082 w 2408803"/>
                <a:gd name="connsiteY25" fmla="*/ 214101 h 2245516"/>
                <a:gd name="connsiteX26" fmla="*/ 1655380 w 2408803"/>
                <a:gd name="connsiteY26" fmla="*/ 237749 h 2245516"/>
                <a:gd name="connsiteX27" fmla="*/ 1702676 w 2408803"/>
                <a:gd name="connsiteY27" fmla="*/ 308694 h 2245516"/>
                <a:gd name="connsiteX28" fmla="*/ 1730266 w 2408803"/>
                <a:gd name="connsiteY28" fmla="*/ 430877 h 2245516"/>
                <a:gd name="connsiteX29" fmla="*/ 1742090 w 2408803"/>
                <a:gd name="connsiteY29" fmla="*/ 600356 h 2245516"/>
                <a:gd name="connsiteX30" fmla="*/ 1722383 w 2408803"/>
                <a:gd name="connsiteY30" fmla="*/ 694949 h 2245516"/>
                <a:gd name="connsiteX31" fmla="*/ 1746031 w 2408803"/>
                <a:gd name="connsiteY31" fmla="*/ 758011 h 2245516"/>
                <a:gd name="connsiteX32" fmla="*/ 1702676 w 2408803"/>
                <a:gd name="connsiteY32" fmla="*/ 899901 h 2245516"/>
                <a:gd name="connsiteX33" fmla="*/ 1651438 w 2408803"/>
                <a:gd name="connsiteY33" fmla="*/ 966904 h 2245516"/>
                <a:gd name="connsiteX34" fmla="*/ 1651438 w 2408803"/>
                <a:gd name="connsiteY34" fmla="*/ 966904 h 2245516"/>
                <a:gd name="connsiteX35" fmla="*/ 1627790 w 2408803"/>
                <a:gd name="connsiteY35" fmla="*/ 986611 h 2245516"/>
                <a:gd name="connsiteX36" fmla="*/ 1604142 w 2408803"/>
                <a:gd name="connsiteY36" fmla="*/ 1128501 h 2245516"/>
                <a:gd name="connsiteX37" fmla="*/ 1533197 w 2408803"/>
                <a:gd name="connsiteY37" fmla="*/ 1258566 h 2245516"/>
                <a:gd name="connsiteX38" fmla="*/ 1509548 w 2408803"/>
                <a:gd name="connsiteY38" fmla="*/ 1309804 h 2245516"/>
                <a:gd name="connsiteX39" fmla="*/ 1525314 w 2408803"/>
                <a:gd name="connsiteY39" fmla="*/ 1408339 h 2245516"/>
                <a:gd name="connsiteX40" fmla="*/ 1548962 w 2408803"/>
                <a:gd name="connsiteY40" fmla="*/ 1439871 h 2245516"/>
                <a:gd name="connsiteX41" fmla="*/ 1592317 w 2408803"/>
                <a:gd name="connsiteY41" fmla="*/ 1491108 h 2245516"/>
                <a:gd name="connsiteX42" fmla="*/ 1848507 w 2408803"/>
                <a:gd name="connsiteY42" fmla="*/ 1550228 h 2245516"/>
                <a:gd name="connsiteX43" fmla="*/ 2077107 w 2408803"/>
                <a:gd name="connsiteY43" fmla="*/ 1609349 h 2245516"/>
                <a:gd name="connsiteX44" fmla="*/ 2211114 w 2408803"/>
                <a:gd name="connsiteY44" fmla="*/ 1652704 h 2245516"/>
                <a:gd name="connsiteX45" fmla="*/ 2325414 w 2408803"/>
                <a:gd name="connsiteY45" fmla="*/ 1696059 h 2245516"/>
                <a:gd name="connsiteX46" fmla="*/ 2360886 w 2408803"/>
                <a:gd name="connsiteY46" fmla="*/ 1849773 h 2245516"/>
                <a:gd name="connsiteX47" fmla="*/ 2388476 w 2408803"/>
                <a:gd name="connsiteY47" fmla="*/ 2050783 h 2245516"/>
                <a:gd name="connsiteX48" fmla="*/ 2408183 w 2408803"/>
                <a:gd name="connsiteY48" fmla="*/ 2232087 h 2245516"/>
                <a:gd name="connsiteX49" fmla="*/ 2404242 w 2408803"/>
                <a:gd name="connsiteY49" fmla="*/ 2232087 h 2245516"/>
                <a:gd name="connsiteX50" fmla="*/ 1229711 w 2408803"/>
                <a:gd name="connsiteY50" fmla="*/ 2236027 h 2245516"/>
                <a:gd name="connsiteX51" fmla="*/ 0 w 2408803"/>
                <a:gd name="connsiteY51" fmla="*/ 2232087 h 2245516"/>
                <a:gd name="connsiteX0" fmla="*/ 0 w 2408803"/>
                <a:gd name="connsiteY0" fmla="*/ 2232087 h 2245516"/>
                <a:gd name="connsiteX1" fmla="*/ 59121 w 2408803"/>
                <a:gd name="connsiteY1" fmla="*/ 1834008 h 2245516"/>
                <a:gd name="connsiteX2" fmla="*/ 106417 w 2408803"/>
                <a:gd name="connsiteY2" fmla="*/ 1692118 h 2245516"/>
                <a:gd name="connsiteX3" fmla="*/ 220717 w 2408803"/>
                <a:gd name="connsiteY3" fmla="*/ 1636939 h 2245516"/>
                <a:gd name="connsiteX4" fmla="*/ 855280 w 2408803"/>
                <a:gd name="connsiteY4" fmla="*/ 1455635 h 2245516"/>
                <a:gd name="connsiteX5" fmla="*/ 878929 w 2408803"/>
                <a:gd name="connsiteY5" fmla="*/ 1400457 h 2245516"/>
                <a:gd name="connsiteX6" fmla="*/ 902576 w 2408803"/>
                <a:gd name="connsiteY6" fmla="*/ 1364983 h 2245516"/>
                <a:gd name="connsiteX7" fmla="*/ 890752 w 2408803"/>
                <a:gd name="connsiteY7" fmla="*/ 1254625 h 2245516"/>
                <a:gd name="connsiteX8" fmla="*/ 827690 w 2408803"/>
                <a:gd name="connsiteY8" fmla="*/ 1160032 h 2245516"/>
                <a:gd name="connsiteX9" fmla="*/ 780393 w 2408803"/>
                <a:gd name="connsiteY9" fmla="*/ 1053614 h 2245516"/>
                <a:gd name="connsiteX10" fmla="*/ 772511 w 2408803"/>
                <a:gd name="connsiteY10" fmla="*/ 970846 h 2245516"/>
                <a:gd name="connsiteX11" fmla="*/ 737038 w 2408803"/>
                <a:gd name="connsiteY11" fmla="*/ 939314 h 2245516"/>
                <a:gd name="connsiteX12" fmla="*/ 685800 w 2408803"/>
                <a:gd name="connsiteY12" fmla="*/ 852604 h 2245516"/>
                <a:gd name="connsiteX13" fmla="*/ 673976 w 2408803"/>
                <a:gd name="connsiteY13" fmla="*/ 742246 h 2245516"/>
                <a:gd name="connsiteX14" fmla="*/ 693683 w 2408803"/>
                <a:gd name="connsiteY14" fmla="*/ 687066 h 2245516"/>
                <a:gd name="connsiteX15" fmla="*/ 681859 w 2408803"/>
                <a:gd name="connsiteY15" fmla="*/ 596414 h 2245516"/>
                <a:gd name="connsiteX16" fmla="*/ 670035 w 2408803"/>
                <a:gd name="connsiteY16" fmla="*/ 501821 h 2245516"/>
                <a:gd name="connsiteX17" fmla="*/ 701566 w 2408803"/>
                <a:gd name="connsiteY17" fmla="*/ 332342 h 2245516"/>
                <a:gd name="connsiteX18" fmla="*/ 752804 w 2408803"/>
                <a:gd name="connsiteY18" fmla="*/ 210159 h 2245516"/>
                <a:gd name="connsiteX19" fmla="*/ 847397 w 2408803"/>
                <a:gd name="connsiteY19" fmla="*/ 127390 h 2245516"/>
                <a:gd name="connsiteX20" fmla="*/ 1056290 w 2408803"/>
                <a:gd name="connsiteY20" fmla="*/ 20973 h 2245516"/>
                <a:gd name="connsiteX21" fmla="*/ 1269124 w 2408803"/>
                <a:gd name="connsiteY21" fmla="*/ 1266 h 2245516"/>
                <a:gd name="connsiteX22" fmla="*/ 1438604 w 2408803"/>
                <a:gd name="connsiteY22" fmla="*/ 40680 h 2245516"/>
                <a:gd name="connsiteX23" fmla="*/ 1552904 w 2408803"/>
                <a:gd name="connsiteY23" fmla="*/ 99801 h 2245516"/>
                <a:gd name="connsiteX24" fmla="*/ 1596259 w 2408803"/>
                <a:gd name="connsiteY24" fmla="*/ 154980 h 2245516"/>
                <a:gd name="connsiteX25" fmla="*/ 1608082 w 2408803"/>
                <a:gd name="connsiteY25" fmla="*/ 214101 h 2245516"/>
                <a:gd name="connsiteX26" fmla="*/ 1655380 w 2408803"/>
                <a:gd name="connsiteY26" fmla="*/ 237749 h 2245516"/>
                <a:gd name="connsiteX27" fmla="*/ 1702676 w 2408803"/>
                <a:gd name="connsiteY27" fmla="*/ 308694 h 2245516"/>
                <a:gd name="connsiteX28" fmla="*/ 1730266 w 2408803"/>
                <a:gd name="connsiteY28" fmla="*/ 430877 h 2245516"/>
                <a:gd name="connsiteX29" fmla="*/ 1742090 w 2408803"/>
                <a:gd name="connsiteY29" fmla="*/ 600356 h 2245516"/>
                <a:gd name="connsiteX30" fmla="*/ 1722383 w 2408803"/>
                <a:gd name="connsiteY30" fmla="*/ 694949 h 2245516"/>
                <a:gd name="connsiteX31" fmla="*/ 1746031 w 2408803"/>
                <a:gd name="connsiteY31" fmla="*/ 758011 h 2245516"/>
                <a:gd name="connsiteX32" fmla="*/ 1702676 w 2408803"/>
                <a:gd name="connsiteY32" fmla="*/ 899901 h 2245516"/>
                <a:gd name="connsiteX33" fmla="*/ 1651438 w 2408803"/>
                <a:gd name="connsiteY33" fmla="*/ 966904 h 2245516"/>
                <a:gd name="connsiteX34" fmla="*/ 1651438 w 2408803"/>
                <a:gd name="connsiteY34" fmla="*/ 966904 h 2245516"/>
                <a:gd name="connsiteX35" fmla="*/ 1627790 w 2408803"/>
                <a:gd name="connsiteY35" fmla="*/ 986611 h 2245516"/>
                <a:gd name="connsiteX36" fmla="*/ 1604142 w 2408803"/>
                <a:gd name="connsiteY36" fmla="*/ 1128501 h 2245516"/>
                <a:gd name="connsiteX37" fmla="*/ 1533197 w 2408803"/>
                <a:gd name="connsiteY37" fmla="*/ 1258566 h 2245516"/>
                <a:gd name="connsiteX38" fmla="*/ 1509548 w 2408803"/>
                <a:gd name="connsiteY38" fmla="*/ 1309804 h 2245516"/>
                <a:gd name="connsiteX39" fmla="*/ 1525314 w 2408803"/>
                <a:gd name="connsiteY39" fmla="*/ 1408339 h 2245516"/>
                <a:gd name="connsiteX40" fmla="*/ 1548962 w 2408803"/>
                <a:gd name="connsiteY40" fmla="*/ 1439871 h 2245516"/>
                <a:gd name="connsiteX41" fmla="*/ 1600199 w 2408803"/>
                <a:gd name="connsiteY41" fmla="*/ 1479284 h 2245516"/>
                <a:gd name="connsiteX42" fmla="*/ 1848507 w 2408803"/>
                <a:gd name="connsiteY42" fmla="*/ 1550228 h 2245516"/>
                <a:gd name="connsiteX43" fmla="*/ 2077107 w 2408803"/>
                <a:gd name="connsiteY43" fmla="*/ 1609349 h 2245516"/>
                <a:gd name="connsiteX44" fmla="*/ 2211114 w 2408803"/>
                <a:gd name="connsiteY44" fmla="*/ 1652704 h 2245516"/>
                <a:gd name="connsiteX45" fmla="*/ 2325414 w 2408803"/>
                <a:gd name="connsiteY45" fmla="*/ 1696059 h 2245516"/>
                <a:gd name="connsiteX46" fmla="*/ 2360886 w 2408803"/>
                <a:gd name="connsiteY46" fmla="*/ 1849773 h 2245516"/>
                <a:gd name="connsiteX47" fmla="*/ 2388476 w 2408803"/>
                <a:gd name="connsiteY47" fmla="*/ 2050783 h 2245516"/>
                <a:gd name="connsiteX48" fmla="*/ 2408183 w 2408803"/>
                <a:gd name="connsiteY48" fmla="*/ 2232087 h 2245516"/>
                <a:gd name="connsiteX49" fmla="*/ 2404242 w 2408803"/>
                <a:gd name="connsiteY49" fmla="*/ 2232087 h 2245516"/>
                <a:gd name="connsiteX50" fmla="*/ 1229711 w 2408803"/>
                <a:gd name="connsiteY50" fmla="*/ 2236027 h 2245516"/>
                <a:gd name="connsiteX51" fmla="*/ 0 w 2408803"/>
                <a:gd name="connsiteY51" fmla="*/ 2232087 h 2245516"/>
                <a:gd name="connsiteX0" fmla="*/ 0 w 2408803"/>
                <a:gd name="connsiteY0" fmla="*/ 2232087 h 2245516"/>
                <a:gd name="connsiteX1" fmla="*/ 59121 w 2408803"/>
                <a:gd name="connsiteY1" fmla="*/ 1834008 h 2245516"/>
                <a:gd name="connsiteX2" fmla="*/ 106417 w 2408803"/>
                <a:gd name="connsiteY2" fmla="*/ 1692118 h 2245516"/>
                <a:gd name="connsiteX3" fmla="*/ 220717 w 2408803"/>
                <a:gd name="connsiteY3" fmla="*/ 1636939 h 2245516"/>
                <a:gd name="connsiteX4" fmla="*/ 855280 w 2408803"/>
                <a:gd name="connsiteY4" fmla="*/ 1455635 h 2245516"/>
                <a:gd name="connsiteX5" fmla="*/ 878929 w 2408803"/>
                <a:gd name="connsiteY5" fmla="*/ 1400457 h 2245516"/>
                <a:gd name="connsiteX6" fmla="*/ 902576 w 2408803"/>
                <a:gd name="connsiteY6" fmla="*/ 1364983 h 2245516"/>
                <a:gd name="connsiteX7" fmla="*/ 890752 w 2408803"/>
                <a:gd name="connsiteY7" fmla="*/ 1254625 h 2245516"/>
                <a:gd name="connsiteX8" fmla="*/ 827690 w 2408803"/>
                <a:gd name="connsiteY8" fmla="*/ 1160032 h 2245516"/>
                <a:gd name="connsiteX9" fmla="*/ 780393 w 2408803"/>
                <a:gd name="connsiteY9" fmla="*/ 1053614 h 2245516"/>
                <a:gd name="connsiteX10" fmla="*/ 772511 w 2408803"/>
                <a:gd name="connsiteY10" fmla="*/ 970846 h 2245516"/>
                <a:gd name="connsiteX11" fmla="*/ 737038 w 2408803"/>
                <a:gd name="connsiteY11" fmla="*/ 939314 h 2245516"/>
                <a:gd name="connsiteX12" fmla="*/ 685800 w 2408803"/>
                <a:gd name="connsiteY12" fmla="*/ 852604 h 2245516"/>
                <a:gd name="connsiteX13" fmla="*/ 673976 w 2408803"/>
                <a:gd name="connsiteY13" fmla="*/ 742246 h 2245516"/>
                <a:gd name="connsiteX14" fmla="*/ 693683 w 2408803"/>
                <a:gd name="connsiteY14" fmla="*/ 687066 h 2245516"/>
                <a:gd name="connsiteX15" fmla="*/ 681859 w 2408803"/>
                <a:gd name="connsiteY15" fmla="*/ 596414 h 2245516"/>
                <a:gd name="connsiteX16" fmla="*/ 670035 w 2408803"/>
                <a:gd name="connsiteY16" fmla="*/ 501821 h 2245516"/>
                <a:gd name="connsiteX17" fmla="*/ 701566 w 2408803"/>
                <a:gd name="connsiteY17" fmla="*/ 332342 h 2245516"/>
                <a:gd name="connsiteX18" fmla="*/ 752804 w 2408803"/>
                <a:gd name="connsiteY18" fmla="*/ 210159 h 2245516"/>
                <a:gd name="connsiteX19" fmla="*/ 847397 w 2408803"/>
                <a:gd name="connsiteY19" fmla="*/ 127390 h 2245516"/>
                <a:gd name="connsiteX20" fmla="*/ 1056290 w 2408803"/>
                <a:gd name="connsiteY20" fmla="*/ 20973 h 2245516"/>
                <a:gd name="connsiteX21" fmla="*/ 1269124 w 2408803"/>
                <a:gd name="connsiteY21" fmla="*/ 1266 h 2245516"/>
                <a:gd name="connsiteX22" fmla="*/ 1438604 w 2408803"/>
                <a:gd name="connsiteY22" fmla="*/ 40680 h 2245516"/>
                <a:gd name="connsiteX23" fmla="*/ 1552904 w 2408803"/>
                <a:gd name="connsiteY23" fmla="*/ 99801 h 2245516"/>
                <a:gd name="connsiteX24" fmla="*/ 1596259 w 2408803"/>
                <a:gd name="connsiteY24" fmla="*/ 154980 h 2245516"/>
                <a:gd name="connsiteX25" fmla="*/ 1608082 w 2408803"/>
                <a:gd name="connsiteY25" fmla="*/ 214101 h 2245516"/>
                <a:gd name="connsiteX26" fmla="*/ 1655380 w 2408803"/>
                <a:gd name="connsiteY26" fmla="*/ 237749 h 2245516"/>
                <a:gd name="connsiteX27" fmla="*/ 1702676 w 2408803"/>
                <a:gd name="connsiteY27" fmla="*/ 308694 h 2245516"/>
                <a:gd name="connsiteX28" fmla="*/ 1730266 w 2408803"/>
                <a:gd name="connsiteY28" fmla="*/ 430877 h 2245516"/>
                <a:gd name="connsiteX29" fmla="*/ 1742090 w 2408803"/>
                <a:gd name="connsiteY29" fmla="*/ 600356 h 2245516"/>
                <a:gd name="connsiteX30" fmla="*/ 1722383 w 2408803"/>
                <a:gd name="connsiteY30" fmla="*/ 694949 h 2245516"/>
                <a:gd name="connsiteX31" fmla="*/ 1746031 w 2408803"/>
                <a:gd name="connsiteY31" fmla="*/ 758011 h 2245516"/>
                <a:gd name="connsiteX32" fmla="*/ 1702676 w 2408803"/>
                <a:gd name="connsiteY32" fmla="*/ 899901 h 2245516"/>
                <a:gd name="connsiteX33" fmla="*/ 1651438 w 2408803"/>
                <a:gd name="connsiteY33" fmla="*/ 966904 h 2245516"/>
                <a:gd name="connsiteX34" fmla="*/ 1651438 w 2408803"/>
                <a:gd name="connsiteY34" fmla="*/ 966904 h 2245516"/>
                <a:gd name="connsiteX35" fmla="*/ 1627790 w 2408803"/>
                <a:gd name="connsiteY35" fmla="*/ 986611 h 2245516"/>
                <a:gd name="connsiteX36" fmla="*/ 1604142 w 2408803"/>
                <a:gd name="connsiteY36" fmla="*/ 1128501 h 2245516"/>
                <a:gd name="connsiteX37" fmla="*/ 1533197 w 2408803"/>
                <a:gd name="connsiteY37" fmla="*/ 1258566 h 2245516"/>
                <a:gd name="connsiteX38" fmla="*/ 1509548 w 2408803"/>
                <a:gd name="connsiteY38" fmla="*/ 1309804 h 2245516"/>
                <a:gd name="connsiteX39" fmla="*/ 1525314 w 2408803"/>
                <a:gd name="connsiteY39" fmla="*/ 1408339 h 2245516"/>
                <a:gd name="connsiteX40" fmla="*/ 1560786 w 2408803"/>
                <a:gd name="connsiteY40" fmla="*/ 1424106 h 2245516"/>
                <a:gd name="connsiteX41" fmla="*/ 1600199 w 2408803"/>
                <a:gd name="connsiteY41" fmla="*/ 1479284 h 2245516"/>
                <a:gd name="connsiteX42" fmla="*/ 1848507 w 2408803"/>
                <a:gd name="connsiteY42" fmla="*/ 1550228 h 2245516"/>
                <a:gd name="connsiteX43" fmla="*/ 2077107 w 2408803"/>
                <a:gd name="connsiteY43" fmla="*/ 1609349 h 2245516"/>
                <a:gd name="connsiteX44" fmla="*/ 2211114 w 2408803"/>
                <a:gd name="connsiteY44" fmla="*/ 1652704 h 2245516"/>
                <a:gd name="connsiteX45" fmla="*/ 2325414 w 2408803"/>
                <a:gd name="connsiteY45" fmla="*/ 1696059 h 2245516"/>
                <a:gd name="connsiteX46" fmla="*/ 2360886 w 2408803"/>
                <a:gd name="connsiteY46" fmla="*/ 1849773 h 2245516"/>
                <a:gd name="connsiteX47" fmla="*/ 2388476 w 2408803"/>
                <a:gd name="connsiteY47" fmla="*/ 2050783 h 2245516"/>
                <a:gd name="connsiteX48" fmla="*/ 2408183 w 2408803"/>
                <a:gd name="connsiteY48" fmla="*/ 2232087 h 2245516"/>
                <a:gd name="connsiteX49" fmla="*/ 2404242 w 2408803"/>
                <a:gd name="connsiteY49" fmla="*/ 2232087 h 2245516"/>
                <a:gd name="connsiteX50" fmla="*/ 1229711 w 2408803"/>
                <a:gd name="connsiteY50" fmla="*/ 2236027 h 2245516"/>
                <a:gd name="connsiteX51" fmla="*/ 0 w 2408803"/>
                <a:gd name="connsiteY51" fmla="*/ 2232087 h 2245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408803" h="2245516">
                  <a:moveTo>
                    <a:pt x="0" y="2232087"/>
                  </a:moveTo>
                  <a:cubicBezTo>
                    <a:pt x="1971" y="2188732"/>
                    <a:pt x="41385" y="1924003"/>
                    <a:pt x="59121" y="1834008"/>
                  </a:cubicBezTo>
                  <a:cubicBezTo>
                    <a:pt x="76857" y="1744013"/>
                    <a:pt x="79484" y="1724963"/>
                    <a:pt x="106417" y="1692118"/>
                  </a:cubicBezTo>
                  <a:cubicBezTo>
                    <a:pt x="133350" y="1659273"/>
                    <a:pt x="95907" y="1676353"/>
                    <a:pt x="220717" y="1636939"/>
                  </a:cubicBezTo>
                  <a:cubicBezTo>
                    <a:pt x="345527" y="1597525"/>
                    <a:pt x="844112" y="1463518"/>
                    <a:pt x="855280" y="1455635"/>
                  </a:cubicBezTo>
                  <a:cubicBezTo>
                    <a:pt x="866448" y="1447752"/>
                    <a:pt x="871046" y="1415566"/>
                    <a:pt x="878929" y="1400457"/>
                  </a:cubicBezTo>
                  <a:cubicBezTo>
                    <a:pt x="886812" y="1385348"/>
                    <a:pt x="900606" y="1389288"/>
                    <a:pt x="902576" y="1364983"/>
                  </a:cubicBezTo>
                  <a:cubicBezTo>
                    <a:pt x="904546" y="1340678"/>
                    <a:pt x="903233" y="1288783"/>
                    <a:pt x="890752" y="1254625"/>
                  </a:cubicBezTo>
                  <a:cubicBezTo>
                    <a:pt x="878271" y="1220467"/>
                    <a:pt x="846083" y="1193534"/>
                    <a:pt x="827690" y="1160032"/>
                  </a:cubicBezTo>
                  <a:cubicBezTo>
                    <a:pt x="809297" y="1126530"/>
                    <a:pt x="789589" y="1085145"/>
                    <a:pt x="780393" y="1053614"/>
                  </a:cubicBezTo>
                  <a:cubicBezTo>
                    <a:pt x="771197" y="1022083"/>
                    <a:pt x="779737" y="989896"/>
                    <a:pt x="772511" y="970846"/>
                  </a:cubicBezTo>
                  <a:cubicBezTo>
                    <a:pt x="765285" y="951796"/>
                    <a:pt x="751490" y="959021"/>
                    <a:pt x="737038" y="939314"/>
                  </a:cubicBezTo>
                  <a:cubicBezTo>
                    <a:pt x="722586" y="919607"/>
                    <a:pt x="696310" y="885449"/>
                    <a:pt x="685800" y="852604"/>
                  </a:cubicBezTo>
                  <a:cubicBezTo>
                    <a:pt x="675290" y="819759"/>
                    <a:pt x="672662" y="769836"/>
                    <a:pt x="673976" y="742246"/>
                  </a:cubicBezTo>
                  <a:cubicBezTo>
                    <a:pt x="675290" y="714656"/>
                    <a:pt x="692369" y="711371"/>
                    <a:pt x="693683" y="687066"/>
                  </a:cubicBezTo>
                  <a:cubicBezTo>
                    <a:pt x="694997" y="662761"/>
                    <a:pt x="685800" y="627288"/>
                    <a:pt x="681859" y="596414"/>
                  </a:cubicBezTo>
                  <a:cubicBezTo>
                    <a:pt x="677918" y="565540"/>
                    <a:pt x="666751" y="545833"/>
                    <a:pt x="670035" y="501821"/>
                  </a:cubicBezTo>
                  <a:cubicBezTo>
                    <a:pt x="673319" y="457809"/>
                    <a:pt x="687771" y="380952"/>
                    <a:pt x="701566" y="332342"/>
                  </a:cubicBezTo>
                  <a:cubicBezTo>
                    <a:pt x="715361" y="283732"/>
                    <a:pt x="728499" y="244318"/>
                    <a:pt x="752804" y="210159"/>
                  </a:cubicBezTo>
                  <a:cubicBezTo>
                    <a:pt x="777109" y="176000"/>
                    <a:pt x="796816" y="158921"/>
                    <a:pt x="847397" y="127390"/>
                  </a:cubicBezTo>
                  <a:cubicBezTo>
                    <a:pt x="897978" y="95859"/>
                    <a:pt x="986002" y="41994"/>
                    <a:pt x="1056290" y="20973"/>
                  </a:cubicBezTo>
                  <a:cubicBezTo>
                    <a:pt x="1126578" y="-48"/>
                    <a:pt x="1205405" y="-2019"/>
                    <a:pt x="1269124" y="1266"/>
                  </a:cubicBezTo>
                  <a:cubicBezTo>
                    <a:pt x="1332843" y="4550"/>
                    <a:pt x="1391307" y="24257"/>
                    <a:pt x="1438604" y="40680"/>
                  </a:cubicBezTo>
                  <a:cubicBezTo>
                    <a:pt x="1485901" y="57102"/>
                    <a:pt x="1526628" y="80751"/>
                    <a:pt x="1552904" y="99801"/>
                  </a:cubicBezTo>
                  <a:cubicBezTo>
                    <a:pt x="1579180" y="118851"/>
                    <a:pt x="1587063" y="135930"/>
                    <a:pt x="1596259" y="154980"/>
                  </a:cubicBezTo>
                  <a:cubicBezTo>
                    <a:pt x="1605455" y="174030"/>
                    <a:pt x="1598229" y="200306"/>
                    <a:pt x="1608082" y="214101"/>
                  </a:cubicBezTo>
                  <a:cubicBezTo>
                    <a:pt x="1617935" y="227896"/>
                    <a:pt x="1639614" y="221984"/>
                    <a:pt x="1655380" y="237749"/>
                  </a:cubicBezTo>
                  <a:cubicBezTo>
                    <a:pt x="1671146" y="253514"/>
                    <a:pt x="1690195" y="276506"/>
                    <a:pt x="1702676" y="308694"/>
                  </a:cubicBezTo>
                  <a:cubicBezTo>
                    <a:pt x="1715157" y="340882"/>
                    <a:pt x="1723697" y="382267"/>
                    <a:pt x="1730266" y="430877"/>
                  </a:cubicBezTo>
                  <a:cubicBezTo>
                    <a:pt x="1736835" y="479487"/>
                    <a:pt x="1743404" y="556344"/>
                    <a:pt x="1742090" y="600356"/>
                  </a:cubicBezTo>
                  <a:cubicBezTo>
                    <a:pt x="1740776" y="644368"/>
                    <a:pt x="1721726" y="668673"/>
                    <a:pt x="1722383" y="694949"/>
                  </a:cubicBezTo>
                  <a:cubicBezTo>
                    <a:pt x="1723040" y="721225"/>
                    <a:pt x="1749315" y="723852"/>
                    <a:pt x="1746031" y="758011"/>
                  </a:cubicBezTo>
                  <a:cubicBezTo>
                    <a:pt x="1742747" y="792170"/>
                    <a:pt x="1718441" y="865086"/>
                    <a:pt x="1702676" y="899901"/>
                  </a:cubicBezTo>
                  <a:cubicBezTo>
                    <a:pt x="1686911" y="934716"/>
                    <a:pt x="1651438" y="966904"/>
                    <a:pt x="1651438" y="966904"/>
                  </a:cubicBezTo>
                  <a:lnTo>
                    <a:pt x="1651438" y="966904"/>
                  </a:lnTo>
                  <a:cubicBezTo>
                    <a:pt x="1647497" y="970188"/>
                    <a:pt x="1635673" y="959678"/>
                    <a:pt x="1627790" y="986611"/>
                  </a:cubicBezTo>
                  <a:cubicBezTo>
                    <a:pt x="1619907" y="1013544"/>
                    <a:pt x="1619907" y="1083175"/>
                    <a:pt x="1604142" y="1128501"/>
                  </a:cubicBezTo>
                  <a:cubicBezTo>
                    <a:pt x="1588377" y="1173827"/>
                    <a:pt x="1548963" y="1228349"/>
                    <a:pt x="1533197" y="1258566"/>
                  </a:cubicBezTo>
                  <a:cubicBezTo>
                    <a:pt x="1517431" y="1288783"/>
                    <a:pt x="1510862" y="1284842"/>
                    <a:pt x="1509548" y="1309804"/>
                  </a:cubicBezTo>
                  <a:cubicBezTo>
                    <a:pt x="1508234" y="1334766"/>
                    <a:pt x="1516774" y="1389289"/>
                    <a:pt x="1525314" y="1408339"/>
                  </a:cubicBezTo>
                  <a:cubicBezTo>
                    <a:pt x="1533854" y="1427389"/>
                    <a:pt x="1549619" y="1410311"/>
                    <a:pt x="1560786" y="1424106"/>
                  </a:cubicBezTo>
                  <a:cubicBezTo>
                    <a:pt x="1571953" y="1437901"/>
                    <a:pt x="1552245" y="1458264"/>
                    <a:pt x="1600199" y="1479284"/>
                  </a:cubicBezTo>
                  <a:cubicBezTo>
                    <a:pt x="1648153" y="1500304"/>
                    <a:pt x="1769022" y="1528551"/>
                    <a:pt x="1848507" y="1550228"/>
                  </a:cubicBezTo>
                  <a:cubicBezTo>
                    <a:pt x="1927992" y="1571906"/>
                    <a:pt x="2016673" y="1592270"/>
                    <a:pt x="2077107" y="1609349"/>
                  </a:cubicBezTo>
                  <a:cubicBezTo>
                    <a:pt x="2137542" y="1626428"/>
                    <a:pt x="2169729" y="1638252"/>
                    <a:pt x="2211114" y="1652704"/>
                  </a:cubicBezTo>
                  <a:cubicBezTo>
                    <a:pt x="2252499" y="1667156"/>
                    <a:pt x="2300452" y="1663214"/>
                    <a:pt x="2325414" y="1696059"/>
                  </a:cubicBezTo>
                  <a:cubicBezTo>
                    <a:pt x="2350376" y="1728904"/>
                    <a:pt x="2350376" y="1790652"/>
                    <a:pt x="2360886" y="1849773"/>
                  </a:cubicBezTo>
                  <a:cubicBezTo>
                    <a:pt x="2371396" y="1908894"/>
                    <a:pt x="2380593" y="1987064"/>
                    <a:pt x="2388476" y="2050783"/>
                  </a:cubicBezTo>
                  <a:cubicBezTo>
                    <a:pt x="2396359" y="2114502"/>
                    <a:pt x="2405555" y="2201870"/>
                    <a:pt x="2408183" y="2232087"/>
                  </a:cubicBezTo>
                  <a:cubicBezTo>
                    <a:pt x="2410811" y="2262304"/>
                    <a:pt x="2404242" y="2232087"/>
                    <a:pt x="2404242" y="2232087"/>
                  </a:cubicBezTo>
                  <a:lnTo>
                    <a:pt x="1229711" y="2236027"/>
                  </a:lnTo>
                  <a:cubicBezTo>
                    <a:pt x="951187" y="2243253"/>
                    <a:pt x="614855" y="2234057"/>
                    <a:pt x="0" y="22320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1" name="Freeform 120"/>
            <p:cNvSpPr/>
            <p:nvPr/>
          </p:nvSpPr>
          <p:spPr>
            <a:xfrm>
              <a:off x="5824980" y="5025839"/>
              <a:ext cx="172407" cy="61697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 fmla="*/ 1212 w 152492"/>
                <a:gd name="connsiteY0" fmla="*/ 21993 h 633872"/>
                <a:gd name="connsiteX1" fmla="*/ 105427 w 152492"/>
                <a:gd name="connsiteY1" fmla="*/ 112761 h 633872"/>
                <a:gd name="connsiteX2" fmla="*/ 115512 w 152492"/>
                <a:gd name="connsiteY2" fmla="*/ 169911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15512 w 152492"/>
                <a:gd name="connsiteY2" fmla="*/ 169911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15512 w 152492"/>
                <a:gd name="connsiteY2" fmla="*/ 169911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08789 w 152492"/>
                <a:gd name="connsiteY2" fmla="*/ 179996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08789 w 152492"/>
                <a:gd name="connsiteY2" fmla="*/ 179996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0 h 611879"/>
                <a:gd name="connsiteX1" fmla="*/ 105427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1212 w 152492"/>
                <a:gd name="connsiteY0" fmla="*/ 0 h 611879"/>
                <a:gd name="connsiteX1" fmla="*/ 95342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1212 w 152492"/>
                <a:gd name="connsiteY0" fmla="*/ 0 h 611879"/>
                <a:gd name="connsiteX1" fmla="*/ 95342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1212 w 152492"/>
                <a:gd name="connsiteY0" fmla="*/ 0 h 611879"/>
                <a:gd name="connsiteX1" fmla="*/ 95342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957 w 152237"/>
                <a:gd name="connsiteY0" fmla="*/ 0 h 616976"/>
                <a:gd name="connsiteX1" fmla="*/ 95087 w 152237"/>
                <a:gd name="connsiteY1" fmla="*/ 90768 h 616976"/>
                <a:gd name="connsiteX2" fmla="*/ 108534 w 152237"/>
                <a:gd name="connsiteY2" fmla="*/ 158003 h 616976"/>
                <a:gd name="connsiteX3" fmla="*/ 152237 w 152237"/>
                <a:gd name="connsiteY3" fmla="*/ 184897 h 616976"/>
                <a:gd name="connsiteX4" fmla="*/ 95087 w 152237"/>
                <a:gd name="connsiteY4" fmla="*/ 564777 h 616976"/>
                <a:gd name="connsiteX5" fmla="*/ 64831 w 152237"/>
                <a:gd name="connsiteY5" fmla="*/ 554691 h 616976"/>
                <a:gd name="connsiteX6" fmla="*/ 957 w 152237"/>
                <a:gd name="connsiteY6" fmla="*/ 0 h 616976"/>
                <a:gd name="connsiteX0" fmla="*/ 957 w 135428"/>
                <a:gd name="connsiteY0" fmla="*/ 0 h 616976"/>
                <a:gd name="connsiteX1" fmla="*/ 95087 w 135428"/>
                <a:gd name="connsiteY1" fmla="*/ 90768 h 616976"/>
                <a:gd name="connsiteX2" fmla="*/ 108534 w 135428"/>
                <a:gd name="connsiteY2" fmla="*/ 158003 h 616976"/>
                <a:gd name="connsiteX3" fmla="*/ 135428 w 135428"/>
                <a:gd name="connsiteY3" fmla="*/ 208429 h 616976"/>
                <a:gd name="connsiteX4" fmla="*/ 95087 w 135428"/>
                <a:gd name="connsiteY4" fmla="*/ 564777 h 616976"/>
                <a:gd name="connsiteX5" fmla="*/ 64831 w 135428"/>
                <a:gd name="connsiteY5" fmla="*/ 554691 h 616976"/>
                <a:gd name="connsiteX6" fmla="*/ 957 w 135428"/>
                <a:gd name="connsiteY6" fmla="*/ 0 h 616976"/>
                <a:gd name="connsiteX0" fmla="*/ 957 w 135428"/>
                <a:gd name="connsiteY0" fmla="*/ 0 h 616976"/>
                <a:gd name="connsiteX1" fmla="*/ 95087 w 135428"/>
                <a:gd name="connsiteY1" fmla="*/ 90768 h 616976"/>
                <a:gd name="connsiteX2" fmla="*/ 108534 w 135428"/>
                <a:gd name="connsiteY2" fmla="*/ 158003 h 616976"/>
                <a:gd name="connsiteX3" fmla="*/ 135428 w 135428"/>
                <a:gd name="connsiteY3" fmla="*/ 208429 h 616976"/>
                <a:gd name="connsiteX4" fmla="*/ 95087 w 135428"/>
                <a:gd name="connsiteY4" fmla="*/ 564777 h 616976"/>
                <a:gd name="connsiteX5" fmla="*/ 64831 w 135428"/>
                <a:gd name="connsiteY5" fmla="*/ 554691 h 616976"/>
                <a:gd name="connsiteX6" fmla="*/ 957 w 135428"/>
                <a:gd name="connsiteY6" fmla="*/ 0 h 616976"/>
                <a:gd name="connsiteX0" fmla="*/ 957 w 135428"/>
                <a:gd name="connsiteY0" fmla="*/ 0 h 616976"/>
                <a:gd name="connsiteX1" fmla="*/ 95087 w 135428"/>
                <a:gd name="connsiteY1" fmla="*/ 90768 h 616976"/>
                <a:gd name="connsiteX2" fmla="*/ 135428 w 135428"/>
                <a:gd name="connsiteY2" fmla="*/ 208429 h 616976"/>
                <a:gd name="connsiteX3" fmla="*/ 95087 w 135428"/>
                <a:gd name="connsiteY3" fmla="*/ 564777 h 616976"/>
                <a:gd name="connsiteX4" fmla="*/ 64831 w 135428"/>
                <a:gd name="connsiteY4" fmla="*/ 554691 h 616976"/>
                <a:gd name="connsiteX5" fmla="*/ 957 w 135428"/>
                <a:gd name="connsiteY5" fmla="*/ 0 h 616976"/>
                <a:gd name="connsiteX0" fmla="*/ 957 w 135428"/>
                <a:gd name="connsiteY0" fmla="*/ 0 h 616976"/>
                <a:gd name="connsiteX1" fmla="*/ 95087 w 135428"/>
                <a:gd name="connsiteY1" fmla="*/ 90768 h 616976"/>
                <a:gd name="connsiteX2" fmla="*/ 135428 w 135428"/>
                <a:gd name="connsiteY2" fmla="*/ 208429 h 616976"/>
                <a:gd name="connsiteX3" fmla="*/ 95087 w 135428"/>
                <a:gd name="connsiteY3" fmla="*/ 564777 h 616976"/>
                <a:gd name="connsiteX4" fmla="*/ 64831 w 135428"/>
                <a:gd name="connsiteY4" fmla="*/ 554691 h 616976"/>
                <a:gd name="connsiteX5" fmla="*/ 957 w 135428"/>
                <a:gd name="connsiteY5" fmla="*/ 0 h 616976"/>
                <a:gd name="connsiteX0" fmla="*/ 957 w 135428"/>
                <a:gd name="connsiteY0" fmla="*/ 0 h 616976"/>
                <a:gd name="connsiteX1" fmla="*/ 95087 w 135428"/>
                <a:gd name="connsiteY1" fmla="*/ 90768 h 616976"/>
                <a:gd name="connsiteX2" fmla="*/ 135428 w 135428"/>
                <a:gd name="connsiteY2" fmla="*/ 208429 h 616976"/>
                <a:gd name="connsiteX3" fmla="*/ 95087 w 135428"/>
                <a:gd name="connsiteY3" fmla="*/ 564777 h 616976"/>
                <a:gd name="connsiteX4" fmla="*/ 64831 w 135428"/>
                <a:gd name="connsiteY4" fmla="*/ 554691 h 616976"/>
                <a:gd name="connsiteX5" fmla="*/ 957 w 135428"/>
                <a:gd name="connsiteY5" fmla="*/ 0 h 61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428" h="616976">
                  <a:moveTo>
                    <a:pt x="957" y="0"/>
                  </a:moveTo>
                  <a:cubicBezTo>
                    <a:pt x="36815" y="65555"/>
                    <a:pt x="45781" y="66115"/>
                    <a:pt x="95087" y="90768"/>
                  </a:cubicBezTo>
                  <a:cubicBezTo>
                    <a:pt x="104052" y="145676"/>
                    <a:pt x="101810" y="183217"/>
                    <a:pt x="135428" y="208429"/>
                  </a:cubicBezTo>
                  <a:cubicBezTo>
                    <a:pt x="132066" y="277905"/>
                    <a:pt x="111896" y="504826"/>
                    <a:pt x="95087" y="564777"/>
                  </a:cubicBezTo>
                  <a:cubicBezTo>
                    <a:pt x="78278" y="624728"/>
                    <a:pt x="81080" y="647139"/>
                    <a:pt x="64831" y="554691"/>
                  </a:cubicBezTo>
                  <a:cubicBezTo>
                    <a:pt x="48582" y="462243"/>
                    <a:pt x="-8008" y="75640"/>
                    <a:pt x="9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 name="Freeform 121"/>
            <p:cNvSpPr/>
            <p:nvPr/>
          </p:nvSpPr>
          <p:spPr>
            <a:xfrm flipH="1">
              <a:off x="6084434" y="5005568"/>
              <a:ext cx="176497" cy="60821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 fmla="*/ 1212 w 152492"/>
                <a:gd name="connsiteY0" fmla="*/ 21993 h 633872"/>
                <a:gd name="connsiteX1" fmla="*/ 105427 w 152492"/>
                <a:gd name="connsiteY1" fmla="*/ 112761 h 633872"/>
                <a:gd name="connsiteX2" fmla="*/ 115512 w 152492"/>
                <a:gd name="connsiteY2" fmla="*/ 169911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15512 w 152492"/>
                <a:gd name="connsiteY2" fmla="*/ 169911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15512 w 152492"/>
                <a:gd name="connsiteY2" fmla="*/ 169911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08789 w 152492"/>
                <a:gd name="connsiteY2" fmla="*/ 179996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08789 w 152492"/>
                <a:gd name="connsiteY2" fmla="*/ 179996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0 h 611879"/>
                <a:gd name="connsiteX1" fmla="*/ 105427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1212 w 152492"/>
                <a:gd name="connsiteY0" fmla="*/ 0 h 611879"/>
                <a:gd name="connsiteX1" fmla="*/ 95342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1212 w 152492"/>
                <a:gd name="connsiteY0" fmla="*/ 0 h 611879"/>
                <a:gd name="connsiteX1" fmla="*/ 95342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1212 w 152492"/>
                <a:gd name="connsiteY0" fmla="*/ 0 h 611879"/>
                <a:gd name="connsiteX1" fmla="*/ 95342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957 w 152237"/>
                <a:gd name="connsiteY0" fmla="*/ 0 h 616976"/>
                <a:gd name="connsiteX1" fmla="*/ 95087 w 152237"/>
                <a:gd name="connsiteY1" fmla="*/ 90768 h 616976"/>
                <a:gd name="connsiteX2" fmla="*/ 108534 w 152237"/>
                <a:gd name="connsiteY2" fmla="*/ 158003 h 616976"/>
                <a:gd name="connsiteX3" fmla="*/ 152237 w 152237"/>
                <a:gd name="connsiteY3" fmla="*/ 184897 h 616976"/>
                <a:gd name="connsiteX4" fmla="*/ 95087 w 152237"/>
                <a:gd name="connsiteY4" fmla="*/ 564777 h 616976"/>
                <a:gd name="connsiteX5" fmla="*/ 64831 w 152237"/>
                <a:gd name="connsiteY5" fmla="*/ 554691 h 616976"/>
                <a:gd name="connsiteX6" fmla="*/ 957 w 152237"/>
                <a:gd name="connsiteY6" fmla="*/ 0 h 616976"/>
                <a:gd name="connsiteX0" fmla="*/ 957 w 135428"/>
                <a:gd name="connsiteY0" fmla="*/ 0 h 616976"/>
                <a:gd name="connsiteX1" fmla="*/ 95087 w 135428"/>
                <a:gd name="connsiteY1" fmla="*/ 90768 h 616976"/>
                <a:gd name="connsiteX2" fmla="*/ 108534 w 135428"/>
                <a:gd name="connsiteY2" fmla="*/ 158003 h 616976"/>
                <a:gd name="connsiteX3" fmla="*/ 135428 w 135428"/>
                <a:gd name="connsiteY3" fmla="*/ 208429 h 616976"/>
                <a:gd name="connsiteX4" fmla="*/ 95087 w 135428"/>
                <a:gd name="connsiteY4" fmla="*/ 564777 h 616976"/>
                <a:gd name="connsiteX5" fmla="*/ 64831 w 135428"/>
                <a:gd name="connsiteY5" fmla="*/ 554691 h 616976"/>
                <a:gd name="connsiteX6" fmla="*/ 957 w 135428"/>
                <a:gd name="connsiteY6" fmla="*/ 0 h 616976"/>
                <a:gd name="connsiteX0" fmla="*/ 957 w 135428"/>
                <a:gd name="connsiteY0" fmla="*/ 0 h 616976"/>
                <a:gd name="connsiteX1" fmla="*/ 95087 w 135428"/>
                <a:gd name="connsiteY1" fmla="*/ 90768 h 616976"/>
                <a:gd name="connsiteX2" fmla="*/ 108534 w 135428"/>
                <a:gd name="connsiteY2" fmla="*/ 158003 h 616976"/>
                <a:gd name="connsiteX3" fmla="*/ 135428 w 135428"/>
                <a:gd name="connsiteY3" fmla="*/ 208429 h 616976"/>
                <a:gd name="connsiteX4" fmla="*/ 95087 w 135428"/>
                <a:gd name="connsiteY4" fmla="*/ 564777 h 616976"/>
                <a:gd name="connsiteX5" fmla="*/ 64831 w 135428"/>
                <a:gd name="connsiteY5" fmla="*/ 554691 h 616976"/>
                <a:gd name="connsiteX6" fmla="*/ 957 w 135428"/>
                <a:gd name="connsiteY6" fmla="*/ 0 h 616976"/>
                <a:gd name="connsiteX0" fmla="*/ 957 w 135428"/>
                <a:gd name="connsiteY0" fmla="*/ 0 h 616976"/>
                <a:gd name="connsiteX1" fmla="*/ 95087 w 135428"/>
                <a:gd name="connsiteY1" fmla="*/ 90768 h 616976"/>
                <a:gd name="connsiteX2" fmla="*/ 135428 w 135428"/>
                <a:gd name="connsiteY2" fmla="*/ 208429 h 616976"/>
                <a:gd name="connsiteX3" fmla="*/ 95087 w 135428"/>
                <a:gd name="connsiteY3" fmla="*/ 564777 h 616976"/>
                <a:gd name="connsiteX4" fmla="*/ 64831 w 135428"/>
                <a:gd name="connsiteY4" fmla="*/ 554691 h 616976"/>
                <a:gd name="connsiteX5" fmla="*/ 957 w 135428"/>
                <a:gd name="connsiteY5" fmla="*/ 0 h 616976"/>
                <a:gd name="connsiteX0" fmla="*/ 957 w 135428"/>
                <a:gd name="connsiteY0" fmla="*/ 0 h 616976"/>
                <a:gd name="connsiteX1" fmla="*/ 95087 w 135428"/>
                <a:gd name="connsiteY1" fmla="*/ 90768 h 616976"/>
                <a:gd name="connsiteX2" fmla="*/ 135428 w 135428"/>
                <a:gd name="connsiteY2" fmla="*/ 208429 h 616976"/>
                <a:gd name="connsiteX3" fmla="*/ 95087 w 135428"/>
                <a:gd name="connsiteY3" fmla="*/ 564777 h 616976"/>
                <a:gd name="connsiteX4" fmla="*/ 64831 w 135428"/>
                <a:gd name="connsiteY4" fmla="*/ 554691 h 616976"/>
                <a:gd name="connsiteX5" fmla="*/ 957 w 135428"/>
                <a:gd name="connsiteY5" fmla="*/ 0 h 616976"/>
                <a:gd name="connsiteX0" fmla="*/ 957 w 135428"/>
                <a:gd name="connsiteY0" fmla="*/ 0 h 616976"/>
                <a:gd name="connsiteX1" fmla="*/ 95087 w 135428"/>
                <a:gd name="connsiteY1" fmla="*/ 90768 h 616976"/>
                <a:gd name="connsiteX2" fmla="*/ 135428 w 135428"/>
                <a:gd name="connsiteY2" fmla="*/ 208429 h 616976"/>
                <a:gd name="connsiteX3" fmla="*/ 95087 w 135428"/>
                <a:gd name="connsiteY3" fmla="*/ 564777 h 616976"/>
                <a:gd name="connsiteX4" fmla="*/ 64831 w 135428"/>
                <a:gd name="connsiteY4" fmla="*/ 554691 h 616976"/>
                <a:gd name="connsiteX5" fmla="*/ 957 w 135428"/>
                <a:gd name="connsiteY5" fmla="*/ 0 h 616976"/>
                <a:gd name="connsiteX0" fmla="*/ 957 w 135428"/>
                <a:gd name="connsiteY0" fmla="*/ 0 h 616976"/>
                <a:gd name="connsiteX1" fmla="*/ 85052 w 135428"/>
                <a:gd name="connsiteY1" fmla="*/ 94129 h 616976"/>
                <a:gd name="connsiteX2" fmla="*/ 135428 w 135428"/>
                <a:gd name="connsiteY2" fmla="*/ 208429 h 616976"/>
                <a:gd name="connsiteX3" fmla="*/ 95087 w 135428"/>
                <a:gd name="connsiteY3" fmla="*/ 564777 h 616976"/>
                <a:gd name="connsiteX4" fmla="*/ 64831 w 135428"/>
                <a:gd name="connsiteY4" fmla="*/ 554691 h 616976"/>
                <a:gd name="connsiteX5" fmla="*/ 957 w 135428"/>
                <a:gd name="connsiteY5" fmla="*/ 0 h 616976"/>
                <a:gd name="connsiteX0" fmla="*/ 680 w 165258"/>
                <a:gd name="connsiteY0" fmla="*/ 0 h 631958"/>
                <a:gd name="connsiteX1" fmla="*/ 114882 w 165258"/>
                <a:gd name="connsiteY1" fmla="*/ 107576 h 631958"/>
                <a:gd name="connsiteX2" fmla="*/ 165258 w 165258"/>
                <a:gd name="connsiteY2" fmla="*/ 221876 h 631958"/>
                <a:gd name="connsiteX3" fmla="*/ 124917 w 165258"/>
                <a:gd name="connsiteY3" fmla="*/ 578224 h 631958"/>
                <a:gd name="connsiteX4" fmla="*/ 94661 w 165258"/>
                <a:gd name="connsiteY4" fmla="*/ 568138 h 631958"/>
                <a:gd name="connsiteX5" fmla="*/ 680 w 165258"/>
                <a:gd name="connsiteY5" fmla="*/ 0 h 631958"/>
                <a:gd name="connsiteX0" fmla="*/ 1069 w 165647"/>
                <a:gd name="connsiteY0" fmla="*/ 0 h 641425"/>
                <a:gd name="connsiteX1" fmla="*/ 115271 w 165647"/>
                <a:gd name="connsiteY1" fmla="*/ 107576 h 641425"/>
                <a:gd name="connsiteX2" fmla="*/ 165647 w 165647"/>
                <a:gd name="connsiteY2" fmla="*/ 221876 h 641425"/>
                <a:gd name="connsiteX3" fmla="*/ 125306 w 165647"/>
                <a:gd name="connsiteY3" fmla="*/ 578224 h 641425"/>
                <a:gd name="connsiteX4" fmla="*/ 95050 w 165647"/>
                <a:gd name="connsiteY4" fmla="*/ 568138 h 641425"/>
                <a:gd name="connsiteX5" fmla="*/ 1069 w 165647"/>
                <a:gd name="connsiteY5" fmla="*/ 0 h 641425"/>
                <a:gd name="connsiteX0" fmla="*/ 1069 w 165647"/>
                <a:gd name="connsiteY0" fmla="*/ 0 h 641425"/>
                <a:gd name="connsiteX1" fmla="*/ 115271 w 165647"/>
                <a:gd name="connsiteY1" fmla="*/ 107576 h 641425"/>
                <a:gd name="connsiteX2" fmla="*/ 165647 w 165647"/>
                <a:gd name="connsiteY2" fmla="*/ 221876 h 641425"/>
                <a:gd name="connsiteX3" fmla="*/ 125306 w 165647"/>
                <a:gd name="connsiteY3" fmla="*/ 578224 h 641425"/>
                <a:gd name="connsiteX4" fmla="*/ 95050 w 165647"/>
                <a:gd name="connsiteY4" fmla="*/ 568138 h 641425"/>
                <a:gd name="connsiteX5" fmla="*/ 1069 w 165647"/>
                <a:gd name="connsiteY5" fmla="*/ 0 h 641425"/>
                <a:gd name="connsiteX0" fmla="*/ 1069 w 165647"/>
                <a:gd name="connsiteY0" fmla="*/ 0 h 641425"/>
                <a:gd name="connsiteX1" fmla="*/ 115271 w 165647"/>
                <a:gd name="connsiteY1" fmla="*/ 107576 h 641425"/>
                <a:gd name="connsiteX2" fmla="*/ 165647 w 165647"/>
                <a:gd name="connsiteY2" fmla="*/ 221876 h 641425"/>
                <a:gd name="connsiteX3" fmla="*/ 125306 w 165647"/>
                <a:gd name="connsiteY3" fmla="*/ 578224 h 641425"/>
                <a:gd name="connsiteX4" fmla="*/ 95050 w 165647"/>
                <a:gd name="connsiteY4" fmla="*/ 568138 h 641425"/>
                <a:gd name="connsiteX5" fmla="*/ 1069 w 165647"/>
                <a:gd name="connsiteY5" fmla="*/ 0 h 641425"/>
                <a:gd name="connsiteX0" fmla="*/ 1069 w 166511"/>
                <a:gd name="connsiteY0" fmla="*/ 0 h 630644"/>
                <a:gd name="connsiteX1" fmla="*/ 115271 w 166511"/>
                <a:gd name="connsiteY1" fmla="*/ 107576 h 630644"/>
                <a:gd name="connsiteX2" fmla="*/ 165647 w 166511"/>
                <a:gd name="connsiteY2" fmla="*/ 221876 h 630644"/>
                <a:gd name="connsiteX3" fmla="*/ 143686 w 166511"/>
                <a:gd name="connsiteY3" fmla="*/ 416005 h 630644"/>
                <a:gd name="connsiteX4" fmla="*/ 125306 w 166511"/>
                <a:gd name="connsiteY4" fmla="*/ 578224 h 630644"/>
                <a:gd name="connsiteX5" fmla="*/ 95050 w 166511"/>
                <a:gd name="connsiteY5" fmla="*/ 568138 h 630644"/>
                <a:gd name="connsiteX6" fmla="*/ 1069 w 166511"/>
                <a:gd name="connsiteY6" fmla="*/ 0 h 630644"/>
                <a:gd name="connsiteX0" fmla="*/ 5716 w 171158"/>
                <a:gd name="connsiteY0" fmla="*/ 0 h 601393"/>
                <a:gd name="connsiteX1" fmla="*/ 119918 w 171158"/>
                <a:gd name="connsiteY1" fmla="*/ 107576 h 601393"/>
                <a:gd name="connsiteX2" fmla="*/ 170294 w 171158"/>
                <a:gd name="connsiteY2" fmla="*/ 221876 h 601393"/>
                <a:gd name="connsiteX3" fmla="*/ 148333 w 171158"/>
                <a:gd name="connsiteY3" fmla="*/ 416005 h 601393"/>
                <a:gd name="connsiteX4" fmla="*/ 129953 w 171158"/>
                <a:gd name="connsiteY4" fmla="*/ 578224 h 601393"/>
                <a:gd name="connsiteX5" fmla="*/ 99697 w 171158"/>
                <a:gd name="connsiteY5" fmla="*/ 568138 h 601393"/>
                <a:gd name="connsiteX6" fmla="*/ 22713 w 171158"/>
                <a:gd name="connsiteY6" fmla="*/ 276115 h 601393"/>
                <a:gd name="connsiteX7" fmla="*/ 5716 w 171158"/>
                <a:gd name="connsiteY7" fmla="*/ 0 h 601393"/>
                <a:gd name="connsiteX0" fmla="*/ 4248 w 179875"/>
                <a:gd name="connsiteY0" fmla="*/ 0 h 608216"/>
                <a:gd name="connsiteX1" fmla="*/ 128635 w 179875"/>
                <a:gd name="connsiteY1" fmla="*/ 114399 h 608216"/>
                <a:gd name="connsiteX2" fmla="*/ 179011 w 179875"/>
                <a:gd name="connsiteY2" fmla="*/ 228699 h 608216"/>
                <a:gd name="connsiteX3" fmla="*/ 157050 w 179875"/>
                <a:gd name="connsiteY3" fmla="*/ 422828 h 608216"/>
                <a:gd name="connsiteX4" fmla="*/ 138670 w 179875"/>
                <a:gd name="connsiteY4" fmla="*/ 585047 h 608216"/>
                <a:gd name="connsiteX5" fmla="*/ 108414 w 179875"/>
                <a:gd name="connsiteY5" fmla="*/ 574961 h 608216"/>
                <a:gd name="connsiteX6" fmla="*/ 31430 w 179875"/>
                <a:gd name="connsiteY6" fmla="*/ 282938 h 608216"/>
                <a:gd name="connsiteX7" fmla="*/ 4248 w 179875"/>
                <a:gd name="connsiteY7" fmla="*/ 0 h 608216"/>
                <a:gd name="connsiteX0" fmla="*/ 0 w 175627"/>
                <a:gd name="connsiteY0" fmla="*/ 0 h 608216"/>
                <a:gd name="connsiteX1" fmla="*/ 124387 w 175627"/>
                <a:gd name="connsiteY1" fmla="*/ 114399 h 608216"/>
                <a:gd name="connsiteX2" fmla="*/ 174763 w 175627"/>
                <a:gd name="connsiteY2" fmla="*/ 228699 h 608216"/>
                <a:gd name="connsiteX3" fmla="*/ 152802 w 175627"/>
                <a:gd name="connsiteY3" fmla="*/ 422828 h 608216"/>
                <a:gd name="connsiteX4" fmla="*/ 134422 w 175627"/>
                <a:gd name="connsiteY4" fmla="*/ 585047 h 608216"/>
                <a:gd name="connsiteX5" fmla="*/ 104166 w 175627"/>
                <a:gd name="connsiteY5" fmla="*/ 574961 h 608216"/>
                <a:gd name="connsiteX6" fmla="*/ 27182 w 175627"/>
                <a:gd name="connsiteY6" fmla="*/ 282938 h 608216"/>
                <a:gd name="connsiteX7" fmla="*/ 0 w 175627"/>
                <a:gd name="connsiteY7" fmla="*/ 0 h 608216"/>
                <a:gd name="connsiteX0" fmla="*/ 0 w 175627"/>
                <a:gd name="connsiteY0" fmla="*/ 0 h 608216"/>
                <a:gd name="connsiteX1" fmla="*/ 124387 w 175627"/>
                <a:gd name="connsiteY1" fmla="*/ 114399 h 608216"/>
                <a:gd name="connsiteX2" fmla="*/ 129035 w 175627"/>
                <a:gd name="connsiteY2" fmla="*/ 173757 h 608216"/>
                <a:gd name="connsiteX3" fmla="*/ 174763 w 175627"/>
                <a:gd name="connsiteY3" fmla="*/ 228699 h 608216"/>
                <a:gd name="connsiteX4" fmla="*/ 152802 w 175627"/>
                <a:gd name="connsiteY4" fmla="*/ 422828 h 608216"/>
                <a:gd name="connsiteX5" fmla="*/ 134422 w 175627"/>
                <a:gd name="connsiteY5" fmla="*/ 585047 h 608216"/>
                <a:gd name="connsiteX6" fmla="*/ 104166 w 175627"/>
                <a:gd name="connsiteY6" fmla="*/ 574961 h 608216"/>
                <a:gd name="connsiteX7" fmla="*/ 27182 w 175627"/>
                <a:gd name="connsiteY7" fmla="*/ 282938 h 608216"/>
                <a:gd name="connsiteX8" fmla="*/ 0 w 175627"/>
                <a:gd name="connsiteY8" fmla="*/ 0 h 608216"/>
                <a:gd name="connsiteX0" fmla="*/ 0 w 175627"/>
                <a:gd name="connsiteY0" fmla="*/ 0 h 608216"/>
                <a:gd name="connsiteX1" fmla="*/ 124387 w 175627"/>
                <a:gd name="connsiteY1" fmla="*/ 114399 h 608216"/>
                <a:gd name="connsiteX2" fmla="*/ 129035 w 175627"/>
                <a:gd name="connsiteY2" fmla="*/ 173757 h 608216"/>
                <a:gd name="connsiteX3" fmla="*/ 174763 w 175627"/>
                <a:gd name="connsiteY3" fmla="*/ 228699 h 608216"/>
                <a:gd name="connsiteX4" fmla="*/ 152802 w 175627"/>
                <a:gd name="connsiteY4" fmla="*/ 422828 h 608216"/>
                <a:gd name="connsiteX5" fmla="*/ 134422 w 175627"/>
                <a:gd name="connsiteY5" fmla="*/ 585047 h 608216"/>
                <a:gd name="connsiteX6" fmla="*/ 104166 w 175627"/>
                <a:gd name="connsiteY6" fmla="*/ 574961 h 608216"/>
                <a:gd name="connsiteX7" fmla="*/ 27182 w 175627"/>
                <a:gd name="connsiteY7" fmla="*/ 282938 h 608216"/>
                <a:gd name="connsiteX8" fmla="*/ 0 w 175627"/>
                <a:gd name="connsiteY8" fmla="*/ 0 h 608216"/>
                <a:gd name="connsiteX0" fmla="*/ 0 w 175627"/>
                <a:gd name="connsiteY0" fmla="*/ 0 h 608216"/>
                <a:gd name="connsiteX1" fmla="*/ 124387 w 175627"/>
                <a:gd name="connsiteY1" fmla="*/ 114399 h 608216"/>
                <a:gd name="connsiteX2" fmla="*/ 129035 w 175627"/>
                <a:gd name="connsiteY2" fmla="*/ 173757 h 608216"/>
                <a:gd name="connsiteX3" fmla="*/ 174763 w 175627"/>
                <a:gd name="connsiteY3" fmla="*/ 228699 h 608216"/>
                <a:gd name="connsiteX4" fmla="*/ 152802 w 175627"/>
                <a:gd name="connsiteY4" fmla="*/ 422828 h 608216"/>
                <a:gd name="connsiteX5" fmla="*/ 134422 w 175627"/>
                <a:gd name="connsiteY5" fmla="*/ 585047 h 608216"/>
                <a:gd name="connsiteX6" fmla="*/ 104166 w 175627"/>
                <a:gd name="connsiteY6" fmla="*/ 574961 h 608216"/>
                <a:gd name="connsiteX7" fmla="*/ 27182 w 175627"/>
                <a:gd name="connsiteY7" fmla="*/ 282938 h 608216"/>
                <a:gd name="connsiteX8" fmla="*/ 0 w 175627"/>
                <a:gd name="connsiteY8" fmla="*/ 0 h 60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627" h="608216">
                  <a:moveTo>
                    <a:pt x="0" y="0"/>
                  </a:moveTo>
                  <a:cubicBezTo>
                    <a:pt x="35858" y="65555"/>
                    <a:pt x="98847" y="86334"/>
                    <a:pt x="124387" y="114399"/>
                  </a:cubicBezTo>
                  <a:cubicBezTo>
                    <a:pt x="120428" y="142221"/>
                    <a:pt x="120639" y="154707"/>
                    <a:pt x="129035" y="173757"/>
                  </a:cubicBezTo>
                  <a:cubicBezTo>
                    <a:pt x="137431" y="192807"/>
                    <a:pt x="152129" y="206522"/>
                    <a:pt x="174763" y="228699"/>
                  </a:cubicBezTo>
                  <a:cubicBezTo>
                    <a:pt x="180065" y="280673"/>
                    <a:pt x="159526" y="363437"/>
                    <a:pt x="152802" y="422828"/>
                  </a:cubicBezTo>
                  <a:cubicBezTo>
                    <a:pt x="146079" y="482219"/>
                    <a:pt x="143094" y="560260"/>
                    <a:pt x="134422" y="585047"/>
                  </a:cubicBezTo>
                  <a:cubicBezTo>
                    <a:pt x="125750" y="609834"/>
                    <a:pt x="122039" y="625312"/>
                    <a:pt x="104166" y="574961"/>
                  </a:cubicBezTo>
                  <a:cubicBezTo>
                    <a:pt x="86293" y="524610"/>
                    <a:pt x="42845" y="377628"/>
                    <a:pt x="27182" y="282938"/>
                  </a:cubicBezTo>
                  <a:cubicBezTo>
                    <a:pt x="11519" y="188248"/>
                    <a:pt x="9262" y="68464"/>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grpSp>
    </p:spTree>
    <p:extLst>
      <p:ext uri="{BB962C8B-B14F-4D97-AF65-F5344CB8AC3E}">
        <p14:creationId xmlns:p14="http://schemas.microsoft.com/office/powerpoint/2010/main" val="1990618871"/>
      </p:ext>
    </p:extLst>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strips(upRight)">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strips(upLeft)">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trips(upRight)">
                                      <p:cBhvr>
                                        <p:cTn id="32" dur="500"/>
                                        <p:tgtEl>
                                          <p:spTgt spid="4"/>
                                        </p:tgtEl>
                                      </p:cBhvr>
                                    </p:animEffect>
                                  </p:childTnLst>
                                </p:cTn>
                              </p:par>
                              <p:par>
                                <p:cTn id="33" presetID="18" presetClass="entr" presetSubtype="3"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strips(upRight)">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randombar(horizont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9"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strips(upLeft)">
                                      <p:cBhvr>
                                        <p:cTn id="45" dur="500"/>
                                        <p:tgtEl>
                                          <p:spTgt spid="5"/>
                                        </p:tgtEl>
                                      </p:cBhvr>
                                    </p:animEffect>
                                  </p:childTnLst>
                                </p:cTn>
                              </p:par>
                              <p:par>
                                <p:cTn id="46" presetID="18" presetClass="entr" presetSubtype="9"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strips(upLeft)">
                                      <p:cBhvr>
                                        <p:cTn id="48" dur="500"/>
                                        <p:tgtEl>
                                          <p:spTgt spid="43"/>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randombar(horizontal)">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9" fill="hold" grpId="0" nodeType="click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strips(upLeft)">
                                      <p:cBhvr>
                                        <p:cTn id="58" dur="500"/>
                                        <p:tgtEl>
                                          <p:spTgt spid="64"/>
                                        </p:tgtEl>
                                      </p:cBhvr>
                                    </p:animEffect>
                                  </p:childTnLst>
                                </p:cTn>
                              </p:par>
                              <p:par>
                                <p:cTn id="59" presetID="18" presetClass="entr" presetSubtype="9" fill="hold"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strips(upLeft)">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12" presetClass="entr" presetSubtype="4" fill="hold" grpId="0" nodeType="clickEffect">
                                  <p:stCondLst>
                                    <p:cond delay="0"/>
                                  </p:stCondLst>
                                  <p:childTnLst>
                                    <p:set>
                                      <p:cBhvr>
                                        <p:cTn id="65" dur="1" fill="hold">
                                          <p:stCondLst>
                                            <p:cond delay="0"/>
                                          </p:stCondLst>
                                        </p:cTn>
                                        <p:tgtEl>
                                          <p:spTgt spid="86"/>
                                        </p:tgtEl>
                                        <p:attrNameLst>
                                          <p:attrName>style.visibility</p:attrName>
                                        </p:attrNameLst>
                                      </p:cBhvr>
                                      <p:to>
                                        <p:strVal val="visible"/>
                                      </p:to>
                                    </p:set>
                                    <p:anim calcmode="lin" valueType="num">
                                      <p:cBhvr additive="base">
                                        <p:cTn id="66" dur="500"/>
                                        <p:tgtEl>
                                          <p:spTgt spid="86"/>
                                        </p:tgtEl>
                                        <p:attrNameLst>
                                          <p:attrName>ppt_y</p:attrName>
                                        </p:attrNameLst>
                                      </p:cBhvr>
                                      <p:tavLst>
                                        <p:tav tm="0">
                                          <p:val>
                                            <p:strVal val="#ppt_y+#ppt_h*1.125000"/>
                                          </p:val>
                                        </p:tav>
                                        <p:tav tm="100000">
                                          <p:val>
                                            <p:strVal val="#ppt_y"/>
                                          </p:val>
                                        </p:tav>
                                      </p:tavLst>
                                    </p:anim>
                                    <p:animEffect transition="in" filter="wipe(up)">
                                      <p:cBhvr>
                                        <p:cTn id="67" dur="500"/>
                                        <p:tgtEl>
                                          <p:spTgt spid="86"/>
                                        </p:tgtEl>
                                      </p:cBhvr>
                                    </p:animEffect>
                                  </p:childTnLst>
                                </p:cTn>
                              </p:par>
                              <p:par>
                                <p:cTn id="68" presetID="12" presetClass="entr" presetSubtype="4" fill="hold" grpId="0" nodeType="with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p:tgtEl>
                                          <p:spTgt spid="87"/>
                                        </p:tgtEl>
                                        <p:attrNameLst>
                                          <p:attrName>ppt_y</p:attrName>
                                        </p:attrNameLst>
                                      </p:cBhvr>
                                      <p:tavLst>
                                        <p:tav tm="0">
                                          <p:val>
                                            <p:strVal val="#ppt_y+#ppt_h*1.125000"/>
                                          </p:val>
                                        </p:tav>
                                        <p:tav tm="100000">
                                          <p:val>
                                            <p:strVal val="#ppt_y"/>
                                          </p:val>
                                        </p:tav>
                                      </p:tavLst>
                                    </p:anim>
                                    <p:animEffect transition="in" filter="wipe(up)">
                                      <p:cBhvr>
                                        <p:cTn id="71" dur="500"/>
                                        <p:tgtEl>
                                          <p:spTgt spid="87"/>
                                        </p:tgtEl>
                                      </p:cBhvr>
                                    </p:animEffect>
                                  </p:childTnLst>
                                </p:cTn>
                              </p:par>
                              <p:par>
                                <p:cTn id="72" presetID="12" presetClass="entr" presetSubtype="4" fill="hold" grpId="0"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500"/>
                                        <p:tgtEl>
                                          <p:spTgt spid="89"/>
                                        </p:tgtEl>
                                        <p:attrNameLst>
                                          <p:attrName>ppt_y</p:attrName>
                                        </p:attrNameLst>
                                      </p:cBhvr>
                                      <p:tavLst>
                                        <p:tav tm="0">
                                          <p:val>
                                            <p:strVal val="#ppt_y+#ppt_h*1.125000"/>
                                          </p:val>
                                        </p:tav>
                                        <p:tav tm="100000">
                                          <p:val>
                                            <p:strVal val="#ppt_y"/>
                                          </p:val>
                                        </p:tav>
                                      </p:tavLst>
                                    </p:anim>
                                    <p:animEffect transition="in" filter="wipe(up)">
                                      <p:cBhvr>
                                        <p:cTn id="75" dur="500"/>
                                        <p:tgtEl>
                                          <p:spTgt spid="89"/>
                                        </p:tgtEl>
                                      </p:cBhvr>
                                    </p:animEffect>
                                  </p:childTnLst>
                                </p:cTn>
                              </p:par>
                              <p:par>
                                <p:cTn id="76" presetID="12" presetClass="entr" presetSubtype="4" fill="hold" grpId="0" nodeType="withEffect">
                                  <p:stCondLst>
                                    <p:cond delay="0"/>
                                  </p:stCondLst>
                                  <p:childTnLst>
                                    <p:set>
                                      <p:cBhvr>
                                        <p:cTn id="77" dur="1" fill="hold">
                                          <p:stCondLst>
                                            <p:cond delay="0"/>
                                          </p:stCondLst>
                                        </p:cTn>
                                        <p:tgtEl>
                                          <p:spTgt spid="90"/>
                                        </p:tgtEl>
                                        <p:attrNameLst>
                                          <p:attrName>style.visibility</p:attrName>
                                        </p:attrNameLst>
                                      </p:cBhvr>
                                      <p:to>
                                        <p:strVal val="visible"/>
                                      </p:to>
                                    </p:set>
                                    <p:anim calcmode="lin" valueType="num">
                                      <p:cBhvr additive="base">
                                        <p:cTn id="78" dur="500"/>
                                        <p:tgtEl>
                                          <p:spTgt spid="90"/>
                                        </p:tgtEl>
                                        <p:attrNameLst>
                                          <p:attrName>ppt_y</p:attrName>
                                        </p:attrNameLst>
                                      </p:cBhvr>
                                      <p:tavLst>
                                        <p:tav tm="0">
                                          <p:val>
                                            <p:strVal val="#ppt_y+#ppt_h*1.125000"/>
                                          </p:val>
                                        </p:tav>
                                        <p:tav tm="100000">
                                          <p:val>
                                            <p:strVal val="#ppt_y"/>
                                          </p:val>
                                        </p:tav>
                                      </p:tavLst>
                                    </p:anim>
                                    <p:animEffect transition="in" filter="wipe(up)">
                                      <p:cBhvr>
                                        <p:cTn id="79" dur="500"/>
                                        <p:tgtEl>
                                          <p:spTgt spid="90"/>
                                        </p:tgtEl>
                                      </p:cBhvr>
                                    </p:animEffect>
                                  </p:childTnLst>
                                </p:cTn>
                              </p:par>
                              <p:par>
                                <p:cTn id="80" presetID="12" presetClass="entr" presetSubtype="4" fill="hold" grpId="0" nodeType="withEffect">
                                  <p:stCondLst>
                                    <p:cond delay="0"/>
                                  </p:stCondLst>
                                  <p:childTnLst>
                                    <p:set>
                                      <p:cBhvr>
                                        <p:cTn id="81" dur="1" fill="hold">
                                          <p:stCondLst>
                                            <p:cond delay="0"/>
                                          </p:stCondLst>
                                        </p:cTn>
                                        <p:tgtEl>
                                          <p:spTgt spid="92"/>
                                        </p:tgtEl>
                                        <p:attrNameLst>
                                          <p:attrName>style.visibility</p:attrName>
                                        </p:attrNameLst>
                                      </p:cBhvr>
                                      <p:to>
                                        <p:strVal val="visible"/>
                                      </p:to>
                                    </p:set>
                                    <p:anim calcmode="lin" valueType="num">
                                      <p:cBhvr additive="base">
                                        <p:cTn id="82" dur="500"/>
                                        <p:tgtEl>
                                          <p:spTgt spid="92"/>
                                        </p:tgtEl>
                                        <p:attrNameLst>
                                          <p:attrName>ppt_y</p:attrName>
                                        </p:attrNameLst>
                                      </p:cBhvr>
                                      <p:tavLst>
                                        <p:tav tm="0">
                                          <p:val>
                                            <p:strVal val="#ppt_y+#ppt_h*1.125000"/>
                                          </p:val>
                                        </p:tav>
                                        <p:tav tm="100000">
                                          <p:val>
                                            <p:strVal val="#ppt_y"/>
                                          </p:val>
                                        </p:tav>
                                      </p:tavLst>
                                    </p:anim>
                                    <p:animEffect transition="in" filter="wipe(up)">
                                      <p:cBhvr>
                                        <p:cTn id="83" dur="500"/>
                                        <p:tgtEl>
                                          <p:spTgt spid="92"/>
                                        </p:tgtEl>
                                      </p:cBhvr>
                                    </p:animEffect>
                                  </p:childTnLst>
                                </p:cTn>
                              </p:par>
                              <p:par>
                                <p:cTn id="84" presetID="12" presetClass="entr" presetSubtype="4" fill="hold" grpId="0" nodeType="withEffect">
                                  <p:stCondLst>
                                    <p:cond delay="0"/>
                                  </p:stCondLst>
                                  <p:childTnLst>
                                    <p:set>
                                      <p:cBhvr>
                                        <p:cTn id="85" dur="1" fill="hold">
                                          <p:stCondLst>
                                            <p:cond delay="0"/>
                                          </p:stCondLst>
                                        </p:cTn>
                                        <p:tgtEl>
                                          <p:spTgt spid="93"/>
                                        </p:tgtEl>
                                        <p:attrNameLst>
                                          <p:attrName>style.visibility</p:attrName>
                                        </p:attrNameLst>
                                      </p:cBhvr>
                                      <p:to>
                                        <p:strVal val="visible"/>
                                      </p:to>
                                    </p:set>
                                    <p:anim calcmode="lin" valueType="num">
                                      <p:cBhvr additive="base">
                                        <p:cTn id="86" dur="500"/>
                                        <p:tgtEl>
                                          <p:spTgt spid="93"/>
                                        </p:tgtEl>
                                        <p:attrNameLst>
                                          <p:attrName>ppt_y</p:attrName>
                                        </p:attrNameLst>
                                      </p:cBhvr>
                                      <p:tavLst>
                                        <p:tav tm="0">
                                          <p:val>
                                            <p:strVal val="#ppt_y+#ppt_h*1.125000"/>
                                          </p:val>
                                        </p:tav>
                                        <p:tav tm="100000">
                                          <p:val>
                                            <p:strVal val="#ppt_y"/>
                                          </p:val>
                                        </p:tav>
                                      </p:tavLst>
                                    </p:anim>
                                    <p:animEffect transition="in" filter="wipe(up)">
                                      <p:cBhvr>
                                        <p:cTn id="87" dur="500"/>
                                        <p:tgtEl>
                                          <p:spTgt spid="93"/>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95"/>
                                        </p:tgtEl>
                                        <p:attrNameLst>
                                          <p:attrName>style.visibility</p:attrName>
                                        </p:attrNameLst>
                                      </p:cBhvr>
                                      <p:to>
                                        <p:strVal val="visible"/>
                                      </p:to>
                                    </p:set>
                                    <p:anim calcmode="lin" valueType="num">
                                      <p:cBhvr additive="base">
                                        <p:cTn id="90" dur="500"/>
                                        <p:tgtEl>
                                          <p:spTgt spid="95"/>
                                        </p:tgtEl>
                                        <p:attrNameLst>
                                          <p:attrName>ppt_y</p:attrName>
                                        </p:attrNameLst>
                                      </p:cBhvr>
                                      <p:tavLst>
                                        <p:tav tm="0">
                                          <p:val>
                                            <p:strVal val="#ppt_y+#ppt_h*1.125000"/>
                                          </p:val>
                                        </p:tav>
                                        <p:tav tm="100000">
                                          <p:val>
                                            <p:strVal val="#ppt_y"/>
                                          </p:val>
                                        </p:tav>
                                      </p:tavLst>
                                    </p:anim>
                                    <p:animEffect transition="in" filter="wipe(up)">
                                      <p:cBhvr>
                                        <p:cTn id="91" dur="500"/>
                                        <p:tgtEl>
                                          <p:spTgt spid="95"/>
                                        </p:tgtEl>
                                      </p:cBhvr>
                                    </p:animEffect>
                                  </p:childTnLst>
                                </p:cTn>
                              </p:par>
                              <p:par>
                                <p:cTn id="92" presetID="12" presetClass="entr" presetSubtype="4" fill="hold" grpId="0" nodeType="withEffect">
                                  <p:stCondLst>
                                    <p:cond delay="0"/>
                                  </p:stCondLst>
                                  <p:childTnLst>
                                    <p:set>
                                      <p:cBhvr>
                                        <p:cTn id="93" dur="1" fill="hold">
                                          <p:stCondLst>
                                            <p:cond delay="0"/>
                                          </p:stCondLst>
                                        </p:cTn>
                                        <p:tgtEl>
                                          <p:spTgt spid="96"/>
                                        </p:tgtEl>
                                        <p:attrNameLst>
                                          <p:attrName>style.visibility</p:attrName>
                                        </p:attrNameLst>
                                      </p:cBhvr>
                                      <p:to>
                                        <p:strVal val="visible"/>
                                      </p:to>
                                    </p:set>
                                    <p:anim calcmode="lin" valueType="num">
                                      <p:cBhvr additive="base">
                                        <p:cTn id="94" dur="500"/>
                                        <p:tgtEl>
                                          <p:spTgt spid="96"/>
                                        </p:tgtEl>
                                        <p:attrNameLst>
                                          <p:attrName>ppt_y</p:attrName>
                                        </p:attrNameLst>
                                      </p:cBhvr>
                                      <p:tavLst>
                                        <p:tav tm="0">
                                          <p:val>
                                            <p:strVal val="#ppt_y+#ppt_h*1.125000"/>
                                          </p:val>
                                        </p:tav>
                                        <p:tav tm="100000">
                                          <p:val>
                                            <p:strVal val="#ppt_y"/>
                                          </p:val>
                                        </p:tav>
                                      </p:tavLst>
                                    </p:anim>
                                    <p:animEffect transition="in" filter="wipe(up)">
                                      <p:cBhvr>
                                        <p:cTn id="95" dur="500"/>
                                        <p:tgtEl>
                                          <p:spTgt spid="96"/>
                                        </p:tgtEl>
                                      </p:cBhvr>
                                    </p:animEffect>
                                  </p:childTnLst>
                                </p:cTn>
                              </p:par>
                              <p:par>
                                <p:cTn id="96" presetID="12" presetClass="entr" presetSubtype="4" fill="hold" grpId="0" nodeType="with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500"/>
                                        <p:tgtEl>
                                          <p:spTgt spid="98"/>
                                        </p:tgtEl>
                                        <p:attrNameLst>
                                          <p:attrName>ppt_y</p:attrName>
                                        </p:attrNameLst>
                                      </p:cBhvr>
                                      <p:tavLst>
                                        <p:tav tm="0">
                                          <p:val>
                                            <p:strVal val="#ppt_y+#ppt_h*1.125000"/>
                                          </p:val>
                                        </p:tav>
                                        <p:tav tm="100000">
                                          <p:val>
                                            <p:strVal val="#ppt_y"/>
                                          </p:val>
                                        </p:tav>
                                      </p:tavLst>
                                    </p:anim>
                                    <p:animEffect transition="in" filter="wipe(up)">
                                      <p:cBhvr>
                                        <p:cTn id="99" dur="500"/>
                                        <p:tgtEl>
                                          <p:spTgt spid="98"/>
                                        </p:tgtEl>
                                      </p:cBhvr>
                                    </p:animEffect>
                                  </p:childTnLst>
                                </p:cTn>
                              </p:par>
                              <p:par>
                                <p:cTn id="100" presetID="12" presetClass="entr" presetSubtype="4" fill="hold" grpId="0" nodeType="withEffect">
                                  <p:stCondLst>
                                    <p:cond delay="0"/>
                                  </p:stCondLst>
                                  <p:childTnLst>
                                    <p:set>
                                      <p:cBhvr>
                                        <p:cTn id="101" dur="1" fill="hold">
                                          <p:stCondLst>
                                            <p:cond delay="0"/>
                                          </p:stCondLst>
                                        </p:cTn>
                                        <p:tgtEl>
                                          <p:spTgt spid="99"/>
                                        </p:tgtEl>
                                        <p:attrNameLst>
                                          <p:attrName>style.visibility</p:attrName>
                                        </p:attrNameLst>
                                      </p:cBhvr>
                                      <p:to>
                                        <p:strVal val="visible"/>
                                      </p:to>
                                    </p:set>
                                    <p:anim calcmode="lin" valueType="num">
                                      <p:cBhvr additive="base">
                                        <p:cTn id="102" dur="500"/>
                                        <p:tgtEl>
                                          <p:spTgt spid="99"/>
                                        </p:tgtEl>
                                        <p:attrNameLst>
                                          <p:attrName>ppt_y</p:attrName>
                                        </p:attrNameLst>
                                      </p:cBhvr>
                                      <p:tavLst>
                                        <p:tav tm="0">
                                          <p:val>
                                            <p:strVal val="#ppt_y+#ppt_h*1.125000"/>
                                          </p:val>
                                        </p:tav>
                                        <p:tav tm="100000">
                                          <p:val>
                                            <p:strVal val="#ppt_y"/>
                                          </p:val>
                                        </p:tav>
                                      </p:tavLst>
                                    </p:anim>
                                    <p:animEffect transition="in" filter="wipe(up)">
                                      <p:cBhvr>
                                        <p:cTn id="103"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64" grpId="0" animBg="1"/>
      <p:bldP spid="86" grpId="0" animBg="1"/>
      <p:bldP spid="87" grpId="0"/>
      <p:bldP spid="89" grpId="0" animBg="1"/>
      <p:bldP spid="90" grpId="0"/>
      <p:bldP spid="92" grpId="0" animBg="1"/>
      <p:bldP spid="93" grpId="0"/>
      <p:bldP spid="95" grpId="0" animBg="1"/>
      <p:bldP spid="96" grpId="0"/>
      <p:bldP spid="98" grpId="0" animBg="1"/>
      <p:bldP spid="9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D42A3FE1-EFC7-4109-9EA6-7101D8A87240}"/>
              </a:ext>
            </a:extLst>
          </p:cNvPr>
          <p:cNvPicPr>
            <a:picLocks noChangeAspect="1"/>
          </p:cNvPicPr>
          <p:nvPr/>
        </p:nvPicPr>
        <p:blipFill>
          <a:blip r:embed="rId3"/>
          <a:stretch>
            <a:fillRect/>
          </a:stretch>
        </p:blipFill>
        <p:spPr>
          <a:xfrm flipH="1">
            <a:off x="-1" y="931"/>
            <a:ext cx="9147174" cy="5144643"/>
          </a:xfrm>
          <a:prstGeom prst="rect">
            <a:avLst/>
          </a:prstGeom>
        </p:spPr>
      </p:pic>
      <p:sp>
        <p:nvSpPr>
          <p:cNvPr id="2" name="椭圆 9"/>
          <p:cNvSpPr>
            <a:spLocks noChangeArrowheads="1"/>
          </p:cNvSpPr>
          <p:nvPr/>
        </p:nvSpPr>
        <p:spPr bwMode="auto">
          <a:xfrm>
            <a:off x="3170269" y="1775070"/>
            <a:ext cx="574939" cy="575116"/>
          </a:xfrm>
          <a:prstGeom prst="ellipse">
            <a:avLst/>
          </a:prstGeom>
          <a:solidFill>
            <a:schemeClr val="accent3"/>
          </a:solidFill>
          <a:ln w="9525">
            <a:noFill/>
            <a:round/>
            <a:headEnd/>
            <a:tailEnd/>
          </a:ln>
        </p:spPr>
        <p:txBody>
          <a:bodyPr lIns="68604" tIns="34302" rIns="68604" bIns="34302" anchor="ctr"/>
          <a:lstStyle/>
          <a:p>
            <a:pPr algn="ctr" eaLnBrk="1" hangingPunct="1">
              <a:buFont typeface="Arial" charset="0"/>
              <a:buNone/>
            </a:pPr>
            <a:endParaRPr lang="zh-CN" altLang="en-US" sz="1000">
              <a:solidFill>
                <a:srgbClr val="FFFFFF"/>
              </a:solidFill>
            </a:endParaRPr>
          </a:p>
        </p:txBody>
      </p:sp>
      <p:sp>
        <p:nvSpPr>
          <p:cNvPr id="3" name="矩形 4"/>
          <p:cNvSpPr>
            <a:spLocks noChangeArrowheads="1"/>
          </p:cNvSpPr>
          <p:nvPr/>
        </p:nvSpPr>
        <p:spPr bwMode="auto">
          <a:xfrm>
            <a:off x="3276994" y="1827851"/>
            <a:ext cx="384572" cy="500311"/>
          </a:xfrm>
          <a:prstGeom prst="rect">
            <a:avLst/>
          </a:prstGeom>
          <a:noFill/>
          <a:ln w="9525">
            <a:noFill/>
            <a:miter lim="800000"/>
            <a:headEnd/>
            <a:tailEnd/>
          </a:ln>
        </p:spPr>
        <p:txBody>
          <a:bodyPr wrap="square" lIns="68604" tIns="34302" rIns="68604" bIns="34302">
            <a:spAutoFit/>
          </a:bodyPr>
          <a:lstStyle/>
          <a:p>
            <a:pPr eaLnBrk="1" hangingPunct="1">
              <a:buFont typeface="Arial" charset="0"/>
              <a:buNone/>
            </a:pPr>
            <a:r>
              <a:rPr lang="en-US" altLang="zh-CN" sz="2801" dirty="0">
                <a:solidFill>
                  <a:schemeClr val="bg1"/>
                </a:solidFill>
                <a:latin typeface="微软雅黑" pitchFamily="34" charset="-122"/>
                <a:ea typeface="微软雅黑" pitchFamily="34" charset="-122"/>
              </a:rPr>
              <a:t>3</a:t>
            </a:r>
            <a:endParaRPr lang="zh-CN" altLang="en-US" sz="2801" dirty="0">
              <a:solidFill>
                <a:schemeClr val="bg1"/>
              </a:solidFill>
              <a:latin typeface="微软雅黑" pitchFamily="34" charset="-122"/>
              <a:ea typeface="微软雅黑" pitchFamily="34" charset="-122"/>
            </a:endParaRPr>
          </a:p>
        </p:txBody>
      </p:sp>
      <p:sp>
        <p:nvSpPr>
          <p:cNvPr id="4" name="矩形 15"/>
          <p:cNvSpPr>
            <a:spLocks noChangeArrowheads="1"/>
          </p:cNvSpPr>
          <p:nvPr/>
        </p:nvSpPr>
        <p:spPr bwMode="auto">
          <a:xfrm>
            <a:off x="1806320" y="2495918"/>
            <a:ext cx="1370082" cy="315581"/>
          </a:xfrm>
          <a:prstGeom prst="rect">
            <a:avLst/>
          </a:prstGeom>
          <a:noFill/>
          <a:ln w="9525">
            <a:noFill/>
            <a:miter lim="800000"/>
            <a:headEnd/>
            <a:tailEnd/>
          </a:ln>
        </p:spPr>
        <p:txBody>
          <a:bodyPr wrap="none" lIns="68604" tIns="34302" rIns="68604" bIns="34302">
            <a:spAutoFit/>
          </a:bodyPr>
          <a:lstStyle/>
          <a:p>
            <a:pPr lvl="0"/>
            <a:r>
              <a:rPr lang="zh-CN" altLang="zh-CN" sz="1600" dirty="0">
                <a:solidFill>
                  <a:schemeClr val="tx1">
                    <a:lumMod val="65000"/>
                    <a:lumOff val="35000"/>
                  </a:schemeClr>
                </a:solidFill>
                <a:latin typeface="微软雅黑" pitchFamily="34" charset="-122"/>
                <a:ea typeface="微软雅黑" pitchFamily="34" charset="-122"/>
              </a:rPr>
              <a:t>Successful project presentation</a:t>
            </a:r>
          </a:p>
        </p:txBody>
      </p:sp>
      <p:sp>
        <p:nvSpPr>
          <p:cNvPr id="5" name="矩形 18"/>
          <p:cNvSpPr>
            <a:spLocks noChangeArrowheads="1"/>
          </p:cNvSpPr>
          <p:nvPr/>
        </p:nvSpPr>
        <p:spPr bwMode="auto">
          <a:xfrm>
            <a:off x="1744582" y="2973796"/>
            <a:ext cx="3490934" cy="295569"/>
          </a:xfrm>
          <a:prstGeom prst="rect">
            <a:avLst/>
          </a:prstGeom>
          <a:noFill/>
          <a:ln w="9525">
            <a:noFill/>
            <a:miter lim="800000"/>
            <a:headEnd/>
            <a:tailEnd/>
          </a:ln>
        </p:spPr>
        <p:txBody>
          <a:bodyPr lIns="0" tIns="0" rIns="0" bIns="0">
            <a:spAutoFit/>
          </a:bodyPr>
          <a:lstStyle/>
          <a:p>
            <a:pPr algn="ctr" defTabSz="912293">
              <a:lnSpc>
                <a:spcPct val="120000"/>
              </a:lnSpc>
              <a:spcBef>
                <a:spcPct val="20000"/>
              </a:spcBef>
            </a:pPr>
            <a:r>
              <a:rPr lang="zh-CN" altLang="en-US" sz="800" dirty="0">
                <a:solidFill>
                  <a:schemeClr val="bg1">
                    <a:lumMod val="75000"/>
                  </a:schemeClr>
                </a:solidFill>
                <a:latin typeface="微软雅黑" pitchFamily="34" charset="-122"/>
                <a:ea typeface="微软雅黑" pitchFamily="34" charset="-122"/>
                <a:sym typeface="Arial" charset="0"/>
              </a:rPr>
              <a:t>Click here to edit what you want, and we recommend that you display in Microsoft Black font, and all graphic lines and their corresponding materials in this template are free to edit, recolor, and replace.</a:t>
            </a:r>
            <a:endParaRPr lang="en-US" altLang="zh-CN" sz="800" dirty="0">
              <a:solidFill>
                <a:schemeClr val="bg1">
                  <a:lumMod val="75000"/>
                </a:schemeClr>
              </a:solidFill>
              <a:latin typeface="微软雅黑" pitchFamily="34" charset="-122"/>
              <a:ea typeface="微软雅黑" pitchFamily="34" charset="-122"/>
              <a:sym typeface="Arial" charset="0"/>
            </a:endParaRPr>
          </a:p>
        </p:txBody>
      </p:sp>
      <p:cxnSp>
        <p:nvCxnSpPr>
          <p:cNvPr id="6" name="直接连接符 18"/>
          <p:cNvCxnSpPr>
            <a:cxnSpLocks noChangeShapeType="1"/>
          </p:cNvCxnSpPr>
          <p:nvPr/>
        </p:nvCxnSpPr>
        <p:spPr bwMode="auto">
          <a:xfrm>
            <a:off x="1687415" y="2918991"/>
            <a:ext cx="3515945" cy="0"/>
          </a:xfrm>
          <a:prstGeom prst="line">
            <a:avLst/>
          </a:prstGeom>
          <a:noFill/>
          <a:ln w="6350">
            <a:solidFill>
              <a:schemeClr val="accent3"/>
            </a:solidFill>
            <a:round/>
            <a:headEnd/>
            <a:tailEnd/>
          </a:ln>
        </p:spPr>
      </p:cxnSp>
    </p:spTree>
    <p:extLst>
      <p:ext uri="{BB962C8B-B14F-4D97-AF65-F5344CB8AC3E}">
        <p14:creationId xmlns:p14="http://schemas.microsoft.com/office/powerpoint/2010/main" val="3131996564"/>
      </p:ext>
    </p:extLst>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15"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slide(fromBottom)">
                                      <p:cBhvr>
                                        <p:cTn id="20" dur="500"/>
                                        <p:tgtEl>
                                          <p:spTgt spid="3"/>
                                        </p:tgtEl>
                                      </p:cBhvr>
                                    </p:animEffect>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17" presetClass="entr" presetSubtype="8"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ppt_x</p:attrName>
                                        </p:attrNameLst>
                                      </p:cBhvr>
                                      <p:tavLst>
                                        <p:tav tm="0">
                                          <p:val>
                                            <p:strVal val="#ppt_x-#ppt_w/2"/>
                                          </p:val>
                                        </p:tav>
                                        <p:tav tm="100000">
                                          <p:val>
                                            <p:strVal val="#ppt_x"/>
                                          </p:val>
                                        </p:tav>
                                      </p:tavLst>
                                    </p:anim>
                                    <p:anim calcmode="lin" valueType="num">
                                      <p:cBhvr>
                                        <p:cTn id="30" dur="500" fill="hold"/>
                                        <p:tgtEl>
                                          <p:spTgt spid="6"/>
                                        </p:tgtEl>
                                        <p:attrNameLst>
                                          <p:attrName>ppt_y</p:attrName>
                                        </p:attrNameLst>
                                      </p:cBhvr>
                                      <p:tavLst>
                                        <p:tav tm="0">
                                          <p:val>
                                            <p:strVal val="#ppt_y"/>
                                          </p:val>
                                        </p:tav>
                                        <p:tav tm="100000">
                                          <p:val>
                                            <p:strVal val="#ppt_y"/>
                                          </p:val>
                                        </p:tav>
                                      </p:tavLst>
                                    </p:anim>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4"/>
          <p:cNvGrpSpPr/>
          <p:nvPr/>
        </p:nvGrpSpPr>
        <p:grpSpPr>
          <a:xfrm>
            <a:off x="896346" y="1007807"/>
            <a:ext cx="1442834" cy="2951720"/>
            <a:chOff x="709379" y="1257300"/>
            <a:chExt cx="2358181" cy="4822828"/>
          </a:xfrm>
        </p:grpSpPr>
        <p:sp>
          <p:nvSpPr>
            <p:cNvPr id="17" name="MH_Other_1"/>
            <p:cNvSpPr/>
            <p:nvPr/>
          </p:nvSpPr>
          <p:spPr>
            <a:xfrm rot="2576247" flipH="1">
              <a:off x="2340941" y="4315482"/>
              <a:ext cx="726619" cy="662740"/>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400" dirty="0">
                <a:solidFill>
                  <a:schemeClr val="bg1"/>
                </a:solidFill>
                <a:cs typeface="+mn-ea"/>
                <a:sym typeface="+mn-lt"/>
              </a:endParaRPr>
            </a:p>
          </p:txBody>
        </p:sp>
        <p:sp>
          <p:nvSpPr>
            <p:cNvPr id="18" name="MH_Other_2"/>
            <p:cNvSpPr/>
            <p:nvPr/>
          </p:nvSpPr>
          <p:spPr>
            <a:xfrm rot="19023753">
              <a:off x="709379" y="4315482"/>
              <a:ext cx="726617" cy="662740"/>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400" dirty="0">
                <a:solidFill>
                  <a:schemeClr val="bg1"/>
                </a:solidFill>
                <a:cs typeface="+mn-ea"/>
                <a:sym typeface="+mn-lt"/>
              </a:endParaRPr>
            </a:p>
          </p:txBody>
        </p:sp>
        <p:sp>
          <p:nvSpPr>
            <p:cNvPr id="19" name="MH_Other_3"/>
            <p:cNvSpPr/>
            <p:nvPr/>
          </p:nvSpPr>
          <p:spPr>
            <a:xfrm>
              <a:off x="1385427" y="1257300"/>
              <a:ext cx="1006087" cy="755896"/>
            </a:xfrm>
            <a:custGeom>
              <a:avLst/>
              <a:gdLst>
                <a:gd name="connsiteX0" fmla="*/ 253462 w 506925"/>
                <a:gd name="connsiteY0" fmla="*/ 0 h 380829"/>
                <a:gd name="connsiteX1" fmla="*/ 360131 w 506925"/>
                <a:gd name="connsiteY1" fmla="*/ 88010 h 380829"/>
                <a:gd name="connsiteX2" fmla="*/ 442971 w 506925"/>
                <a:gd name="connsiteY2" fmla="*/ 179157 h 380829"/>
                <a:gd name="connsiteX3" fmla="*/ 506925 w 506925"/>
                <a:gd name="connsiteY3" fmla="*/ 264681 h 380829"/>
                <a:gd name="connsiteX4" fmla="*/ 492936 w 506925"/>
                <a:gd name="connsiteY4" fmla="*/ 281636 h 380829"/>
                <a:gd name="connsiteX5" fmla="*/ 253462 w 506925"/>
                <a:gd name="connsiteY5" fmla="*/ 380829 h 380829"/>
                <a:gd name="connsiteX6" fmla="*/ 13988 w 506925"/>
                <a:gd name="connsiteY6" fmla="*/ 281636 h 380829"/>
                <a:gd name="connsiteX7" fmla="*/ 0 w 506925"/>
                <a:gd name="connsiteY7" fmla="*/ 264682 h 380829"/>
                <a:gd name="connsiteX8" fmla="*/ 63954 w 506925"/>
                <a:gd name="connsiteY8" fmla="*/ 179157 h 380829"/>
                <a:gd name="connsiteX9" fmla="*/ 146794 w 506925"/>
                <a:gd name="connsiteY9" fmla="*/ 88010 h 38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925" h="380829">
                  <a:moveTo>
                    <a:pt x="253462" y="0"/>
                  </a:moveTo>
                  <a:lnTo>
                    <a:pt x="360131" y="88010"/>
                  </a:lnTo>
                  <a:cubicBezTo>
                    <a:pt x="389165" y="117044"/>
                    <a:pt x="416814" y="147462"/>
                    <a:pt x="442971" y="179157"/>
                  </a:cubicBezTo>
                  <a:lnTo>
                    <a:pt x="506925" y="264681"/>
                  </a:lnTo>
                  <a:lnTo>
                    <a:pt x="492936" y="281636"/>
                  </a:lnTo>
                  <a:cubicBezTo>
                    <a:pt x="431650" y="342923"/>
                    <a:pt x="346983" y="380829"/>
                    <a:pt x="253462" y="380829"/>
                  </a:cubicBezTo>
                  <a:cubicBezTo>
                    <a:pt x="159942" y="380829"/>
                    <a:pt x="75275" y="342923"/>
                    <a:pt x="13988" y="281636"/>
                  </a:cubicBezTo>
                  <a:lnTo>
                    <a:pt x="0" y="264682"/>
                  </a:lnTo>
                  <a:lnTo>
                    <a:pt x="63954" y="179157"/>
                  </a:lnTo>
                  <a:cubicBezTo>
                    <a:pt x="90111" y="147462"/>
                    <a:pt x="117761" y="117044"/>
                    <a:pt x="146794" y="880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1400" dirty="0">
                  <a:solidFill>
                    <a:schemeClr val="bg1"/>
                  </a:solidFill>
                  <a:cs typeface="+mn-ea"/>
                  <a:sym typeface="+mn-lt"/>
                </a:rPr>
                <a:t>A.</a:t>
              </a:r>
              <a:endParaRPr lang="zh-CN" altLang="en-US" sz="1400" dirty="0">
                <a:solidFill>
                  <a:schemeClr val="bg1"/>
                </a:solidFill>
                <a:cs typeface="+mn-ea"/>
                <a:sym typeface="+mn-lt"/>
              </a:endParaRPr>
            </a:p>
          </p:txBody>
        </p:sp>
        <p:sp>
          <p:nvSpPr>
            <p:cNvPr id="20" name="MH_SubTitle_1"/>
            <p:cNvSpPr/>
            <p:nvPr/>
          </p:nvSpPr>
          <p:spPr>
            <a:xfrm>
              <a:off x="930291" y="1781637"/>
              <a:ext cx="1913695" cy="3138032"/>
            </a:xfrm>
            <a:custGeom>
              <a:avLst/>
              <a:gdLst>
                <a:gd name="connsiteX0" fmla="*/ 736063 w 965199"/>
                <a:gd name="connsiteY0" fmla="*/ 0 h 1582148"/>
                <a:gd name="connsiteX1" fmla="*/ 745997 w 965199"/>
                <a:gd name="connsiteY1" fmla="*/ 13285 h 1582148"/>
                <a:gd name="connsiteX2" fmla="*/ 965199 w 965199"/>
                <a:gd name="connsiteY2" fmla="*/ 730905 h 1582148"/>
                <a:gd name="connsiteX3" fmla="*/ 672109 w 965199"/>
                <a:gd name="connsiteY3" fmla="*/ 1547336 h 1582148"/>
                <a:gd name="connsiteX4" fmla="*/ 640470 w 965199"/>
                <a:gd name="connsiteY4" fmla="*/ 1582148 h 1582148"/>
                <a:gd name="connsiteX5" fmla="*/ 630901 w 965199"/>
                <a:gd name="connsiteY5" fmla="*/ 1576954 h 1582148"/>
                <a:gd name="connsiteX6" fmla="*/ 482599 w 965199"/>
                <a:gd name="connsiteY6" fmla="*/ 1547013 h 1582148"/>
                <a:gd name="connsiteX7" fmla="*/ 334297 w 965199"/>
                <a:gd name="connsiteY7" fmla="*/ 1576954 h 1582148"/>
                <a:gd name="connsiteX8" fmla="*/ 324730 w 965199"/>
                <a:gd name="connsiteY8" fmla="*/ 1582147 h 1582148"/>
                <a:gd name="connsiteX9" fmla="*/ 293092 w 965199"/>
                <a:gd name="connsiteY9" fmla="*/ 1547336 h 1582148"/>
                <a:gd name="connsiteX10" fmla="*/ 0 w 965199"/>
                <a:gd name="connsiteY10" fmla="*/ 730905 h 1582148"/>
                <a:gd name="connsiteX11" fmla="*/ 219204 w 965199"/>
                <a:gd name="connsiteY11" fmla="*/ 13285 h 1582148"/>
                <a:gd name="connsiteX12" fmla="*/ 229138 w 965199"/>
                <a:gd name="connsiteY12" fmla="*/ 1 h 1582148"/>
                <a:gd name="connsiteX13" fmla="*/ 243126 w 965199"/>
                <a:gd name="connsiteY13" fmla="*/ 16955 h 1582148"/>
                <a:gd name="connsiteX14" fmla="*/ 482600 w 965199"/>
                <a:gd name="connsiteY14" fmla="*/ 116148 h 1582148"/>
                <a:gd name="connsiteX15" fmla="*/ 722074 w 965199"/>
                <a:gd name="connsiteY15" fmla="*/ 16955 h 158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5199" h="1582148">
                  <a:moveTo>
                    <a:pt x="736063" y="0"/>
                  </a:moveTo>
                  <a:lnTo>
                    <a:pt x="745997" y="13285"/>
                  </a:lnTo>
                  <a:cubicBezTo>
                    <a:pt x="884390" y="218134"/>
                    <a:pt x="965199" y="465083"/>
                    <a:pt x="965199" y="730905"/>
                  </a:cubicBezTo>
                  <a:cubicBezTo>
                    <a:pt x="965199" y="1041033"/>
                    <a:pt x="855208" y="1325469"/>
                    <a:pt x="672109" y="1547336"/>
                  </a:cubicBezTo>
                  <a:lnTo>
                    <a:pt x="640470" y="1582148"/>
                  </a:lnTo>
                  <a:lnTo>
                    <a:pt x="630901" y="1576954"/>
                  </a:lnTo>
                  <a:cubicBezTo>
                    <a:pt x="585319" y="1557674"/>
                    <a:pt x="535204" y="1547013"/>
                    <a:pt x="482599" y="1547013"/>
                  </a:cubicBezTo>
                  <a:cubicBezTo>
                    <a:pt x="429994" y="1547013"/>
                    <a:pt x="379879" y="1557674"/>
                    <a:pt x="334297" y="1576954"/>
                  </a:cubicBezTo>
                  <a:lnTo>
                    <a:pt x="324730" y="1582147"/>
                  </a:lnTo>
                  <a:lnTo>
                    <a:pt x="293092" y="1547336"/>
                  </a:lnTo>
                  <a:cubicBezTo>
                    <a:pt x="109991" y="1325469"/>
                    <a:pt x="0" y="1041033"/>
                    <a:pt x="0" y="730905"/>
                  </a:cubicBezTo>
                  <a:cubicBezTo>
                    <a:pt x="0" y="465083"/>
                    <a:pt x="80810" y="218134"/>
                    <a:pt x="219204" y="13285"/>
                  </a:cubicBezTo>
                  <a:lnTo>
                    <a:pt x="229138" y="1"/>
                  </a:lnTo>
                  <a:lnTo>
                    <a:pt x="243126" y="16955"/>
                  </a:lnTo>
                  <a:cubicBezTo>
                    <a:pt x="304413" y="78242"/>
                    <a:pt x="389080" y="116148"/>
                    <a:pt x="482600" y="116148"/>
                  </a:cubicBezTo>
                  <a:cubicBezTo>
                    <a:pt x="576121" y="116148"/>
                    <a:pt x="660787" y="78242"/>
                    <a:pt x="722074" y="1695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Add a title</a:t>
              </a:r>
            </a:p>
          </p:txBody>
        </p:sp>
        <p:cxnSp>
          <p:nvCxnSpPr>
            <p:cNvPr id="21" name="MH_Other_4"/>
            <p:cNvCxnSpPr/>
            <p:nvPr/>
          </p:nvCxnSpPr>
          <p:spPr>
            <a:xfrm>
              <a:off x="1696832" y="4919667"/>
              <a:ext cx="0" cy="774526"/>
            </a:xfrm>
            <a:prstGeom prst="line">
              <a:avLst/>
            </a:prstGeom>
            <a:ln>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22" name="MH_Other_5"/>
            <p:cNvCxnSpPr/>
            <p:nvPr/>
          </p:nvCxnSpPr>
          <p:spPr>
            <a:xfrm>
              <a:off x="1888468" y="5305600"/>
              <a:ext cx="0" cy="774528"/>
            </a:xfrm>
            <a:prstGeom prst="line">
              <a:avLst/>
            </a:prstGeom>
            <a:ln>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23" name="MH_Other_6"/>
            <p:cNvCxnSpPr/>
            <p:nvPr/>
          </p:nvCxnSpPr>
          <p:spPr>
            <a:xfrm>
              <a:off x="2077443" y="4919669"/>
              <a:ext cx="0" cy="992777"/>
            </a:xfrm>
            <a:prstGeom prst="line">
              <a:avLst/>
            </a:prstGeom>
            <a:ln>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grpSp>
      <p:grpSp>
        <p:nvGrpSpPr>
          <p:cNvPr id="7" name="组合 2"/>
          <p:cNvGrpSpPr/>
          <p:nvPr/>
        </p:nvGrpSpPr>
        <p:grpSpPr>
          <a:xfrm>
            <a:off x="4839615" y="1007807"/>
            <a:ext cx="1441206" cy="2951720"/>
            <a:chOff x="4930684" y="1257300"/>
            <a:chExt cx="2355521" cy="4822828"/>
          </a:xfrm>
        </p:grpSpPr>
        <p:sp>
          <p:nvSpPr>
            <p:cNvPr id="24" name="MH_Other_7"/>
            <p:cNvSpPr/>
            <p:nvPr/>
          </p:nvSpPr>
          <p:spPr>
            <a:xfrm rot="2576247" flipH="1">
              <a:off x="6559588" y="4315482"/>
              <a:ext cx="726617" cy="662740"/>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400" dirty="0">
                <a:solidFill>
                  <a:schemeClr val="bg1"/>
                </a:solidFill>
                <a:cs typeface="+mn-ea"/>
                <a:sym typeface="+mn-lt"/>
              </a:endParaRPr>
            </a:p>
          </p:txBody>
        </p:sp>
        <p:sp>
          <p:nvSpPr>
            <p:cNvPr id="25" name="MH_Other_8"/>
            <p:cNvSpPr/>
            <p:nvPr/>
          </p:nvSpPr>
          <p:spPr>
            <a:xfrm rot="19023753">
              <a:off x="4930684" y="4315482"/>
              <a:ext cx="723957" cy="662740"/>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400" dirty="0">
                <a:solidFill>
                  <a:schemeClr val="bg1"/>
                </a:solidFill>
                <a:cs typeface="+mn-ea"/>
                <a:sym typeface="+mn-lt"/>
              </a:endParaRPr>
            </a:p>
          </p:txBody>
        </p:sp>
        <p:sp>
          <p:nvSpPr>
            <p:cNvPr id="26" name="MH_Other_9"/>
            <p:cNvSpPr/>
            <p:nvPr/>
          </p:nvSpPr>
          <p:spPr>
            <a:xfrm>
              <a:off x="5604071" y="1257300"/>
              <a:ext cx="1006087" cy="755896"/>
            </a:xfrm>
            <a:custGeom>
              <a:avLst/>
              <a:gdLst>
                <a:gd name="connsiteX0" fmla="*/ 253462 w 506925"/>
                <a:gd name="connsiteY0" fmla="*/ 0 h 380829"/>
                <a:gd name="connsiteX1" fmla="*/ 360131 w 506925"/>
                <a:gd name="connsiteY1" fmla="*/ 88010 h 380829"/>
                <a:gd name="connsiteX2" fmla="*/ 442971 w 506925"/>
                <a:gd name="connsiteY2" fmla="*/ 179157 h 380829"/>
                <a:gd name="connsiteX3" fmla="*/ 506925 w 506925"/>
                <a:gd name="connsiteY3" fmla="*/ 264681 h 380829"/>
                <a:gd name="connsiteX4" fmla="*/ 492936 w 506925"/>
                <a:gd name="connsiteY4" fmla="*/ 281636 h 380829"/>
                <a:gd name="connsiteX5" fmla="*/ 253462 w 506925"/>
                <a:gd name="connsiteY5" fmla="*/ 380829 h 380829"/>
                <a:gd name="connsiteX6" fmla="*/ 13988 w 506925"/>
                <a:gd name="connsiteY6" fmla="*/ 281636 h 380829"/>
                <a:gd name="connsiteX7" fmla="*/ 0 w 506925"/>
                <a:gd name="connsiteY7" fmla="*/ 264682 h 380829"/>
                <a:gd name="connsiteX8" fmla="*/ 63954 w 506925"/>
                <a:gd name="connsiteY8" fmla="*/ 179157 h 380829"/>
                <a:gd name="connsiteX9" fmla="*/ 146794 w 506925"/>
                <a:gd name="connsiteY9" fmla="*/ 88010 h 38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925" h="380829">
                  <a:moveTo>
                    <a:pt x="253462" y="0"/>
                  </a:moveTo>
                  <a:lnTo>
                    <a:pt x="360131" y="88010"/>
                  </a:lnTo>
                  <a:cubicBezTo>
                    <a:pt x="389165" y="117044"/>
                    <a:pt x="416814" y="147462"/>
                    <a:pt x="442971" y="179157"/>
                  </a:cubicBezTo>
                  <a:lnTo>
                    <a:pt x="506925" y="264681"/>
                  </a:lnTo>
                  <a:lnTo>
                    <a:pt x="492936" y="281636"/>
                  </a:lnTo>
                  <a:cubicBezTo>
                    <a:pt x="431650" y="342923"/>
                    <a:pt x="346983" y="380829"/>
                    <a:pt x="253462" y="380829"/>
                  </a:cubicBezTo>
                  <a:cubicBezTo>
                    <a:pt x="159942" y="380829"/>
                    <a:pt x="75275" y="342923"/>
                    <a:pt x="13988" y="281636"/>
                  </a:cubicBezTo>
                  <a:lnTo>
                    <a:pt x="0" y="264682"/>
                  </a:lnTo>
                  <a:lnTo>
                    <a:pt x="63954" y="179157"/>
                  </a:lnTo>
                  <a:cubicBezTo>
                    <a:pt x="90111" y="147462"/>
                    <a:pt x="117761" y="117044"/>
                    <a:pt x="146794" y="880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1400" dirty="0">
                  <a:solidFill>
                    <a:schemeClr val="bg1"/>
                  </a:solidFill>
                  <a:cs typeface="+mn-ea"/>
                  <a:sym typeface="+mn-lt"/>
                </a:rPr>
                <a:t>C.</a:t>
              </a:r>
              <a:endParaRPr lang="zh-CN" altLang="en-US" sz="1400" dirty="0">
                <a:solidFill>
                  <a:schemeClr val="bg1"/>
                </a:solidFill>
                <a:cs typeface="+mn-ea"/>
                <a:sym typeface="+mn-lt"/>
              </a:endParaRPr>
            </a:p>
          </p:txBody>
        </p:sp>
        <p:sp>
          <p:nvSpPr>
            <p:cNvPr id="27" name="MH_SubTitle_2"/>
            <p:cNvSpPr/>
            <p:nvPr/>
          </p:nvSpPr>
          <p:spPr>
            <a:xfrm>
              <a:off x="5151598" y="1781637"/>
              <a:ext cx="1913695" cy="3138032"/>
            </a:xfrm>
            <a:custGeom>
              <a:avLst/>
              <a:gdLst>
                <a:gd name="connsiteX0" fmla="*/ 736063 w 965199"/>
                <a:gd name="connsiteY0" fmla="*/ 0 h 1582148"/>
                <a:gd name="connsiteX1" fmla="*/ 745997 w 965199"/>
                <a:gd name="connsiteY1" fmla="*/ 13285 h 1582148"/>
                <a:gd name="connsiteX2" fmla="*/ 965199 w 965199"/>
                <a:gd name="connsiteY2" fmla="*/ 730905 h 1582148"/>
                <a:gd name="connsiteX3" fmla="*/ 672109 w 965199"/>
                <a:gd name="connsiteY3" fmla="*/ 1547336 h 1582148"/>
                <a:gd name="connsiteX4" fmla="*/ 640470 w 965199"/>
                <a:gd name="connsiteY4" fmla="*/ 1582148 h 1582148"/>
                <a:gd name="connsiteX5" fmla="*/ 630901 w 965199"/>
                <a:gd name="connsiteY5" fmla="*/ 1576954 h 1582148"/>
                <a:gd name="connsiteX6" fmla="*/ 482599 w 965199"/>
                <a:gd name="connsiteY6" fmla="*/ 1547013 h 1582148"/>
                <a:gd name="connsiteX7" fmla="*/ 334297 w 965199"/>
                <a:gd name="connsiteY7" fmla="*/ 1576954 h 1582148"/>
                <a:gd name="connsiteX8" fmla="*/ 324730 w 965199"/>
                <a:gd name="connsiteY8" fmla="*/ 1582147 h 1582148"/>
                <a:gd name="connsiteX9" fmla="*/ 293092 w 965199"/>
                <a:gd name="connsiteY9" fmla="*/ 1547336 h 1582148"/>
                <a:gd name="connsiteX10" fmla="*/ 0 w 965199"/>
                <a:gd name="connsiteY10" fmla="*/ 730905 h 1582148"/>
                <a:gd name="connsiteX11" fmla="*/ 219204 w 965199"/>
                <a:gd name="connsiteY11" fmla="*/ 13285 h 1582148"/>
                <a:gd name="connsiteX12" fmla="*/ 229138 w 965199"/>
                <a:gd name="connsiteY12" fmla="*/ 1 h 1582148"/>
                <a:gd name="connsiteX13" fmla="*/ 243126 w 965199"/>
                <a:gd name="connsiteY13" fmla="*/ 16955 h 1582148"/>
                <a:gd name="connsiteX14" fmla="*/ 482600 w 965199"/>
                <a:gd name="connsiteY14" fmla="*/ 116148 h 1582148"/>
                <a:gd name="connsiteX15" fmla="*/ 722074 w 965199"/>
                <a:gd name="connsiteY15" fmla="*/ 16955 h 158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5199" h="1582148">
                  <a:moveTo>
                    <a:pt x="736063" y="0"/>
                  </a:moveTo>
                  <a:lnTo>
                    <a:pt x="745997" y="13285"/>
                  </a:lnTo>
                  <a:cubicBezTo>
                    <a:pt x="884390" y="218134"/>
                    <a:pt x="965199" y="465083"/>
                    <a:pt x="965199" y="730905"/>
                  </a:cubicBezTo>
                  <a:cubicBezTo>
                    <a:pt x="965199" y="1041033"/>
                    <a:pt x="855208" y="1325469"/>
                    <a:pt x="672109" y="1547336"/>
                  </a:cubicBezTo>
                  <a:lnTo>
                    <a:pt x="640470" y="1582148"/>
                  </a:lnTo>
                  <a:lnTo>
                    <a:pt x="630901" y="1576954"/>
                  </a:lnTo>
                  <a:cubicBezTo>
                    <a:pt x="585319" y="1557674"/>
                    <a:pt x="535204" y="1547013"/>
                    <a:pt x="482599" y="1547013"/>
                  </a:cubicBezTo>
                  <a:cubicBezTo>
                    <a:pt x="429994" y="1547013"/>
                    <a:pt x="379879" y="1557674"/>
                    <a:pt x="334297" y="1576954"/>
                  </a:cubicBezTo>
                  <a:lnTo>
                    <a:pt x="324730" y="1582147"/>
                  </a:lnTo>
                  <a:lnTo>
                    <a:pt x="293092" y="1547336"/>
                  </a:lnTo>
                  <a:cubicBezTo>
                    <a:pt x="109991" y="1325469"/>
                    <a:pt x="0" y="1041033"/>
                    <a:pt x="0" y="730905"/>
                  </a:cubicBezTo>
                  <a:cubicBezTo>
                    <a:pt x="0" y="465083"/>
                    <a:pt x="80810" y="218134"/>
                    <a:pt x="219204" y="13285"/>
                  </a:cubicBezTo>
                  <a:lnTo>
                    <a:pt x="229138" y="1"/>
                  </a:lnTo>
                  <a:lnTo>
                    <a:pt x="243126" y="16955"/>
                  </a:lnTo>
                  <a:cubicBezTo>
                    <a:pt x="304413" y="78242"/>
                    <a:pt x="389080" y="116148"/>
                    <a:pt x="482600" y="116148"/>
                  </a:cubicBezTo>
                  <a:cubicBezTo>
                    <a:pt x="576121" y="116148"/>
                    <a:pt x="660787" y="78242"/>
                    <a:pt x="722074" y="1695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Add a title</a:t>
              </a:r>
            </a:p>
          </p:txBody>
        </p:sp>
        <p:cxnSp>
          <p:nvCxnSpPr>
            <p:cNvPr id="28" name="MH_Other_10"/>
            <p:cNvCxnSpPr/>
            <p:nvPr/>
          </p:nvCxnSpPr>
          <p:spPr>
            <a:xfrm>
              <a:off x="5918138" y="4919667"/>
              <a:ext cx="0" cy="774526"/>
            </a:xfrm>
            <a:prstGeom prst="line">
              <a:avLst/>
            </a:prstGeom>
            <a:ln>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29" name="MH_Other_11"/>
            <p:cNvCxnSpPr/>
            <p:nvPr/>
          </p:nvCxnSpPr>
          <p:spPr>
            <a:xfrm>
              <a:off x="6107113" y="5305600"/>
              <a:ext cx="0" cy="774528"/>
            </a:xfrm>
            <a:prstGeom prst="line">
              <a:avLst/>
            </a:prstGeom>
            <a:ln>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30" name="MH_Other_12"/>
            <p:cNvCxnSpPr/>
            <p:nvPr/>
          </p:nvCxnSpPr>
          <p:spPr>
            <a:xfrm>
              <a:off x="6298749" y="4919669"/>
              <a:ext cx="0" cy="992777"/>
            </a:xfrm>
            <a:prstGeom prst="line">
              <a:avLst/>
            </a:prstGeom>
            <a:ln>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grpSp>
      <p:grpSp>
        <p:nvGrpSpPr>
          <p:cNvPr id="8" name="组合 5"/>
          <p:cNvGrpSpPr/>
          <p:nvPr/>
        </p:nvGrpSpPr>
        <p:grpSpPr>
          <a:xfrm>
            <a:off x="6809623" y="1007807"/>
            <a:ext cx="1441207" cy="2951720"/>
            <a:chOff x="9149327" y="1257300"/>
            <a:chExt cx="2355522" cy="4822828"/>
          </a:xfrm>
        </p:grpSpPr>
        <p:sp>
          <p:nvSpPr>
            <p:cNvPr id="31" name="MH_Other_13"/>
            <p:cNvSpPr/>
            <p:nvPr/>
          </p:nvSpPr>
          <p:spPr>
            <a:xfrm rot="2576247" flipH="1">
              <a:off x="10778230" y="4315482"/>
              <a:ext cx="726619" cy="662740"/>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400" dirty="0">
                <a:solidFill>
                  <a:schemeClr val="bg1"/>
                </a:solidFill>
                <a:cs typeface="+mn-ea"/>
                <a:sym typeface="+mn-lt"/>
              </a:endParaRPr>
            </a:p>
          </p:txBody>
        </p:sp>
        <p:sp>
          <p:nvSpPr>
            <p:cNvPr id="32" name="MH_Other_14"/>
            <p:cNvSpPr/>
            <p:nvPr/>
          </p:nvSpPr>
          <p:spPr>
            <a:xfrm rot="19023753">
              <a:off x="9149327" y="4315482"/>
              <a:ext cx="726619" cy="662740"/>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400" dirty="0">
                <a:solidFill>
                  <a:schemeClr val="bg1"/>
                </a:solidFill>
                <a:cs typeface="+mn-ea"/>
                <a:sym typeface="+mn-lt"/>
              </a:endParaRPr>
            </a:p>
          </p:txBody>
        </p:sp>
        <p:sp>
          <p:nvSpPr>
            <p:cNvPr id="33" name="MH_Other_15"/>
            <p:cNvSpPr/>
            <p:nvPr/>
          </p:nvSpPr>
          <p:spPr>
            <a:xfrm>
              <a:off x="9825375" y="1257300"/>
              <a:ext cx="1003426" cy="755896"/>
            </a:xfrm>
            <a:custGeom>
              <a:avLst/>
              <a:gdLst>
                <a:gd name="connsiteX0" fmla="*/ 253462 w 506925"/>
                <a:gd name="connsiteY0" fmla="*/ 0 h 380829"/>
                <a:gd name="connsiteX1" fmla="*/ 360131 w 506925"/>
                <a:gd name="connsiteY1" fmla="*/ 88010 h 380829"/>
                <a:gd name="connsiteX2" fmla="*/ 442971 w 506925"/>
                <a:gd name="connsiteY2" fmla="*/ 179157 h 380829"/>
                <a:gd name="connsiteX3" fmla="*/ 506925 w 506925"/>
                <a:gd name="connsiteY3" fmla="*/ 264681 h 380829"/>
                <a:gd name="connsiteX4" fmla="*/ 492936 w 506925"/>
                <a:gd name="connsiteY4" fmla="*/ 281636 h 380829"/>
                <a:gd name="connsiteX5" fmla="*/ 253462 w 506925"/>
                <a:gd name="connsiteY5" fmla="*/ 380829 h 380829"/>
                <a:gd name="connsiteX6" fmla="*/ 13988 w 506925"/>
                <a:gd name="connsiteY6" fmla="*/ 281636 h 380829"/>
                <a:gd name="connsiteX7" fmla="*/ 0 w 506925"/>
                <a:gd name="connsiteY7" fmla="*/ 264682 h 380829"/>
                <a:gd name="connsiteX8" fmla="*/ 63954 w 506925"/>
                <a:gd name="connsiteY8" fmla="*/ 179157 h 380829"/>
                <a:gd name="connsiteX9" fmla="*/ 146794 w 506925"/>
                <a:gd name="connsiteY9" fmla="*/ 88010 h 38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925" h="380829">
                  <a:moveTo>
                    <a:pt x="253462" y="0"/>
                  </a:moveTo>
                  <a:lnTo>
                    <a:pt x="360131" y="88010"/>
                  </a:lnTo>
                  <a:cubicBezTo>
                    <a:pt x="389165" y="117044"/>
                    <a:pt x="416814" y="147462"/>
                    <a:pt x="442971" y="179157"/>
                  </a:cubicBezTo>
                  <a:lnTo>
                    <a:pt x="506925" y="264681"/>
                  </a:lnTo>
                  <a:lnTo>
                    <a:pt x="492936" y="281636"/>
                  </a:lnTo>
                  <a:cubicBezTo>
                    <a:pt x="431650" y="342923"/>
                    <a:pt x="346983" y="380829"/>
                    <a:pt x="253462" y="380829"/>
                  </a:cubicBezTo>
                  <a:cubicBezTo>
                    <a:pt x="159942" y="380829"/>
                    <a:pt x="75275" y="342923"/>
                    <a:pt x="13988" y="281636"/>
                  </a:cubicBezTo>
                  <a:lnTo>
                    <a:pt x="0" y="264682"/>
                  </a:lnTo>
                  <a:lnTo>
                    <a:pt x="63954" y="179157"/>
                  </a:lnTo>
                  <a:cubicBezTo>
                    <a:pt x="90111" y="147462"/>
                    <a:pt x="117761" y="117044"/>
                    <a:pt x="146794" y="8801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1400" dirty="0">
                  <a:solidFill>
                    <a:schemeClr val="bg1"/>
                  </a:solidFill>
                  <a:cs typeface="+mn-ea"/>
                  <a:sym typeface="+mn-lt"/>
                </a:rPr>
                <a:t>D.</a:t>
              </a:r>
              <a:endParaRPr lang="zh-CN" altLang="en-US" sz="1400" dirty="0">
                <a:solidFill>
                  <a:schemeClr val="bg1"/>
                </a:solidFill>
                <a:cs typeface="+mn-ea"/>
                <a:sym typeface="+mn-lt"/>
              </a:endParaRPr>
            </a:p>
          </p:txBody>
        </p:sp>
        <p:sp>
          <p:nvSpPr>
            <p:cNvPr id="34" name="MH_SubTitle_3"/>
            <p:cNvSpPr/>
            <p:nvPr/>
          </p:nvSpPr>
          <p:spPr>
            <a:xfrm>
              <a:off x="9370241" y="1781637"/>
              <a:ext cx="1913693" cy="3138032"/>
            </a:xfrm>
            <a:custGeom>
              <a:avLst/>
              <a:gdLst>
                <a:gd name="connsiteX0" fmla="*/ 736063 w 965199"/>
                <a:gd name="connsiteY0" fmla="*/ 0 h 1582148"/>
                <a:gd name="connsiteX1" fmla="*/ 745997 w 965199"/>
                <a:gd name="connsiteY1" fmla="*/ 13285 h 1582148"/>
                <a:gd name="connsiteX2" fmla="*/ 965199 w 965199"/>
                <a:gd name="connsiteY2" fmla="*/ 730905 h 1582148"/>
                <a:gd name="connsiteX3" fmla="*/ 672109 w 965199"/>
                <a:gd name="connsiteY3" fmla="*/ 1547336 h 1582148"/>
                <a:gd name="connsiteX4" fmla="*/ 640470 w 965199"/>
                <a:gd name="connsiteY4" fmla="*/ 1582148 h 1582148"/>
                <a:gd name="connsiteX5" fmla="*/ 630901 w 965199"/>
                <a:gd name="connsiteY5" fmla="*/ 1576954 h 1582148"/>
                <a:gd name="connsiteX6" fmla="*/ 482599 w 965199"/>
                <a:gd name="connsiteY6" fmla="*/ 1547013 h 1582148"/>
                <a:gd name="connsiteX7" fmla="*/ 334297 w 965199"/>
                <a:gd name="connsiteY7" fmla="*/ 1576954 h 1582148"/>
                <a:gd name="connsiteX8" fmla="*/ 324730 w 965199"/>
                <a:gd name="connsiteY8" fmla="*/ 1582147 h 1582148"/>
                <a:gd name="connsiteX9" fmla="*/ 293092 w 965199"/>
                <a:gd name="connsiteY9" fmla="*/ 1547336 h 1582148"/>
                <a:gd name="connsiteX10" fmla="*/ 0 w 965199"/>
                <a:gd name="connsiteY10" fmla="*/ 730905 h 1582148"/>
                <a:gd name="connsiteX11" fmla="*/ 219204 w 965199"/>
                <a:gd name="connsiteY11" fmla="*/ 13285 h 1582148"/>
                <a:gd name="connsiteX12" fmla="*/ 229138 w 965199"/>
                <a:gd name="connsiteY12" fmla="*/ 1 h 1582148"/>
                <a:gd name="connsiteX13" fmla="*/ 243126 w 965199"/>
                <a:gd name="connsiteY13" fmla="*/ 16955 h 1582148"/>
                <a:gd name="connsiteX14" fmla="*/ 482600 w 965199"/>
                <a:gd name="connsiteY14" fmla="*/ 116148 h 1582148"/>
                <a:gd name="connsiteX15" fmla="*/ 722074 w 965199"/>
                <a:gd name="connsiteY15" fmla="*/ 16955 h 158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5199" h="1582148">
                  <a:moveTo>
                    <a:pt x="736063" y="0"/>
                  </a:moveTo>
                  <a:lnTo>
                    <a:pt x="745997" y="13285"/>
                  </a:lnTo>
                  <a:cubicBezTo>
                    <a:pt x="884390" y="218134"/>
                    <a:pt x="965199" y="465083"/>
                    <a:pt x="965199" y="730905"/>
                  </a:cubicBezTo>
                  <a:cubicBezTo>
                    <a:pt x="965199" y="1041033"/>
                    <a:pt x="855208" y="1325469"/>
                    <a:pt x="672109" y="1547336"/>
                  </a:cubicBezTo>
                  <a:lnTo>
                    <a:pt x="640470" y="1582148"/>
                  </a:lnTo>
                  <a:lnTo>
                    <a:pt x="630901" y="1576954"/>
                  </a:lnTo>
                  <a:cubicBezTo>
                    <a:pt x="585319" y="1557674"/>
                    <a:pt x="535204" y="1547013"/>
                    <a:pt x="482599" y="1547013"/>
                  </a:cubicBezTo>
                  <a:cubicBezTo>
                    <a:pt x="429994" y="1547013"/>
                    <a:pt x="379879" y="1557674"/>
                    <a:pt x="334297" y="1576954"/>
                  </a:cubicBezTo>
                  <a:lnTo>
                    <a:pt x="324730" y="1582147"/>
                  </a:lnTo>
                  <a:lnTo>
                    <a:pt x="293092" y="1547336"/>
                  </a:lnTo>
                  <a:cubicBezTo>
                    <a:pt x="109991" y="1325469"/>
                    <a:pt x="0" y="1041033"/>
                    <a:pt x="0" y="730905"/>
                  </a:cubicBezTo>
                  <a:cubicBezTo>
                    <a:pt x="0" y="465083"/>
                    <a:pt x="80810" y="218134"/>
                    <a:pt x="219204" y="13285"/>
                  </a:cubicBezTo>
                  <a:lnTo>
                    <a:pt x="229138" y="1"/>
                  </a:lnTo>
                  <a:lnTo>
                    <a:pt x="243126" y="16955"/>
                  </a:lnTo>
                  <a:cubicBezTo>
                    <a:pt x="304413" y="78242"/>
                    <a:pt x="389080" y="116148"/>
                    <a:pt x="482600" y="116148"/>
                  </a:cubicBezTo>
                  <a:cubicBezTo>
                    <a:pt x="576121" y="116148"/>
                    <a:pt x="660787" y="78242"/>
                    <a:pt x="722074" y="1695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Add a title</a:t>
              </a:r>
            </a:p>
          </p:txBody>
        </p:sp>
        <p:cxnSp>
          <p:nvCxnSpPr>
            <p:cNvPr id="35" name="MH_Other_16"/>
            <p:cNvCxnSpPr/>
            <p:nvPr/>
          </p:nvCxnSpPr>
          <p:spPr>
            <a:xfrm>
              <a:off x="10136784" y="4919667"/>
              <a:ext cx="0" cy="774526"/>
            </a:xfrm>
            <a:prstGeom prst="line">
              <a:avLst/>
            </a:prstGeom>
            <a:ln>
              <a:solidFill>
                <a:schemeClr val="accent3">
                  <a:alpha val="80000"/>
                </a:schemeClr>
              </a:solidFill>
            </a:ln>
          </p:spPr>
          <p:style>
            <a:lnRef idx="1">
              <a:schemeClr val="accent1"/>
            </a:lnRef>
            <a:fillRef idx="0">
              <a:schemeClr val="accent1"/>
            </a:fillRef>
            <a:effectRef idx="0">
              <a:schemeClr val="accent1"/>
            </a:effectRef>
            <a:fontRef idx="minor">
              <a:schemeClr val="tx1"/>
            </a:fontRef>
          </p:style>
        </p:cxnSp>
        <p:cxnSp>
          <p:nvCxnSpPr>
            <p:cNvPr id="36" name="MH_Other_17"/>
            <p:cNvCxnSpPr/>
            <p:nvPr/>
          </p:nvCxnSpPr>
          <p:spPr>
            <a:xfrm>
              <a:off x="10328419" y="5305600"/>
              <a:ext cx="0" cy="774528"/>
            </a:xfrm>
            <a:prstGeom prst="line">
              <a:avLst/>
            </a:prstGeom>
            <a:ln>
              <a:solidFill>
                <a:schemeClr val="accent3">
                  <a:alpha val="80000"/>
                </a:schemeClr>
              </a:solidFill>
            </a:ln>
          </p:spPr>
          <p:style>
            <a:lnRef idx="1">
              <a:schemeClr val="accent1"/>
            </a:lnRef>
            <a:fillRef idx="0">
              <a:schemeClr val="accent1"/>
            </a:fillRef>
            <a:effectRef idx="0">
              <a:schemeClr val="accent1"/>
            </a:effectRef>
            <a:fontRef idx="minor">
              <a:schemeClr val="tx1"/>
            </a:fontRef>
          </p:style>
        </p:cxnSp>
        <p:cxnSp>
          <p:nvCxnSpPr>
            <p:cNvPr id="37" name="MH_Other_18"/>
            <p:cNvCxnSpPr/>
            <p:nvPr/>
          </p:nvCxnSpPr>
          <p:spPr>
            <a:xfrm>
              <a:off x="10517393" y="4919669"/>
              <a:ext cx="0" cy="992777"/>
            </a:xfrm>
            <a:prstGeom prst="line">
              <a:avLst/>
            </a:prstGeom>
            <a:ln>
              <a:solidFill>
                <a:schemeClr val="accent3">
                  <a:alpha val="80000"/>
                </a:schemeClr>
              </a:solidFill>
            </a:ln>
          </p:spPr>
          <p:style>
            <a:lnRef idx="1">
              <a:schemeClr val="accent1"/>
            </a:lnRef>
            <a:fillRef idx="0">
              <a:schemeClr val="accent1"/>
            </a:fillRef>
            <a:effectRef idx="0">
              <a:schemeClr val="accent1"/>
            </a:effectRef>
            <a:fontRef idx="minor">
              <a:schemeClr val="tx1"/>
            </a:fontRef>
          </p:style>
        </p:cxnSp>
      </p:grpSp>
      <p:grpSp>
        <p:nvGrpSpPr>
          <p:cNvPr id="9" name="组合 37"/>
          <p:cNvGrpSpPr/>
          <p:nvPr/>
        </p:nvGrpSpPr>
        <p:grpSpPr>
          <a:xfrm>
            <a:off x="2867981" y="1007807"/>
            <a:ext cx="1442834" cy="2951720"/>
            <a:chOff x="709379" y="1257300"/>
            <a:chExt cx="2358181" cy="4822828"/>
          </a:xfrm>
        </p:grpSpPr>
        <p:sp>
          <p:nvSpPr>
            <p:cNvPr id="39" name="MH_Other_1"/>
            <p:cNvSpPr/>
            <p:nvPr/>
          </p:nvSpPr>
          <p:spPr>
            <a:xfrm rot="2576247" flipH="1">
              <a:off x="2340941" y="4315482"/>
              <a:ext cx="726619" cy="662740"/>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400" dirty="0">
                <a:solidFill>
                  <a:schemeClr val="bg1"/>
                </a:solidFill>
                <a:cs typeface="+mn-ea"/>
                <a:sym typeface="+mn-lt"/>
              </a:endParaRPr>
            </a:p>
          </p:txBody>
        </p:sp>
        <p:sp>
          <p:nvSpPr>
            <p:cNvPr id="40" name="MH_Other_2"/>
            <p:cNvSpPr/>
            <p:nvPr/>
          </p:nvSpPr>
          <p:spPr>
            <a:xfrm rot="19023753">
              <a:off x="709379" y="4315482"/>
              <a:ext cx="726617" cy="662740"/>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400" dirty="0">
                <a:solidFill>
                  <a:schemeClr val="bg1"/>
                </a:solidFill>
                <a:cs typeface="+mn-ea"/>
                <a:sym typeface="+mn-lt"/>
              </a:endParaRPr>
            </a:p>
          </p:txBody>
        </p:sp>
        <p:sp>
          <p:nvSpPr>
            <p:cNvPr id="41" name="MH_Other_3"/>
            <p:cNvSpPr/>
            <p:nvPr/>
          </p:nvSpPr>
          <p:spPr>
            <a:xfrm>
              <a:off x="1385427" y="1257300"/>
              <a:ext cx="1006087" cy="755896"/>
            </a:xfrm>
            <a:custGeom>
              <a:avLst/>
              <a:gdLst>
                <a:gd name="connsiteX0" fmla="*/ 253462 w 506925"/>
                <a:gd name="connsiteY0" fmla="*/ 0 h 380829"/>
                <a:gd name="connsiteX1" fmla="*/ 360131 w 506925"/>
                <a:gd name="connsiteY1" fmla="*/ 88010 h 380829"/>
                <a:gd name="connsiteX2" fmla="*/ 442971 w 506925"/>
                <a:gd name="connsiteY2" fmla="*/ 179157 h 380829"/>
                <a:gd name="connsiteX3" fmla="*/ 506925 w 506925"/>
                <a:gd name="connsiteY3" fmla="*/ 264681 h 380829"/>
                <a:gd name="connsiteX4" fmla="*/ 492936 w 506925"/>
                <a:gd name="connsiteY4" fmla="*/ 281636 h 380829"/>
                <a:gd name="connsiteX5" fmla="*/ 253462 w 506925"/>
                <a:gd name="connsiteY5" fmla="*/ 380829 h 380829"/>
                <a:gd name="connsiteX6" fmla="*/ 13988 w 506925"/>
                <a:gd name="connsiteY6" fmla="*/ 281636 h 380829"/>
                <a:gd name="connsiteX7" fmla="*/ 0 w 506925"/>
                <a:gd name="connsiteY7" fmla="*/ 264682 h 380829"/>
                <a:gd name="connsiteX8" fmla="*/ 63954 w 506925"/>
                <a:gd name="connsiteY8" fmla="*/ 179157 h 380829"/>
                <a:gd name="connsiteX9" fmla="*/ 146794 w 506925"/>
                <a:gd name="connsiteY9" fmla="*/ 88010 h 38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925" h="380829">
                  <a:moveTo>
                    <a:pt x="253462" y="0"/>
                  </a:moveTo>
                  <a:lnTo>
                    <a:pt x="360131" y="88010"/>
                  </a:lnTo>
                  <a:cubicBezTo>
                    <a:pt x="389165" y="117044"/>
                    <a:pt x="416814" y="147462"/>
                    <a:pt x="442971" y="179157"/>
                  </a:cubicBezTo>
                  <a:lnTo>
                    <a:pt x="506925" y="264681"/>
                  </a:lnTo>
                  <a:lnTo>
                    <a:pt x="492936" y="281636"/>
                  </a:lnTo>
                  <a:cubicBezTo>
                    <a:pt x="431650" y="342923"/>
                    <a:pt x="346983" y="380829"/>
                    <a:pt x="253462" y="380829"/>
                  </a:cubicBezTo>
                  <a:cubicBezTo>
                    <a:pt x="159942" y="380829"/>
                    <a:pt x="75275" y="342923"/>
                    <a:pt x="13988" y="281636"/>
                  </a:cubicBezTo>
                  <a:lnTo>
                    <a:pt x="0" y="264682"/>
                  </a:lnTo>
                  <a:lnTo>
                    <a:pt x="63954" y="179157"/>
                  </a:lnTo>
                  <a:cubicBezTo>
                    <a:pt x="90111" y="147462"/>
                    <a:pt x="117761" y="117044"/>
                    <a:pt x="146794" y="8801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1400" dirty="0">
                  <a:solidFill>
                    <a:schemeClr val="bg1"/>
                  </a:solidFill>
                  <a:cs typeface="+mn-ea"/>
                  <a:sym typeface="+mn-lt"/>
                </a:rPr>
                <a:t>B.</a:t>
              </a:r>
              <a:endParaRPr lang="zh-CN" altLang="en-US" sz="1400" dirty="0">
                <a:solidFill>
                  <a:schemeClr val="bg1"/>
                </a:solidFill>
                <a:cs typeface="+mn-ea"/>
                <a:sym typeface="+mn-lt"/>
              </a:endParaRPr>
            </a:p>
          </p:txBody>
        </p:sp>
        <p:sp>
          <p:nvSpPr>
            <p:cNvPr id="42" name="MH_SubTitle_1"/>
            <p:cNvSpPr/>
            <p:nvPr/>
          </p:nvSpPr>
          <p:spPr>
            <a:xfrm>
              <a:off x="930291" y="1781637"/>
              <a:ext cx="1913695" cy="3138032"/>
            </a:xfrm>
            <a:custGeom>
              <a:avLst/>
              <a:gdLst>
                <a:gd name="connsiteX0" fmla="*/ 736063 w 965199"/>
                <a:gd name="connsiteY0" fmla="*/ 0 h 1582148"/>
                <a:gd name="connsiteX1" fmla="*/ 745997 w 965199"/>
                <a:gd name="connsiteY1" fmla="*/ 13285 h 1582148"/>
                <a:gd name="connsiteX2" fmla="*/ 965199 w 965199"/>
                <a:gd name="connsiteY2" fmla="*/ 730905 h 1582148"/>
                <a:gd name="connsiteX3" fmla="*/ 672109 w 965199"/>
                <a:gd name="connsiteY3" fmla="*/ 1547336 h 1582148"/>
                <a:gd name="connsiteX4" fmla="*/ 640470 w 965199"/>
                <a:gd name="connsiteY4" fmla="*/ 1582148 h 1582148"/>
                <a:gd name="connsiteX5" fmla="*/ 630901 w 965199"/>
                <a:gd name="connsiteY5" fmla="*/ 1576954 h 1582148"/>
                <a:gd name="connsiteX6" fmla="*/ 482599 w 965199"/>
                <a:gd name="connsiteY6" fmla="*/ 1547013 h 1582148"/>
                <a:gd name="connsiteX7" fmla="*/ 334297 w 965199"/>
                <a:gd name="connsiteY7" fmla="*/ 1576954 h 1582148"/>
                <a:gd name="connsiteX8" fmla="*/ 324730 w 965199"/>
                <a:gd name="connsiteY8" fmla="*/ 1582147 h 1582148"/>
                <a:gd name="connsiteX9" fmla="*/ 293092 w 965199"/>
                <a:gd name="connsiteY9" fmla="*/ 1547336 h 1582148"/>
                <a:gd name="connsiteX10" fmla="*/ 0 w 965199"/>
                <a:gd name="connsiteY10" fmla="*/ 730905 h 1582148"/>
                <a:gd name="connsiteX11" fmla="*/ 219204 w 965199"/>
                <a:gd name="connsiteY11" fmla="*/ 13285 h 1582148"/>
                <a:gd name="connsiteX12" fmla="*/ 229138 w 965199"/>
                <a:gd name="connsiteY12" fmla="*/ 1 h 1582148"/>
                <a:gd name="connsiteX13" fmla="*/ 243126 w 965199"/>
                <a:gd name="connsiteY13" fmla="*/ 16955 h 1582148"/>
                <a:gd name="connsiteX14" fmla="*/ 482600 w 965199"/>
                <a:gd name="connsiteY14" fmla="*/ 116148 h 1582148"/>
                <a:gd name="connsiteX15" fmla="*/ 722074 w 965199"/>
                <a:gd name="connsiteY15" fmla="*/ 16955 h 158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5199" h="1582148">
                  <a:moveTo>
                    <a:pt x="736063" y="0"/>
                  </a:moveTo>
                  <a:lnTo>
                    <a:pt x="745997" y="13285"/>
                  </a:lnTo>
                  <a:cubicBezTo>
                    <a:pt x="884390" y="218134"/>
                    <a:pt x="965199" y="465083"/>
                    <a:pt x="965199" y="730905"/>
                  </a:cubicBezTo>
                  <a:cubicBezTo>
                    <a:pt x="965199" y="1041033"/>
                    <a:pt x="855208" y="1325469"/>
                    <a:pt x="672109" y="1547336"/>
                  </a:cubicBezTo>
                  <a:lnTo>
                    <a:pt x="640470" y="1582148"/>
                  </a:lnTo>
                  <a:lnTo>
                    <a:pt x="630901" y="1576954"/>
                  </a:lnTo>
                  <a:cubicBezTo>
                    <a:pt x="585319" y="1557674"/>
                    <a:pt x="535204" y="1547013"/>
                    <a:pt x="482599" y="1547013"/>
                  </a:cubicBezTo>
                  <a:cubicBezTo>
                    <a:pt x="429994" y="1547013"/>
                    <a:pt x="379879" y="1557674"/>
                    <a:pt x="334297" y="1576954"/>
                  </a:cubicBezTo>
                  <a:lnTo>
                    <a:pt x="324730" y="1582147"/>
                  </a:lnTo>
                  <a:lnTo>
                    <a:pt x="293092" y="1547336"/>
                  </a:lnTo>
                  <a:cubicBezTo>
                    <a:pt x="109991" y="1325469"/>
                    <a:pt x="0" y="1041033"/>
                    <a:pt x="0" y="730905"/>
                  </a:cubicBezTo>
                  <a:cubicBezTo>
                    <a:pt x="0" y="465083"/>
                    <a:pt x="80810" y="218134"/>
                    <a:pt x="219204" y="13285"/>
                  </a:cubicBezTo>
                  <a:lnTo>
                    <a:pt x="229138" y="1"/>
                  </a:lnTo>
                  <a:lnTo>
                    <a:pt x="243126" y="16955"/>
                  </a:lnTo>
                  <a:cubicBezTo>
                    <a:pt x="304413" y="78242"/>
                    <a:pt x="389080" y="116148"/>
                    <a:pt x="482600" y="116148"/>
                  </a:cubicBezTo>
                  <a:cubicBezTo>
                    <a:pt x="576121" y="116148"/>
                    <a:pt x="660787" y="78242"/>
                    <a:pt x="722074" y="1695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Add a title</a:t>
              </a:r>
            </a:p>
          </p:txBody>
        </p:sp>
        <p:cxnSp>
          <p:nvCxnSpPr>
            <p:cNvPr id="43" name="MH_Other_4"/>
            <p:cNvCxnSpPr/>
            <p:nvPr/>
          </p:nvCxnSpPr>
          <p:spPr>
            <a:xfrm>
              <a:off x="1696832" y="4919667"/>
              <a:ext cx="0" cy="774526"/>
            </a:xfrm>
            <a:prstGeom prst="line">
              <a:avLst/>
            </a:prstGeom>
            <a:ln>
              <a:solidFill>
                <a:schemeClr val="accent3">
                  <a:alpha val="80000"/>
                </a:schemeClr>
              </a:solidFill>
            </a:ln>
          </p:spPr>
          <p:style>
            <a:lnRef idx="1">
              <a:schemeClr val="accent1"/>
            </a:lnRef>
            <a:fillRef idx="0">
              <a:schemeClr val="accent1"/>
            </a:fillRef>
            <a:effectRef idx="0">
              <a:schemeClr val="accent1"/>
            </a:effectRef>
            <a:fontRef idx="minor">
              <a:schemeClr val="tx1"/>
            </a:fontRef>
          </p:style>
        </p:cxnSp>
        <p:cxnSp>
          <p:nvCxnSpPr>
            <p:cNvPr id="44" name="MH_Other_5"/>
            <p:cNvCxnSpPr/>
            <p:nvPr/>
          </p:nvCxnSpPr>
          <p:spPr>
            <a:xfrm>
              <a:off x="1888468" y="5305600"/>
              <a:ext cx="0" cy="774528"/>
            </a:xfrm>
            <a:prstGeom prst="line">
              <a:avLst/>
            </a:prstGeom>
            <a:ln>
              <a:solidFill>
                <a:schemeClr val="accent3">
                  <a:alpha val="80000"/>
                </a:schemeClr>
              </a:solidFill>
            </a:ln>
          </p:spPr>
          <p:style>
            <a:lnRef idx="1">
              <a:schemeClr val="accent1"/>
            </a:lnRef>
            <a:fillRef idx="0">
              <a:schemeClr val="accent1"/>
            </a:fillRef>
            <a:effectRef idx="0">
              <a:schemeClr val="accent1"/>
            </a:effectRef>
            <a:fontRef idx="minor">
              <a:schemeClr val="tx1"/>
            </a:fontRef>
          </p:style>
        </p:cxnSp>
        <p:cxnSp>
          <p:nvCxnSpPr>
            <p:cNvPr id="45" name="MH_Other_6"/>
            <p:cNvCxnSpPr/>
            <p:nvPr/>
          </p:nvCxnSpPr>
          <p:spPr>
            <a:xfrm>
              <a:off x="2077443" y="4919669"/>
              <a:ext cx="0" cy="992777"/>
            </a:xfrm>
            <a:prstGeom prst="line">
              <a:avLst/>
            </a:prstGeom>
            <a:ln>
              <a:solidFill>
                <a:schemeClr val="accent3">
                  <a:alpha val="80000"/>
                </a:schemeClr>
              </a:solidFill>
            </a:ln>
          </p:spPr>
          <p:style>
            <a:lnRef idx="1">
              <a:schemeClr val="accent1"/>
            </a:lnRef>
            <a:fillRef idx="0">
              <a:schemeClr val="accent1"/>
            </a:fillRef>
            <a:effectRef idx="0">
              <a:schemeClr val="accent1"/>
            </a:effectRef>
            <a:fontRef idx="minor">
              <a:schemeClr val="tx1"/>
            </a:fontRef>
          </p:style>
        </p:cxnSp>
      </p:grpSp>
      <p:sp>
        <p:nvSpPr>
          <p:cNvPr id="46" name="矩形 45"/>
          <p:cNvSpPr/>
          <p:nvPr/>
        </p:nvSpPr>
        <p:spPr>
          <a:xfrm>
            <a:off x="683805" y="4058369"/>
            <a:ext cx="1712820" cy="484916"/>
          </a:xfrm>
          <a:prstGeom prst="rect">
            <a:avLst/>
          </a:prstGeom>
        </p:spPr>
        <p:txBody>
          <a:bodyPr wrap="square" lIns="68604" tIns="34302" rIns="68604" bIns="34302">
            <a:spAutoFit/>
          </a:bodyPr>
          <a:lstStyle/>
          <a:p>
            <a:pPr lvl="0"/>
            <a:r>
              <a:rPr lang="zh-CN" altLang="en-US" sz="900" dirty="0">
                <a:solidFill>
                  <a:schemeClr val="tx1">
                    <a:lumMod val="50000"/>
                    <a:lumOff val="50000"/>
                  </a:schemeClr>
                </a:solidFill>
                <a:latin typeface="微软雅黑" pitchFamily="34" charset="-122"/>
                <a:ea typeface="微软雅黑" pitchFamily="34" charset="-122"/>
                <a:cs typeface="华文黑体" pitchFamily="2" charset="-122"/>
              </a:rPr>
              <a:t>Click Add Text Click Add Text Click Add Text</a:t>
            </a:r>
          </a:p>
          <a:p>
            <a:pPr algn="ctr" defTabSz="1375823"/>
            <a:endParaRPr lang="en-US" altLang="zh-CN" sz="900" dirty="0">
              <a:solidFill>
                <a:schemeClr val="tx1">
                  <a:lumMod val="50000"/>
                  <a:lumOff val="50000"/>
                </a:schemeClr>
              </a:solidFill>
              <a:latin typeface="Agency FB" panose="020B0503020202020204" pitchFamily="34" charset="0"/>
            </a:endParaRPr>
          </a:p>
        </p:txBody>
      </p:sp>
      <p:sp>
        <p:nvSpPr>
          <p:cNvPr id="47" name="矩形 46"/>
          <p:cNvSpPr/>
          <p:nvPr/>
        </p:nvSpPr>
        <p:spPr>
          <a:xfrm>
            <a:off x="4716362" y="4022352"/>
            <a:ext cx="1730083" cy="484916"/>
          </a:xfrm>
          <a:prstGeom prst="rect">
            <a:avLst/>
          </a:prstGeom>
        </p:spPr>
        <p:txBody>
          <a:bodyPr wrap="square" lIns="68604" tIns="34302" rIns="68604" bIns="34302">
            <a:spAutoFit/>
          </a:bodyPr>
          <a:lstStyle/>
          <a:p>
            <a:pPr lvl="0"/>
            <a:r>
              <a:rPr lang="zh-CN" altLang="en-US" sz="900" dirty="0">
                <a:solidFill>
                  <a:schemeClr val="tx1">
                    <a:lumMod val="50000"/>
                    <a:lumOff val="50000"/>
                  </a:schemeClr>
                </a:solidFill>
                <a:latin typeface="微软雅黑" pitchFamily="34" charset="-122"/>
                <a:ea typeface="微软雅黑" pitchFamily="34" charset="-122"/>
                <a:cs typeface="华文黑体" pitchFamily="2" charset="-122"/>
              </a:rPr>
              <a:t>Click Add Text Click Add Text Click Add Text</a:t>
            </a:r>
          </a:p>
          <a:p>
            <a:pPr algn="ctr" defTabSz="1375823"/>
            <a:endParaRPr lang="en-US" altLang="zh-CN" sz="900" dirty="0">
              <a:solidFill>
                <a:schemeClr val="tx1">
                  <a:lumMod val="50000"/>
                  <a:lumOff val="50000"/>
                </a:schemeClr>
              </a:solidFill>
              <a:latin typeface="Agency FB" panose="020B0503020202020204" pitchFamily="34" charset="0"/>
            </a:endParaRPr>
          </a:p>
        </p:txBody>
      </p:sp>
      <p:sp>
        <p:nvSpPr>
          <p:cNvPr id="48" name="矩形 47"/>
          <p:cNvSpPr/>
          <p:nvPr/>
        </p:nvSpPr>
        <p:spPr>
          <a:xfrm>
            <a:off x="6733452" y="4022352"/>
            <a:ext cx="1765934" cy="484916"/>
          </a:xfrm>
          <a:prstGeom prst="rect">
            <a:avLst/>
          </a:prstGeom>
        </p:spPr>
        <p:txBody>
          <a:bodyPr wrap="square" lIns="68604" tIns="34302" rIns="68604" bIns="34302">
            <a:spAutoFit/>
          </a:bodyPr>
          <a:lstStyle/>
          <a:p>
            <a:pPr lvl="0"/>
            <a:r>
              <a:rPr lang="zh-CN" altLang="en-US" sz="900" dirty="0">
                <a:solidFill>
                  <a:schemeClr val="tx1">
                    <a:lumMod val="50000"/>
                    <a:lumOff val="50000"/>
                  </a:schemeClr>
                </a:solidFill>
                <a:latin typeface="微软雅黑" pitchFamily="34" charset="-122"/>
                <a:ea typeface="微软雅黑" pitchFamily="34" charset="-122"/>
                <a:cs typeface="华文黑体" pitchFamily="2" charset="-122"/>
              </a:rPr>
              <a:t>Click Add Text Click Add Text Click Add Text</a:t>
            </a:r>
          </a:p>
          <a:p>
            <a:pPr algn="ctr" defTabSz="1375823"/>
            <a:endParaRPr lang="en-US" altLang="zh-CN" sz="900" dirty="0">
              <a:solidFill>
                <a:schemeClr val="tx1">
                  <a:lumMod val="50000"/>
                  <a:lumOff val="50000"/>
                </a:schemeClr>
              </a:solidFill>
              <a:latin typeface="Agency FB" panose="020B0503020202020204" pitchFamily="34" charset="0"/>
            </a:endParaRPr>
          </a:p>
        </p:txBody>
      </p:sp>
      <p:sp>
        <p:nvSpPr>
          <p:cNvPr id="49" name="矩形 48"/>
          <p:cNvSpPr/>
          <p:nvPr/>
        </p:nvSpPr>
        <p:spPr>
          <a:xfrm>
            <a:off x="2700729" y="4022352"/>
            <a:ext cx="1692776" cy="484916"/>
          </a:xfrm>
          <a:prstGeom prst="rect">
            <a:avLst/>
          </a:prstGeom>
        </p:spPr>
        <p:txBody>
          <a:bodyPr wrap="square" lIns="68604" tIns="34302" rIns="68604" bIns="34302">
            <a:spAutoFit/>
          </a:bodyPr>
          <a:lstStyle/>
          <a:p>
            <a:pPr lvl="0"/>
            <a:r>
              <a:rPr lang="zh-CN" altLang="en-US" sz="900" dirty="0">
                <a:solidFill>
                  <a:schemeClr val="tx1">
                    <a:lumMod val="50000"/>
                    <a:lumOff val="50000"/>
                  </a:schemeClr>
                </a:solidFill>
                <a:latin typeface="微软雅黑" pitchFamily="34" charset="-122"/>
                <a:ea typeface="微软雅黑" pitchFamily="34" charset="-122"/>
                <a:cs typeface="华文黑体" pitchFamily="2" charset="-122"/>
              </a:rPr>
              <a:t>Click Add Text Click Add Text Click Add Text</a:t>
            </a:r>
          </a:p>
          <a:p>
            <a:pPr algn="ctr" defTabSz="1375823"/>
            <a:endParaRPr lang="en-US" altLang="zh-CN" sz="900" dirty="0">
              <a:solidFill>
                <a:schemeClr val="tx1">
                  <a:lumMod val="50000"/>
                  <a:lumOff val="50000"/>
                </a:schemeClr>
              </a:solidFill>
              <a:latin typeface="Agency FB" panose="020B0503020202020204" pitchFamily="34" charset="0"/>
            </a:endParaRPr>
          </a:p>
        </p:txBody>
      </p:sp>
    </p:spTree>
    <p:extLst>
      <p:ext uri="{BB962C8B-B14F-4D97-AF65-F5344CB8AC3E}">
        <p14:creationId xmlns:p14="http://schemas.microsoft.com/office/powerpoint/2010/main" val="3143464585"/>
      </p:ext>
    </p:extLst>
  </p:cSld>
  <p:clrMapOvr>
    <a:masterClrMapping/>
  </p:clrMapOvr>
  <mc:AlternateContent xmlns:mc="http://schemas.openxmlformats.org/markup-compatibility/2006" xmlns:p14="http://schemas.microsoft.com/office/powerpoint/2010/main">
    <mc:Choice Requires="p14">
      <p:transition spd="slow" p14:dur="1300" advClick="0" advTm="0">
        <p14:pan dir="u"/>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42000"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42000" fill="hold" nodeType="withEffect">
                                  <p:stCondLst>
                                    <p:cond delay="1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decel="42000" fill="hold" nodeType="withEffect">
                                  <p:stCondLst>
                                    <p:cond delay="14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decel="42000" fill="hold" nodeType="withEffect">
                                  <p:stCondLst>
                                    <p:cond delay="16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42" presetClass="entr" presetSubtype="0" fill="hold" grpId="0" nodeType="withEffect">
                                  <p:stCondLst>
                                    <p:cond delay="2000"/>
                                  </p:stCondLst>
                                  <p:iterate type="lt">
                                    <p:tmPct val="2000"/>
                                  </p:iterate>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anim calcmode="lin" valueType="num">
                                      <p:cBhvr>
                                        <p:cTn id="24" dur="500" fill="hold"/>
                                        <p:tgtEl>
                                          <p:spTgt spid="46"/>
                                        </p:tgtEl>
                                        <p:attrNameLst>
                                          <p:attrName>ppt_x</p:attrName>
                                        </p:attrNameLst>
                                      </p:cBhvr>
                                      <p:tavLst>
                                        <p:tav tm="0">
                                          <p:val>
                                            <p:strVal val="#ppt_x"/>
                                          </p:val>
                                        </p:tav>
                                        <p:tav tm="100000">
                                          <p:val>
                                            <p:strVal val="#ppt_x"/>
                                          </p:val>
                                        </p:tav>
                                      </p:tavLst>
                                    </p:anim>
                                    <p:anim calcmode="lin" valueType="num">
                                      <p:cBhvr>
                                        <p:cTn id="25" dur="500" fill="hold"/>
                                        <p:tgtEl>
                                          <p:spTgt spid="4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200"/>
                                  </p:stCondLst>
                                  <p:iterate type="lt">
                                    <p:tmPct val="2000"/>
                                  </p:iterate>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anim calcmode="lin" valueType="num">
                                      <p:cBhvr>
                                        <p:cTn id="29" dur="500" fill="hold"/>
                                        <p:tgtEl>
                                          <p:spTgt spid="49"/>
                                        </p:tgtEl>
                                        <p:attrNameLst>
                                          <p:attrName>ppt_x</p:attrName>
                                        </p:attrNameLst>
                                      </p:cBhvr>
                                      <p:tavLst>
                                        <p:tav tm="0">
                                          <p:val>
                                            <p:strVal val="#ppt_x"/>
                                          </p:val>
                                        </p:tav>
                                        <p:tav tm="100000">
                                          <p:val>
                                            <p:strVal val="#ppt_x"/>
                                          </p:val>
                                        </p:tav>
                                      </p:tavLst>
                                    </p:anim>
                                    <p:anim calcmode="lin" valueType="num">
                                      <p:cBhvr>
                                        <p:cTn id="30" dur="500" fill="hold"/>
                                        <p:tgtEl>
                                          <p:spTgt spid="4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2500"/>
                                  </p:stCondLst>
                                  <p:iterate type="lt">
                                    <p:tmPct val="2000"/>
                                  </p:iterate>
                                  <p:childTnLst>
                                    <p:set>
                                      <p:cBhvr>
                                        <p:cTn id="32" dur="1" fill="hold">
                                          <p:stCondLst>
                                            <p:cond delay="0"/>
                                          </p:stCondLst>
                                        </p:cTn>
                                        <p:tgtEl>
                                          <p:spTgt spid="47"/>
                                        </p:tgtEl>
                                        <p:attrNameLst>
                                          <p:attrName>style.visibility</p:attrName>
                                        </p:attrNameLst>
                                      </p:cBhvr>
                                      <p:to>
                                        <p:strVal val="visible"/>
                                      </p:to>
                                    </p:set>
                                    <p:animEffect transition="in" filter="fade">
                                      <p:cBhvr>
                                        <p:cTn id="33" dur="500"/>
                                        <p:tgtEl>
                                          <p:spTgt spid="47"/>
                                        </p:tgtEl>
                                      </p:cBhvr>
                                    </p:animEffect>
                                    <p:anim calcmode="lin" valueType="num">
                                      <p:cBhvr>
                                        <p:cTn id="34" dur="500" fill="hold"/>
                                        <p:tgtEl>
                                          <p:spTgt spid="47"/>
                                        </p:tgtEl>
                                        <p:attrNameLst>
                                          <p:attrName>ppt_x</p:attrName>
                                        </p:attrNameLst>
                                      </p:cBhvr>
                                      <p:tavLst>
                                        <p:tav tm="0">
                                          <p:val>
                                            <p:strVal val="#ppt_x"/>
                                          </p:val>
                                        </p:tav>
                                        <p:tav tm="100000">
                                          <p:val>
                                            <p:strVal val="#ppt_x"/>
                                          </p:val>
                                        </p:tav>
                                      </p:tavLst>
                                    </p:anim>
                                    <p:anim calcmode="lin" valueType="num">
                                      <p:cBhvr>
                                        <p:cTn id="35" dur="500" fill="hold"/>
                                        <p:tgtEl>
                                          <p:spTgt spid="4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800"/>
                                  </p:stCondLst>
                                  <p:iterate type="lt">
                                    <p:tmPct val="2000"/>
                                  </p:iterate>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anim calcmode="lin" valueType="num">
                                      <p:cBhvr>
                                        <p:cTn id="39" dur="500" fill="hold"/>
                                        <p:tgtEl>
                                          <p:spTgt spid="48"/>
                                        </p:tgtEl>
                                        <p:attrNameLst>
                                          <p:attrName>ppt_x</p:attrName>
                                        </p:attrNameLst>
                                      </p:cBhvr>
                                      <p:tavLst>
                                        <p:tav tm="0">
                                          <p:val>
                                            <p:strVal val="#ppt_x"/>
                                          </p:val>
                                        </p:tav>
                                        <p:tav tm="100000">
                                          <p:val>
                                            <p:strVal val="#ppt_x"/>
                                          </p:val>
                                        </p:tav>
                                      </p:tavLst>
                                    </p:anim>
                                    <p:anim calcmode="lin" valueType="num">
                                      <p:cBhvr>
                                        <p:cTn id="40" dur="5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92"/>
          <p:cNvGrpSpPr>
            <a:grpSpLocks/>
          </p:cNvGrpSpPr>
          <p:nvPr/>
        </p:nvGrpSpPr>
        <p:grpSpPr bwMode="auto">
          <a:xfrm>
            <a:off x="1488004" y="1335071"/>
            <a:ext cx="6326796" cy="1518646"/>
            <a:chOff x="1441533" y="1341219"/>
            <a:chExt cx="6325300" cy="1518563"/>
          </a:xfrm>
        </p:grpSpPr>
        <p:grpSp>
          <p:nvGrpSpPr>
            <p:cNvPr id="4" name="组合 93"/>
            <p:cNvGrpSpPr>
              <a:grpSpLocks/>
            </p:cNvGrpSpPr>
            <p:nvPr/>
          </p:nvGrpSpPr>
          <p:grpSpPr bwMode="auto">
            <a:xfrm>
              <a:off x="1441533" y="1341219"/>
              <a:ext cx="6325300" cy="1518563"/>
              <a:chOff x="1150715" y="1939036"/>
              <a:chExt cx="6943434" cy="2124077"/>
            </a:xfrm>
          </p:grpSpPr>
          <p:grpSp>
            <p:nvGrpSpPr>
              <p:cNvPr id="5" name="组合 95"/>
              <p:cNvGrpSpPr>
                <a:grpSpLocks/>
              </p:cNvGrpSpPr>
              <p:nvPr/>
            </p:nvGrpSpPr>
            <p:grpSpPr bwMode="auto">
              <a:xfrm>
                <a:off x="1150715" y="1941257"/>
                <a:ext cx="6906834" cy="2121856"/>
                <a:chOff x="1150715" y="1941257"/>
                <a:chExt cx="6906834" cy="2121856"/>
              </a:xfrm>
            </p:grpSpPr>
            <p:sp>
              <p:nvSpPr>
                <p:cNvPr id="100" name="任意多边形 99"/>
                <p:cNvSpPr/>
                <p:nvPr/>
              </p:nvSpPr>
              <p:spPr>
                <a:xfrm>
                  <a:off x="6645857" y="1941257"/>
                  <a:ext cx="113284" cy="71099"/>
                </a:xfrm>
                <a:custGeom>
                  <a:avLst/>
                  <a:gdLst>
                    <a:gd name="connsiteX0" fmla="*/ 19050 w 114300"/>
                    <a:gd name="connsiteY0" fmla="*/ 0 h 71437"/>
                    <a:gd name="connsiteX1" fmla="*/ 0 w 114300"/>
                    <a:gd name="connsiteY1" fmla="*/ 71437 h 71437"/>
                    <a:gd name="connsiteX2" fmla="*/ 114300 w 114300"/>
                    <a:gd name="connsiteY2" fmla="*/ 71437 h 71437"/>
                    <a:gd name="connsiteX3" fmla="*/ 19050 w 114300"/>
                    <a:gd name="connsiteY3" fmla="*/ 0 h 71437"/>
                  </a:gdLst>
                  <a:ahLst/>
                  <a:cxnLst>
                    <a:cxn ang="0">
                      <a:pos x="connsiteX0" y="connsiteY0"/>
                    </a:cxn>
                    <a:cxn ang="0">
                      <a:pos x="connsiteX1" y="connsiteY1"/>
                    </a:cxn>
                    <a:cxn ang="0">
                      <a:pos x="connsiteX2" y="connsiteY2"/>
                    </a:cxn>
                    <a:cxn ang="0">
                      <a:pos x="connsiteX3" y="connsiteY3"/>
                    </a:cxn>
                  </a:cxnLst>
                  <a:rect l="l" t="t" r="r" b="b"/>
                  <a:pathLst>
                    <a:path w="114300" h="71437">
                      <a:moveTo>
                        <a:pt x="19050" y="0"/>
                      </a:moveTo>
                      <a:lnTo>
                        <a:pt x="0" y="71437"/>
                      </a:lnTo>
                      <a:lnTo>
                        <a:pt x="114300" y="71437"/>
                      </a:lnTo>
                      <a:lnTo>
                        <a:pt x="1905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801"/>
                </a:p>
              </p:txBody>
            </p:sp>
            <p:sp>
              <p:nvSpPr>
                <p:cNvPr id="101" name="任意多边形 100"/>
                <p:cNvSpPr/>
                <p:nvPr/>
              </p:nvSpPr>
              <p:spPr>
                <a:xfrm>
                  <a:off x="7954723" y="3169934"/>
                  <a:ext cx="102826" cy="131088"/>
                </a:xfrm>
                <a:custGeom>
                  <a:avLst/>
                  <a:gdLst>
                    <a:gd name="connsiteX0" fmla="*/ 102393 w 102393"/>
                    <a:gd name="connsiteY0" fmla="*/ 130968 h 130968"/>
                    <a:gd name="connsiteX1" fmla="*/ 0 w 102393"/>
                    <a:gd name="connsiteY1" fmla="*/ 130968 h 130968"/>
                    <a:gd name="connsiteX2" fmla="*/ 0 w 102393"/>
                    <a:gd name="connsiteY2" fmla="*/ 0 h 130968"/>
                    <a:gd name="connsiteX3" fmla="*/ 102393 w 102393"/>
                    <a:gd name="connsiteY3" fmla="*/ 130968 h 130968"/>
                  </a:gdLst>
                  <a:ahLst/>
                  <a:cxnLst>
                    <a:cxn ang="0">
                      <a:pos x="connsiteX0" y="connsiteY0"/>
                    </a:cxn>
                    <a:cxn ang="0">
                      <a:pos x="connsiteX1" y="connsiteY1"/>
                    </a:cxn>
                    <a:cxn ang="0">
                      <a:pos x="connsiteX2" y="connsiteY2"/>
                    </a:cxn>
                    <a:cxn ang="0">
                      <a:pos x="connsiteX3" y="connsiteY3"/>
                    </a:cxn>
                  </a:cxnLst>
                  <a:rect l="l" t="t" r="r" b="b"/>
                  <a:pathLst>
                    <a:path w="102393" h="130968">
                      <a:moveTo>
                        <a:pt x="102393" y="130968"/>
                      </a:moveTo>
                      <a:lnTo>
                        <a:pt x="0" y="130968"/>
                      </a:lnTo>
                      <a:lnTo>
                        <a:pt x="0" y="0"/>
                      </a:lnTo>
                      <a:lnTo>
                        <a:pt x="102393" y="130968"/>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801">
                    <a:solidFill>
                      <a:schemeClr val="tx1">
                        <a:lumMod val="85000"/>
                        <a:lumOff val="15000"/>
                      </a:schemeClr>
                    </a:solidFill>
                  </a:endParaRPr>
                </a:p>
              </p:txBody>
            </p:sp>
            <p:sp>
              <p:nvSpPr>
                <p:cNvPr id="102" name="矩形 101"/>
                <p:cNvSpPr/>
                <p:nvPr/>
              </p:nvSpPr>
              <p:spPr>
                <a:xfrm>
                  <a:off x="1150715" y="2001247"/>
                  <a:ext cx="6840606" cy="2061866"/>
                </a:xfrm>
                <a:prstGeom prst="rect">
                  <a:avLst/>
                </a:prstGeom>
                <a:gradFill flip="none" rotWithShape="1">
                  <a:gsLst>
                    <a:gs pos="0">
                      <a:schemeClr val="bg1"/>
                    </a:gs>
                    <a:gs pos="100000">
                      <a:schemeClr val="bg1">
                        <a:lumMod val="85000"/>
                      </a:schemeClr>
                    </a:gs>
                  </a:gsLst>
                  <a:lin ang="189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801"/>
                </a:p>
              </p:txBody>
            </p:sp>
            <p:sp>
              <p:nvSpPr>
                <p:cNvPr id="103" name="矩形 102"/>
                <p:cNvSpPr/>
                <p:nvPr/>
              </p:nvSpPr>
              <p:spPr>
                <a:xfrm>
                  <a:off x="3480878" y="2378959"/>
                  <a:ext cx="3713970" cy="516572"/>
                </a:xfrm>
                <a:prstGeom prst="rect">
                  <a:avLst/>
                </a:prstGeom>
              </p:spPr>
              <p:txBody>
                <a:bodyPr>
                  <a:spAutoFit/>
                </a:bodyPr>
                <a:lstStyle/>
                <a:p>
                  <a:pPr algn="just" eaLnBrk="1" hangingPunct="1">
                    <a:defRPr/>
                  </a:pPr>
                  <a:r>
                    <a:rPr lang="zh-CN" altLang="en-US" sz="900" dirty="0">
                      <a:solidFill>
                        <a:schemeClr val="tx1">
                          <a:lumMod val="50000"/>
                          <a:lumOff val="50000"/>
                        </a:schemeClr>
                      </a:solidFill>
                      <a:latin typeface="微软雅黑" pitchFamily="34" charset="-122"/>
                      <a:ea typeface="微软雅黑" pitchFamily="34" charset="-122"/>
                    </a:rPr>
                    <a:t>With the development of computer technology and the new progress of printing technology, graphic design is becoming more and more abundant in the field of visual perception.</a:t>
                  </a:r>
                </a:p>
              </p:txBody>
            </p:sp>
          </p:grpSp>
          <p:grpSp>
            <p:nvGrpSpPr>
              <p:cNvPr id="6" name="组合 96"/>
              <p:cNvGrpSpPr>
                <a:grpSpLocks/>
              </p:cNvGrpSpPr>
              <p:nvPr/>
            </p:nvGrpSpPr>
            <p:grpSpPr bwMode="auto">
              <a:xfrm>
                <a:off x="6661703" y="1939036"/>
                <a:ext cx="1432446" cy="1358900"/>
                <a:chOff x="6661703" y="1939036"/>
                <a:chExt cx="1432446" cy="1358900"/>
              </a:xfrm>
            </p:grpSpPr>
            <p:sp>
              <p:nvSpPr>
                <p:cNvPr id="98" name="任意多边形 97"/>
                <p:cNvSpPr/>
                <p:nvPr/>
              </p:nvSpPr>
              <p:spPr>
                <a:xfrm>
                  <a:off x="6661543" y="1939036"/>
                  <a:ext cx="1397750" cy="1359765"/>
                </a:xfrm>
                <a:custGeom>
                  <a:avLst/>
                  <a:gdLst>
                    <a:gd name="connsiteX0" fmla="*/ 0 w 1319348"/>
                    <a:gd name="connsiteY0" fmla="*/ 0 h 1293223"/>
                    <a:gd name="connsiteX1" fmla="*/ 1319348 w 1319348"/>
                    <a:gd name="connsiteY1" fmla="*/ 1293223 h 1293223"/>
                    <a:gd name="connsiteX2" fmla="*/ 1319348 w 1319348"/>
                    <a:gd name="connsiteY2" fmla="*/ 391886 h 1293223"/>
                    <a:gd name="connsiteX3" fmla="*/ 927463 w 1319348"/>
                    <a:gd name="connsiteY3" fmla="*/ 13063 h 1293223"/>
                    <a:gd name="connsiteX4" fmla="*/ 0 w 1319348"/>
                    <a:gd name="connsiteY4" fmla="*/ 0 h 1293223"/>
                    <a:gd name="connsiteX0" fmla="*/ 0 w 1319348"/>
                    <a:gd name="connsiteY0" fmla="*/ 5987 h 1299210"/>
                    <a:gd name="connsiteX1" fmla="*/ 1319348 w 1319348"/>
                    <a:gd name="connsiteY1" fmla="*/ 1299210 h 1299210"/>
                    <a:gd name="connsiteX2" fmla="*/ 1319348 w 1319348"/>
                    <a:gd name="connsiteY2" fmla="*/ 397873 h 1299210"/>
                    <a:gd name="connsiteX3" fmla="*/ 908413 w 1319348"/>
                    <a:gd name="connsiteY3" fmla="*/ 0 h 1299210"/>
                    <a:gd name="connsiteX4" fmla="*/ 0 w 1319348"/>
                    <a:gd name="connsiteY4" fmla="*/ 5987 h 1299210"/>
                    <a:gd name="connsiteX0" fmla="*/ 0 w 1333635"/>
                    <a:gd name="connsiteY0" fmla="*/ 1225 h 1299210"/>
                    <a:gd name="connsiteX1" fmla="*/ 1333635 w 1333635"/>
                    <a:gd name="connsiteY1" fmla="*/ 1299210 h 1299210"/>
                    <a:gd name="connsiteX2" fmla="*/ 1333635 w 1333635"/>
                    <a:gd name="connsiteY2" fmla="*/ 397873 h 1299210"/>
                    <a:gd name="connsiteX3" fmla="*/ 922700 w 1333635"/>
                    <a:gd name="connsiteY3" fmla="*/ 0 h 1299210"/>
                    <a:gd name="connsiteX4" fmla="*/ 0 w 1333635"/>
                    <a:gd name="connsiteY4" fmla="*/ 1225 h 129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635" h="1299210">
                      <a:moveTo>
                        <a:pt x="0" y="1225"/>
                      </a:moveTo>
                      <a:lnTo>
                        <a:pt x="1333635" y="1299210"/>
                      </a:lnTo>
                      <a:lnTo>
                        <a:pt x="1333635" y="397873"/>
                      </a:lnTo>
                      <a:lnTo>
                        <a:pt x="922700" y="0"/>
                      </a:lnTo>
                      <a:lnTo>
                        <a:pt x="0" y="1225"/>
                      </a:lnTo>
                      <a:close/>
                    </a:path>
                  </a:pathLst>
                </a:custGeom>
                <a:solidFill>
                  <a:schemeClr val="accent1"/>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801"/>
                </a:p>
              </p:txBody>
            </p:sp>
            <p:sp>
              <p:nvSpPr>
                <p:cNvPr id="48153" name="矩形 98"/>
                <p:cNvSpPr>
                  <a:spLocks noChangeArrowheads="1"/>
                </p:cNvSpPr>
                <p:nvPr/>
              </p:nvSpPr>
              <p:spPr bwMode="auto">
                <a:xfrm rot="2216957">
                  <a:off x="7046803" y="2301235"/>
                  <a:ext cx="1047346" cy="3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200" dirty="0">
                      <a:solidFill>
                        <a:schemeClr val="bg1">
                          <a:lumMod val="95000"/>
                        </a:schemeClr>
                      </a:solidFill>
                      <a:latin typeface="微软雅黑" panose="020B0503020204020204" pitchFamily="34" charset="-122"/>
                      <a:ea typeface="微软雅黑" panose="020B0503020204020204" pitchFamily="34" charset="-122"/>
                    </a:rPr>
                    <a:t>Fill in the subheading</a:t>
                  </a:r>
                </a:p>
              </p:txBody>
            </p:sp>
          </p:grpSp>
        </p:grpSp>
        <p:sp>
          <p:nvSpPr>
            <p:cNvPr id="95" name="圆角矩形 94"/>
            <p:cNvSpPr/>
            <p:nvPr/>
          </p:nvSpPr>
          <p:spPr>
            <a:xfrm>
              <a:off x="1552575" y="1514475"/>
              <a:ext cx="1990725" cy="1200150"/>
            </a:xfrm>
            <a:prstGeom prst="roundRect">
              <a:avLst>
                <a:gd name="adj" fmla="val 8227"/>
              </a:avLst>
            </a:prstGeom>
            <a:blipFill>
              <a:blip r:embed="rId3"/>
              <a:stretch>
                <a:fillRect/>
              </a:stretch>
            </a:blipFill>
            <a:ln w="127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801">
                <a:solidFill>
                  <a:schemeClr val="tx1"/>
                </a:solidFill>
              </a:endParaRPr>
            </a:p>
          </p:txBody>
        </p:sp>
      </p:grpSp>
      <p:grpSp>
        <p:nvGrpSpPr>
          <p:cNvPr id="7" name="组合 103"/>
          <p:cNvGrpSpPr>
            <a:grpSpLocks/>
          </p:cNvGrpSpPr>
          <p:nvPr/>
        </p:nvGrpSpPr>
        <p:grpSpPr bwMode="auto">
          <a:xfrm>
            <a:off x="1488004" y="3069758"/>
            <a:ext cx="6326796" cy="1520234"/>
            <a:chOff x="1441533" y="1341219"/>
            <a:chExt cx="6325300" cy="1518563"/>
          </a:xfrm>
        </p:grpSpPr>
        <p:grpSp>
          <p:nvGrpSpPr>
            <p:cNvPr id="8" name="组合 104"/>
            <p:cNvGrpSpPr>
              <a:grpSpLocks/>
            </p:cNvGrpSpPr>
            <p:nvPr/>
          </p:nvGrpSpPr>
          <p:grpSpPr bwMode="auto">
            <a:xfrm>
              <a:off x="1441533" y="1341219"/>
              <a:ext cx="6325300" cy="1518563"/>
              <a:chOff x="1150715" y="1939036"/>
              <a:chExt cx="6943434" cy="2124077"/>
            </a:xfrm>
          </p:grpSpPr>
          <p:grpSp>
            <p:nvGrpSpPr>
              <p:cNvPr id="9" name="组合 106"/>
              <p:cNvGrpSpPr>
                <a:grpSpLocks/>
              </p:cNvGrpSpPr>
              <p:nvPr/>
            </p:nvGrpSpPr>
            <p:grpSpPr bwMode="auto">
              <a:xfrm>
                <a:off x="1150715" y="1941255"/>
                <a:ext cx="6906834" cy="2121858"/>
                <a:chOff x="1150715" y="1941255"/>
                <a:chExt cx="6906834" cy="2121858"/>
              </a:xfrm>
            </p:grpSpPr>
            <p:sp>
              <p:nvSpPr>
                <p:cNvPr id="111" name="任意多边形 110"/>
                <p:cNvSpPr/>
                <p:nvPr/>
              </p:nvSpPr>
              <p:spPr>
                <a:xfrm>
                  <a:off x="6645857" y="1941255"/>
                  <a:ext cx="113284" cy="71025"/>
                </a:xfrm>
                <a:custGeom>
                  <a:avLst/>
                  <a:gdLst>
                    <a:gd name="connsiteX0" fmla="*/ 19050 w 114300"/>
                    <a:gd name="connsiteY0" fmla="*/ 0 h 71437"/>
                    <a:gd name="connsiteX1" fmla="*/ 0 w 114300"/>
                    <a:gd name="connsiteY1" fmla="*/ 71437 h 71437"/>
                    <a:gd name="connsiteX2" fmla="*/ 114300 w 114300"/>
                    <a:gd name="connsiteY2" fmla="*/ 71437 h 71437"/>
                    <a:gd name="connsiteX3" fmla="*/ 19050 w 114300"/>
                    <a:gd name="connsiteY3" fmla="*/ 0 h 71437"/>
                  </a:gdLst>
                  <a:ahLst/>
                  <a:cxnLst>
                    <a:cxn ang="0">
                      <a:pos x="connsiteX0" y="connsiteY0"/>
                    </a:cxn>
                    <a:cxn ang="0">
                      <a:pos x="connsiteX1" y="connsiteY1"/>
                    </a:cxn>
                    <a:cxn ang="0">
                      <a:pos x="connsiteX2" y="connsiteY2"/>
                    </a:cxn>
                    <a:cxn ang="0">
                      <a:pos x="connsiteX3" y="connsiteY3"/>
                    </a:cxn>
                  </a:cxnLst>
                  <a:rect l="l" t="t" r="r" b="b"/>
                  <a:pathLst>
                    <a:path w="114300" h="71437">
                      <a:moveTo>
                        <a:pt x="19050" y="0"/>
                      </a:moveTo>
                      <a:lnTo>
                        <a:pt x="0" y="71437"/>
                      </a:lnTo>
                      <a:lnTo>
                        <a:pt x="114300" y="71437"/>
                      </a:lnTo>
                      <a:lnTo>
                        <a:pt x="1905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801"/>
                </a:p>
              </p:txBody>
            </p:sp>
            <p:sp>
              <p:nvSpPr>
                <p:cNvPr id="112" name="任意多边形 111"/>
                <p:cNvSpPr/>
                <p:nvPr/>
              </p:nvSpPr>
              <p:spPr>
                <a:xfrm>
                  <a:off x="7954723" y="3168648"/>
                  <a:ext cx="102826" cy="130951"/>
                </a:xfrm>
                <a:custGeom>
                  <a:avLst/>
                  <a:gdLst>
                    <a:gd name="connsiteX0" fmla="*/ 102393 w 102393"/>
                    <a:gd name="connsiteY0" fmla="*/ 130968 h 130968"/>
                    <a:gd name="connsiteX1" fmla="*/ 0 w 102393"/>
                    <a:gd name="connsiteY1" fmla="*/ 130968 h 130968"/>
                    <a:gd name="connsiteX2" fmla="*/ 0 w 102393"/>
                    <a:gd name="connsiteY2" fmla="*/ 0 h 130968"/>
                    <a:gd name="connsiteX3" fmla="*/ 102393 w 102393"/>
                    <a:gd name="connsiteY3" fmla="*/ 130968 h 130968"/>
                  </a:gdLst>
                  <a:ahLst/>
                  <a:cxnLst>
                    <a:cxn ang="0">
                      <a:pos x="connsiteX0" y="connsiteY0"/>
                    </a:cxn>
                    <a:cxn ang="0">
                      <a:pos x="connsiteX1" y="connsiteY1"/>
                    </a:cxn>
                    <a:cxn ang="0">
                      <a:pos x="connsiteX2" y="connsiteY2"/>
                    </a:cxn>
                    <a:cxn ang="0">
                      <a:pos x="connsiteX3" y="connsiteY3"/>
                    </a:cxn>
                  </a:cxnLst>
                  <a:rect l="l" t="t" r="r" b="b"/>
                  <a:pathLst>
                    <a:path w="102393" h="130968">
                      <a:moveTo>
                        <a:pt x="102393" y="130968"/>
                      </a:moveTo>
                      <a:lnTo>
                        <a:pt x="0" y="130968"/>
                      </a:lnTo>
                      <a:lnTo>
                        <a:pt x="0" y="0"/>
                      </a:lnTo>
                      <a:lnTo>
                        <a:pt x="102393" y="130968"/>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801">
                    <a:solidFill>
                      <a:schemeClr val="tx1">
                        <a:lumMod val="85000"/>
                        <a:lumOff val="15000"/>
                      </a:schemeClr>
                    </a:solidFill>
                  </a:endParaRPr>
                </a:p>
              </p:txBody>
            </p:sp>
            <p:sp>
              <p:nvSpPr>
                <p:cNvPr id="113" name="矩形 112"/>
                <p:cNvSpPr/>
                <p:nvPr/>
              </p:nvSpPr>
              <p:spPr>
                <a:xfrm>
                  <a:off x="1150715" y="2001182"/>
                  <a:ext cx="6840606" cy="2061931"/>
                </a:xfrm>
                <a:prstGeom prst="rect">
                  <a:avLst/>
                </a:prstGeom>
                <a:gradFill flip="none" rotWithShape="1">
                  <a:gsLst>
                    <a:gs pos="0">
                      <a:schemeClr val="bg1"/>
                    </a:gs>
                    <a:gs pos="100000">
                      <a:schemeClr val="bg1">
                        <a:lumMod val="85000"/>
                      </a:schemeClr>
                    </a:gs>
                  </a:gsLst>
                  <a:lin ang="189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801"/>
                </a:p>
              </p:txBody>
            </p:sp>
            <p:sp>
              <p:nvSpPr>
                <p:cNvPr id="114" name="矩形 113"/>
                <p:cNvSpPr/>
                <p:nvPr/>
              </p:nvSpPr>
              <p:spPr>
                <a:xfrm>
                  <a:off x="3480878" y="2378500"/>
                  <a:ext cx="3713970" cy="516032"/>
                </a:xfrm>
                <a:prstGeom prst="rect">
                  <a:avLst/>
                </a:prstGeom>
              </p:spPr>
              <p:txBody>
                <a:bodyPr>
                  <a:spAutoFit/>
                </a:bodyPr>
                <a:lstStyle/>
                <a:p>
                  <a:pPr algn="just" eaLnBrk="1" hangingPunct="1">
                    <a:defRPr/>
                  </a:pPr>
                  <a:r>
                    <a:rPr lang="zh-CN" altLang="en-US" sz="900" dirty="0">
                      <a:solidFill>
                        <a:schemeClr val="tx1">
                          <a:lumMod val="50000"/>
                          <a:lumOff val="50000"/>
                        </a:schemeClr>
                      </a:solidFill>
                      <a:latin typeface="微软雅黑" pitchFamily="34" charset="-122"/>
                      <a:ea typeface="微软雅黑" pitchFamily="34" charset="-122"/>
                    </a:rPr>
                    <a:t>With the development of computer technology and the new progress of printing technology, graphic design is becoming more and more abundant in the field of visual perception.</a:t>
                  </a:r>
                </a:p>
              </p:txBody>
            </p:sp>
          </p:grpSp>
          <p:grpSp>
            <p:nvGrpSpPr>
              <p:cNvPr id="10" name="组合 107"/>
              <p:cNvGrpSpPr>
                <a:grpSpLocks/>
              </p:cNvGrpSpPr>
              <p:nvPr/>
            </p:nvGrpSpPr>
            <p:grpSpPr bwMode="auto">
              <a:xfrm>
                <a:off x="6661703" y="1939036"/>
                <a:ext cx="1432446" cy="1358900"/>
                <a:chOff x="6661703" y="1939036"/>
                <a:chExt cx="1432446" cy="1358900"/>
              </a:xfrm>
            </p:grpSpPr>
            <p:sp>
              <p:nvSpPr>
                <p:cNvPr id="109" name="任意多边形 108"/>
                <p:cNvSpPr/>
                <p:nvPr/>
              </p:nvSpPr>
              <p:spPr>
                <a:xfrm>
                  <a:off x="6661543" y="1939036"/>
                  <a:ext cx="1397750" cy="1358345"/>
                </a:xfrm>
                <a:custGeom>
                  <a:avLst/>
                  <a:gdLst>
                    <a:gd name="connsiteX0" fmla="*/ 0 w 1319348"/>
                    <a:gd name="connsiteY0" fmla="*/ 0 h 1293223"/>
                    <a:gd name="connsiteX1" fmla="*/ 1319348 w 1319348"/>
                    <a:gd name="connsiteY1" fmla="*/ 1293223 h 1293223"/>
                    <a:gd name="connsiteX2" fmla="*/ 1319348 w 1319348"/>
                    <a:gd name="connsiteY2" fmla="*/ 391886 h 1293223"/>
                    <a:gd name="connsiteX3" fmla="*/ 927463 w 1319348"/>
                    <a:gd name="connsiteY3" fmla="*/ 13063 h 1293223"/>
                    <a:gd name="connsiteX4" fmla="*/ 0 w 1319348"/>
                    <a:gd name="connsiteY4" fmla="*/ 0 h 1293223"/>
                    <a:gd name="connsiteX0" fmla="*/ 0 w 1319348"/>
                    <a:gd name="connsiteY0" fmla="*/ 5987 h 1299210"/>
                    <a:gd name="connsiteX1" fmla="*/ 1319348 w 1319348"/>
                    <a:gd name="connsiteY1" fmla="*/ 1299210 h 1299210"/>
                    <a:gd name="connsiteX2" fmla="*/ 1319348 w 1319348"/>
                    <a:gd name="connsiteY2" fmla="*/ 397873 h 1299210"/>
                    <a:gd name="connsiteX3" fmla="*/ 908413 w 1319348"/>
                    <a:gd name="connsiteY3" fmla="*/ 0 h 1299210"/>
                    <a:gd name="connsiteX4" fmla="*/ 0 w 1319348"/>
                    <a:gd name="connsiteY4" fmla="*/ 5987 h 1299210"/>
                    <a:gd name="connsiteX0" fmla="*/ 0 w 1333635"/>
                    <a:gd name="connsiteY0" fmla="*/ 1225 h 1299210"/>
                    <a:gd name="connsiteX1" fmla="*/ 1333635 w 1333635"/>
                    <a:gd name="connsiteY1" fmla="*/ 1299210 h 1299210"/>
                    <a:gd name="connsiteX2" fmla="*/ 1333635 w 1333635"/>
                    <a:gd name="connsiteY2" fmla="*/ 397873 h 1299210"/>
                    <a:gd name="connsiteX3" fmla="*/ 922700 w 1333635"/>
                    <a:gd name="connsiteY3" fmla="*/ 0 h 1299210"/>
                    <a:gd name="connsiteX4" fmla="*/ 0 w 1333635"/>
                    <a:gd name="connsiteY4" fmla="*/ 1225 h 129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635" h="1299210">
                      <a:moveTo>
                        <a:pt x="0" y="1225"/>
                      </a:moveTo>
                      <a:lnTo>
                        <a:pt x="1333635" y="1299210"/>
                      </a:lnTo>
                      <a:lnTo>
                        <a:pt x="1333635" y="397873"/>
                      </a:lnTo>
                      <a:lnTo>
                        <a:pt x="922700" y="0"/>
                      </a:lnTo>
                      <a:lnTo>
                        <a:pt x="0" y="1225"/>
                      </a:lnTo>
                      <a:close/>
                    </a:path>
                  </a:pathLst>
                </a:custGeom>
                <a:solidFill>
                  <a:schemeClr val="accent2"/>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801"/>
                </a:p>
              </p:txBody>
            </p:sp>
            <p:sp>
              <p:nvSpPr>
                <p:cNvPr id="48141" name="矩形 109"/>
                <p:cNvSpPr>
                  <a:spLocks noChangeArrowheads="1"/>
                </p:cNvSpPr>
                <p:nvPr/>
              </p:nvSpPr>
              <p:spPr bwMode="auto">
                <a:xfrm rot="2216957">
                  <a:off x="7046803" y="2301235"/>
                  <a:ext cx="1047346" cy="3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200" dirty="0">
                      <a:solidFill>
                        <a:schemeClr val="bg1">
                          <a:lumMod val="95000"/>
                        </a:schemeClr>
                      </a:solidFill>
                      <a:latin typeface="微软雅黑" panose="020B0503020204020204" pitchFamily="34" charset="-122"/>
                      <a:ea typeface="微软雅黑" panose="020B0503020204020204" pitchFamily="34" charset="-122"/>
                    </a:rPr>
                    <a:t>Fill in the subheading</a:t>
                  </a:r>
                </a:p>
              </p:txBody>
            </p:sp>
          </p:grpSp>
        </p:grpSp>
        <p:sp>
          <p:nvSpPr>
            <p:cNvPr id="106" name="圆角矩形 105"/>
            <p:cNvSpPr/>
            <p:nvPr/>
          </p:nvSpPr>
          <p:spPr>
            <a:xfrm>
              <a:off x="1552575" y="1514475"/>
              <a:ext cx="1990725" cy="1200150"/>
            </a:xfrm>
            <a:prstGeom prst="roundRect">
              <a:avLst>
                <a:gd name="adj" fmla="val 8227"/>
              </a:avLst>
            </a:prstGeom>
            <a:blipFill>
              <a:blip r:embed="rId3"/>
              <a:stretch>
                <a:fillRect/>
              </a:stretch>
            </a:blipFill>
            <a:ln w="127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801">
                <a:solidFill>
                  <a:schemeClr val="tx1"/>
                </a:solidFill>
              </a:endParaRPr>
            </a:p>
          </p:txBody>
        </p:sp>
      </p:grpSp>
    </p:spTree>
    <p:extLst>
      <p:ext uri="{BB962C8B-B14F-4D97-AF65-F5344CB8AC3E}">
        <p14:creationId xmlns:p14="http://schemas.microsoft.com/office/powerpoint/2010/main" val="2416712908"/>
      </p:ext>
    </p:extLst>
  </p:cSld>
  <p:clrMapOvr>
    <a:masterClrMapping/>
  </p:clrMapOvr>
  <mc:AlternateContent xmlns:mc="http://schemas.openxmlformats.org/markup-compatibility/2006" xmlns:p14="http://schemas.microsoft.com/office/powerpoint/2010/main">
    <mc:Choice Requires="p14">
      <p:transition spd="slow" p14:dur="1300" advClick="0" advTm="0">
        <p14:pan dir="u"/>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400" fill="hold"/>
                                        <p:tgtEl>
                                          <p:spTgt spid="3"/>
                                        </p:tgtEl>
                                        <p:attrNameLst>
                                          <p:attrName>ppt_x</p:attrName>
                                        </p:attrNameLst>
                                      </p:cBhvr>
                                      <p:tavLst>
                                        <p:tav tm="0">
                                          <p:val>
                                            <p:strVal val="#ppt_x"/>
                                          </p:val>
                                        </p:tav>
                                        <p:tav tm="100000">
                                          <p:val>
                                            <p:strVal val="#ppt_x"/>
                                          </p:val>
                                        </p:tav>
                                      </p:tavLst>
                                    </p:anim>
                                    <p:anim calcmode="lin" valueType="num">
                                      <p:cBhvr additive="base">
                                        <p:cTn id="8" dur="4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400" fill="hold"/>
                                        <p:tgtEl>
                                          <p:spTgt spid="7"/>
                                        </p:tgtEl>
                                        <p:attrNameLst>
                                          <p:attrName>ppt_x</p:attrName>
                                        </p:attrNameLst>
                                      </p:cBhvr>
                                      <p:tavLst>
                                        <p:tav tm="0">
                                          <p:val>
                                            <p:strVal val="#ppt_x"/>
                                          </p:val>
                                        </p:tav>
                                        <p:tav tm="100000">
                                          <p:val>
                                            <p:strVal val="#ppt_x"/>
                                          </p:val>
                                        </p:tav>
                                      </p:tavLst>
                                    </p:anim>
                                    <p:anim calcmode="lin" valueType="num">
                                      <p:cBhvr additive="base">
                                        <p:cTn id="12" dur="4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7"/>
          <p:cNvGrpSpPr/>
          <p:nvPr/>
        </p:nvGrpSpPr>
        <p:grpSpPr bwMode="auto">
          <a:xfrm>
            <a:off x="2322327" y="1310060"/>
            <a:ext cx="4294090" cy="3856580"/>
            <a:chOff x="1528" y="825"/>
            <a:chExt cx="2704" cy="2427"/>
          </a:xfrm>
        </p:grpSpPr>
        <p:sp>
          <p:nvSpPr>
            <p:cNvPr id="5" name="Freeform 32"/>
            <p:cNvSpPr/>
            <p:nvPr/>
          </p:nvSpPr>
          <p:spPr bwMode="auto">
            <a:xfrm>
              <a:off x="2515" y="2197"/>
              <a:ext cx="833" cy="1055"/>
            </a:xfrm>
            <a:custGeom>
              <a:avLst/>
              <a:gdLst>
                <a:gd name="T0" fmla="*/ 369 w 889"/>
                <a:gd name="T1" fmla="*/ 1124 h 1124"/>
                <a:gd name="T2" fmla="*/ 713 w 889"/>
                <a:gd name="T3" fmla="*/ 1124 h 1124"/>
                <a:gd name="T4" fmla="*/ 676 w 889"/>
                <a:gd name="T5" fmla="*/ 705 h 1124"/>
                <a:gd name="T6" fmla="*/ 862 w 889"/>
                <a:gd name="T7" fmla="*/ 273 h 1124"/>
                <a:gd name="T8" fmla="*/ 853 w 889"/>
                <a:gd name="T9" fmla="*/ 202 h 1124"/>
                <a:gd name="T10" fmla="*/ 775 w 889"/>
                <a:gd name="T11" fmla="*/ 257 h 1124"/>
                <a:gd name="T12" fmla="*/ 612 w 889"/>
                <a:gd name="T13" fmla="*/ 387 h 1124"/>
                <a:gd name="T14" fmla="*/ 489 w 889"/>
                <a:gd name="T15" fmla="*/ 141 h 1124"/>
                <a:gd name="T16" fmla="*/ 417 w 889"/>
                <a:gd name="T17" fmla="*/ 5 h 1124"/>
                <a:gd name="T18" fmla="*/ 404 w 889"/>
                <a:gd name="T19" fmla="*/ 155 h 1124"/>
                <a:gd name="T20" fmla="*/ 405 w 889"/>
                <a:gd name="T21" fmla="*/ 327 h 1124"/>
                <a:gd name="T22" fmla="*/ 275 w 889"/>
                <a:gd name="T23" fmla="*/ 196 h 1124"/>
                <a:gd name="T24" fmla="*/ 154 w 889"/>
                <a:gd name="T25" fmla="*/ 49 h 1124"/>
                <a:gd name="T26" fmla="*/ 207 w 889"/>
                <a:gd name="T27" fmla="*/ 218 h 1124"/>
                <a:gd name="T28" fmla="*/ 281 w 889"/>
                <a:gd name="T29" fmla="*/ 387 h 1124"/>
                <a:gd name="T30" fmla="*/ 155 w 889"/>
                <a:gd name="T31" fmla="*/ 273 h 1124"/>
                <a:gd name="T32" fmla="*/ 28 w 889"/>
                <a:gd name="T33" fmla="*/ 187 h 1124"/>
                <a:gd name="T34" fmla="*/ 113 w 889"/>
                <a:gd name="T35" fmla="*/ 350 h 1124"/>
                <a:gd name="T36" fmla="*/ 234 w 889"/>
                <a:gd name="T37" fmla="*/ 489 h 1124"/>
                <a:gd name="T38" fmla="*/ 107 w 889"/>
                <a:gd name="T39" fmla="*/ 421 h 1124"/>
                <a:gd name="T40" fmla="*/ 29 w 889"/>
                <a:gd name="T41" fmla="*/ 413 h 1124"/>
                <a:gd name="T42" fmla="*/ 173 w 889"/>
                <a:gd name="T43" fmla="*/ 550 h 1124"/>
                <a:gd name="T44" fmla="*/ 397 w 889"/>
                <a:gd name="T45" fmla="*/ 850 h 1124"/>
                <a:gd name="T46" fmla="*/ 369 w 889"/>
                <a:gd name="T47" fmla="*/ 1124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9" h="1124">
                  <a:moveTo>
                    <a:pt x="369" y="1124"/>
                  </a:moveTo>
                  <a:cubicBezTo>
                    <a:pt x="713" y="1124"/>
                    <a:pt x="713" y="1124"/>
                    <a:pt x="713" y="1124"/>
                  </a:cubicBezTo>
                  <a:cubicBezTo>
                    <a:pt x="713" y="1124"/>
                    <a:pt x="608" y="991"/>
                    <a:pt x="676" y="705"/>
                  </a:cubicBezTo>
                  <a:cubicBezTo>
                    <a:pt x="744" y="420"/>
                    <a:pt x="845" y="300"/>
                    <a:pt x="862" y="273"/>
                  </a:cubicBezTo>
                  <a:cubicBezTo>
                    <a:pt x="880" y="247"/>
                    <a:pt x="889" y="215"/>
                    <a:pt x="853" y="202"/>
                  </a:cubicBezTo>
                  <a:cubicBezTo>
                    <a:pt x="824" y="191"/>
                    <a:pt x="784" y="242"/>
                    <a:pt x="775" y="257"/>
                  </a:cubicBezTo>
                  <a:cubicBezTo>
                    <a:pt x="766" y="272"/>
                    <a:pt x="693" y="394"/>
                    <a:pt x="612" y="387"/>
                  </a:cubicBezTo>
                  <a:cubicBezTo>
                    <a:pt x="531" y="380"/>
                    <a:pt x="510" y="225"/>
                    <a:pt x="489" y="141"/>
                  </a:cubicBezTo>
                  <a:cubicBezTo>
                    <a:pt x="468" y="57"/>
                    <a:pt x="454" y="0"/>
                    <a:pt x="417" y="5"/>
                  </a:cubicBezTo>
                  <a:cubicBezTo>
                    <a:pt x="383" y="10"/>
                    <a:pt x="401" y="127"/>
                    <a:pt x="404" y="155"/>
                  </a:cubicBezTo>
                  <a:cubicBezTo>
                    <a:pt x="407" y="183"/>
                    <a:pt x="438" y="315"/>
                    <a:pt x="405" y="327"/>
                  </a:cubicBezTo>
                  <a:cubicBezTo>
                    <a:pt x="372" y="339"/>
                    <a:pt x="306" y="258"/>
                    <a:pt x="275" y="196"/>
                  </a:cubicBezTo>
                  <a:cubicBezTo>
                    <a:pt x="244" y="134"/>
                    <a:pt x="204" y="27"/>
                    <a:pt x="154" y="49"/>
                  </a:cubicBezTo>
                  <a:cubicBezTo>
                    <a:pt x="113" y="68"/>
                    <a:pt x="193" y="189"/>
                    <a:pt x="207" y="218"/>
                  </a:cubicBezTo>
                  <a:cubicBezTo>
                    <a:pt x="221" y="247"/>
                    <a:pt x="293" y="374"/>
                    <a:pt x="281" y="387"/>
                  </a:cubicBezTo>
                  <a:cubicBezTo>
                    <a:pt x="269" y="400"/>
                    <a:pt x="178" y="299"/>
                    <a:pt x="155" y="273"/>
                  </a:cubicBezTo>
                  <a:cubicBezTo>
                    <a:pt x="132" y="247"/>
                    <a:pt x="56" y="155"/>
                    <a:pt x="28" y="187"/>
                  </a:cubicBezTo>
                  <a:cubicBezTo>
                    <a:pt x="0" y="219"/>
                    <a:pt x="67" y="306"/>
                    <a:pt x="113" y="350"/>
                  </a:cubicBezTo>
                  <a:cubicBezTo>
                    <a:pt x="159" y="394"/>
                    <a:pt x="243" y="472"/>
                    <a:pt x="234" y="489"/>
                  </a:cubicBezTo>
                  <a:cubicBezTo>
                    <a:pt x="225" y="506"/>
                    <a:pt x="133" y="437"/>
                    <a:pt x="107" y="421"/>
                  </a:cubicBezTo>
                  <a:cubicBezTo>
                    <a:pt x="81" y="405"/>
                    <a:pt x="39" y="384"/>
                    <a:pt x="29" y="413"/>
                  </a:cubicBezTo>
                  <a:cubicBezTo>
                    <a:pt x="20" y="441"/>
                    <a:pt x="79" y="497"/>
                    <a:pt x="173" y="550"/>
                  </a:cubicBezTo>
                  <a:cubicBezTo>
                    <a:pt x="267" y="603"/>
                    <a:pt x="394" y="692"/>
                    <a:pt x="397" y="850"/>
                  </a:cubicBezTo>
                  <a:cubicBezTo>
                    <a:pt x="400" y="1008"/>
                    <a:pt x="375" y="1107"/>
                    <a:pt x="369" y="112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1" dirty="0">
                <a:solidFill>
                  <a:schemeClr val="bg1">
                    <a:lumMod val="50000"/>
                  </a:schemeClr>
                </a:solidFill>
              </a:endParaRPr>
            </a:p>
          </p:txBody>
        </p:sp>
        <p:sp>
          <p:nvSpPr>
            <p:cNvPr id="7" name="Freeform 33"/>
            <p:cNvSpPr/>
            <p:nvPr/>
          </p:nvSpPr>
          <p:spPr bwMode="auto">
            <a:xfrm>
              <a:off x="3295" y="1740"/>
              <a:ext cx="937" cy="815"/>
            </a:xfrm>
            <a:custGeom>
              <a:avLst/>
              <a:gdLst>
                <a:gd name="T0" fmla="*/ 70 w 1000"/>
                <a:gd name="T1" fmla="*/ 712 h 868"/>
                <a:gd name="T2" fmla="*/ 788 w 1000"/>
                <a:gd name="T3" fmla="*/ 534 h 868"/>
                <a:gd name="T4" fmla="*/ 1000 w 1000"/>
                <a:gd name="T5" fmla="*/ 38 h 868"/>
                <a:gd name="T6" fmla="*/ 316 w 1000"/>
                <a:gd name="T7" fmla="*/ 198 h 868"/>
                <a:gd name="T8" fmla="*/ 0 w 1000"/>
                <a:gd name="T9" fmla="*/ 630 h 868"/>
                <a:gd name="T10" fmla="*/ 566 w 1000"/>
                <a:gd name="T11" fmla="*/ 360 h 868"/>
                <a:gd name="T12" fmla="*/ 70 w 1000"/>
                <a:gd name="T13" fmla="*/ 712 h 868"/>
              </a:gdLst>
              <a:ahLst/>
              <a:cxnLst>
                <a:cxn ang="0">
                  <a:pos x="T0" y="T1"/>
                </a:cxn>
                <a:cxn ang="0">
                  <a:pos x="T2" y="T3"/>
                </a:cxn>
                <a:cxn ang="0">
                  <a:pos x="T4" y="T5"/>
                </a:cxn>
                <a:cxn ang="0">
                  <a:pos x="T6" y="T7"/>
                </a:cxn>
                <a:cxn ang="0">
                  <a:pos x="T8" y="T9"/>
                </a:cxn>
                <a:cxn ang="0">
                  <a:pos x="T10" y="T11"/>
                </a:cxn>
                <a:cxn ang="0">
                  <a:pos x="T12" y="T13"/>
                </a:cxn>
              </a:cxnLst>
              <a:rect l="0" t="0" r="r" b="b"/>
              <a:pathLst>
                <a:path w="1000" h="868">
                  <a:moveTo>
                    <a:pt x="70" y="712"/>
                  </a:moveTo>
                  <a:cubicBezTo>
                    <a:pt x="70" y="712"/>
                    <a:pt x="485" y="868"/>
                    <a:pt x="788" y="534"/>
                  </a:cubicBezTo>
                  <a:cubicBezTo>
                    <a:pt x="980" y="322"/>
                    <a:pt x="1000" y="38"/>
                    <a:pt x="1000" y="38"/>
                  </a:cubicBezTo>
                  <a:cubicBezTo>
                    <a:pt x="1000" y="38"/>
                    <a:pt x="586" y="0"/>
                    <a:pt x="316" y="198"/>
                  </a:cubicBezTo>
                  <a:cubicBezTo>
                    <a:pt x="46" y="396"/>
                    <a:pt x="0" y="630"/>
                    <a:pt x="0" y="630"/>
                  </a:cubicBezTo>
                  <a:cubicBezTo>
                    <a:pt x="0" y="630"/>
                    <a:pt x="208" y="440"/>
                    <a:pt x="566" y="360"/>
                  </a:cubicBezTo>
                  <a:cubicBezTo>
                    <a:pt x="566" y="360"/>
                    <a:pt x="262" y="522"/>
                    <a:pt x="70" y="712"/>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1" dirty="0">
                <a:solidFill>
                  <a:schemeClr val="bg1">
                    <a:lumMod val="50000"/>
                  </a:schemeClr>
                </a:solidFill>
              </a:endParaRPr>
            </a:p>
          </p:txBody>
        </p:sp>
        <p:sp>
          <p:nvSpPr>
            <p:cNvPr id="8" name="Freeform 34"/>
            <p:cNvSpPr/>
            <p:nvPr/>
          </p:nvSpPr>
          <p:spPr bwMode="auto">
            <a:xfrm>
              <a:off x="2841" y="825"/>
              <a:ext cx="795" cy="1425"/>
            </a:xfrm>
            <a:custGeom>
              <a:avLst/>
              <a:gdLst>
                <a:gd name="T0" fmla="*/ 325 w 849"/>
                <a:gd name="T1" fmla="*/ 1518 h 1518"/>
                <a:gd name="T2" fmla="*/ 817 w 849"/>
                <a:gd name="T3" fmla="*/ 816 h 1518"/>
                <a:gd name="T4" fmla="*/ 539 w 849"/>
                <a:gd name="T5" fmla="*/ 0 h 1518"/>
                <a:gd name="T6" fmla="*/ 98 w 849"/>
                <a:gd name="T7" fmla="*/ 644 h 1518"/>
                <a:gd name="T8" fmla="*/ 189 w 849"/>
                <a:gd name="T9" fmla="*/ 1506 h 1518"/>
                <a:gd name="T10" fmla="*/ 455 w 849"/>
                <a:gd name="T11" fmla="*/ 706 h 1518"/>
                <a:gd name="T12" fmla="*/ 325 w 849"/>
                <a:gd name="T13" fmla="*/ 1518 h 1518"/>
              </a:gdLst>
              <a:ahLst/>
              <a:cxnLst>
                <a:cxn ang="0">
                  <a:pos x="T0" y="T1"/>
                </a:cxn>
                <a:cxn ang="0">
                  <a:pos x="T2" y="T3"/>
                </a:cxn>
                <a:cxn ang="0">
                  <a:pos x="T4" y="T5"/>
                </a:cxn>
                <a:cxn ang="0">
                  <a:pos x="T6" y="T7"/>
                </a:cxn>
                <a:cxn ang="0">
                  <a:pos x="T8" y="T9"/>
                </a:cxn>
                <a:cxn ang="0">
                  <a:pos x="T10" y="T11"/>
                </a:cxn>
                <a:cxn ang="0">
                  <a:pos x="T12" y="T13"/>
                </a:cxn>
              </a:cxnLst>
              <a:rect l="0" t="0" r="r" b="b"/>
              <a:pathLst>
                <a:path w="849" h="1518">
                  <a:moveTo>
                    <a:pt x="325" y="1518"/>
                  </a:moveTo>
                  <a:cubicBezTo>
                    <a:pt x="325" y="1518"/>
                    <a:pt x="785" y="1276"/>
                    <a:pt x="817" y="816"/>
                  </a:cubicBezTo>
                  <a:cubicBezTo>
                    <a:pt x="849" y="356"/>
                    <a:pt x="539" y="0"/>
                    <a:pt x="539" y="0"/>
                  </a:cubicBezTo>
                  <a:cubicBezTo>
                    <a:pt x="539" y="0"/>
                    <a:pt x="209" y="294"/>
                    <a:pt x="98" y="644"/>
                  </a:cubicBezTo>
                  <a:cubicBezTo>
                    <a:pt x="0" y="951"/>
                    <a:pt x="59" y="1290"/>
                    <a:pt x="189" y="1506"/>
                  </a:cubicBezTo>
                  <a:cubicBezTo>
                    <a:pt x="189" y="1506"/>
                    <a:pt x="167" y="1158"/>
                    <a:pt x="455" y="706"/>
                  </a:cubicBezTo>
                  <a:cubicBezTo>
                    <a:pt x="455" y="706"/>
                    <a:pt x="345" y="970"/>
                    <a:pt x="325" y="1518"/>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1" dirty="0">
                <a:solidFill>
                  <a:schemeClr val="bg1">
                    <a:lumMod val="50000"/>
                  </a:schemeClr>
                </a:solidFill>
              </a:endParaRPr>
            </a:p>
          </p:txBody>
        </p:sp>
        <p:sp>
          <p:nvSpPr>
            <p:cNvPr id="9" name="Freeform 35"/>
            <p:cNvSpPr/>
            <p:nvPr/>
          </p:nvSpPr>
          <p:spPr bwMode="auto">
            <a:xfrm>
              <a:off x="2075" y="898"/>
              <a:ext cx="892" cy="1302"/>
            </a:xfrm>
            <a:custGeom>
              <a:avLst/>
              <a:gdLst>
                <a:gd name="T0" fmla="*/ 700 w 952"/>
                <a:gd name="T1" fmla="*/ 1330 h 1386"/>
                <a:gd name="T2" fmla="*/ 760 w 952"/>
                <a:gd name="T3" fmla="*/ 522 h 1386"/>
                <a:gd name="T4" fmla="*/ 138 w 952"/>
                <a:gd name="T5" fmla="*/ 0 h 1386"/>
                <a:gd name="T6" fmla="*/ 122 w 952"/>
                <a:gd name="T7" fmla="*/ 820 h 1386"/>
                <a:gd name="T8" fmla="*/ 590 w 952"/>
                <a:gd name="T9" fmla="*/ 1386 h 1386"/>
                <a:gd name="T10" fmla="*/ 412 w 952"/>
                <a:gd name="T11" fmla="*/ 618 h 1386"/>
                <a:gd name="T12" fmla="*/ 700 w 952"/>
                <a:gd name="T13" fmla="*/ 1330 h 1386"/>
              </a:gdLst>
              <a:ahLst/>
              <a:cxnLst>
                <a:cxn ang="0">
                  <a:pos x="T0" y="T1"/>
                </a:cxn>
                <a:cxn ang="0">
                  <a:pos x="T2" y="T3"/>
                </a:cxn>
                <a:cxn ang="0">
                  <a:pos x="T4" y="T5"/>
                </a:cxn>
                <a:cxn ang="0">
                  <a:pos x="T6" y="T7"/>
                </a:cxn>
                <a:cxn ang="0">
                  <a:pos x="T8" y="T9"/>
                </a:cxn>
                <a:cxn ang="0">
                  <a:pos x="T10" y="T11"/>
                </a:cxn>
                <a:cxn ang="0">
                  <a:pos x="T12" y="T13"/>
                </a:cxn>
              </a:cxnLst>
              <a:rect l="0" t="0" r="r" b="b"/>
              <a:pathLst>
                <a:path w="952" h="1386">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1" dirty="0">
                <a:solidFill>
                  <a:schemeClr val="bg1">
                    <a:lumMod val="50000"/>
                  </a:schemeClr>
                </a:solidFill>
              </a:endParaRPr>
            </a:p>
          </p:txBody>
        </p:sp>
        <p:sp>
          <p:nvSpPr>
            <p:cNvPr id="10" name="Freeform 36"/>
            <p:cNvSpPr/>
            <p:nvPr/>
          </p:nvSpPr>
          <p:spPr bwMode="auto">
            <a:xfrm>
              <a:off x="1528" y="1785"/>
              <a:ext cx="989" cy="676"/>
            </a:xfrm>
            <a:custGeom>
              <a:avLst/>
              <a:gdLst>
                <a:gd name="T0" fmla="*/ 1056 w 1056"/>
                <a:gd name="T1" fmla="*/ 528 h 720"/>
                <a:gd name="T2" fmla="*/ 616 w 1056"/>
                <a:gd name="T3" fmla="*/ 80 h 720"/>
                <a:gd name="T4" fmla="*/ 0 w 1056"/>
                <a:gd name="T5" fmla="*/ 178 h 720"/>
                <a:gd name="T6" fmla="*/ 446 w 1056"/>
                <a:gd name="T7" fmla="*/ 596 h 720"/>
                <a:gd name="T8" fmla="*/ 1036 w 1056"/>
                <a:gd name="T9" fmla="*/ 622 h 720"/>
                <a:gd name="T10" fmla="*/ 504 w 1056"/>
                <a:gd name="T11" fmla="*/ 334 h 720"/>
                <a:gd name="T12" fmla="*/ 1056 w 1056"/>
                <a:gd name="T13" fmla="*/ 528 h 720"/>
              </a:gdLst>
              <a:ahLst/>
              <a:cxnLst>
                <a:cxn ang="0">
                  <a:pos x="T0" y="T1"/>
                </a:cxn>
                <a:cxn ang="0">
                  <a:pos x="T2" y="T3"/>
                </a:cxn>
                <a:cxn ang="0">
                  <a:pos x="T4" y="T5"/>
                </a:cxn>
                <a:cxn ang="0">
                  <a:pos x="T6" y="T7"/>
                </a:cxn>
                <a:cxn ang="0">
                  <a:pos x="T8" y="T9"/>
                </a:cxn>
                <a:cxn ang="0">
                  <a:pos x="T10" y="T11"/>
                </a:cxn>
                <a:cxn ang="0">
                  <a:pos x="T12" y="T13"/>
                </a:cxn>
              </a:cxnLst>
              <a:rect l="0" t="0" r="r" b="b"/>
              <a:pathLst>
                <a:path w="1056" h="720">
                  <a:moveTo>
                    <a:pt x="1056" y="528"/>
                  </a:moveTo>
                  <a:cubicBezTo>
                    <a:pt x="1056" y="528"/>
                    <a:pt x="950" y="160"/>
                    <a:pt x="616" y="80"/>
                  </a:cubicBezTo>
                  <a:cubicBezTo>
                    <a:pt x="282" y="0"/>
                    <a:pt x="0" y="178"/>
                    <a:pt x="0" y="178"/>
                  </a:cubicBezTo>
                  <a:cubicBezTo>
                    <a:pt x="0" y="178"/>
                    <a:pt x="190" y="477"/>
                    <a:pt x="446" y="596"/>
                  </a:cubicBezTo>
                  <a:cubicBezTo>
                    <a:pt x="712" y="720"/>
                    <a:pt x="952" y="660"/>
                    <a:pt x="1036" y="622"/>
                  </a:cubicBezTo>
                  <a:cubicBezTo>
                    <a:pt x="1036" y="622"/>
                    <a:pt x="786" y="594"/>
                    <a:pt x="504" y="334"/>
                  </a:cubicBezTo>
                  <a:cubicBezTo>
                    <a:pt x="504" y="334"/>
                    <a:pt x="824" y="508"/>
                    <a:pt x="1056" y="52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1" dirty="0">
                <a:solidFill>
                  <a:schemeClr val="bg1">
                    <a:lumMod val="50000"/>
                  </a:schemeClr>
                </a:solidFill>
              </a:endParaRPr>
            </a:p>
          </p:txBody>
        </p:sp>
      </p:grpSp>
      <p:sp>
        <p:nvSpPr>
          <p:cNvPr id="11" name="Rectangle 38"/>
          <p:cNvSpPr>
            <a:spLocks noChangeArrowheads="1"/>
          </p:cNvSpPr>
          <p:nvPr/>
        </p:nvSpPr>
        <p:spPr bwMode="auto">
          <a:xfrm>
            <a:off x="5793807" y="1275100"/>
            <a:ext cx="2076315" cy="347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914198">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Click to add a title</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spcAft>
                <a:spcPts val="401"/>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Enter a comprehensive description of the chart above here</a:t>
            </a:r>
            <a:endParaRPr lang="en-US" altLang="zh-CN" sz="9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Rectangle 39"/>
          <p:cNvSpPr>
            <a:spLocks noChangeArrowheads="1"/>
          </p:cNvSpPr>
          <p:nvPr/>
        </p:nvSpPr>
        <p:spPr bwMode="auto">
          <a:xfrm>
            <a:off x="6787928" y="3148569"/>
            <a:ext cx="1892672" cy="347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914198">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Click to add a title</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spcAft>
                <a:spcPts val="401"/>
              </a:spcAft>
            </a:pPr>
            <a:r>
              <a:rPr lang="zh-CN" altLang="en-US" sz="9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Enter a comprehensive description of the chart above here.</a:t>
            </a:r>
            <a:endParaRPr lang="en-US" altLang="zh-CN" sz="9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Rectangle 40"/>
          <p:cNvSpPr>
            <a:spLocks noChangeArrowheads="1"/>
          </p:cNvSpPr>
          <p:nvPr/>
        </p:nvSpPr>
        <p:spPr bwMode="auto">
          <a:xfrm>
            <a:off x="1007954" y="1600098"/>
            <a:ext cx="2016825" cy="347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198">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Click to add a title</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spcAft>
                <a:spcPts val="401"/>
              </a:spcAft>
            </a:pPr>
            <a:r>
              <a:rPr lang="zh-CN" altLang="en-US" sz="9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Enter a comprehensive description of the chart above here</a:t>
            </a:r>
            <a:endParaRPr lang="en-US" altLang="zh-CN" sz="9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Rectangle 41"/>
          <p:cNvSpPr>
            <a:spLocks noChangeArrowheads="1"/>
          </p:cNvSpPr>
          <p:nvPr/>
        </p:nvSpPr>
        <p:spPr bwMode="auto">
          <a:xfrm>
            <a:off x="291212" y="3437772"/>
            <a:ext cx="2016825" cy="347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198">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Click to add a title</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spcAft>
                <a:spcPts val="401"/>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Enter a comprehensive description of the chart above here</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4187699595"/>
      </p:ext>
    </p:extLst>
  </p:cSld>
  <p:clrMapOvr>
    <a:masterClrMapping/>
  </p:clrMapOvr>
  <mc:AlternateContent xmlns:mc="http://schemas.openxmlformats.org/markup-compatibility/2006" xmlns:p14="http://schemas.microsoft.com/office/powerpoint/2010/main">
    <mc:Choice Requires="p14">
      <p:transition spd="slow" p14:dur="1300" advClick="0" advTm="0">
        <p14:pan dir="u"/>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577362" y="1230415"/>
            <a:ext cx="2352002" cy="3408412"/>
            <a:chOff x="612503" y="1412965"/>
            <a:chExt cx="3448595" cy="4997269"/>
          </a:xfrm>
        </p:grpSpPr>
        <p:sp>
          <p:nvSpPr>
            <p:cNvPr id="53" name="Rectangle 52"/>
            <p:cNvSpPr/>
            <p:nvPr/>
          </p:nvSpPr>
          <p:spPr>
            <a:xfrm>
              <a:off x="612503" y="1412965"/>
              <a:ext cx="3081384" cy="46779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801">
                <a:latin typeface="Arial" panose="020B0604020202020204" pitchFamily="34" charset="0"/>
                <a:ea typeface="微软雅黑" panose="020B0503020204020204" pitchFamily="34" charset="-122"/>
                <a:sym typeface="Arial" panose="020B0604020202020204" pitchFamily="34" charset="0"/>
              </a:endParaRPr>
            </a:p>
          </p:txBody>
        </p:sp>
        <p:sp>
          <p:nvSpPr>
            <p:cNvPr id="55" name="Rectangle 54"/>
            <p:cNvSpPr/>
            <p:nvPr/>
          </p:nvSpPr>
          <p:spPr>
            <a:xfrm>
              <a:off x="1030507" y="1732280"/>
              <a:ext cx="3030591" cy="4677954"/>
            </a:xfrm>
            <a:prstGeom prst="rect">
              <a:avLst/>
            </a:prstGeom>
            <a:blipFill>
              <a:blip r:embed="rId3"/>
              <a:stretch>
                <a:fillRect l="-23546"/>
              </a:stretch>
            </a:blipFill>
            <a:ln w="222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801">
                <a:latin typeface="Arial" panose="020B0604020202020204" pitchFamily="34" charset="0"/>
                <a:ea typeface="微软雅黑" panose="020B0503020204020204" pitchFamily="34" charset="-122"/>
                <a:sym typeface="Arial" panose="020B0604020202020204" pitchFamily="34" charset="0"/>
              </a:endParaRPr>
            </a:p>
          </p:txBody>
        </p:sp>
      </p:grpSp>
      <p:sp>
        <p:nvSpPr>
          <p:cNvPr id="56" name="Oval 55"/>
          <p:cNvSpPr/>
          <p:nvPr/>
        </p:nvSpPr>
        <p:spPr>
          <a:xfrm>
            <a:off x="4682077" y="1508486"/>
            <a:ext cx="218581" cy="218593"/>
          </a:xfrm>
          <a:prstGeom prst="ellipse">
            <a:avLst/>
          </a:prstGeom>
          <a:solidFill>
            <a:schemeClr val="bg2"/>
          </a:solidFill>
          <a:ln>
            <a:solidFill>
              <a:schemeClr val="accent1">
                <a:shade val="50000"/>
              </a:schemeClr>
            </a:solid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46" tIns="32522" rIns="65046" bIns="32522" rtlCol="0" anchor="ctr"/>
          <a:lstStyle/>
          <a:p>
            <a:pPr algn="ctr">
              <a:lnSpc>
                <a:spcPct val="150000"/>
              </a:lnSpc>
            </a:pPr>
            <a:endParaRPr lang="en-GB" sz="1801">
              <a:latin typeface="Arial" panose="020B0604020202020204" pitchFamily="34" charset="0"/>
              <a:ea typeface="微软雅黑" panose="020B0503020204020204" pitchFamily="34" charset="-122"/>
              <a:sym typeface="Arial" panose="020B0604020202020204" pitchFamily="34" charset="0"/>
            </a:endParaRPr>
          </a:p>
        </p:txBody>
      </p:sp>
      <p:sp>
        <p:nvSpPr>
          <p:cNvPr id="57" name="Oval 56"/>
          <p:cNvSpPr/>
          <p:nvPr/>
        </p:nvSpPr>
        <p:spPr>
          <a:xfrm>
            <a:off x="4682077" y="2403657"/>
            <a:ext cx="218581" cy="218593"/>
          </a:xfrm>
          <a:prstGeom prst="ellipse">
            <a:avLst/>
          </a:prstGeom>
          <a:solidFill>
            <a:schemeClr val="bg2"/>
          </a:solidFill>
          <a:ln>
            <a:solidFill>
              <a:schemeClr val="accent2"/>
            </a:solid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46" tIns="32522" rIns="65046" bIns="32522" rtlCol="0" anchor="ctr"/>
          <a:lstStyle/>
          <a:p>
            <a:pPr algn="ctr">
              <a:lnSpc>
                <a:spcPct val="150000"/>
              </a:lnSpc>
            </a:pPr>
            <a:endParaRPr lang="en-GB" sz="1801">
              <a:latin typeface="Arial" panose="020B0604020202020204" pitchFamily="34" charset="0"/>
              <a:ea typeface="微软雅黑" panose="020B0503020204020204" pitchFamily="34" charset="-122"/>
              <a:sym typeface="Arial" panose="020B0604020202020204" pitchFamily="34" charset="0"/>
            </a:endParaRPr>
          </a:p>
        </p:txBody>
      </p:sp>
      <p:sp>
        <p:nvSpPr>
          <p:cNvPr id="58" name="Oval 57"/>
          <p:cNvSpPr/>
          <p:nvPr/>
        </p:nvSpPr>
        <p:spPr>
          <a:xfrm>
            <a:off x="4682077" y="3298827"/>
            <a:ext cx="218581" cy="218593"/>
          </a:xfrm>
          <a:prstGeom prst="ellipse">
            <a:avLst/>
          </a:prstGeom>
          <a:solidFill>
            <a:schemeClr val="bg2"/>
          </a:solidFill>
          <a:ln>
            <a:solidFill>
              <a:schemeClr val="accent3"/>
            </a:solid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46" tIns="32522" rIns="65046" bIns="32522" rtlCol="0" anchor="ctr"/>
          <a:lstStyle/>
          <a:p>
            <a:pPr algn="ctr">
              <a:lnSpc>
                <a:spcPct val="150000"/>
              </a:lnSpc>
            </a:pPr>
            <a:endParaRPr lang="en-GB" sz="1801">
              <a:latin typeface="Arial" panose="020B0604020202020204" pitchFamily="34" charset="0"/>
              <a:ea typeface="微软雅黑" panose="020B0503020204020204" pitchFamily="34" charset="-122"/>
              <a:sym typeface="Arial" panose="020B0604020202020204" pitchFamily="34" charset="0"/>
            </a:endParaRPr>
          </a:p>
        </p:txBody>
      </p:sp>
      <p:sp>
        <p:nvSpPr>
          <p:cNvPr id="59" name="Oval 58"/>
          <p:cNvSpPr/>
          <p:nvPr/>
        </p:nvSpPr>
        <p:spPr>
          <a:xfrm>
            <a:off x="4682077" y="4193996"/>
            <a:ext cx="218581" cy="218593"/>
          </a:xfrm>
          <a:prstGeom prst="ellipse">
            <a:avLst/>
          </a:prstGeom>
          <a:solidFill>
            <a:schemeClr val="bg2"/>
          </a:solidFill>
          <a:ln>
            <a:solidFill>
              <a:schemeClr val="accent4"/>
            </a:solid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46" tIns="32522" rIns="65046" bIns="32522" rtlCol="0" anchor="ctr"/>
          <a:lstStyle/>
          <a:p>
            <a:pPr algn="ctr">
              <a:lnSpc>
                <a:spcPct val="150000"/>
              </a:lnSpc>
            </a:pPr>
            <a:endParaRPr lang="en-GB" sz="1801">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59"/>
          <p:cNvGrpSpPr/>
          <p:nvPr/>
        </p:nvGrpSpPr>
        <p:grpSpPr>
          <a:xfrm>
            <a:off x="3671591" y="1435982"/>
            <a:ext cx="760039" cy="363600"/>
            <a:chOff x="4893691" y="1814284"/>
            <a:chExt cx="1013089" cy="484632"/>
          </a:xfrm>
        </p:grpSpPr>
        <p:sp>
          <p:nvSpPr>
            <p:cNvPr id="61" name="Pentagon 60"/>
            <p:cNvSpPr/>
            <p:nvPr/>
          </p:nvSpPr>
          <p:spPr>
            <a:xfrm>
              <a:off x="4928372" y="1814284"/>
              <a:ext cx="978408" cy="48463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Box 61"/>
            <p:cNvSpPr txBox="1"/>
            <p:nvPr/>
          </p:nvSpPr>
          <p:spPr>
            <a:xfrm>
              <a:off x="4893691" y="1856545"/>
              <a:ext cx="819074" cy="430887"/>
            </a:xfrm>
            <a:prstGeom prst="rect">
              <a:avLst/>
            </a:prstGeom>
            <a:noFill/>
          </p:spPr>
          <p:txBody>
            <a:bodyPr wrap="none" rtlCol="0">
              <a:spAutoFit/>
            </a:bodyPr>
            <a:lstStyle/>
            <a:p>
              <a:pPr algn="ctr"/>
              <a:r>
                <a:rPr lang="en-US" sz="1500" b="1" dirty="0">
                  <a:solidFill>
                    <a:schemeClr val="bg1"/>
                  </a:solidFill>
                  <a:latin typeface="Arial" panose="020B0604020202020204" pitchFamily="34" charset="0"/>
                  <a:ea typeface="微软雅黑" panose="020B0503020204020204" pitchFamily="34" charset="-122"/>
                  <a:sym typeface="Arial" panose="020B0604020202020204" pitchFamily="34" charset="0"/>
                </a:rPr>
                <a:t>2015</a:t>
              </a:r>
              <a:endParaRPr lang="en-GB" sz="15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62"/>
          <p:cNvGrpSpPr/>
          <p:nvPr/>
        </p:nvGrpSpPr>
        <p:grpSpPr>
          <a:xfrm>
            <a:off x="3671699" y="4121491"/>
            <a:ext cx="759931" cy="363600"/>
            <a:chOff x="4893835" y="5399956"/>
            <a:chExt cx="1012945" cy="484632"/>
          </a:xfrm>
        </p:grpSpPr>
        <p:sp>
          <p:nvSpPr>
            <p:cNvPr id="64" name="Pentagon 63"/>
            <p:cNvSpPr/>
            <p:nvPr/>
          </p:nvSpPr>
          <p:spPr>
            <a:xfrm>
              <a:off x="4928372" y="5399956"/>
              <a:ext cx="978408" cy="48463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Box 64"/>
            <p:cNvSpPr txBox="1"/>
            <p:nvPr/>
          </p:nvSpPr>
          <p:spPr>
            <a:xfrm>
              <a:off x="4893835" y="5442217"/>
              <a:ext cx="818788" cy="430737"/>
            </a:xfrm>
            <a:prstGeom prst="rect">
              <a:avLst/>
            </a:prstGeom>
            <a:noFill/>
          </p:spPr>
          <p:txBody>
            <a:bodyPr wrap="none" rtlCol="0">
              <a:spAutoFit/>
            </a:bodyPr>
            <a:lstStyle/>
            <a:p>
              <a:pPr algn="ctr"/>
              <a:r>
                <a:rPr lang="en-US" sz="1500" b="1" dirty="0">
                  <a:solidFill>
                    <a:schemeClr val="bg1"/>
                  </a:solidFill>
                  <a:latin typeface="Arial" panose="020B0604020202020204" pitchFamily="34" charset="0"/>
                  <a:ea typeface="微软雅黑" panose="020B0503020204020204" pitchFamily="34" charset="-122"/>
                  <a:sym typeface="Arial" panose="020B0604020202020204" pitchFamily="34" charset="0"/>
                </a:rPr>
                <a:t>2030</a:t>
              </a:r>
              <a:endParaRPr lang="en-GB" sz="15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65"/>
          <p:cNvGrpSpPr/>
          <p:nvPr/>
        </p:nvGrpSpPr>
        <p:grpSpPr>
          <a:xfrm>
            <a:off x="3671699" y="3226322"/>
            <a:ext cx="759932" cy="363600"/>
            <a:chOff x="4893834" y="4204732"/>
            <a:chExt cx="1012946" cy="484632"/>
          </a:xfrm>
        </p:grpSpPr>
        <p:sp>
          <p:nvSpPr>
            <p:cNvPr id="67" name="Pentagon 66"/>
            <p:cNvSpPr/>
            <p:nvPr/>
          </p:nvSpPr>
          <p:spPr>
            <a:xfrm>
              <a:off x="4928372" y="4204732"/>
              <a:ext cx="978408" cy="484632"/>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Box 67"/>
            <p:cNvSpPr txBox="1"/>
            <p:nvPr/>
          </p:nvSpPr>
          <p:spPr>
            <a:xfrm>
              <a:off x="4893834" y="4246354"/>
              <a:ext cx="818788" cy="430737"/>
            </a:xfrm>
            <a:prstGeom prst="rect">
              <a:avLst/>
            </a:prstGeom>
            <a:noFill/>
          </p:spPr>
          <p:txBody>
            <a:bodyPr wrap="none" rtlCol="0">
              <a:spAutoFit/>
            </a:bodyPr>
            <a:lstStyle/>
            <a:p>
              <a:pPr algn="ctr"/>
              <a:r>
                <a:rPr lang="en-US" sz="1500" b="1" dirty="0">
                  <a:solidFill>
                    <a:schemeClr val="bg1"/>
                  </a:solidFill>
                  <a:latin typeface="Arial" panose="020B0604020202020204" pitchFamily="34" charset="0"/>
                  <a:ea typeface="微软雅黑" panose="020B0503020204020204" pitchFamily="34" charset="-122"/>
                  <a:sym typeface="Arial" panose="020B0604020202020204" pitchFamily="34" charset="0"/>
                </a:rPr>
                <a:t>2020</a:t>
              </a:r>
              <a:endParaRPr lang="en-GB" sz="15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68"/>
          <p:cNvGrpSpPr/>
          <p:nvPr/>
        </p:nvGrpSpPr>
        <p:grpSpPr>
          <a:xfrm>
            <a:off x="3671595" y="2331151"/>
            <a:ext cx="760038" cy="363600"/>
            <a:chOff x="4893693" y="3009508"/>
            <a:chExt cx="1013087" cy="484632"/>
          </a:xfrm>
        </p:grpSpPr>
        <p:sp>
          <p:nvSpPr>
            <p:cNvPr id="70" name="Pentagon 69"/>
            <p:cNvSpPr/>
            <p:nvPr/>
          </p:nvSpPr>
          <p:spPr>
            <a:xfrm>
              <a:off x="4928372" y="3009508"/>
              <a:ext cx="978408" cy="48463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TextBox 70"/>
            <p:cNvSpPr txBox="1"/>
            <p:nvPr/>
          </p:nvSpPr>
          <p:spPr>
            <a:xfrm>
              <a:off x="4893693" y="3046076"/>
              <a:ext cx="819073" cy="430887"/>
            </a:xfrm>
            <a:prstGeom prst="rect">
              <a:avLst/>
            </a:prstGeom>
            <a:noFill/>
          </p:spPr>
          <p:txBody>
            <a:bodyPr wrap="none" rtlCol="0">
              <a:spAutoFit/>
            </a:bodyPr>
            <a:lstStyle/>
            <a:p>
              <a:pPr algn="ctr"/>
              <a:r>
                <a:rPr lang="en-US" sz="1500" b="1" dirty="0">
                  <a:solidFill>
                    <a:schemeClr val="bg1"/>
                  </a:solidFill>
                  <a:latin typeface="Arial" panose="020B0604020202020204" pitchFamily="34" charset="0"/>
                  <a:ea typeface="微软雅黑" panose="020B0503020204020204" pitchFamily="34" charset="-122"/>
                  <a:sym typeface="Arial" panose="020B0604020202020204" pitchFamily="34" charset="0"/>
                </a:rPr>
                <a:t>2016</a:t>
              </a:r>
              <a:endParaRPr lang="en-GB" sz="15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71"/>
          <p:cNvGrpSpPr/>
          <p:nvPr/>
        </p:nvGrpSpPr>
        <p:grpSpPr>
          <a:xfrm>
            <a:off x="5009948" y="1313877"/>
            <a:ext cx="3462669" cy="351319"/>
            <a:chOff x="6677642" y="1782217"/>
            <a:chExt cx="4615543" cy="468262"/>
          </a:xfrm>
        </p:grpSpPr>
        <p:sp>
          <p:nvSpPr>
            <p:cNvPr id="73" name="TextBox 72"/>
            <p:cNvSpPr txBox="1"/>
            <p:nvPr/>
          </p:nvSpPr>
          <p:spPr>
            <a:xfrm>
              <a:off x="6677642" y="1782217"/>
              <a:ext cx="1702364" cy="291834"/>
            </a:xfrm>
            <a:prstGeom prst="rect">
              <a:avLst/>
            </a:prstGeom>
            <a:noFill/>
          </p:spPr>
          <p:txBody>
            <a:bodyPr wrap="non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Rectangle 73"/>
            <p:cNvSpPr/>
            <p:nvPr/>
          </p:nvSpPr>
          <p:spPr>
            <a:xfrm>
              <a:off x="6677642" y="2087841"/>
              <a:ext cx="4615543" cy="162638"/>
            </a:xfrm>
            <a:prstGeom prst="rect">
              <a:avLst/>
            </a:prstGeom>
          </p:spPr>
          <p:txBody>
            <a:bodyPr wrap="square" lIns="0" tIns="0" rIns="0" bIns="0">
              <a:spAutoFit/>
            </a:bodyPr>
            <a:lstStyle/>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modify the text content, or copy your content directly to this.</a:t>
              </a:r>
              <a:endParaRPr lang="en-GB"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Group 74"/>
          <p:cNvGrpSpPr/>
          <p:nvPr/>
        </p:nvGrpSpPr>
        <p:grpSpPr>
          <a:xfrm>
            <a:off x="5009948" y="2209043"/>
            <a:ext cx="3462669" cy="351323"/>
            <a:chOff x="6677642" y="1782217"/>
            <a:chExt cx="4615543" cy="468268"/>
          </a:xfrm>
        </p:grpSpPr>
        <p:sp>
          <p:nvSpPr>
            <p:cNvPr id="76" name="TextBox 75"/>
            <p:cNvSpPr txBox="1"/>
            <p:nvPr/>
          </p:nvSpPr>
          <p:spPr>
            <a:xfrm>
              <a:off x="6677642" y="1782217"/>
              <a:ext cx="1702364" cy="291834"/>
            </a:xfrm>
            <a:prstGeom prst="rect">
              <a:avLst/>
            </a:prstGeom>
            <a:noFill/>
          </p:spPr>
          <p:txBody>
            <a:bodyPr wrap="non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Rectangle 76"/>
            <p:cNvSpPr/>
            <p:nvPr/>
          </p:nvSpPr>
          <p:spPr>
            <a:xfrm>
              <a:off x="6677642" y="2087847"/>
              <a:ext cx="4615543" cy="162638"/>
            </a:xfrm>
            <a:prstGeom prst="rect">
              <a:avLst/>
            </a:prstGeom>
          </p:spPr>
          <p:txBody>
            <a:bodyPr wrap="square" lIns="0" tIns="0" rIns="0" bIns="0">
              <a:spAutoFit/>
            </a:bodyPr>
            <a:lstStyle/>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modify the text content, or copy your content directly to this.</a:t>
              </a:r>
              <a:endParaRPr lang="en-GB"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77"/>
          <p:cNvGrpSpPr/>
          <p:nvPr/>
        </p:nvGrpSpPr>
        <p:grpSpPr>
          <a:xfrm>
            <a:off x="5009947" y="3104212"/>
            <a:ext cx="3462669" cy="351323"/>
            <a:chOff x="6677642" y="1782217"/>
            <a:chExt cx="4615543" cy="468268"/>
          </a:xfrm>
        </p:grpSpPr>
        <p:sp>
          <p:nvSpPr>
            <p:cNvPr id="79" name="TextBox 78"/>
            <p:cNvSpPr txBox="1"/>
            <p:nvPr/>
          </p:nvSpPr>
          <p:spPr>
            <a:xfrm>
              <a:off x="6677642" y="1782217"/>
              <a:ext cx="1702364" cy="291834"/>
            </a:xfrm>
            <a:prstGeom prst="rect">
              <a:avLst/>
            </a:prstGeom>
            <a:noFill/>
          </p:spPr>
          <p:txBody>
            <a:bodyPr wrap="non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Rectangle 79"/>
            <p:cNvSpPr/>
            <p:nvPr/>
          </p:nvSpPr>
          <p:spPr>
            <a:xfrm>
              <a:off x="6677642" y="2087847"/>
              <a:ext cx="4615543" cy="162638"/>
            </a:xfrm>
            <a:prstGeom prst="rect">
              <a:avLst/>
            </a:prstGeom>
          </p:spPr>
          <p:txBody>
            <a:bodyPr wrap="square" lIns="0" tIns="0" rIns="0" bIns="0">
              <a:spAutoFit/>
            </a:bodyPr>
            <a:lstStyle/>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modify the text content, or copy your content directly to this.</a:t>
              </a:r>
              <a:endParaRPr lang="en-GB"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80"/>
          <p:cNvGrpSpPr/>
          <p:nvPr/>
        </p:nvGrpSpPr>
        <p:grpSpPr>
          <a:xfrm>
            <a:off x="5009947" y="3999382"/>
            <a:ext cx="3462669" cy="351323"/>
            <a:chOff x="6677642" y="1782217"/>
            <a:chExt cx="4615543" cy="468268"/>
          </a:xfrm>
        </p:grpSpPr>
        <p:sp>
          <p:nvSpPr>
            <p:cNvPr id="82" name="TextBox 81"/>
            <p:cNvSpPr txBox="1"/>
            <p:nvPr/>
          </p:nvSpPr>
          <p:spPr>
            <a:xfrm>
              <a:off x="6677642" y="1782217"/>
              <a:ext cx="1702364" cy="291834"/>
            </a:xfrm>
            <a:prstGeom prst="rect">
              <a:avLst/>
            </a:prstGeom>
            <a:noFill/>
          </p:spPr>
          <p:txBody>
            <a:bodyPr wrap="non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Rectangle 82"/>
            <p:cNvSpPr/>
            <p:nvPr/>
          </p:nvSpPr>
          <p:spPr>
            <a:xfrm>
              <a:off x="6677642" y="2087847"/>
              <a:ext cx="4615543" cy="162638"/>
            </a:xfrm>
            <a:prstGeom prst="rect">
              <a:avLst/>
            </a:prstGeom>
          </p:spPr>
          <p:txBody>
            <a:bodyPr wrap="square" lIns="0" tIns="0" rIns="0" bIns="0">
              <a:spAutoFit/>
            </a:bodyPr>
            <a:lstStyle/>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modify the text content, or copy your content directly to this.</a:t>
              </a:r>
              <a:endParaRPr lang="en-GB"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84" name="Straight Connector 83"/>
          <p:cNvCxnSpPr>
            <a:stCxn id="56" idx="4"/>
            <a:endCxn id="57" idx="0"/>
          </p:cNvCxnSpPr>
          <p:nvPr/>
        </p:nvCxnSpPr>
        <p:spPr>
          <a:xfrm>
            <a:off x="4791366" y="1727077"/>
            <a:ext cx="0" cy="6765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57" idx="4"/>
            <a:endCxn id="58" idx="0"/>
          </p:cNvCxnSpPr>
          <p:nvPr/>
        </p:nvCxnSpPr>
        <p:spPr>
          <a:xfrm>
            <a:off x="4791366" y="2622248"/>
            <a:ext cx="0" cy="6765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58" idx="4"/>
            <a:endCxn id="59" idx="0"/>
          </p:cNvCxnSpPr>
          <p:nvPr/>
        </p:nvCxnSpPr>
        <p:spPr>
          <a:xfrm>
            <a:off x="4791366" y="3517420"/>
            <a:ext cx="0" cy="6765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184073"/>
      </p:ext>
    </p:extLst>
  </p:cSld>
  <p:clrMapOvr>
    <a:masterClrMapping/>
  </p:clrMapOvr>
  <mc:AlternateContent xmlns:mc="http://schemas.openxmlformats.org/markup-compatibility/2006" xmlns:p14="http://schemas.microsoft.com/office/powerpoint/2010/main">
    <mc:Choice Requires="p14">
      <p:transition spd="slow" p14:dur="1300" advClick="0" advTm="0">
        <p14:pan dir="u"/>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500" fill="hold"/>
                                        <p:tgtEl>
                                          <p:spTgt spid="56"/>
                                        </p:tgtEl>
                                        <p:attrNameLst>
                                          <p:attrName>ppt_w</p:attrName>
                                        </p:attrNameLst>
                                      </p:cBhvr>
                                      <p:tavLst>
                                        <p:tav tm="0">
                                          <p:val>
                                            <p:fltVal val="0"/>
                                          </p:val>
                                        </p:tav>
                                        <p:tav tm="100000">
                                          <p:val>
                                            <p:strVal val="#ppt_w"/>
                                          </p:val>
                                        </p:tav>
                                      </p:tavLst>
                                    </p:anim>
                                    <p:anim calcmode="lin" valueType="num">
                                      <p:cBhvr>
                                        <p:cTn id="13" dur="500" fill="hold"/>
                                        <p:tgtEl>
                                          <p:spTgt spid="56"/>
                                        </p:tgtEl>
                                        <p:attrNameLst>
                                          <p:attrName>ppt_h</p:attrName>
                                        </p:attrNameLst>
                                      </p:cBhvr>
                                      <p:tavLst>
                                        <p:tav tm="0">
                                          <p:val>
                                            <p:fltVal val="0"/>
                                          </p:val>
                                        </p:tav>
                                        <p:tav tm="100000">
                                          <p:val>
                                            <p:strVal val="#ppt_h"/>
                                          </p:val>
                                        </p:tav>
                                      </p:tavLst>
                                    </p:anim>
                                    <p:animEffect transition="in" filter="fade">
                                      <p:cBhvr>
                                        <p:cTn id="14" dur="500"/>
                                        <p:tgtEl>
                                          <p:spTgt spid="56"/>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wipe(up)">
                                      <p:cBhvr>
                                        <p:cTn id="18" dur="500"/>
                                        <p:tgtEl>
                                          <p:spTgt spid="8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wipe(up)">
                                      <p:cBhvr>
                                        <p:cTn id="28" dur="500"/>
                                        <p:tgtEl>
                                          <p:spTgt spid="85"/>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8"/>
                                        </p:tgtEl>
                                        <p:attrNameLst>
                                          <p:attrName>style.visibility</p:attrName>
                                        </p:attrNameLst>
                                      </p:cBhvr>
                                      <p:to>
                                        <p:strVal val="visible"/>
                                      </p:to>
                                    </p:set>
                                    <p:anim calcmode="lin" valueType="num">
                                      <p:cBhvr>
                                        <p:cTn id="32" dur="500" fill="hold"/>
                                        <p:tgtEl>
                                          <p:spTgt spid="58"/>
                                        </p:tgtEl>
                                        <p:attrNameLst>
                                          <p:attrName>ppt_w</p:attrName>
                                        </p:attrNameLst>
                                      </p:cBhvr>
                                      <p:tavLst>
                                        <p:tav tm="0">
                                          <p:val>
                                            <p:fltVal val="0"/>
                                          </p:val>
                                        </p:tav>
                                        <p:tav tm="100000">
                                          <p:val>
                                            <p:strVal val="#ppt_w"/>
                                          </p:val>
                                        </p:tav>
                                      </p:tavLst>
                                    </p:anim>
                                    <p:anim calcmode="lin" valueType="num">
                                      <p:cBhvr>
                                        <p:cTn id="33" dur="500" fill="hold"/>
                                        <p:tgtEl>
                                          <p:spTgt spid="58"/>
                                        </p:tgtEl>
                                        <p:attrNameLst>
                                          <p:attrName>ppt_h</p:attrName>
                                        </p:attrNameLst>
                                      </p:cBhvr>
                                      <p:tavLst>
                                        <p:tav tm="0">
                                          <p:val>
                                            <p:fltVal val="0"/>
                                          </p:val>
                                        </p:tav>
                                        <p:tav tm="100000">
                                          <p:val>
                                            <p:strVal val="#ppt_h"/>
                                          </p:val>
                                        </p:tav>
                                      </p:tavLst>
                                    </p:anim>
                                    <p:animEffect transition="in" filter="fade">
                                      <p:cBhvr>
                                        <p:cTn id="34" dur="500"/>
                                        <p:tgtEl>
                                          <p:spTgt spid="58"/>
                                        </p:tgtEl>
                                      </p:cBhvr>
                                    </p:animEffect>
                                  </p:childTnLst>
                                </p:cTn>
                              </p:par>
                            </p:childTnLst>
                          </p:cTn>
                        </p:par>
                        <p:par>
                          <p:cTn id="35" fill="hold">
                            <p:stCondLst>
                              <p:cond delay="3000"/>
                            </p:stCondLst>
                            <p:childTnLst>
                              <p:par>
                                <p:cTn id="36" presetID="22" presetClass="entr" presetSubtype="1" fill="hold" nodeType="afterEffect">
                                  <p:stCondLst>
                                    <p:cond delay="0"/>
                                  </p:stCondLst>
                                  <p:childTnLst>
                                    <p:set>
                                      <p:cBhvr>
                                        <p:cTn id="37" dur="1" fill="hold">
                                          <p:stCondLst>
                                            <p:cond delay="0"/>
                                          </p:stCondLst>
                                        </p:cTn>
                                        <p:tgtEl>
                                          <p:spTgt spid="86"/>
                                        </p:tgtEl>
                                        <p:attrNameLst>
                                          <p:attrName>style.visibility</p:attrName>
                                        </p:attrNameLst>
                                      </p:cBhvr>
                                      <p:to>
                                        <p:strVal val="visible"/>
                                      </p:to>
                                    </p:set>
                                    <p:animEffect transition="in" filter="wipe(up)">
                                      <p:cBhvr>
                                        <p:cTn id="38" dur="500"/>
                                        <p:tgtEl>
                                          <p:spTgt spid="86"/>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59"/>
                                        </p:tgtEl>
                                        <p:attrNameLst>
                                          <p:attrName>style.visibility</p:attrName>
                                        </p:attrNameLst>
                                      </p:cBhvr>
                                      <p:to>
                                        <p:strVal val="visible"/>
                                      </p:to>
                                    </p:set>
                                    <p:anim calcmode="lin" valueType="num">
                                      <p:cBhvr>
                                        <p:cTn id="42" dur="500" fill="hold"/>
                                        <p:tgtEl>
                                          <p:spTgt spid="59"/>
                                        </p:tgtEl>
                                        <p:attrNameLst>
                                          <p:attrName>ppt_w</p:attrName>
                                        </p:attrNameLst>
                                      </p:cBhvr>
                                      <p:tavLst>
                                        <p:tav tm="0">
                                          <p:val>
                                            <p:fltVal val="0"/>
                                          </p:val>
                                        </p:tav>
                                        <p:tav tm="100000">
                                          <p:val>
                                            <p:strVal val="#ppt_w"/>
                                          </p:val>
                                        </p:tav>
                                      </p:tavLst>
                                    </p:anim>
                                    <p:anim calcmode="lin" valueType="num">
                                      <p:cBhvr>
                                        <p:cTn id="43" dur="500" fill="hold"/>
                                        <p:tgtEl>
                                          <p:spTgt spid="59"/>
                                        </p:tgtEl>
                                        <p:attrNameLst>
                                          <p:attrName>ppt_h</p:attrName>
                                        </p:attrNameLst>
                                      </p:cBhvr>
                                      <p:tavLst>
                                        <p:tav tm="0">
                                          <p:val>
                                            <p:fltVal val="0"/>
                                          </p:val>
                                        </p:tav>
                                        <p:tav tm="100000">
                                          <p:val>
                                            <p:strVal val="#ppt_h"/>
                                          </p:val>
                                        </p:tav>
                                      </p:tavLst>
                                    </p:anim>
                                    <p:animEffect transition="in" filter="fade">
                                      <p:cBhvr>
                                        <p:cTn id="44" dur="500"/>
                                        <p:tgtEl>
                                          <p:spTgt spid="59"/>
                                        </p:tgtEl>
                                      </p:cBhvr>
                                    </p:animEffect>
                                  </p:childTnLst>
                                </p:cTn>
                              </p:par>
                            </p:childTnLst>
                          </p:cTn>
                        </p:par>
                        <p:par>
                          <p:cTn id="45" fill="hold">
                            <p:stCondLst>
                              <p:cond delay="4000"/>
                            </p:stCondLst>
                            <p:childTnLst>
                              <p:par>
                                <p:cTn id="46" presetID="22" presetClass="entr" presetSubtype="8"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left)">
                                      <p:cBhvr>
                                        <p:cTn id="48" dur="500"/>
                                        <p:tgtEl>
                                          <p:spTgt spid="3"/>
                                        </p:tgtEl>
                                      </p:cBhvr>
                                    </p:animEffect>
                                  </p:childTnLst>
                                </p:cTn>
                              </p:par>
                            </p:childTnLst>
                          </p:cTn>
                        </p:par>
                        <p:par>
                          <p:cTn id="49" fill="hold">
                            <p:stCondLst>
                              <p:cond delay="4500"/>
                            </p:stCondLst>
                            <p:childTnLst>
                              <p:par>
                                <p:cTn id="50" presetID="12" presetClass="entr" presetSubtype="8"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p:tgtEl>
                                          <p:spTgt spid="7"/>
                                        </p:tgtEl>
                                        <p:attrNameLst>
                                          <p:attrName>ppt_x</p:attrName>
                                        </p:attrNameLst>
                                      </p:cBhvr>
                                      <p:tavLst>
                                        <p:tav tm="0">
                                          <p:val>
                                            <p:strVal val="#ppt_x-#ppt_w*1.125000"/>
                                          </p:val>
                                        </p:tav>
                                        <p:tav tm="100000">
                                          <p:val>
                                            <p:strVal val="#ppt_x"/>
                                          </p:val>
                                        </p:tav>
                                      </p:tavLst>
                                    </p:anim>
                                    <p:animEffect transition="in" filter="wipe(right)">
                                      <p:cBhvr>
                                        <p:cTn id="53" dur="500"/>
                                        <p:tgtEl>
                                          <p:spTgt spid="7"/>
                                        </p:tgtEl>
                                      </p:cBhvr>
                                    </p:animEffect>
                                  </p:childTnLst>
                                </p:cTn>
                              </p:par>
                            </p:childTnLst>
                          </p:cTn>
                        </p:par>
                        <p:par>
                          <p:cTn id="54" fill="hold">
                            <p:stCondLst>
                              <p:cond delay="5000"/>
                            </p:stCondLst>
                            <p:childTnLst>
                              <p:par>
                                <p:cTn id="55" presetID="22" presetClass="entr" presetSubtype="8" fill="hold"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500"/>
                                        <p:tgtEl>
                                          <p:spTgt spid="6"/>
                                        </p:tgtEl>
                                      </p:cBhvr>
                                    </p:animEffect>
                                  </p:childTnLst>
                                </p:cTn>
                              </p:par>
                            </p:childTnLst>
                          </p:cTn>
                        </p:par>
                        <p:par>
                          <p:cTn id="58" fill="hold">
                            <p:stCondLst>
                              <p:cond delay="5500"/>
                            </p:stCondLst>
                            <p:childTnLst>
                              <p:par>
                                <p:cTn id="59" presetID="12" presetClass="entr" presetSubtype="8"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p:tgtEl>
                                          <p:spTgt spid="8"/>
                                        </p:tgtEl>
                                        <p:attrNameLst>
                                          <p:attrName>ppt_x</p:attrName>
                                        </p:attrNameLst>
                                      </p:cBhvr>
                                      <p:tavLst>
                                        <p:tav tm="0">
                                          <p:val>
                                            <p:strVal val="#ppt_x-#ppt_w*1.125000"/>
                                          </p:val>
                                        </p:tav>
                                        <p:tav tm="100000">
                                          <p:val>
                                            <p:strVal val="#ppt_x"/>
                                          </p:val>
                                        </p:tav>
                                      </p:tavLst>
                                    </p:anim>
                                    <p:animEffect transition="in" filter="wipe(right)">
                                      <p:cBhvr>
                                        <p:cTn id="62" dur="500"/>
                                        <p:tgtEl>
                                          <p:spTgt spid="8"/>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wipe(left)">
                                      <p:cBhvr>
                                        <p:cTn id="66" dur="500"/>
                                        <p:tgtEl>
                                          <p:spTgt spid="5"/>
                                        </p:tgtEl>
                                      </p:cBhvr>
                                    </p:animEffect>
                                  </p:childTnLst>
                                </p:cTn>
                              </p:par>
                            </p:childTnLst>
                          </p:cTn>
                        </p:par>
                        <p:par>
                          <p:cTn id="67" fill="hold">
                            <p:stCondLst>
                              <p:cond delay="6500"/>
                            </p:stCondLst>
                            <p:childTnLst>
                              <p:par>
                                <p:cTn id="68" presetID="12" presetClass="entr" presetSubtype="8" fill="hold" nodeType="after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additive="base">
                                        <p:cTn id="70" dur="500"/>
                                        <p:tgtEl>
                                          <p:spTgt spid="9"/>
                                        </p:tgtEl>
                                        <p:attrNameLst>
                                          <p:attrName>ppt_x</p:attrName>
                                        </p:attrNameLst>
                                      </p:cBhvr>
                                      <p:tavLst>
                                        <p:tav tm="0">
                                          <p:val>
                                            <p:strVal val="#ppt_x-#ppt_w*1.125000"/>
                                          </p:val>
                                        </p:tav>
                                        <p:tav tm="100000">
                                          <p:val>
                                            <p:strVal val="#ppt_x"/>
                                          </p:val>
                                        </p:tav>
                                      </p:tavLst>
                                    </p:anim>
                                    <p:animEffect transition="in" filter="wipe(right)">
                                      <p:cBhvr>
                                        <p:cTn id="71" dur="500"/>
                                        <p:tgtEl>
                                          <p:spTgt spid="9"/>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left)">
                                      <p:cBhvr>
                                        <p:cTn id="75" dur="500"/>
                                        <p:tgtEl>
                                          <p:spTgt spid="4"/>
                                        </p:tgtEl>
                                      </p:cBhvr>
                                    </p:animEffect>
                                  </p:childTnLst>
                                </p:cTn>
                              </p:par>
                            </p:childTnLst>
                          </p:cTn>
                        </p:par>
                        <p:par>
                          <p:cTn id="76" fill="hold">
                            <p:stCondLst>
                              <p:cond delay="7500"/>
                            </p:stCondLst>
                            <p:childTnLst>
                              <p:par>
                                <p:cTn id="77" presetID="12" presetClass="entr" presetSubtype="8"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additive="base">
                                        <p:cTn id="79" dur="500"/>
                                        <p:tgtEl>
                                          <p:spTgt spid="10"/>
                                        </p:tgtEl>
                                        <p:attrNameLst>
                                          <p:attrName>ppt_x</p:attrName>
                                        </p:attrNameLst>
                                      </p:cBhvr>
                                      <p:tavLst>
                                        <p:tav tm="0">
                                          <p:val>
                                            <p:strVal val="#ppt_x-#ppt_w*1.125000"/>
                                          </p:val>
                                        </p:tav>
                                        <p:tav tm="100000">
                                          <p:val>
                                            <p:strVal val="#ppt_x"/>
                                          </p:val>
                                        </p:tav>
                                      </p:tavLst>
                                    </p:anim>
                                    <p:animEffect transition="in" filter="wipe(right)">
                                      <p:cBhvr>
                                        <p:cTn id="8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9"/>
          <p:cNvSpPr/>
          <p:nvPr/>
        </p:nvSpPr>
        <p:spPr bwMode="auto">
          <a:xfrm rot="13500000">
            <a:off x="1320946" y="1827305"/>
            <a:ext cx="1605590" cy="1605094"/>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2"/>
          </a:solidFill>
          <a:ln>
            <a:noFill/>
          </a:ln>
        </p:spPr>
        <p:txBody>
          <a:bodyPr vert="horz" wrap="square" lIns="68586" tIns="34293" rIns="68586" bIns="34293" numCol="1" anchor="t" anchorCtr="0" compatLnSpc="1"/>
          <a:lstStyle/>
          <a:p>
            <a:endParaRPr lang="id-ID" sz="1010"/>
          </a:p>
        </p:txBody>
      </p:sp>
      <p:sp>
        <p:nvSpPr>
          <p:cNvPr id="31" name="Freeform 9"/>
          <p:cNvSpPr/>
          <p:nvPr/>
        </p:nvSpPr>
        <p:spPr bwMode="auto">
          <a:xfrm rot="13500000">
            <a:off x="3073499" y="1823275"/>
            <a:ext cx="1605590" cy="1605094"/>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1"/>
          </a:solidFill>
          <a:ln>
            <a:noFill/>
          </a:ln>
        </p:spPr>
        <p:txBody>
          <a:bodyPr vert="horz" wrap="square" lIns="68586" tIns="34293" rIns="68586" bIns="34293" numCol="1" anchor="t" anchorCtr="0" compatLnSpc="1"/>
          <a:lstStyle/>
          <a:p>
            <a:endParaRPr lang="id-ID" sz="1010"/>
          </a:p>
        </p:txBody>
      </p:sp>
      <p:sp>
        <p:nvSpPr>
          <p:cNvPr id="32" name="Freeform 9"/>
          <p:cNvSpPr/>
          <p:nvPr/>
        </p:nvSpPr>
        <p:spPr bwMode="auto">
          <a:xfrm rot="2700000">
            <a:off x="2194768" y="960336"/>
            <a:ext cx="1605590" cy="1605095"/>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3"/>
          </a:solidFill>
          <a:ln>
            <a:noFill/>
          </a:ln>
        </p:spPr>
        <p:txBody>
          <a:bodyPr vert="horz" wrap="square" lIns="68586" tIns="34293" rIns="68586" bIns="34293" numCol="1" anchor="t" anchorCtr="0" compatLnSpc="1"/>
          <a:lstStyle/>
          <a:p>
            <a:endParaRPr lang="id-ID" sz="1010"/>
          </a:p>
        </p:txBody>
      </p:sp>
      <p:grpSp>
        <p:nvGrpSpPr>
          <p:cNvPr id="3" name="Group 10"/>
          <p:cNvGrpSpPr/>
          <p:nvPr/>
        </p:nvGrpSpPr>
        <p:grpSpPr>
          <a:xfrm>
            <a:off x="1487370" y="1963399"/>
            <a:ext cx="449445" cy="369437"/>
            <a:chOff x="7836195" y="3464708"/>
            <a:chExt cx="599208" cy="492388"/>
          </a:xfrm>
        </p:grpSpPr>
        <p:sp>
          <p:nvSpPr>
            <p:cNvPr id="34" name="Oval 11"/>
            <p:cNvSpPr/>
            <p:nvPr/>
          </p:nvSpPr>
          <p:spPr>
            <a:xfrm rot="2700000">
              <a:off x="7882236" y="3464708"/>
              <a:ext cx="492388" cy="492388"/>
            </a:xfrm>
            <a:prstGeom prst="ellipse">
              <a:avLst/>
            </a:prstGeom>
            <a:solidFill>
              <a:srgbClr val="F9F9F9"/>
            </a:solidFill>
            <a:ln w="133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7836195" y="3536805"/>
              <a:ext cx="599208" cy="330861"/>
            </a:xfrm>
            <a:prstGeom prst="rect">
              <a:avLst/>
            </a:prstGeom>
            <a:noFill/>
          </p:spPr>
          <p:txBody>
            <a:bodyPr wrap="square" rtlCol="0">
              <a:spAutoFit/>
            </a:bodyPr>
            <a:lstStyle/>
            <a:p>
              <a:pPr algn="ctr"/>
              <a:r>
                <a:rPr lang="id-ID" sz="1010" b="1" dirty="0">
                  <a:solidFill>
                    <a:schemeClr val="tx1">
                      <a:lumMod val="65000"/>
                      <a:lumOff val="35000"/>
                    </a:schemeClr>
                  </a:solidFill>
                  <a:latin typeface="微软雅黑" panose="020B0503020204020204" pitchFamily="34" charset="-122"/>
                  <a:ea typeface="微软雅黑" panose="020B0503020204020204" pitchFamily="34" charset="-122"/>
                </a:rPr>
                <a:t>01</a:t>
              </a:r>
            </a:p>
          </p:txBody>
        </p:sp>
      </p:grpSp>
      <p:grpSp>
        <p:nvGrpSpPr>
          <p:cNvPr id="4" name="Group 13"/>
          <p:cNvGrpSpPr/>
          <p:nvPr/>
        </p:nvGrpSpPr>
        <p:grpSpPr>
          <a:xfrm>
            <a:off x="2769542" y="831119"/>
            <a:ext cx="449445" cy="369437"/>
            <a:chOff x="9545610" y="1955599"/>
            <a:chExt cx="599208" cy="492388"/>
          </a:xfrm>
        </p:grpSpPr>
        <p:sp>
          <p:nvSpPr>
            <p:cNvPr id="37" name="Oval 14"/>
            <p:cNvSpPr/>
            <p:nvPr/>
          </p:nvSpPr>
          <p:spPr>
            <a:xfrm rot="2700000">
              <a:off x="9603416" y="1955599"/>
              <a:ext cx="492388" cy="492388"/>
            </a:xfrm>
            <a:prstGeom prst="ellipse">
              <a:avLst/>
            </a:prstGeom>
            <a:solidFill>
              <a:schemeClr val="bg1"/>
            </a:solidFill>
            <a:ln w="133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9545610" y="2019602"/>
              <a:ext cx="599208" cy="330861"/>
            </a:xfrm>
            <a:prstGeom prst="rect">
              <a:avLst/>
            </a:prstGeom>
            <a:noFill/>
          </p:spPr>
          <p:txBody>
            <a:bodyPr wrap="square" rtlCol="0">
              <a:spAutoFit/>
            </a:bodyPr>
            <a:lstStyle/>
            <a:p>
              <a:pPr algn="ctr"/>
              <a:r>
                <a:rPr lang="id-ID" sz="1010" b="1" dirty="0">
                  <a:solidFill>
                    <a:schemeClr val="tx1">
                      <a:lumMod val="65000"/>
                      <a:lumOff val="35000"/>
                    </a:schemeClr>
                  </a:solidFill>
                  <a:latin typeface="微软雅黑" panose="020B0503020204020204" pitchFamily="34" charset="-122"/>
                  <a:ea typeface="微软雅黑" panose="020B0503020204020204" pitchFamily="34" charset="-122"/>
                </a:rPr>
                <a:t>02</a:t>
              </a:r>
            </a:p>
          </p:txBody>
        </p:sp>
      </p:grpSp>
      <p:grpSp>
        <p:nvGrpSpPr>
          <p:cNvPr id="5" name="Group 16"/>
          <p:cNvGrpSpPr/>
          <p:nvPr/>
        </p:nvGrpSpPr>
        <p:grpSpPr>
          <a:xfrm>
            <a:off x="4084257" y="1971329"/>
            <a:ext cx="449445" cy="369437"/>
            <a:chOff x="10716797" y="5108091"/>
            <a:chExt cx="599208" cy="492388"/>
          </a:xfrm>
        </p:grpSpPr>
        <p:sp>
          <p:nvSpPr>
            <p:cNvPr id="40" name="Oval 17"/>
            <p:cNvSpPr/>
            <p:nvPr/>
          </p:nvSpPr>
          <p:spPr>
            <a:xfrm rot="2700000">
              <a:off x="10774955" y="5108091"/>
              <a:ext cx="492388" cy="492388"/>
            </a:xfrm>
            <a:prstGeom prst="ellipse">
              <a:avLst/>
            </a:prstGeom>
            <a:solidFill>
              <a:srgbClr val="F9F9F9"/>
            </a:solidFill>
            <a:ln w="133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10716797" y="5178591"/>
              <a:ext cx="599208" cy="330861"/>
            </a:xfrm>
            <a:prstGeom prst="rect">
              <a:avLst/>
            </a:prstGeom>
            <a:noFill/>
          </p:spPr>
          <p:txBody>
            <a:bodyPr wrap="square" rtlCol="0">
              <a:spAutoFit/>
            </a:bodyPr>
            <a:lstStyle/>
            <a:p>
              <a:pPr algn="ctr"/>
              <a:r>
                <a:rPr lang="id-ID" sz="1010" b="1" dirty="0">
                  <a:solidFill>
                    <a:schemeClr val="tx1">
                      <a:lumMod val="65000"/>
                      <a:lumOff val="35000"/>
                    </a:schemeClr>
                  </a:solidFill>
                  <a:latin typeface="微软雅黑" panose="020B0503020204020204" pitchFamily="34" charset="-122"/>
                  <a:ea typeface="微软雅黑" panose="020B0503020204020204" pitchFamily="34" charset="-122"/>
                </a:rPr>
                <a:t>03</a:t>
              </a:r>
            </a:p>
          </p:txBody>
        </p:sp>
      </p:grpSp>
      <p:sp>
        <p:nvSpPr>
          <p:cNvPr id="44" name="Freeform 19"/>
          <p:cNvSpPr>
            <a:spLocks noEditPoints="1"/>
          </p:cNvSpPr>
          <p:nvPr/>
        </p:nvSpPr>
        <p:spPr bwMode="auto">
          <a:xfrm>
            <a:off x="2822259" y="1571827"/>
            <a:ext cx="344009" cy="332287"/>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accent2"/>
          </a:solidFill>
          <a:ln>
            <a:noFill/>
          </a:ln>
        </p:spPr>
        <p:txBody>
          <a:bodyPr vert="horz" wrap="square" lIns="68586" tIns="34293" rIns="68586" bIns="34293" numCol="1" anchor="t" anchorCtr="0" compatLnSpc="1"/>
          <a:lstStyle/>
          <a:p>
            <a:endParaRPr lang="id-ID" sz="1010">
              <a:solidFill>
                <a:srgbClr val="55735B"/>
              </a:solidFill>
              <a:latin typeface="微软雅黑" panose="020B0503020204020204" pitchFamily="34" charset="-122"/>
              <a:ea typeface="微软雅黑" panose="020B0503020204020204" pitchFamily="34" charset="-122"/>
            </a:endParaRPr>
          </a:p>
        </p:txBody>
      </p:sp>
      <p:sp>
        <p:nvSpPr>
          <p:cNvPr id="45" name="Freeform 23"/>
          <p:cNvSpPr>
            <a:spLocks noEditPoints="1"/>
          </p:cNvSpPr>
          <p:nvPr/>
        </p:nvSpPr>
        <p:spPr bwMode="auto">
          <a:xfrm>
            <a:off x="1953256" y="2554101"/>
            <a:ext cx="332185" cy="251635"/>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chemeClr val="accent1"/>
          </a:solidFill>
          <a:ln>
            <a:noFill/>
          </a:ln>
        </p:spPr>
        <p:txBody>
          <a:bodyPr vert="horz" wrap="square" lIns="68586" tIns="34293" rIns="68586" bIns="34293" numCol="1" anchor="t" anchorCtr="0" compatLnSpc="1"/>
          <a:lstStyle/>
          <a:p>
            <a:endParaRPr lang="id-ID" sz="1010"/>
          </a:p>
        </p:txBody>
      </p:sp>
      <p:grpSp>
        <p:nvGrpSpPr>
          <p:cNvPr id="6" name="Group 24"/>
          <p:cNvGrpSpPr/>
          <p:nvPr/>
        </p:nvGrpSpPr>
        <p:grpSpPr>
          <a:xfrm>
            <a:off x="3703414" y="2512637"/>
            <a:ext cx="338635" cy="332288"/>
            <a:chOff x="6786562" y="796925"/>
            <a:chExt cx="500063" cy="490538"/>
          </a:xfrm>
          <a:solidFill>
            <a:schemeClr val="accent3"/>
          </a:solidFill>
        </p:grpSpPr>
        <p:sp>
          <p:nvSpPr>
            <p:cNvPr id="47"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6" tIns="34293" rIns="68586" bIns="34293" numCol="1" anchor="t" anchorCtr="0" compatLnSpc="1"/>
            <a:lstStyle/>
            <a:p>
              <a:endParaRPr lang="id-ID" sz="1010"/>
            </a:p>
          </p:txBody>
        </p:sp>
        <p:sp>
          <p:nvSpPr>
            <p:cNvPr id="48"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6" tIns="34293" rIns="68586" bIns="34293" numCol="1" anchor="t" anchorCtr="0" compatLnSpc="1"/>
            <a:lstStyle/>
            <a:p>
              <a:endParaRPr lang="id-ID" sz="1010"/>
            </a:p>
          </p:txBody>
        </p:sp>
        <p:sp>
          <p:nvSpPr>
            <p:cNvPr id="49"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6" tIns="34293" rIns="68586" bIns="34293" numCol="1" anchor="t" anchorCtr="0" compatLnSpc="1"/>
            <a:lstStyle/>
            <a:p>
              <a:endParaRPr lang="id-ID" sz="1010"/>
            </a:p>
          </p:txBody>
        </p:sp>
        <p:sp>
          <p:nvSpPr>
            <p:cNvPr id="50"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6" tIns="34293" rIns="68586" bIns="34293" numCol="1" anchor="t" anchorCtr="0" compatLnSpc="1"/>
            <a:lstStyle/>
            <a:p>
              <a:endParaRPr lang="id-ID" sz="1010"/>
            </a:p>
          </p:txBody>
        </p:sp>
      </p:grpSp>
      <p:sp>
        <p:nvSpPr>
          <p:cNvPr id="51" name="椭圆 50"/>
          <p:cNvSpPr/>
          <p:nvPr/>
        </p:nvSpPr>
        <p:spPr>
          <a:xfrm>
            <a:off x="5076140" y="1433096"/>
            <a:ext cx="432504" cy="4327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latin typeface="Impact MT Std" pitchFamily="34" charset="0"/>
                <a:ea typeface="微软雅黑" panose="020B0503020204020204" pitchFamily="34" charset="-122"/>
              </a:rPr>
              <a:t>1</a:t>
            </a:r>
            <a:endParaRPr lang="zh-CN" altLang="en-US" sz="1400" dirty="0">
              <a:solidFill>
                <a:schemeClr val="bg1"/>
              </a:solidFill>
              <a:latin typeface="Impact MT Std" pitchFamily="34" charset="0"/>
              <a:ea typeface="微软雅黑" panose="020B0503020204020204" pitchFamily="34" charset="-122"/>
            </a:endParaRPr>
          </a:p>
        </p:txBody>
      </p:sp>
      <p:sp>
        <p:nvSpPr>
          <p:cNvPr id="52" name="椭圆 51"/>
          <p:cNvSpPr/>
          <p:nvPr/>
        </p:nvSpPr>
        <p:spPr>
          <a:xfrm>
            <a:off x="5076141" y="1973369"/>
            <a:ext cx="432504" cy="4327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latin typeface="Impact MT Std" pitchFamily="34" charset="0"/>
                <a:ea typeface="微软雅黑" panose="020B0503020204020204" pitchFamily="34" charset="-122"/>
              </a:rPr>
              <a:t>2</a:t>
            </a:r>
            <a:endParaRPr lang="zh-CN" altLang="en-US" sz="1400" dirty="0">
              <a:solidFill>
                <a:schemeClr val="bg1"/>
              </a:solidFill>
              <a:latin typeface="Impact MT Std" pitchFamily="34" charset="0"/>
              <a:ea typeface="微软雅黑" panose="020B0503020204020204" pitchFamily="34" charset="-122"/>
            </a:endParaRPr>
          </a:p>
        </p:txBody>
      </p:sp>
      <p:sp>
        <p:nvSpPr>
          <p:cNvPr id="53" name="椭圆 52"/>
          <p:cNvSpPr/>
          <p:nvPr/>
        </p:nvSpPr>
        <p:spPr>
          <a:xfrm>
            <a:off x="5076141" y="2526247"/>
            <a:ext cx="432504" cy="4327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latin typeface="Impact MT Std" pitchFamily="34" charset="0"/>
                <a:ea typeface="微软雅黑" panose="020B0503020204020204" pitchFamily="34" charset="-122"/>
              </a:rPr>
              <a:t>3</a:t>
            </a:r>
            <a:endParaRPr lang="zh-CN" altLang="en-US" sz="1400" dirty="0">
              <a:solidFill>
                <a:schemeClr val="bg1"/>
              </a:solidFill>
              <a:latin typeface="Impact MT Std" pitchFamily="34" charset="0"/>
              <a:ea typeface="微软雅黑" panose="020B0503020204020204" pitchFamily="34" charset="-122"/>
            </a:endParaRPr>
          </a:p>
        </p:txBody>
      </p:sp>
      <p:sp>
        <p:nvSpPr>
          <p:cNvPr id="54" name="标题 11"/>
          <p:cNvSpPr txBox="1"/>
          <p:nvPr/>
        </p:nvSpPr>
        <p:spPr>
          <a:xfrm>
            <a:off x="5508646" y="1484241"/>
            <a:ext cx="2359593" cy="59772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Enter a detailed text introduction here to express the meaning of the chart</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Express the meaning of the chart</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5" name="标题 11"/>
          <p:cNvSpPr txBox="1"/>
          <p:nvPr/>
        </p:nvSpPr>
        <p:spPr>
          <a:xfrm>
            <a:off x="5508647" y="2024516"/>
            <a:ext cx="2359593" cy="59772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Enter a detailed text introduction here to express the meaning of the chart</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Express the meaning of the chart</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标题 11"/>
          <p:cNvSpPr txBox="1"/>
          <p:nvPr/>
        </p:nvSpPr>
        <p:spPr>
          <a:xfrm>
            <a:off x="5508647" y="2577393"/>
            <a:ext cx="2359593" cy="59772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Enter a detailed text introduction here to express the meaning of the chart</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Express the meaning of the chart</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1575995" y="4032589"/>
            <a:ext cx="6130213" cy="138499"/>
          </a:xfrm>
          <a:prstGeom prst="rect">
            <a:avLst/>
          </a:prstGeom>
          <a:noFill/>
        </p:spPr>
        <p:txBody>
          <a:bodyPr wrap="square" lIns="0" tIns="0" rIns="0" bIns="0" rtlCol="0">
            <a:spAutoFit/>
          </a:bodyPr>
          <a:lstStyle/>
          <a:p>
            <a:pPr algn="just"/>
            <a:r>
              <a:rPr lang="zh-CN" altLang="en-US" sz="900" dirty="0">
                <a:solidFill>
                  <a:schemeClr val="tx1">
                    <a:lumMod val="50000"/>
                    <a:lumOff val="50000"/>
                  </a:schemeClr>
                </a:solidFill>
                <a:latin typeface="Impact MT Std" pitchFamily="34" charset="0"/>
                <a:ea typeface="微软雅黑" panose="020B0503020204020204" pitchFamily="34" charset="-122"/>
              </a:rPr>
              <a:t>Click to enter a brief text commentary, the commentary text as far as possible general refinement, without unnecessary text decoration, concise and accurate commentary refined core concepts.</a:t>
            </a:r>
          </a:p>
        </p:txBody>
      </p:sp>
      <p:sp>
        <p:nvSpPr>
          <p:cNvPr id="75" name="TextBox 74"/>
          <p:cNvSpPr txBox="1"/>
          <p:nvPr/>
        </p:nvSpPr>
        <p:spPr>
          <a:xfrm>
            <a:off x="3781225" y="3706248"/>
            <a:ext cx="1544641" cy="184730"/>
          </a:xfrm>
          <a:prstGeom prst="rect">
            <a:avLst/>
          </a:prstGeom>
          <a:noFill/>
        </p:spPr>
        <p:txBody>
          <a:bodyPr wrap="square" lIns="0" tIns="0" rIns="0" bIns="0"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Add the title content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标题 4"/>
          <p:cNvSpPr txBox="1"/>
          <p:nvPr/>
        </p:nvSpPr>
        <p:spPr>
          <a:xfrm>
            <a:off x="36691" y="1672733"/>
            <a:ext cx="1296257" cy="249786"/>
          </a:xfrm>
          <a:prstGeom prst="rect">
            <a:avLst/>
          </a:prstGeom>
        </p:spPr>
        <p:txBody>
          <a:bodyPr vert="horz" lIns="68586" tIns="34293" rIns="68586" bIns="34293"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solidFill>
                <a:latin typeface="微软雅黑" panose="020B0503020204020204" pitchFamily="34" charset="-122"/>
                <a:ea typeface="微软雅黑" panose="020B0503020204020204" pitchFamily="34" charset="-122"/>
              </a:rPr>
              <a:t>Plans for the future</a:t>
            </a:r>
            <a:endParaRPr lang="zh-CN" altLang="en-US" sz="9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76174263"/>
      </p:ext>
    </p:extLst>
  </p:cSld>
  <p:clrMapOvr>
    <a:masterClrMapping/>
  </p:clrMapOvr>
  <mc:AlternateContent xmlns:mc="http://schemas.openxmlformats.org/markup-compatibility/2006" xmlns:p14="http://schemas.microsoft.com/office/powerpoint/2010/main">
    <mc:Choice Requires="p14">
      <p:transition spd="slow" p14:dur="1300" advClick="0" advTm="0">
        <p14:pan dir="u"/>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par>
                                <p:cTn id="8" presetID="22" presetClass="entr" presetSubtype="2" fill="hold" grpId="0" nodeType="withEffect">
                                  <p:stCondLst>
                                    <p:cond delay="1500"/>
                                  </p:stCondLst>
                                  <p:childTnLst>
                                    <p:set>
                                      <p:cBhvr>
                                        <p:cTn id="9" dur="1" fill="hold">
                                          <p:stCondLst>
                                            <p:cond delay="0"/>
                                          </p:stCondLst>
                                        </p:cTn>
                                        <p:tgtEl>
                                          <p:spTgt spid="32"/>
                                        </p:tgtEl>
                                        <p:attrNameLst>
                                          <p:attrName>style.visibility</p:attrName>
                                        </p:attrNameLst>
                                      </p:cBhvr>
                                      <p:to>
                                        <p:strVal val="visible"/>
                                      </p:to>
                                    </p:set>
                                    <p:animEffect transition="in" filter="wipe(right)">
                                      <p:cBhvr>
                                        <p:cTn id="10" dur="500"/>
                                        <p:tgtEl>
                                          <p:spTgt spid="32"/>
                                        </p:tgtEl>
                                      </p:cBhvr>
                                    </p:animEffect>
                                  </p:childTnLst>
                                </p:cTn>
                              </p:par>
                              <p:par>
                                <p:cTn id="11" presetID="22" presetClass="entr" presetSubtype="2" fill="hold" grpId="0" nodeType="withEffect">
                                  <p:stCondLst>
                                    <p:cond delay="2000"/>
                                  </p:stCondLst>
                                  <p:childTnLst>
                                    <p:set>
                                      <p:cBhvr>
                                        <p:cTn id="12" dur="1" fill="hold">
                                          <p:stCondLst>
                                            <p:cond delay="0"/>
                                          </p:stCondLst>
                                        </p:cTn>
                                        <p:tgtEl>
                                          <p:spTgt spid="30"/>
                                        </p:tgtEl>
                                        <p:attrNameLst>
                                          <p:attrName>style.visibility</p:attrName>
                                        </p:attrNameLst>
                                      </p:cBhvr>
                                      <p:to>
                                        <p:strVal val="visible"/>
                                      </p:to>
                                    </p:set>
                                    <p:animEffect transition="in" filter="wipe(right)">
                                      <p:cBhvr>
                                        <p:cTn id="13" dur="500"/>
                                        <p:tgtEl>
                                          <p:spTgt spid="30"/>
                                        </p:tgtEl>
                                      </p:cBhvr>
                                    </p:animEffect>
                                  </p:childTnLst>
                                </p:cTn>
                              </p:par>
                              <p:par>
                                <p:cTn id="14" presetID="42" presetClass="entr" presetSubtype="0" fill="hold" nodeType="withEffect">
                                  <p:stCondLst>
                                    <p:cond delay="25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250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250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par>
                                <p:cTn id="33" presetID="10"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p:cTn id="55" dur="500" fill="hold"/>
                                        <p:tgtEl>
                                          <p:spTgt spid="54"/>
                                        </p:tgtEl>
                                        <p:attrNameLst>
                                          <p:attrName>ppt_w</p:attrName>
                                        </p:attrNameLst>
                                      </p:cBhvr>
                                      <p:tavLst>
                                        <p:tav tm="0">
                                          <p:val>
                                            <p:fltVal val="0"/>
                                          </p:val>
                                        </p:tav>
                                        <p:tav tm="100000">
                                          <p:val>
                                            <p:strVal val="#ppt_w"/>
                                          </p:val>
                                        </p:tav>
                                      </p:tavLst>
                                    </p:anim>
                                    <p:anim calcmode="lin" valueType="num">
                                      <p:cBhvr>
                                        <p:cTn id="56" dur="500" fill="hold"/>
                                        <p:tgtEl>
                                          <p:spTgt spid="54"/>
                                        </p:tgtEl>
                                        <p:attrNameLst>
                                          <p:attrName>ppt_h</p:attrName>
                                        </p:attrNameLst>
                                      </p:cBhvr>
                                      <p:tavLst>
                                        <p:tav tm="0">
                                          <p:val>
                                            <p:fltVal val="0"/>
                                          </p:val>
                                        </p:tav>
                                        <p:tav tm="100000">
                                          <p:val>
                                            <p:strVal val="#ppt_h"/>
                                          </p:val>
                                        </p:tav>
                                      </p:tavLst>
                                    </p:anim>
                                    <p:animEffect transition="in" filter="fade">
                                      <p:cBhvr>
                                        <p:cTn id="57" dur="500"/>
                                        <p:tgtEl>
                                          <p:spTgt spid="5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p:cTn id="61" dur="500" fill="hold"/>
                                        <p:tgtEl>
                                          <p:spTgt spid="55"/>
                                        </p:tgtEl>
                                        <p:attrNameLst>
                                          <p:attrName>ppt_w</p:attrName>
                                        </p:attrNameLst>
                                      </p:cBhvr>
                                      <p:tavLst>
                                        <p:tav tm="0">
                                          <p:val>
                                            <p:fltVal val="0"/>
                                          </p:val>
                                        </p:tav>
                                        <p:tav tm="100000">
                                          <p:val>
                                            <p:strVal val="#ppt_w"/>
                                          </p:val>
                                        </p:tav>
                                      </p:tavLst>
                                    </p:anim>
                                    <p:anim calcmode="lin" valueType="num">
                                      <p:cBhvr>
                                        <p:cTn id="62" dur="500" fill="hold"/>
                                        <p:tgtEl>
                                          <p:spTgt spid="55"/>
                                        </p:tgtEl>
                                        <p:attrNameLst>
                                          <p:attrName>ppt_h</p:attrName>
                                        </p:attrNameLst>
                                      </p:cBhvr>
                                      <p:tavLst>
                                        <p:tav tm="0">
                                          <p:val>
                                            <p:fltVal val="0"/>
                                          </p:val>
                                        </p:tav>
                                        <p:tav tm="100000">
                                          <p:val>
                                            <p:strVal val="#ppt_h"/>
                                          </p:val>
                                        </p:tav>
                                      </p:tavLst>
                                    </p:anim>
                                    <p:animEffect transition="in" filter="fade">
                                      <p:cBhvr>
                                        <p:cTn id="63" dur="500"/>
                                        <p:tgtEl>
                                          <p:spTgt spid="55"/>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 calcmode="lin" valueType="num">
                                      <p:cBhvr>
                                        <p:cTn id="67" dur="500" fill="hold"/>
                                        <p:tgtEl>
                                          <p:spTgt spid="56"/>
                                        </p:tgtEl>
                                        <p:attrNameLst>
                                          <p:attrName>ppt_w</p:attrName>
                                        </p:attrNameLst>
                                      </p:cBhvr>
                                      <p:tavLst>
                                        <p:tav tm="0">
                                          <p:val>
                                            <p:fltVal val="0"/>
                                          </p:val>
                                        </p:tav>
                                        <p:tav tm="100000">
                                          <p:val>
                                            <p:strVal val="#ppt_w"/>
                                          </p:val>
                                        </p:tav>
                                      </p:tavLst>
                                    </p:anim>
                                    <p:anim calcmode="lin" valueType="num">
                                      <p:cBhvr>
                                        <p:cTn id="68" dur="500" fill="hold"/>
                                        <p:tgtEl>
                                          <p:spTgt spid="56"/>
                                        </p:tgtEl>
                                        <p:attrNameLst>
                                          <p:attrName>ppt_h</p:attrName>
                                        </p:attrNameLst>
                                      </p:cBhvr>
                                      <p:tavLst>
                                        <p:tav tm="0">
                                          <p:val>
                                            <p:fltVal val="0"/>
                                          </p:val>
                                        </p:tav>
                                        <p:tav tm="100000">
                                          <p:val>
                                            <p:strVal val="#ppt_h"/>
                                          </p:val>
                                        </p:tav>
                                      </p:tavLst>
                                    </p:anim>
                                    <p:animEffect transition="in" filter="fade">
                                      <p:cBhvr>
                                        <p:cTn id="69" dur="500"/>
                                        <p:tgtEl>
                                          <p:spTgt spid="56"/>
                                        </p:tgtEl>
                                      </p:cBhvr>
                                    </p:animEffect>
                                  </p:childTnLst>
                                </p:cTn>
                              </p:par>
                            </p:childTnLst>
                          </p:cTn>
                        </p:par>
                        <p:par>
                          <p:cTn id="70" fill="hold">
                            <p:stCondLst>
                              <p:cond delay="5500"/>
                            </p:stCondLst>
                            <p:childTnLst>
                              <p:par>
                                <p:cTn id="71" presetID="2" presetClass="entr" presetSubtype="2"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additive="base">
                                        <p:cTn id="73" dur="300" fill="hold"/>
                                        <p:tgtEl>
                                          <p:spTgt spid="75"/>
                                        </p:tgtEl>
                                        <p:attrNameLst>
                                          <p:attrName>ppt_x</p:attrName>
                                        </p:attrNameLst>
                                      </p:cBhvr>
                                      <p:tavLst>
                                        <p:tav tm="0">
                                          <p:val>
                                            <p:strVal val="1+#ppt_w/2"/>
                                          </p:val>
                                        </p:tav>
                                        <p:tav tm="100000">
                                          <p:val>
                                            <p:strVal val="#ppt_x"/>
                                          </p:val>
                                        </p:tav>
                                      </p:tavLst>
                                    </p:anim>
                                    <p:anim calcmode="lin" valueType="num">
                                      <p:cBhvr additive="base">
                                        <p:cTn id="74" dur="300" fill="hold"/>
                                        <p:tgtEl>
                                          <p:spTgt spid="75"/>
                                        </p:tgtEl>
                                        <p:attrNameLst>
                                          <p:attrName>ppt_y</p:attrName>
                                        </p:attrNameLst>
                                      </p:cBhvr>
                                      <p:tavLst>
                                        <p:tav tm="0">
                                          <p:val>
                                            <p:strVal val="#ppt_y"/>
                                          </p:val>
                                        </p:tav>
                                        <p:tav tm="100000">
                                          <p:val>
                                            <p:strVal val="#ppt_y"/>
                                          </p:val>
                                        </p:tav>
                                      </p:tavLst>
                                    </p:anim>
                                  </p:childTnLst>
                                </p:cTn>
                              </p:par>
                            </p:childTnLst>
                          </p:cTn>
                        </p:par>
                        <p:par>
                          <p:cTn id="75" fill="hold">
                            <p:stCondLst>
                              <p:cond delay="6000"/>
                            </p:stCondLst>
                            <p:childTnLst>
                              <p:par>
                                <p:cTn id="76" presetID="2" presetClass="entr" presetSubtype="2"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 calcmode="lin" valueType="num">
                                      <p:cBhvr additive="base">
                                        <p:cTn id="78" dur="300" fill="hold"/>
                                        <p:tgtEl>
                                          <p:spTgt spid="74"/>
                                        </p:tgtEl>
                                        <p:attrNameLst>
                                          <p:attrName>ppt_x</p:attrName>
                                        </p:attrNameLst>
                                      </p:cBhvr>
                                      <p:tavLst>
                                        <p:tav tm="0">
                                          <p:val>
                                            <p:strVal val="1+#ppt_w/2"/>
                                          </p:val>
                                        </p:tav>
                                        <p:tav tm="100000">
                                          <p:val>
                                            <p:strVal val="#ppt_x"/>
                                          </p:val>
                                        </p:tav>
                                      </p:tavLst>
                                    </p:anim>
                                    <p:anim calcmode="lin" valueType="num">
                                      <p:cBhvr additive="base">
                                        <p:cTn id="79" dur="3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44" grpId="0" animBg="1"/>
      <p:bldP spid="45" grpId="0" animBg="1"/>
      <p:bldP spid="51" grpId="0" animBg="1"/>
      <p:bldP spid="52" grpId="0" animBg="1"/>
      <p:bldP spid="53" grpId="0" animBg="1"/>
      <p:bldP spid="54" grpId="0"/>
      <p:bldP spid="55" grpId="0"/>
      <p:bldP spid="56" grpId="0"/>
      <p:bldP spid="74" grpId="0"/>
      <p:bldP spid="7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3473A758-6E2C-4CBF-BB0A-DABA07FC40E3}"/>
              </a:ext>
            </a:extLst>
          </p:cNvPr>
          <p:cNvPicPr>
            <a:picLocks noChangeAspect="1"/>
          </p:cNvPicPr>
          <p:nvPr/>
        </p:nvPicPr>
        <p:blipFill>
          <a:blip r:embed="rId3"/>
          <a:stretch>
            <a:fillRect/>
          </a:stretch>
        </p:blipFill>
        <p:spPr>
          <a:xfrm flipH="1">
            <a:off x="-1" y="931"/>
            <a:ext cx="9147174" cy="5144643"/>
          </a:xfrm>
          <a:prstGeom prst="rect">
            <a:avLst/>
          </a:prstGeom>
        </p:spPr>
      </p:pic>
      <p:sp>
        <p:nvSpPr>
          <p:cNvPr id="2" name="椭圆 9"/>
          <p:cNvSpPr>
            <a:spLocks noChangeArrowheads="1"/>
          </p:cNvSpPr>
          <p:nvPr/>
        </p:nvSpPr>
        <p:spPr bwMode="auto">
          <a:xfrm>
            <a:off x="3062220" y="1775070"/>
            <a:ext cx="574939" cy="575116"/>
          </a:xfrm>
          <a:prstGeom prst="ellipse">
            <a:avLst/>
          </a:prstGeom>
          <a:solidFill>
            <a:schemeClr val="accent3"/>
          </a:solidFill>
          <a:ln w="9525">
            <a:noFill/>
            <a:round/>
            <a:headEnd/>
            <a:tailEnd/>
          </a:ln>
        </p:spPr>
        <p:txBody>
          <a:bodyPr lIns="68604" tIns="34302" rIns="68604" bIns="34302" anchor="ctr"/>
          <a:lstStyle/>
          <a:p>
            <a:pPr algn="ctr" eaLnBrk="1" hangingPunct="1">
              <a:buFont typeface="Arial" charset="0"/>
              <a:buNone/>
            </a:pPr>
            <a:endParaRPr lang="zh-CN" altLang="en-US" sz="1000">
              <a:solidFill>
                <a:srgbClr val="FFFFFF"/>
              </a:solidFill>
            </a:endParaRPr>
          </a:p>
        </p:txBody>
      </p:sp>
      <p:sp>
        <p:nvSpPr>
          <p:cNvPr id="3" name="矩形 4"/>
          <p:cNvSpPr>
            <a:spLocks noChangeArrowheads="1"/>
          </p:cNvSpPr>
          <p:nvPr/>
        </p:nvSpPr>
        <p:spPr bwMode="auto">
          <a:xfrm>
            <a:off x="3168944" y="1827851"/>
            <a:ext cx="384572" cy="500311"/>
          </a:xfrm>
          <a:prstGeom prst="rect">
            <a:avLst/>
          </a:prstGeom>
          <a:noFill/>
          <a:ln w="9525">
            <a:noFill/>
            <a:miter lim="800000"/>
            <a:headEnd/>
            <a:tailEnd/>
          </a:ln>
        </p:spPr>
        <p:txBody>
          <a:bodyPr wrap="square" lIns="68604" tIns="34302" rIns="68604" bIns="34302">
            <a:spAutoFit/>
          </a:bodyPr>
          <a:lstStyle/>
          <a:p>
            <a:pPr eaLnBrk="1" hangingPunct="1">
              <a:buFont typeface="Arial" charset="0"/>
              <a:buNone/>
            </a:pPr>
            <a:r>
              <a:rPr lang="en-US" altLang="zh-CN" sz="2801" dirty="0">
                <a:solidFill>
                  <a:schemeClr val="bg1"/>
                </a:solidFill>
                <a:latin typeface="微软雅黑" pitchFamily="34" charset="-122"/>
                <a:ea typeface="微软雅黑" pitchFamily="34" charset="-122"/>
              </a:rPr>
              <a:t>4</a:t>
            </a:r>
            <a:endParaRPr lang="zh-CN" altLang="en-US" sz="2801" dirty="0">
              <a:solidFill>
                <a:schemeClr val="bg1"/>
              </a:solidFill>
              <a:latin typeface="微软雅黑" pitchFamily="34" charset="-122"/>
              <a:ea typeface="微软雅黑" pitchFamily="34" charset="-122"/>
            </a:endParaRPr>
          </a:p>
        </p:txBody>
      </p:sp>
      <p:sp>
        <p:nvSpPr>
          <p:cNvPr id="4" name="矩形 15"/>
          <p:cNvSpPr>
            <a:spLocks noChangeArrowheads="1"/>
          </p:cNvSpPr>
          <p:nvPr/>
        </p:nvSpPr>
        <p:spPr bwMode="auto">
          <a:xfrm>
            <a:off x="2022927" y="2548606"/>
            <a:ext cx="1370082" cy="315581"/>
          </a:xfrm>
          <a:prstGeom prst="rect">
            <a:avLst/>
          </a:prstGeom>
          <a:noFill/>
          <a:ln w="9525">
            <a:noFill/>
            <a:miter lim="800000"/>
            <a:headEnd/>
            <a:tailEnd/>
          </a:ln>
        </p:spPr>
        <p:txBody>
          <a:bodyPr wrap="none" lIns="68604" tIns="34302" rIns="68604" bIns="34302">
            <a:spAutoFit/>
          </a:bodyPr>
          <a:lstStyle/>
          <a:p>
            <a:r>
              <a:rPr lang="zh-CN" altLang="zh-CN" sz="1600" dirty="0">
                <a:solidFill>
                  <a:schemeClr val="tx1">
                    <a:lumMod val="65000"/>
                    <a:lumOff val="35000"/>
                  </a:schemeClr>
                </a:solidFill>
                <a:latin typeface="微软雅黑" pitchFamily="34" charset="-122"/>
                <a:ea typeface="微软雅黑" pitchFamily="34" charset="-122"/>
              </a:rPr>
              <a:t>Work plan for next year</a:t>
            </a:r>
          </a:p>
        </p:txBody>
      </p:sp>
      <p:sp>
        <p:nvSpPr>
          <p:cNvPr id="5" name="矩形 18"/>
          <p:cNvSpPr>
            <a:spLocks noChangeArrowheads="1"/>
          </p:cNvSpPr>
          <p:nvPr/>
        </p:nvSpPr>
        <p:spPr bwMode="auto">
          <a:xfrm>
            <a:off x="1636532" y="2973796"/>
            <a:ext cx="3490934" cy="295569"/>
          </a:xfrm>
          <a:prstGeom prst="rect">
            <a:avLst/>
          </a:prstGeom>
          <a:noFill/>
          <a:ln w="9525">
            <a:noFill/>
            <a:miter lim="800000"/>
            <a:headEnd/>
            <a:tailEnd/>
          </a:ln>
        </p:spPr>
        <p:txBody>
          <a:bodyPr lIns="0" tIns="0" rIns="0" bIns="0">
            <a:spAutoFit/>
          </a:bodyPr>
          <a:lstStyle/>
          <a:p>
            <a:pPr algn="ctr" defTabSz="912293">
              <a:lnSpc>
                <a:spcPct val="120000"/>
              </a:lnSpc>
              <a:spcBef>
                <a:spcPct val="20000"/>
              </a:spcBef>
            </a:pPr>
            <a:r>
              <a:rPr lang="zh-CN" altLang="en-US" sz="800" dirty="0">
                <a:solidFill>
                  <a:schemeClr val="bg1">
                    <a:lumMod val="75000"/>
                  </a:schemeClr>
                </a:solidFill>
                <a:latin typeface="微软雅黑" pitchFamily="34" charset="-122"/>
                <a:ea typeface="微软雅黑" pitchFamily="34" charset="-122"/>
                <a:sym typeface="Arial" charset="0"/>
              </a:rPr>
              <a:t>Click here to edit what you want, and we recommend that you display in Microsoft Black font, and all graphic lines and their corresponding materials in this template are free to edit, recolor, and replace.</a:t>
            </a:r>
            <a:endParaRPr lang="en-US" altLang="zh-CN" sz="800" dirty="0">
              <a:solidFill>
                <a:schemeClr val="bg1">
                  <a:lumMod val="75000"/>
                </a:schemeClr>
              </a:solidFill>
              <a:latin typeface="微软雅黑" pitchFamily="34" charset="-122"/>
              <a:ea typeface="微软雅黑" pitchFamily="34" charset="-122"/>
              <a:sym typeface="Arial" charset="0"/>
            </a:endParaRPr>
          </a:p>
        </p:txBody>
      </p:sp>
      <p:cxnSp>
        <p:nvCxnSpPr>
          <p:cNvPr id="6" name="直接连接符 18"/>
          <p:cNvCxnSpPr>
            <a:cxnSpLocks noChangeShapeType="1"/>
          </p:cNvCxnSpPr>
          <p:nvPr/>
        </p:nvCxnSpPr>
        <p:spPr bwMode="auto">
          <a:xfrm>
            <a:off x="1579365" y="2918991"/>
            <a:ext cx="3515945" cy="0"/>
          </a:xfrm>
          <a:prstGeom prst="line">
            <a:avLst/>
          </a:prstGeom>
          <a:noFill/>
          <a:ln w="6350">
            <a:solidFill>
              <a:schemeClr val="accent3"/>
            </a:solidFill>
            <a:round/>
            <a:headEnd/>
            <a:tailEnd/>
          </a:ln>
        </p:spPr>
      </p:cxnSp>
    </p:spTree>
    <p:extLst>
      <p:ext uri="{BB962C8B-B14F-4D97-AF65-F5344CB8AC3E}">
        <p14:creationId xmlns:p14="http://schemas.microsoft.com/office/powerpoint/2010/main" val="1340502439"/>
      </p:ext>
    </p:extLst>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15"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slide(fromBottom)">
                                      <p:cBhvr>
                                        <p:cTn id="20" dur="500"/>
                                        <p:tgtEl>
                                          <p:spTgt spid="3"/>
                                        </p:tgtEl>
                                      </p:cBhvr>
                                    </p:animEffect>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17" presetClass="entr" presetSubtype="8"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ppt_x</p:attrName>
                                        </p:attrNameLst>
                                      </p:cBhvr>
                                      <p:tavLst>
                                        <p:tav tm="0">
                                          <p:val>
                                            <p:strVal val="#ppt_x-#ppt_w/2"/>
                                          </p:val>
                                        </p:tav>
                                        <p:tav tm="100000">
                                          <p:val>
                                            <p:strVal val="#ppt_x"/>
                                          </p:val>
                                        </p:tav>
                                      </p:tavLst>
                                    </p:anim>
                                    <p:anim calcmode="lin" valueType="num">
                                      <p:cBhvr>
                                        <p:cTn id="30" dur="500" fill="hold"/>
                                        <p:tgtEl>
                                          <p:spTgt spid="6"/>
                                        </p:tgtEl>
                                        <p:attrNameLst>
                                          <p:attrName>ppt_y</p:attrName>
                                        </p:attrNameLst>
                                      </p:cBhvr>
                                      <p:tavLst>
                                        <p:tav tm="0">
                                          <p:val>
                                            <p:strVal val="#ppt_y"/>
                                          </p:val>
                                        </p:tav>
                                        <p:tav tm="100000">
                                          <p:val>
                                            <p:strVal val="#ppt_y"/>
                                          </p:val>
                                        </p:tav>
                                      </p:tavLst>
                                    </p:anim>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47CC74CC-8A97-4131-B930-44812C748967}"/>
              </a:ext>
            </a:extLst>
          </p:cNvPr>
          <p:cNvPicPr>
            <a:picLocks noChangeAspect="1"/>
          </p:cNvPicPr>
          <p:nvPr/>
        </p:nvPicPr>
        <p:blipFill>
          <a:blip r:embed="rId5"/>
          <a:stretch>
            <a:fillRect/>
          </a:stretch>
        </p:blipFill>
        <p:spPr>
          <a:xfrm>
            <a:off x="1165" y="1304"/>
            <a:ext cx="9146032" cy="5144643"/>
          </a:xfrm>
          <a:prstGeom prst="rect">
            <a:avLst/>
          </a:prstGeom>
        </p:spPr>
      </p:pic>
      <p:cxnSp>
        <p:nvCxnSpPr>
          <p:cNvPr id="34" name="直接连接符 33"/>
          <p:cNvCxnSpPr>
            <a:cxnSpLocks/>
          </p:cNvCxnSpPr>
          <p:nvPr/>
        </p:nvCxnSpPr>
        <p:spPr>
          <a:xfrm>
            <a:off x="4228672" y="915785"/>
            <a:ext cx="0" cy="4230196"/>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4180386" y="2298251"/>
            <a:ext cx="119235" cy="119278"/>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5055" tIns="32527" rIns="65055" bIns="32527" anchor="ctr"/>
          <a:lstStyle/>
          <a:p>
            <a:pPr algn="ctr">
              <a:defRPr/>
            </a:pPr>
            <a:endParaRPr lang="zh-CN" altLang="en-US" sz="1701"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7" name="文本框 25"/>
          <p:cNvSpPr txBox="1">
            <a:spLocks noChangeArrowheads="1"/>
          </p:cNvSpPr>
          <p:nvPr/>
        </p:nvSpPr>
        <p:spPr bwMode="auto">
          <a:xfrm>
            <a:off x="3706009" y="2248395"/>
            <a:ext cx="386075" cy="21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r>
              <a:rPr lang="en-US" altLang="zh-CN" sz="1400" b="1" dirty="0">
                <a:solidFill>
                  <a:schemeClr val="accent2"/>
                </a:solidFill>
                <a:latin typeface="Arial" panose="020B0604020202020204" pitchFamily="34" charset="0"/>
                <a:cs typeface="Arial" panose="020B0604020202020204" pitchFamily="34" charset="0"/>
                <a:sym typeface="Arial" panose="020B0604020202020204" pitchFamily="34" charset="0"/>
              </a:rPr>
              <a:t>01</a:t>
            </a:r>
            <a:endParaRPr lang="zh-CN" altLang="en-US" sz="1400" b="1" dirty="0">
              <a:solidFill>
                <a:schemeClr val="accent2"/>
              </a:solidFill>
              <a:latin typeface="Arial" panose="020B0604020202020204" pitchFamily="34" charset="0"/>
              <a:cs typeface="Arial" panose="020B0604020202020204" pitchFamily="34" charset="0"/>
              <a:sym typeface="Arial" panose="020B0604020202020204" pitchFamily="34" charset="0"/>
            </a:endParaRPr>
          </a:p>
        </p:txBody>
      </p:sp>
      <p:sp>
        <p:nvSpPr>
          <p:cNvPr id="38" name="文本框 37"/>
          <p:cNvSpPr txBox="1"/>
          <p:nvPr/>
        </p:nvSpPr>
        <p:spPr>
          <a:xfrm>
            <a:off x="4357488" y="2219197"/>
            <a:ext cx="3456457" cy="246221"/>
          </a:xfrm>
          <a:prstGeom prst="rect">
            <a:avLst/>
          </a:prstGeom>
          <a:noFill/>
        </p:spPr>
        <p:txBody>
          <a:bodyPr wrap="square" lIns="0" tIns="0" rIns="0" bIns="0">
            <a:spAutoFit/>
          </a:bodyPr>
          <a:lstStyle/>
          <a:p>
            <a:pPr lvl="0"/>
            <a:r>
              <a:rPr lang="zh-CN" altLang="zh-CN" sz="1600" b="1" dirty="0">
                <a:solidFill>
                  <a:schemeClr val="tx1">
                    <a:lumMod val="65000"/>
                    <a:lumOff val="35000"/>
                  </a:schemeClr>
                </a:solidFill>
                <a:latin typeface="微软雅黑" pitchFamily="34" charset="-122"/>
                <a:ea typeface="微软雅黑" pitchFamily="34" charset="-122"/>
              </a:rPr>
              <a:t>Overview of the annual work</a:t>
            </a:r>
          </a:p>
        </p:txBody>
      </p:sp>
      <p:sp>
        <p:nvSpPr>
          <p:cNvPr id="39" name="椭圆 38"/>
          <p:cNvSpPr/>
          <p:nvPr/>
        </p:nvSpPr>
        <p:spPr>
          <a:xfrm>
            <a:off x="4180386" y="2817083"/>
            <a:ext cx="119235" cy="119278"/>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5055" tIns="32527" rIns="65055" bIns="32527" anchor="ctr"/>
          <a:lstStyle/>
          <a:p>
            <a:pPr algn="ctr">
              <a:defRPr/>
            </a:pPr>
            <a:endParaRPr lang="zh-CN" altLang="en-US" sz="1701"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0" name="文本框 28"/>
          <p:cNvSpPr txBox="1">
            <a:spLocks noChangeArrowheads="1"/>
          </p:cNvSpPr>
          <p:nvPr/>
        </p:nvSpPr>
        <p:spPr bwMode="auto">
          <a:xfrm>
            <a:off x="3706009" y="2752627"/>
            <a:ext cx="386075" cy="21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r>
              <a:rPr lang="en-US" altLang="zh-CN" sz="1400" b="1" dirty="0">
                <a:solidFill>
                  <a:schemeClr val="accent1"/>
                </a:solidFill>
                <a:latin typeface="Arial" panose="020B0604020202020204" pitchFamily="34" charset="0"/>
                <a:cs typeface="Arial" panose="020B0604020202020204" pitchFamily="34" charset="0"/>
                <a:sym typeface="Arial" panose="020B0604020202020204" pitchFamily="34" charset="0"/>
              </a:rPr>
              <a:t>02</a:t>
            </a:r>
            <a:endParaRPr lang="zh-CN" altLang="en-US" sz="1400" b="1" dirty="0">
              <a:solidFill>
                <a:schemeClr val="accent1"/>
              </a:solidFill>
              <a:latin typeface="Arial" panose="020B0604020202020204" pitchFamily="34" charset="0"/>
              <a:cs typeface="Arial" panose="020B0604020202020204" pitchFamily="34" charset="0"/>
              <a:sym typeface="Arial" panose="020B0604020202020204" pitchFamily="34" charset="0"/>
            </a:endParaRPr>
          </a:p>
        </p:txBody>
      </p:sp>
      <p:sp>
        <p:nvSpPr>
          <p:cNvPr id="41" name="文本框 40"/>
          <p:cNvSpPr txBox="1"/>
          <p:nvPr/>
        </p:nvSpPr>
        <p:spPr>
          <a:xfrm>
            <a:off x="4357488" y="2738027"/>
            <a:ext cx="3456457" cy="246221"/>
          </a:xfrm>
          <a:prstGeom prst="rect">
            <a:avLst/>
          </a:prstGeom>
          <a:noFill/>
        </p:spPr>
        <p:txBody>
          <a:bodyPr wrap="square" lIns="0" tIns="0" rIns="0" bIns="0">
            <a:spAutoFit/>
          </a:bodyPr>
          <a:lstStyle/>
          <a:p>
            <a:pPr lvl="0"/>
            <a:r>
              <a:rPr lang="zh-CN" altLang="zh-CN" sz="1600" b="1" dirty="0">
                <a:solidFill>
                  <a:schemeClr val="tx1">
                    <a:lumMod val="65000"/>
                    <a:lumOff val="35000"/>
                  </a:schemeClr>
                </a:solidFill>
                <a:latin typeface="微软雅黑" pitchFamily="34" charset="-122"/>
                <a:ea typeface="微软雅黑" pitchFamily="34" charset="-122"/>
              </a:rPr>
              <a:t>The completion of the work</a:t>
            </a:r>
          </a:p>
        </p:txBody>
      </p:sp>
      <p:sp>
        <p:nvSpPr>
          <p:cNvPr id="42" name="椭圆 41"/>
          <p:cNvSpPr/>
          <p:nvPr/>
        </p:nvSpPr>
        <p:spPr>
          <a:xfrm>
            <a:off x="4180386" y="3335913"/>
            <a:ext cx="119235" cy="119278"/>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5055" tIns="32527" rIns="65055" bIns="32527" anchor="ctr"/>
          <a:lstStyle/>
          <a:p>
            <a:pPr algn="ctr">
              <a:defRPr/>
            </a:pPr>
            <a:endParaRPr lang="zh-CN" altLang="en-US" sz="1701"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3" name="文本框 30"/>
          <p:cNvSpPr txBox="1">
            <a:spLocks noChangeArrowheads="1"/>
          </p:cNvSpPr>
          <p:nvPr/>
        </p:nvSpPr>
        <p:spPr bwMode="auto">
          <a:xfrm>
            <a:off x="3706009" y="3256858"/>
            <a:ext cx="386075" cy="21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r>
              <a:rPr lang="en-US" altLang="zh-CN" sz="1400" b="1" dirty="0">
                <a:solidFill>
                  <a:schemeClr val="accent2"/>
                </a:solidFill>
                <a:latin typeface="Arial" panose="020B0604020202020204" pitchFamily="34" charset="0"/>
                <a:cs typeface="Arial" panose="020B0604020202020204" pitchFamily="34" charset="0"/>
                <a:sym typeface="Arial" panose="020B0604020202020204" pitchFamily="34" charset="0"/>
              </a:rPr>
              <a:t>03</a:t>
            </a:r>
            <a:endParaRPr lang="zh-CN" altLang="en-US" sz="1400" b="1" dirty="0">
              <a:solidFill>
                <a:schemeClr val="accent2"/>
              </a:solidFill>
              <a:latin typeface="Arial" panose="020B0604020202020204" pitchFamily="34" charset="0"/>
              <a:cs typeface="Arial" panose="020B0604020202020204" pitchFamily="34" charset="0"/>
              <a:sym typeface="Arial" panose="020B0604020202020204" pitchFamily="34" charset="0"/>
            </a:endParaRPr>
          </a:p>
        </p:txBody>
      </p:sp>
      <p:sp>
        <p:nvSpPr>
          <p:cNvPr id="44" name="文本框 43"/>
          <p:cNvSpPr txBox="1"/>
          <p:nvPr/>
        </p:nvSpPr>
        <p:spPr>
          <a:xfrm>
            <a:off x="4357488" y="3256859"/>
            <a:ext cx="3456457" cy="246221"/>
          </a:xfrm>
          <a:prstGeom prst="rect">
            <a:avLst/>
          </a:prstGeom>
          <a:noFill/>
        </p:spPr>
        <p:txBody>
          <a:bodyPr wrap="square" lIns="0" tIns="0" rIns="0" bIns="0">
            <a:spAutoFit/>
          </a:bodyPr>
          <a:lstStyle/>
          <a:p>
            <a:pPr lvl="0"/>
            <a:r>
              <a:rPr lang="zh-CN" altLang="zh-CN" sz="1600" b="1" dirty="0">
                <a:solidFill>
                  <a:schemeClr val="tx1">
                    <a:lumMod val="65000"/>
                    <a:lumOff val="35000"/>
                  </a:schemeClr>
                </a:solidFill>
                <a:latin typeface="微软雅黑" pitchFamily="34" charset="-122"/>
                <a:ea typeface="微软雅黑" pitchFamily="34" charset="-122"/>
              </a:rPr>
              <a:t>Successful project presentation</a:t>
            </a:r>
          </a:p>
        </p:txBody>
      </p:sp>
      <p:sp>
        <p:nvSpPr>
          <p:cNvPr id="45" name="椭圆 44"/>
          <p:cNvSpPr/>
          <p:nvPr/>
        </p:nvSpPr>
        <p:spPr>
          <a:xfrm>
            <a:off x="4180386" y="3918994"/>
            <a:ext cx="119235" cy="119278"/>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5055" tIns="32527" rIns="65055" bIns="32527" anchor="ctr"/>
          <a:lstStyle/>
          <a:p>
            <a:pPr algn="ctr">
              <a:defRPr/>
            </a:pPr>
            <a:endParaRPr lang="zh-CN" altLang="en-US" sz="1701"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6" name="文本框 32"/>
          <p:cNvSpPr txBox="1">
            <a:spLocks noChangeArrowheads="1"/>
          </p:cNvSpPr>
          <p:nvPr/>
        </p:nvSpPr>
        <p:spPr bwMode="auto">
          <a:xfrm>
            <a:off x="3706009" y="3869138"/>
            <a:ext cx="386075" cy="21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r>
              <a:rPr lang="en-US" altLang="zh-CN" sz="1400" b="1" dirty="0">
                <a:solidFill>
                  <a:schemeClr val="accent1"/>
                </a:solidFill>
                <a:latin typeface="Arial" panose="020B0604020202020204" pitchFamily="34" charset="0"/>
                <a:cs typeface="Arial" panose="020B0604020202020204" pitchFamily="34" charset="0"/>
                <a:sym typeface="Arial" panose="020B0604020202020204" pitchFamily="34" charset="0"/>
              </a:rPr>
              <a:t>04</a:t>
            </a:r>
            <a:endParaRPr lang="zh-CN" altLang="en-US" sz="1400" b="1" dirty="0">
              <a:solidFill>
                <a:schemeClr val="accent1"/>
              </a:solidFill>
              <a:latin typeface="Arial" panose="020B0604020202020204" pitchFamily="34" charset="0"/>
              <a:cs typeface="Arial" panose="020B0604020202020204" pitchFamily="34" charset="0"/>
              <a:sym typeface="Arial" panose="020B0604020202020204" pitchFamily="34" charset="0"/>
            </a:endParaRPr>
          </a:p>
        </p:txBody>
      </p:sp>
      <p:sp>
        <p:nvSpPr>
          <p:cNvPr id="47" name="文本框 46"/>
          <p:cNvSpPr txBox="1"/>
          <p:nvPr/>
        </p:nvSpPr>
        <p:spPr>
          <a:xfrm>
            <a:off x="4357488" y="3839940"/>
            <a:ext cx="3456457" cy="246221"/>
          </a:xfrm>
          <a:prstGeom prst="rect">
            <a:avLst/>
          </a:prstGeom>
          <a:noFill/>
        </p:spPr>
        <p:txBody>
          <a:bodyPr wrap="square" lIns="0" tIns="0" rIns="0" bIns="0">
            <a:spAutoFit/>
          </a:bodyPr>
          <a:lstStyle/>
          <a:p>
            <a:r>
              <a:rPr lang="zh-CN" altLang="zh-CN" sz="1600" b="1" dirty="0">
                <a:solidFill>
                  <a:schemeClr val="tx1">
                    <a:lumMod val="65000"/>
                    <a:lumOff val="35000"/>
                  </a:schemeClr>
                </a:solidFill>
                <a:latin typeface="微软雅黑" pitchFamily="34" charset="-122"/>
                <a:ea typeface="微软雅黑" pitchFamily="34" charset="-122"/>
              </a:rPr>
              <a:t>Work plan for next year</a:t>
            </a:r>
          </a:p>
        </p:txBody>
      </p:sp>
      <p:sp>
        <p:nvSpPr>
          <p:cNvPr id="10" name="椭圆 9"/>
          <p:cNvSpPr/>
          <p:nvPr/>
        </p:nvSpPr>
        <p:spPr>
          <a:xfrm>
            <a:off x="3595828" y="879769"/>
            <a:ext cx="1157842" cy="115826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5055" tIns="32527" rIns="65055" bIns="32527" rtlCol="0" anchor="ctr"/>
          <a:lstStyle/>
          <a:p>
            <a:pPr algn="ctr"/>
            <a:endParaRPr lang="zh-CN" altLang="en-US" sz="1801">
              <a:latin typeface="Arial" panose="020B0604020202020204" pitchFamily="34" charset="0"/>
              <a:ea typeface="微软雅黑" panose="020B0503020204020204" pitchFamily="34" charset="-122"/>
              <a:sym typeface="Arial" panose="020B0604020202020204" pitchFamily="34" charset="0"/>
            </a:endParaRPr>
          </a:p>
        </p:txBody>
      </p:sp>
      <p:sp>
        <p:nvSpPr>
          <p:cNvPr id="16" name="MH_Others_1"/>
          <p:cNvSpPr txBox="1"/>
          <p:nvPr>
            <p:custDataLst>
              <p:tags r:id="rId1"/>
            </p:custDataLst>
          </p:nvPr>
        </p:nvSpPr>
        <p:spPr>
          <a:xfrm>
            <a:off x="3887058" y="820465"/>
            <a:ext cx="830595" cy="1192954"/>
          </a:xfrm>
          <a:prstGeom prst="rect">
            <a:avLst/>
          </a:prstGeom>
          <a:noFill/>
        </p:spPr>
        <p:txBody>
          <a:bodyPr wrap="square" lIns="0" tIns="0" rIns="0" bIns="0" rtlCol="0" anchor="ctr" anchorCtr="0">
            <a:noAutofit/>
          </a:bodyPr>
          <a:lstStyle/>
          <a:p>
            <a:pPr algn="ctr"/>
            <a:endParaRPr lang="zh-CN" altLang="en-US" sz="240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MH_Others_2"/>
          <p:cNvSpPr txBox="1"/>
          <p:nvPr>
            <p:custDataLst>
              <p:tags r:id="rId2"/>
            </p:custDataLst>
          </p:nvPr>
        </p:nvSpPr>
        <p:spPr>
          <a:xfrm rot="5400000">
            <a:off x="3620444" y="1307897"/>
            <a:ext cx="1192954" cy="281133"/>
          </a:xfrm>
          <a:prstGeom prst="rect">
            <a:avLst/>
          </a:prstGeom>
          <a:noFill/>
        </p:spPr>
        <p:txBody>
          <a:bodyPr wrap="square" lIns="65055" tIns="32527" rIns="65055" bIns="32527">
            <a:spAutoFit/>
          </a:bodyPr>
          <a:lstStyle/>
          <a:p>
            <a:pPr algn="ctr">
              <a:defRPr/>
            </a:pPr>
            <a:r>
              <a:rPr lang="en-US" altLang="zh-CN"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1" name="图片 20">
            <a:extLst>
              <a:ext uri="{FF2B5EF4-FFF2-40B4-BE49-F238E27FC236}">
                <a16:creationId xmlns:a16="http://schemas.microsoft.com/office/drawing/2014/main" id="{D83A256E-EBAA-452F-A936-8000E3CB9E04}"/>
              </a:ext>
            </a:extLst>
          </p:cNvPr>
          <p:cNvPicPr>
            <a:picLocks noChangeAspect="1"/>
          </p:cNvPicPr>
          <p:nvPr/>
        </p:nvPicPr>
        <p:blipFill rotWithShape="1">
          <a:blip r:embed="rId6"/>
          <a:srcRect l="13272" t="5719" r="68220" b="54309"/>
          <a:stretch/>
        </p:blipFill>
        <p:spPr>
          <a:xfrm>
            <a:off x="-1003" y="2896692"/>
            <a:ext cx="1692777" cy="2052941"/>
          </a:xfrm>
          <a:prstGeom prst="rect">
            <a:avLst/>
          </a:prstGeom>
        </p:spPr>
      </p:pic>
    </p:spTree>
    <p:extLst>
      <p:ext uri="{BB962C8B-B14F-4D97-AF65-F5344CB8AC3E}">
        <p14:creationId xmlns:p14="http://schemas.microsoft.com/office/powerpoint/2010/main" val="269178153"/>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nodePh="1">
                                  <p:stCondLst>
                                    <p:cond delay="0"/>
                                  </p:stCondLst>
                                  <p:endCondLst>
                                    <p:cond evt="begin" delay="0">
                                      <p:tn val="12"/>
                                    </p:cond>
                                  </p:endCondLst>
                                  <p:iterate type="lt">
                                    <p:tmPct val="10000"/>
                                  </p:iterate>
                                  <p:childTnLst>
                                    <p:set>
                                      <p:cBhvr>
                                        <p:cTn id="13" dur="1" fill="hold">
                                          <p:stCondLst>
                                            <p:cond delay="0"/>
                                          </p:stCondLst>
                                        </p:cTn>
                                        <p:tgtEl>
                                          <p:spTgt spid="16"/>
                                        </p:tgtEl>
                                        <p:attrNameLst>
                                          <p:attrName>style.visibility</p:attrName>
                                        </p:attrNameLst>
                                      </p:cBhvr>
                                      <p:to>
                                        <p:strVal val="visible"/>
                                      </p:to>
                                    </p:set>
                                    <p:anim by="(-#ppt_w*2)" calcmode="lin" valueType="num">
                                      <p:cBhvr rctx="PPT">
                                        <p:cTn id="14" dur="500" autoRev="1" fill="hold">
                                          <p:stCondLst>
                                            <p:cond delay="0"/>
                                          </p:stCondLst>
                                        </p:cTn>
                                        <p:tgtEl>
                                          <p:spTgt spid="16"/>
                                        </p:tgtEl>
                                        <p:attrNameLst>
                                          <p:attrName>ppt_w</p:attrName>
                                        </p:attrNameLst>
                                      </p:cBhvr>
                                    </p:anim>
                                    <p:anim by="(#ppt_w*0.50)" calcmode="lin" valueType="num">
                                      <p:cBhvr>
                                        <p:cTn id="15" dur="500" decel="50000" autoRev="1" fill="hold">
                                          <p:stCondLst>
                                            <p:cond delay="0"/>
                                          </p:stCondLst>
                                        </p:cTn>
                                        <p:tgtEl>
                                          <p:spTgt spid="16"/>
                                        </p:tgtEl>
                                        <p:attrNameLst>
                                          <p:attrName>ppt_x</p:attrName>
                                        </p:attrNameLst>
                                      </p:cBhvr>
                                    </p:anim>
                                    <p:anim from="(-#ppt_h/2)" to="(#ppt_y)" calcmode="lin" valueType="num">
                                      <p:cBhvr>
                                        <p:cTn id="16" dur="1000" fill="hold">
                                          <p:stCondLst>
                                            <p:cond delay="0"/>
                                          </p:stCondLst>
                                        </p:cTn>
                                        <p:tgtEl>
                                          <p:spTgt spid="16"/>
                                        </p:tgtEl>
                                        <p:attrNameLst>
                                          <p:attrName>ppt_y</p:attrName>
                                        </p:attrNameLst>
                                      </p:cBhvr>
                                    </p:anim>
                                    <p:animRot by="21600000">
                                      <p:cBhvr>
                                        <p:cTn id="17" dur="1000" fill="hold">
                                          <p:stCondLst>
                                            <p:cond delay="0"/>
                                          </p:stCondLst>
                                        </p:cTn>
                                        <p:tgtEl>
                                          <p:spTgt spid="16"/>
                                        </p:tgtEl>
                                        <p:attrNameLst>
                                          <p:attrName>r</p:attrName>
                                        </p:attrNameLst>
                                      </p:cBhvr>
                                    </p:animRot>
                                  </p:childTnLst>
                                </p:cTn>
                              </p:par>
                              <p:par>
                                <p:cTn id="18" presetID="56" presetClass="entr" presetSubtype="0" fill="hold" grpId="0" nodeType="withEffect">
                                  <p:stCondLst>
                                    <p:cond delay="0"/>
                                  </p:stCondLst>
                                  <p:iterate type="lt">
                                    <p:tmPct val="10000"/>
                                  </p:iterate>
                                  <p:childTnLst>
                                    <p:set>
                                      <p:cBhvr>
                                        <p:cTn id="19" dur="1" fill="hold">
                                          <p:stCondLst>
                                            <p:cond delay="0"/>
                                          </p:stCondLst>
                                        </p:cTn>
                                        <p:tgtEl>
                                          <p:spTgt spid="17"/>
                                        </p:tgtEl>
                                        <p:attrNameLst>
                                          <p:attrName>style.visibility</p:attrName>
                                        </p:attrNameLst>
                                      </p:cBhvr>
                                      <p:to>
                                        <p:strVal val="visible"/>
                                      </p:to>
                                    </p:set>
                                    <p:anim by="(-#ppt_w*2)" calcmode="lin" valueType="num">
                                      <p:cBhvr rctx="PPT">
                                        <p:cTn id="20" dur="500" autoRev="1" fill="hold">
                                          <p:stCondLst>
                                            <p:cond delay="0"/>
                                          </p:stCondLst>
                                        </p:cTn>
                                        <p:tgtEl>
                                          <p:spTgt spid="17"/>
                                        </p:tgtEl>
                                        <p:attrNameLst>
                                          <p:attrName>ppt_w</p:attrName>
                                        </p:attrNameLst>
                                      </p:cBhvr>
                                    </p:anim>
                                    <p:anim by="(#ppt_w*0.50)" calcmode="lin" valueType="num">
                                      <p:cBhvr>
                                        <p:cTn id="21" dur="500" decel="50000" autoRev="1" fill="hold">
                                          <p:stCondLst>
                                            <p:cond delay="0"/>
                                          </p:stCondLst>
                                        </p:cTn>
                                        <p:tgtEl>
                                          <p:spTgt spid="17"/>
                                        </p:tgtEl>
                                        <p:attrNameLst>
                                          <p:attrName>ppt_x</p:attrName>
                                        </p:attrNameLst>
                                      </p:cBhvr>
                                    </p:anim>
                                    <p:anim from="(-#ppt_h/2)" to="(#ppt_y)" calcmode="lin" valueType="num">
                                      <p:cBhvr>
                                        <p:cTn id="22" dur="1000" fill="hold">
                                          <p:stCondLst>
                                            <p:cond delay="0"/>
                                          </p:stCondLst>
                                        </p:cTn>
                                        <p:tgtEl>
                                          <p:spTgt spid="17"/>
                                        </p:tgtEl>
                                        <p:attrNameLst>
                                          <p:attrName>ppt_y</p:attrName>
                                        </p:attrNameLst>
                                      </p:cBhvr>
                                    </p:anim>
                                    <p:animRot by="21600000">
                                      <p:cBhvr>
                                        <p:cTn id="23" dur="1000" fill="hold">
                                          <p:stCondLst>
                                            <p:cond delay="0"/>
                                          </p:stCondLst>
                                        </p:cTn>
                                        <p:tgtEl>
                                          <p:spTgt spid="17"/>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p:cTn id="33" dur="500" fill="hold"/>
                                        <p:tgtEl>
                                          <p:spTgt spid="36"/>
                                        </p:tgtEl>
                                        <p:attrNameLst>
                                          <p:attrName>ppt_w</p:attrName>
                                        </p:attrNameLst>
                                      </p:cBhvr>
                                      <p:tavLst>
                                        <p:tav tm="0">
                                          <p:val>
                                            <p:fltVal val="0"/>
                                          </p:val>
                                        </p:tav>
                                        <p:tav tm="100000">
                                          <p:val>
                                            <p:strVal val="#ppt_w"/>
                                          </p:val>
                                        </p:tav>
                                      </p:tavLst>
                                    </p:anim>
                                    <p:anim calcmode="lin" valueType="num">
                                      <p:cBhvr>
                                        <p:cTn id="34" dur="500" fill="hold"/>
                                        <p:tgtEl>
                                          <p:spTgt spid="36"/>
                                        </p:tgtEl>
                                        <p:attrNameLst>
                                          <p:attrName>ppt_h</p:attrName>
                                        </p:attrNameLst>
                                      </p:cBhvr>
                                      <p:tavLst>
                                        <p:tav tm="0">
                                          <p:val>
                                            <p:fltVal val="0"/>
                                          </p:val>
                                        </p:tav>
                                        <p:tav tm="100000">
                                          <p:val>
                                            <p:strVal val="#ppt_h"/>
                                          </p:val>
                                        </p:tav>
                                      </p:tavLst>
                                    </p:anim>
                                    <p:animEffect transition="in" filter="fade">
                                      <p:cBhvr>
                                        <p:cTn id="35" dur="500"/>
                                        <p:tgtEl>
                                          <p:spTgt spid="36"/>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 calcmode="lin" valueType="num">
                                      <p:cBhvr>
                                        <p:cTn id="48" dur="500" fill="hold"/>
                                        <p:tgtEl>
                                          <p:spTgt spid="45"/>
                                        </p:tgtEl>
                                        <p:attrNameLst>
                                          <p:attrName>ppt_w</p:attrName>
                                        </p:attrNameLst>
                                      </p:cBhvr>
                                      <p:tavLst>
                                        <p:tav tm="0">
                                          <p:val>
                                            <p:fltVal val="0"/>
                                          </p:val>
                                        </p:tav>
                                        <p:tav tm="100000">
                                          <p:val>
                                            <p:strVal val="#ppt_w"/>
                                          </p:val>
                                        </p:tav>
                                      </p:tavLst>
                                    </p:anim>
                                    <p:anim calcmode="lin" valueType="num">
                                      <p:cBhvr>
                                        <p:cTn id="49" dur="500" fill="hold"/>
                                        <p:tgtEl>
                                          <p:spTgt spid="45"/>
                                        </p:tgtEl>
                                        <p:attrNameLst>
                                          <p:attrName>ppt_h</p:attrName>
                                        </p:attrNameLst>
                                      </p:cBhvr>
                                      <p:tavLst>
                                        <p:tav tm="0">
                                          <p:val>
                                            <p:fltVal val="0"/>
                                          </p:val>
                                        </p:tav>
                                        <p:tav tm="100000">
                                          <p:val>
                                            <p:strVal val="#ppt_h"/>
                                          </p:val>
                                        </p:tav>
                                      </p:tavLst>
                                    </p:anim>
                                    <p:animEffect transition="in" filter="fade">
                                      <p:cBhvr>
                                        <p:cTn id="50" dur="500"/>
                                        <p:tgtEl>
                                          <p:spTgt spid="45"/>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500" fill="hold"/>
                                        <p:tgtEl>
                                          <p:spTgt spid="37"/>
                                        </p:tgtEl>
                                        <p:attrNameLst>
                                          <p:attrName>ppt_x</p:attrName>
                                        </p:attrNameLst>
                                      </p:cBhvr>
                                      <p:tavLst>
                                        <p:tav tm="0">
                                          <p:val>
                                            <p:strVal val="0-#ppt_w/2"/>
                                          </p:val>
                                        </p:tav>
                                        <p:tav tm="100000">
                                          <p:val>
                                            <p:strVal val="#ppt_x"/>
                                          </p:val>
                                        </p:tav>
                                      </p:tavLst>
                                    </p:anim>
                                    <p:anim calcmode="lin" valueType="num">
                                      <p:cBhvr additive="base">
                                        <p:cTn id="56" dur="500" fill="hold"/>
                                        <p:tgtEl>
                                          <p:spTgt spid="37"/>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500" fill="hold"/>
                                        <p:tgtEl>
                                          <p:spTgt spid="38"/>
                                        </p:tgtEl>
                                        <p:attrNameLst>
                                          <p:attrName>ppt_x</p:attrName>
                                        </p:attrNameLst>
                                      </p:cBhvr>
                                      <p:tavLst>
                                        <p:tav tm="0">
                                          <p:val>
                                            <p:strVal val="1+#ppt_w/2"/>
                                          </p:val>
                                        </p:tav>
                                        <p:tav tm="100000">
                                          <p:val>
                                            <p:strVal val="#ppt_x"/>
                                          </p:val>
                                        </p:tav>
                                      </p:tavLst>
                                    </p:anim>
                                    <p:anim calcmode="lin" valueType="num">
                                      <p:cBhvr additive="base">
                                        <p:cTn id="60"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0-#ppt_w/2"/>
                                          </p:val>
                                        </p:tav>
                                        <p:tav tm="100000">
                                          <p:val>
                                            <p:strVal val="#ppt_x"/>
                                          </p:val>
                                        </p:tav>
                                      </p:tavLst>
                                    </p:anim>
                                    <p:anim calcmode="lin" valueType="num">
                                      <p:cBhvr additive="base">
                                        <p:cTn id="66" dur="500" fill="hold"/>
                                        <p:tgtEl>
                                          <p:spTgt spid="40"/>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500" fill="hold"/>
                                        <p:tgtEl>
                                          <p:spTgt spid="41"/>
                                        </p:tgtEl>
                                        <p:attrNameLst>
                                          <p:attrName>ppt_x</p:attrName>
                                        </p:attrNameLst>
                                      </p:cBhvr>
                                      <p:tavLst>
                                        <p:tav tm="0">
                                          <p:val>
                                            <p:strVal val="1+#ppt_w/2"/>
                                          </p:val>
                                        </p:tav>
                                        <p:tav tm="100000">
                                          <p:val>
                                            <p:strVal val="#ppt_x"/>
                                          </p:val>
                                        </p:tav>
                                      </p:tavLst>
                                    </p:anim>
                                    <p:anim calcmode="lin" valueType="num">
                                      <p:cBhvr additive="base">
                                        <p:cTn id="70"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43"/>
                                        </p:tgtEl>
                                        <p:attrNameLst>
                                          <p:attrName>style.visibility</p:attrName>
                                        </p:attrNameLst>
                                      </p:cBhvr>
                                      <p:to>
                                        <p:strVal val="visible"/>
                                      </p:to>
                                    </p:set>
                                    <p:anim calcmode="lin" valueType="num">
                                      <p:cBhvr additive="base">
                                        <p:cTn id="75" dur="500" fill="hold"/>
                                        <p:tgtEl>
                                          <p:spTgt spid="43"/>
                                        </p:tgtEl>
                                        <p:attrNameLst>
                                          <p:attrName>ppt_x</p:attrName>
                                        </p:attrNameLst>
                                      </p:cBhvr>
                                      <p:tavLst>
                                        <p:tav tm="0">
                                          <p:val>
                                            <p:strVal val="0-#ppt_w/2"/>
                                          </p:val>
                                        </p:tav>
                                        <p:tav tm="100000">
                                          <p:val>
                                            <p:strVal val="#ppt_x"/>
                                          </p:val>
                                        </p:tav>
                                      </p:tavLst>
                                    </p:anim>
                                    <p:anim calcmode="lin" valueType="num">
                                      <p:cBhvr additive="base">
                                        <p:cTn id="76" dur="500" fill="hold"/>
                                        <p:tgtEl>
                                          <p:spTgt spid="4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additive="base">
                                        <p:cTn id="85" dur="500" fill="hold"/>
                                        <p:tgtEl>
                                          <p:spTgt spid="46"/>
                                        </p:tgtEl>
                                        <p:attrNameLst>
                                          <p:attrName>ppt_x</p:attrName>
                                        </p:attrNameLst>
                                      </p:cBhvr>
                                      <p:tavLst>
                                        <p:tav tm="0">
                                          <p:val>
                                            <p:strVal val="0-#ppt_w/2"/>
                                          </p:val>
                                        </p:tav>
                                        <p:tav tm="100000">
                                          <p:val>
                                            <p:strVal val="#ppt_x"/>
                                          </p:val>
                                        </p:tav>
                                      </p:tavLst>
                                    </p:anim>
                                    <p:anim calcmode="lin" valueType="num">
                                      <p:cBhvr additive="base">
                                        <p:cTn id="86" dur="500" fill="hold"/>
                                        <p:tgtEl>
                                          <p:spTgt spid="46"/>
                                        </p:tgtEl>
                                        <p:attrNameLst>
                                          <p:attrName>ppt_y</p:attrName>
                                        </p:attrNameLst>
                                      </p:cBhvr>
                                      <p:tavLst>
                                        <p:tav tm="0">
                                          <p:val>
                                            <p:strVal val="#ppt_y"/>
                                          </p:val>
                                        </p:tav>
                                        <p:tav tm="100000">
                                          <p:val>
                                            <p:strVal val="#ppt_y"/>
                                          </p:val>
                                        </p:tav>
                                      </p:tavLst>
                                    </p:anim>
                                  </p:childTnLst>
                                </p:cTn>
                              </p:par>
                              <p:par>
                                <p:cTn id="87" presetID="2" presetClass="entr" presetSubtype="2" fill="hold" grpId="0" nodeType="withEffect">
                                  <p:stCondLst>
                                    <p:cond delay="0"/>
                                  </p:stCondLst>
                                  <p:childTnLst>
                                    <p:set>
                                      <p:cBhvr>
                                        <p:cTn id="88" dur="1" fill="hold">
                                          <p:stCondLst>
                                            <p:cond delay="0"/>
                                          </p:stCondLst>
                                        </p:cTn>
                                        <p:tgtEl>
                                          <p:spTgt spid="47"/>
                                        </p:tgtEl>
                                        <p:attrNameLst>
                                          <p:attrName>style.visibility</p:attrName>
                                        </p:attrNameLst>
                                      </p:cBhvr>
                                      <p:to>
                                        <p:strVal val="visible"/>
                                      </p:to>
                                    </p:set>
                                    <p:anim calcmode="lin" valueType="num">
                                      <p:cBhvr additive="base">
                                        <p:cTn id="89" dur="500" fill="hold"/>
                                        <p:tgtEl>
                                          <p:spTgt spid="47"/>
                                        </p:tgtEl>
                                        <p:attrNameLst>
                                          <p:attrName>ppt_x</p:attrName>
                                        </p:attrNameLst>
                                      </p:cBhvr>
                                      <p:tavLst>
                                        <p:tav tm="0">
                                          <p:val>
                                            <p:strVal val="1+#ppt_w/2"/>
                                          </p:val>
                                        </p:tav>
                                        <p:tav tm="100000">
                                          <p:val>
                                            <p:strVal val="#ppt_x"/>
                                          </p:val>
                                        </p:tav>
                                      </p:tavLst>
                                    </p:anim>
                                    <p:anim calcmode="lin" valueType="num">
                                      <p:cBhvr additive="base">
                                        <p:cTn id="90"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8" grpId="0"/>
      <p:bldP spid="39" grpId="0" animBg="1"/>
      <p:bldP spid="40" grpId="0"/>
      <p:bldP spid="41" grpId="0"/>
      <p:bldP spid="42" grpId="0" animBg="1"/>
      <p:bldP spid="43" grpId="0"/>
      <p:bldP spid="44" grpId="0"/>
      <p:bldP spid="45" grpId="0" animBg="1"/>
      <p:bldP spid="46" grpId="0"/>
      <p:bldP spid="47" grpId="0"/>
      <p:bldP spid="10" grpId="0" animBg="1"/>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6"/>
          <p:cNvGrpSpPr/>
          <p:nvPr/>
        </p:nvGrpSpPr>
        <p:grpSpPr>
          <a:xfrm>
            <a:off x="788867" y="1129889"/>
            <a:ext cx="2252649" cy="2253344"/>
            <a:chOff x="1661810" y="1568370"/>
            <a:chExt cx="3780526" cy="3780526"/>
          </a:xfrm>
        </p:grpSpPr>
        <p:sp>
          <p:nvSpPr>
            <p:cNvPr id="68" name="椭圆 67"/>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801">
                <a:solidFill>
                  <a:srgbClr val="FFFFFF"/>
                </a:solidFill>
                <a:latin typeface="Calibri"/>
                <a:ea typeface="宋体" panose="02010600030101010101" pitchFamily="2" charset="-122"/>
              </a:endParaRPr>
            </a:p>
          </p:txBody>
        </p:sp>
        <p:graphicFrame>
          <p:nvGraphicFramePr>
            <p:cNvPr id="69" name="图表 68"/>
            <p:cNvGraphicFramePr/>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2"/>
            </a:graphicData>
          </a:graphic>
        </p:graphicFrame>
        <p:sp>
          <p:nvSpPr>
            <p:cNvPr id="70" name="椭圆 69"/>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801">
                <a:solidFill>
                  <a:srgbClr val="FFFFFF"/>
                </a:solidFill>
                <a:latin typeface="Calibri"/>
                <a:ea typeface="宋体" panose="02010600030101010101" pitchFamily="2" charset="-122"/>
              </a:endParaRPr>
            </a:p>
          </p:txBody>
        </p:sp>
        <p:sp>
          <p:nvSpPr>
            <p:cNvPr id="71" name="椭圆 70"/>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801">
                <a:solidFill>
                  <a:srgbClr val="FFFFFF"/>
                </a:solidFill>
                <a:latin typeface="Calibri"/>
                <a:ea typeface="宋体" panose="02010600030101010101" pitchFamily="2" charset="-122"/>
              </a:endParaRPr>
            </a:p>
          </p:txBody>
        </p:sp>
      </p:grpSp>
      <p:sp>
        <p:nvSpPr>
          <p:cNvPr id="72" name="矩形 71"/>
          <p:cNvSpPr/>
          <p:nvPr/>
        </p:nvSpPr>
        <p:spPr>
          <a:xfrm>
            <a:off x="1622200" y="2076881"/>
            <a:ext cx="561888" cy="315581"/>
          </a:xfrm>
          <a:prstGeom prst="rect">
            <a:avLst/>
          </a:prstGeom>
        </p:spPr>
        <p:txBody>
          <a:bodyPr wrap="none" lIns="68604" tIns="34302" rIns="68604" bIns="34302">
            <a:spAutoFit/>
          </a:bodyPr>
          <a:lstStyle/>
          <a:p>
            <a:pPr algn="ctr"/>
            <a:r>
              <a:rPr lang="en-US" altLang="zh-CN" sz="1600" dirty="0">
                <a:solidFill>
                  <a:schemeClr val="tx1">
                    <a:lumMod val="75000"/>
                    <a:lumOff val="25000"/>
                  </a:schemeClr>
                </a:solidFill>
                <a:latin typeface="微软雅黑" pitchFamily="34" charset="-122"/>
                <a:ea typeface="微软雅黑" pitchFamily="34" charset="-122"/>
              </a:rPr>
              <a:t>60%</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73" name="椭圆 72"/>
          <p:cNvSpPr/>
          <p:nvPr/>
        </p:nvSpPr>
        <p:spPr>
          <a:xfrm>
            <a:off x="1434661" y="2785326"/>
            <a:ext cx="145504" cy="145550"/>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lIns="68604" tIns="34302" rIns="68604" bIns="34302" rtlCol="0" anchor="ctr"/>
          <a:lstStyle/>
          <a:p>
            <a:pPr algn="ctr">
              <a:defRPr/>
            </a:pPr>
            <a:endParaRPr lang="zh-CN" altLang="en-US" sz="1801">
              <a:solidFill>
                <a:srgbClr val="FFFFFF"/>
              </a:solidFill>
              <a:latin typeface="Calibri"/>
              <a:ea typeface="宋体" panose="02010600030101010101" pitchFamily="2" charset="-122"/>
            </a:endParaRPr>
          </a:p>
        </p:txBody>
      </p:sp>
      <p:grpSp>
        <p:nvGrpSpPr>
          <p:cNvPr id="3" name="组合 73"/>
          <p:cNvGrpSpPr/>
          <p:nvPr/>
        </p:nvGrpSpPr>
        <p:grpSpPr>
          <a:xfrm>
            <a:off x="1043970" y="3361944"/>
            <a:ext cx="1762602" cy="1007000"/>
            <a:chOff x="1544057" y="4629752"/>
            <a:chExt cx="2067969" cy="1341786"/>
          </a:xfrm>
        </p:grpSpPr>
        <p:sp>
          <p:nvSpPr>
            <p:cNvPr id="75" name="文本框 22"/>
            <p:cNvSpPr txBox="1"/>
            <p:nvPr/>
          </p:nvSpPr>
          <p:spPr bwMode="auto">
            <a:xfrm>
              <a:off x="1544057" y="5017724"/>
              <a:ext cx="2067969" cy="953814"/>
            </a:xfrm>
            <a:prstGeom prst="rect">
              <a:avLst/>
            </a:prstGeom>
            <a:noFill/>
          </p:spPr>
          <p:txBody>
            <a:bodyPr wrap="square">
              <a:spAutoFit/>
            </a:bodyPr>
            <a:lstStyle/>
            <a:p>
              <a:pPr>
                <a:lnSpc>
                  <a:spcPct val="150000"/>
                </a:lnSpc>
                <a:defRPr/>
              </a:pPr>
              <a:r>
                <a:rPr lang="zh-CN" altLang="en-US" sz="900" dirty="0">
                  <a:solidFill>
                    <a:schemeClr val="tx1">
                      <a:lumMod val="50000"/>
                      <a:lumOff val="50000"/>
                    </a:schemeClr>
                  </a:solidFill>
                  <a:latin typeface="微软雅黑" pitchFamily="34" charset="-122"/>
                  <a:ea typeface="微软雅黑" pitchFamily="34" charset="-122"/>
                </a:rPr>
                <a:t>Click to enter the specific text of this column, concise description of the sub-item content, please modify according to your specific content as appropriate.</a:t>
              </a:r>
              <a:endParaRPr lang="zh-CN" altLang="en-US" sz="900" spc="75" dirty="0">
                <a:solidFill>
                  <a:schemeClr val="tx1">
                    <a:lumMod val="50000"/>
                    <a:lumOff val="50000"/>
                  </a:schemeClr>
                </a:solidFill>
                <a:latin typeface="微软雅黑" pitchFamily="34" charset="-122"/>
                <a:ea typeface="微软雅黑" pitchFamily="34" charset="-122"/>
              </a:endParaRPr>
            </a:p>
          </p:txBody>
        </p:sp>
        <p:sp>
          <p:nvSpPr>
            <p:cNvPr id="76" name="文本框 23"/>
            <p:cNvSpPr txBox="1"/>
            <p:nvPr/>
          </p:nvSpPr>
          <p:spPr bwMode="auto">
            <a:xfrm>
              <a:off x="1555948" y="4629752"/>
              <a:ext cx="1961391" cy="369218"/>
            </a:xfrm>
            <a:prstGeom prst="rect">
              <a:avLst/>
            </a:prstGeom>
            <a:noFill/>
          </p:spPr>
          <p:txBody>
            <a:bodyPr wrap="square">
              <a:spAutoFit/>
            </a:bodyPr>
            <a:lstStyle/>
            <a:p>
              <a:pPr algn="ctr">
                <a:defRPr/>
              </a:pPr>
              <a:r>
                <a:rPr lang="zh-CN" altLang="en-US" sz="1200" spc="75" dirty="0">
                  <a:solidFill>
                    <a:schemeClr val="tx1">
                      <a:lumMod val="75000"/>
                      <a:lumOff val="25000"/>
                    </a:schemeClr>
                  </a:solidFill>
                  <a:latin typeface="微软雅黑" pitchFamily="34" charset="-122"/>
                  <a:ea typeface="微软雅黑" pitchFamily="34" charset="-122"/>
                </a:rPr>
                <a:t>Add a title here</a:t>
              </a:r>
            </a:p>
          </p:txBody>
        </p:sp>
        <p:cxnSp>
          <p:nvCxnSpPr>
            <p:cNvPr id="77" name="直接连接符 76"/>
            <p:cNvCxnSpPr/>
            <p:nvPr/>
          </p:nvCxnSpPr>
          <p:spPr>
            <a:xfrm>
              <a:off x="1622653" y="5002128"/>
              <a:ext cx="1813787"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 name="组合 77"/>
          <p:cNvGrpSpPr/>
          <p:nvPr/>
        </p:nvGrpSpPr>
        <p:grpSpPr>
          <a:xfrm>
            <a:off x="3447265" y="1129889"/>
            <a:ext cx="2252649" cy="2253344"/>
            <a:chOff x="1661810" y="1568370"/>
            <a:chExt cx="3780526" cy="3780526"/>
          </a:xfrm>
        </p:grpSpPr>
        <p:sp>
          <p:nvSpPr>
            <p:cNvPr id="79" name="椭圆 78"/>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801">
                <a:solidFill>
                  <a:srgbClr val="FFFFFF"/>
                </a:solidFill>
                <a:latin typeface="Calibri"/>
                <a:ea typeface="宋体" panose="02010600030101010101" pitchFamily="2" charset="-122"/>
              </a:endParaRPr>
            </a:p>
          </p:txBody>
        </p:sp>
        <p:graphicFrame>
          <p:nvGraphicFramePr>
            <p:cNvPr id="80" name="图表 79"/>
            <p:cNvGraphicFramePr/>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3"/>
            </a:graphicData>
          </a:graphic>
        </p:graphicFrame>
        <p:sp>
          <p:nvSpPr>
            <p:cNvPr id="81" name="椭圆 80"/>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801">
                <a:solidFill>
                  <a:srgbClr val="FFFFFF"/>
                </a:solidFill>
                <a:latin typeface="Calibri"/>
                <a:ea typeface="宋体" panose="02010600030101010101" pitchFamily="2" charset="-122"/>
              </a:endParaRPr>
            </a:p>
          </p:txBody>
        </p:sp>
        <p:sp>
          <p:nvSpPr>
            <p:cNvPr id="82" name="椭圆 81"/>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801">
                <a:solidFill>
                  <a:srgbClr val="FFFFFF"/>
                </a:solidFill>
                <a:latin typeface="Calibri"/>
                <a:ea typeface="宋体" panose="02010600030101010101" pitchFamily="2" charset="-122"/>
              </a:endParaRPr>
            </a:p>
          </p:txBody>
        </p:sp>
      </p:grpSp>
      <p:sp>
        <p:nvSpPr>
          <p:cNvPr id="83" name="矩形 82"/>
          <p:cNvSpPr/>
          <p:nvPr/>
        </p:nvSpPr>
        <p:spPr>
          <a:xfrm>
            <a:off x="4292644" y="2076881"/>
            <a:ext cx="561888" cy="315581"/>
          </a:xfrm>
          <a:prstGeom prst="rect">
            <a:avLst/>
          </a:prstGeom>
        </p:spPr>
        <p:txBody>
          <a:bodyPr wrap="none" lIns="68604" tIns="34302" rIns="68604" bIns="34302">
            <a:spAutoFit/>
          </a:bodyPr>
          <a:lstStyle/>
          <a:p>
            <a:pPr algn="ctr"/>
            <a:r>
              <a:rPr lang="en-US" altLang="zh-CN" sz="1600" dirty="0">
                <a:solidFill>
                  <a:schemeClr val="tx1">
                    <a:lumMod val="75000"/>
                    <a:lumOff val="25000"/>
                  </a:schemeClr>
                </a:solidFill>
                <a:latin typeface="微软雅黑" pitchFamily="34" charset="-122"/>
                <a:ea typeface="微软雅黑" pitchFamily="34" charset="-122"/>
              </a:rPr>
              <a:t>75%</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84" name="椭圆 83"/>
          <p:cNvSpPr/>
          <p:nvPr/>
        </p:nvSpPr>
        <p:spPr>
          <a:xfrm>
            <a:off x="3780098" y="2156058"/>
            <a:ext cx="145504" cy="145550"/>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lIns="68604" tIns="34302" rIns="68604" bIns="34302" rtlCol="0" anchor="ctr"/>
          <a:lstStyle/>
          <a:p>
            <a:pPr algn="ctr">
              <a:defRPr/>
            </a:pPr>
            <a:endParaRPr lang="zh-CN" altLang="en-US" sz="1801">
              <a:solidFill>
                <a:srgbClr val="FFFFFF"/>
              </a:solidFill>
              <a:latin typeface="Calibri"/>
              <a:ea typeface="宋体" panose="02010600030101010101" pitchFamily="2" charset="-122"/>
            </a:endParaRPr>
          </a:p>
        </p:txBody>
      </p:sp>
      <p:grpSp>
        <p:nvGrpSpPr>
          <p:cNvPr id="6" name="组合 84"/>
          <p:cNvGrpSpPr/>
          <p:nvPr/>
        </p:nvGrpSpPr>
        <p:grpSpPr>
          <a:xfrm>
            <a:off x="3724549" y="3361947"/>
            <a:ext cx="1785468" cy="1007000"/>
            <a:chOff x="5115304" y="4629752"/>
            <a:chExt cx="2094796" cy="1341785"/>
          </a:xfrm>
        </p:grpSpPr>
        <p:sp>
          <p:nvSpPr>
            <p:cNvPr id="86" name="文本框 25"/>
            <p:cNvSpPr txBox="1"/>
            <p:nvPr/>
          </p:nvSpPr>
          <p:spPr bwMode="auto">
            <a:xfrm>
              <a:off x="5142131" y="5017724"/>
              <a:ext cx="2067969" cy="953813"/>
            </a:xfrm>
            <a:prstGeom prst="rect">
              <a:avLst/>
            </a:prstGeom>
            <a:noFill/>
          </p:spPr>
          <p:txBody>
            <a:bodyPr wrap="square">
              <a:spAutoFit/>
            </a:bodyPr>
            <a:lstStyle/>
            <a:p>
              <a:pPr>
                <a:lnSpc>
                  <a:spcPct val="150000"/>
                </a:lnSpc>
                <a:defRPr/>
              </a:pPr>
              <a:r>
                <a:rPr lang="zh-CN" altLang="en-US" sz="900" dirty="0">
                  <a:solidFill>
                    <a:schemeClr val="tx1">
                      <a:lumMod val="50000"/>
                      <a:lumOff val="50000"/>
                    </a:schemeClr>
                  </a:solidFill>
                  <a:latin typeface="微软雅黑" pitchFamily="34" charset="-122"/>
                  <a:ea typeface="微软雅黑" pitchFamily="34" charset="-122"/>
                </a:rPr>
                <a:t>Click to enter the specific text of this column, concise description of the sub-item content, please modify according to your specific content as appropriate.</a:t>
              </a:r>
              <a:endParaRPr lang="zh-CN" altLang="en-US" sz="900" spc="75" dirty="0">
                <a:solidFill>
                  <a:schemeClr val="tx1">
                    <a:lumMod val="50000"/>
                    <a:lumOff val="50000"/>
                  </a:schemeClr>
                </a:solidFill>
                <a:latin typeface="微软雅黑" pitchFamily="34" charset="-122"/>
                <a:ea typeface="微软雅黑" pitchFamily="34" charset="-122"/>
              </a:endParaRPr>
            </a:p>
          </p:txBody>
        </p:sp>
        <p:sp>
          <p:nvSpPr>
            <p:cNvPr id="87" name="文本框 26"/>
            <p:cNvSpPr txBox="1"/>
            <p:nvPr/>
          </p:nvSpPr>
          <p:spPr bwMode="auto">
            <a:xfrm>
              <a:off x="5115304" y="4629752"/>
              <a:ext cx="1961391" cy="369218"/>
            </a:xfrm>
            <a:prstGeom prst="rect">
              <a:avLst/>
            </a:prstGeom>
            <a:noFill/>
          </p:spPr>
          <p:txBody>
            <a:bodyPr wrap="square">
              <a:spAutoFit/>
            </a:bodyPr>
            <a:lstStyle/>
            <a:p>
              <a:pPr algn="ctr">
                <a:defRPr/>
              </a:pPr>
              <a:r>
                <a:rPr lang="zh-CN" altLang="en-US" sz="1200" spc="75" dirty="0">
                  <a:solidFill>
                    <a:schemeClr val="tx1">
                      <a:lumMod val="75000"/>
                      <a:lumOff val="25000"/>
                    </a:schemeClr>
                  </a:solidFill>
                  <a:latin typeface="微软雅黑" pitchFamily="34" charset="-122"/>
                  <a:ea typeface="微软雅黑" pitchFamily="34" charset="-122"/>
                </a:rPr>
                <a:t>Add a title here</a:t>
              </a:r>
            </a:p>
          </p:txBody>
        </p:sp>
        <p:cxnSp>
          <p:nvCxnSpPr>
            <p:cNvPr id="88" name="直接连接符 87"/>
            <p:cNvCxnSpPr/>
            <p:nvPr/>
          </p:nvCxnSpPr>
          <p:spPr>
            <a:xfrm>
              <a:off x="5185942" y="5002128"/>
              <a:ext cx="1813787"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7" name="组合 88"/>
          <p:cNvGrpSpPr/>
          <p:nvPr/>
        </p:nvGrpSpPr>
        <p:grpSpPr>
          <a:xfrm>
            <a:off x="6105662" y="1129889"/>
            <a:ext cx="2252649" cy="2253344"/>
            <a:chOff x="1661810" y="1568370"/>
            <a:chExt cx="3780526" cy="3780526"/>
          </a:xfrm>
        </p:grpSpPr>
        <p:sp>
          <p:nvSpPr>
            <p:cNvPr id="90" name="椭圆 89"/>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801">
                <a:solidFill>
                  <a:srgbClr val="FFFFFF"/>
                </a:solidFill>
                <a:latin typeface="Calibri"/>
                <a:ea typeface="宋体" panose="02010600030101010101" pitchFamily="2" charset="-122"/>
              </a:endParaRPr>
            </a:p>
          </p:txBody>
        </p:sp>
        <p:graphicFrame>
          <p:nvGraphicFramePr>
            <p:cNvPr id="91" name="图表 90"/>
            <p:cNvGraphicFramePr/>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4"/>
            </a:graphicData>
          </a:graphic>
        </p:graphicFrame>
        <p:sp>
          <p:nvSpPr>
            <p:cNvPr id="92" name="椭圆 91"/>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801">
                <a:solidFill>
                  <a:srgbClr val="FFFFFF"/>
                </a:solidFill>
                <a:latin typeface="Calibri"/>
                <a:ea typeface="宋体" panose="02010600030101010101" pitchFamily="2" charset="-122"/>
              </a:endParaRPr>
            </a:p>
          </p:txBody>
        </p:sp>
        <p:sp>
          <p:nvSpPr>
            <p:cNvPr id="93" name="椭圆 92"/>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801">
                <a:solidFill>
                  <a:srgbClr val="FFFFFF"/>
                </a:solidFill>
                <a:latin typeface="Calibri"/>
                <a:ea typeface="宋体" panose="02010600030101010101" pitchFamily="2" charset="-122"/>
              </a:endParaRPr>
            </a:p>
          </p:txBody>
        </p:sp>
      </p:grpSp>
      <p:sp>
        <p:nvSpPr>
          <p:cNvPr id="94" name="矩形 93"/>
          <p:cNvSpPr/>
          <p:nvPr/>
        </p:nvSpPr>
        <p:spPr>
          <a:xfrm>
            <a:off x="6938995" y="2076881"/>
            <a:ext cx="561888" cy="315581"/>
          </a:xfrm>
          <a:prstGeom prst="rect">
            <a:avLst/>
          </a:prstGeom>
        </p:spPr>
        <p:txBody>
          <a:bodyPr wrap="none" lIns="68604" tIns="34302" rIns="68604" bIns="34302">
            <a:spAutoFit/>
          </a:bodyPr>
          <a:lstStyle/>
          <a:p>
            <a:pPr algn="ctr"/>
            <a:r>
              <a:rPr lang="en-US" altLang="zh-CN" sz="1600" dirty="0">
                <a:solidFill>
                  <a:schemeClr val="tx1">
                    <a:lumMod val="75000"/>
                    <a:lumOff val="25000"/>
                  </a:schemeClr>
                </a:solidFill>
                <a:latin typeface="微软雅黑" pitchFamily="34" charset="-122"/>
                <a:ea typeface="微软雅黑" pitchFamily="34" charset="-122"/>
              </a:rPr>
              <a:t>60%</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95" name="椭圆 94"/>
          <p:cNvSpPr/>
          <p:nvPr/>
        </p:nvSpPr>
        <p:spPr>
          <a:xfrm>
            <a:off x="6751455" y="2785326"/>
            <a:ext cx="145504" cy="145550"/>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lIns="68604" tIns="34302" rIns="68604" bIns="34302" rtlCol="0" anchor="ctr"/>
          <a:lstStyle/>
          <a:p>
            <a:pPr algn="ctr">
              <a:defRPr/>
            </a:pPr>
            <a:endParaRPr lang="zh-CN" altLang="en-US" sz="1801">
              <a:solidFill>
                <a:srgbClr val="FFFFFF"/>
              </a:solidFill>
              <a:latin typeface="Calibri"/>
              <a:ea typeface="宋体" panose="02010600030101010101" pitchFamily="2" charset="-122"/>
            </a:endParaRPr>
          </a:p>
        </p:txBody>
      </p:sp>
      <p:grpSp>
        <p:nvGrpSpPr>
          <p:cNvPr id="8" name="组合 95"/>
          <p:cNvGrpSpPr/>
          <p:nvPr/>
        </p:nvGrpSpPr>
        <p:grpSpPr>
          <a:xfrm>
            <a:off x="6370899" y="3361947"/>
            <a:ext cx="1768321" cy="1007000"/>
            <a:chOff x="8642547" y="4629752"/>
            <a:chExt cx="2074679" cy="1341785"/>
          </a:xfrm>
        </p:grpSpPr>
        <p:sp>
          <p:nvSpPr>
            <p:cNvPr id="97" name="文本框 38"/>
            <p:cNvSpPr txBox="1"/>
            <p:nvPr/>
          </p:nvSpPr>
          <p:spPr bwMode="auto">
            <a:xfrm>
              <a:off x="8649257" y="5017724"/>
              <a:ext cx="2067969" cy="953813"/>
            </a:xfrm>
            <a:prstGeom prst="rect">
              <a:avLst/>
            </a:prstGeom>
            <a:noFill/>
          </p:spPr>
          <p:txBody>
            <a:bodyPr wrap="square">
              <a:spAutoFit/>
            </a:bodyPr>
            <a:lstStyle/>
            <a:p>
              <a:pPr>
                <a:lnSpc>
                  <a:spcPct val="150000"/>
                </a:lnSpc>
                <a:defRPr/>
              </a:pPr>
              <a:r>
                <a:rPr lang="zh-CN" altLang="en-US" sz="900" dirty="0">
                  <a:solidFill>
                    <a:schemeClr val="tx1">
                      <a:lumMod val="50000"/>
                      <a:lumOff val="50000"/>
                    </a:schemeClr>
                  </a:solidFill>
                  <a:latin typeface="微软雅黑" pitchFamily="34" charset="-122"/>
                  <a:ea typeface="微软雅黑" pitchFamily="34" charset="-122"/>
                </a:rPr>
                <a:t>Click to enter the specific text of this column, concise description of the sub-item content, please modify according to your specific content as appropriate.</a:t>
              </a:r>
              <a:endParaRPr lang="zh-CN" altLang="en-US" sz="900" spc="75" dirty="0">
                <a:solidFill>
                  <a:schemeClr val="tx1">
                    <a:lumMod val="50000"/>
                    <a:lumOff val="50000"/>
                  </a:schemeClr>
                </a:solidFill>
                <a:latin typeface="微软雅黑" pitchFamily="34" charset="-122"/>
                <a:ea typeface="微软雅黑" pitchFamily="34" charset="-122"/>
              </a:endParaRPr>
            </a:p>
          </p:txBody>
        </p:sp>
        <p:sp>
          <p:nvSpPr>
            <p:cNvPr id="98" name="文本框 39"/>
            <p:cNvSpPr txBox="1"/>
            <p:nvPr/>
          </p:nvSpPr>
          <p:spPr bwMode="auto">
            <a:xfrm>
              <a:off x="8642547" y="4629752"/>
              <a:ext cx="1961391" cy="369218"/>
            </a:xfrm>
            <a:prstGeom prst="rect">
              <a:avLst/>
            </a:prstGeom>
            <a:noFill/>
          </p:spPr>
          <p:txBody>
            <a:bodyPr wrap="square">
              <a:spAutoFit/>
            </a:bodyPr>
            <a:lstStyle/>
            <a:p>
              <a:pPr algn="ctr">
                <a:defRPr/>
              </a:pPr>
              <a:r>
                <a:rPr lang="zh-CN" altLang="en-US" sz="1200" spc="75" dirty="0">
                  <a:solidFill>
                    <a:schemeClr val="tx1">
                      <a:lumMod val="75000"/>
                      <a:lumOff val="25000"/>
                    </a:schemeClr>
                  </a:solidFill>
                  <a:latin typeface="微软雅黑" pitchFamily="34" charset="-122"/>
                  <a:ea typeface="微软雅黑" pitchFamily="34" charset="-122"/>
                </a:rPr>
                <a:t>Add a title here</a:t>
              </a:r>
            </a:p>
          </p:txBody>
        </p:sp>
        <p:cxnSp>
          <p:nvCxnSpPr>
            <p:cNvPr id="99" name="直接连接符 98"/>
            <p:cNvCxnSpPr/>
            <p:nvPr/>
          </p:nvCxnSpPr>
          <p:spPr>
            <a:xfrm>
              <a:off x="8709252" y="5002128"/>
              <a:ext cx="1813787"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1674279"/>
      </p:ext>
    </p:extLst>
  </p:cSld>
  <p:clrMapOvr>
    <a:masterClrMapping/>
  </p:clrMapOvr>
  <p:transition spd="slow" advClick="0" advTm="0">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818379" y="1205862"/>
            <a:ext cx="7510418" cy="3129615"/>
            <a:chOff x="1090793" y="1607951"/>
            <a:chExt cx="10010414" cy="4170085"/>
          </a:xfrm>
        </p:grpSpPr>
        <p:grpSp>
          <p:nvGrpSpPr>
            <p:cNvPr id="3" name="Group 5"/>
            <p:cNvGrpSpPr/>
            <p:nvPr/>
          </p:nvGrpSpPr>
          <p:grpSpPr>
            <a:xfrm>
              <a:off x="8705340" y="1607952"/>
              <a:ext cx="2395867" cy="2227526"/>
              <a:chOff x="8705340" y="1607952"/>
              <a:chExt cx="2395867" cy="2227526"/>
            </a:xfrm>
          </p:grpSpPr>
          <p:grpSp>
            <p:nvGrpSpPr>
              <p:cNvPr id="4" name="Group 4"/>
              <p:cNvGrpSpPr/>
              <p:nvPr/>
            </p:nvGrpSpPr>
            <p:grpSpPr>
              <a:xfrm>
                <a:off x="8705340" y="1607952"/>
                <a:ext cx="2358105" cy="2097263"/>
                <a:chOff x="8705340" y="1607952"/>
                <a:chExt cx="2358105" cy="2097263"/>
              </a:xfrm>
            </p:grpSpPr>
            <p:sp>
              <p:nvSpPr>
                <p:cNvPr id="41" name="Freeform 40"/>
                <p:cNvSpPr/>
                <p:nvPr/>
              </p:nvSpPr>
              <p:spPr>
                <a:xfrm rot="16200000">
                  <a:off x="8706848" y="1606447"/>
                  <a:ext cx="1180703" cy="1183716"/>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003"/>
                  <a:endParaRPr lang="en-US" sz="1300" dirty="0">
                    <a:solidFill>
                      <a:prstClr val="white"/>
                    </a:solidFill>
                  </a:endParaRPr>
                </a:p>
              </p:txBody>
            </p:sp>
            <p:sp>
              <p:nvSpPr>
                <p:cNvPr id="42" name="Freeform 41"/>
                <p:cNvSpPr/>
                <p:nvPr/>
              </p:nvSpPr>
              <p:spPr>
                <a:xfrm>
                  <a:off x="9882743" y="1607952"/>
                  <a:ext cx="1180702" cy="1183716"/>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003"/>
                  <a:endParaRPr lang="en-US" sz="1300" dirty="0">
                    <a:solidFill>
                      <a:prstClr val="white"/>
                    </a:solidFill>
                  </a:endParaRPr>
                </a:p>
              </p:txBody>
            </p:sp>
            <p:sp>
              <p:nvSpPr>
                <p:cNvPr id="45" name="Rectangle 44"/>
                <p:cNvSpPr/>
                <p:nvPr/>
              </p:nvSpPr>
              <p:spPr>
                <a:xfrm>
                  <a:off x="8705340" y="2785320"/>
                  <a:ext cx="455854" cy="9193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003"/>
                  <a:endParaRPr lang="id-ID" sz="1300" dirty="0">
                    <a:solidFill>
                      <a:prstClr val="white"/>
                    </a:solidFill>
                  </a:endParaRPr>
                </a:p>
              </p:txBody>
            </p:sp>
            <p:sp>
              <p:nvSpPr>
                <p:cNvPr id="46" name="Rectangle 45"/>
                <p:cNvSpPr/>
                <p:nvPr/>
              </p:nvSpPr>
              <p:spPr>
                <a:xfrm>
                  <a:off x="10607442" y="2785321"/>
                  <a:ext cx="455854" cy="9198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003"/>
                  <a:endParaRPr lang="id-ID" sz="1300" dirty="0">
                    <a:solidFill>
                      <a:prstClr val="white"/>
                    </a:solidFill>
                  </a:endParaRPr>
                </a:p>
              </p:txBody>
            </p:sp>
          </p:grpSp>
          <p:sp>
            <p:nvSpPr>
              <p:cNvPr id="47" name="Rectangle 7"/>
              <p:cNvSpPr/>
              <p:nvPr/>
            </p:nvSpPr>
            <p:spPr>
              <a:xfrm rot="2700000">
                <a:off x="10575857" y="3310128"/>
                <a:ext cx="525350" cy="525350"/>
              </a:xfrm>
              <a:custGeom>
                <a:avLst/>
                <a:gdLst>
                  <a:gd name="connsiteX0" fmla="*/ 0 w 764402"/>
                  <a:gd name="connsiteY0" fmla="*/ 0 h 764402"/>
                  <a:gd name="connsiteX1" fmla="*/ 764402 w 764402"/>
                  <a:gd name="connsiteY1" fmla="*/ 0 h 764402"/>
                  <a:gd name="connsiteX2" fmla="*/ 764402 w 764402"/>
                  <a:gd name="connsiteY2" fmla="*/ 764402 h 764402"/>
                  <a:gd name="connsiteX3" fmla="*/ 0 w 764402"/>
                  <a:gd name="connsiteY3" fmla="*/ 764402 h 764402"/>
                  <a:gd name="connsiteX4" fmla="*/ 0 w 764402"/>
                  <a:gd name="connsiteY4" fmla="*/ 0 h 764402"/>
                  <a:gd name="connsiteX0" fmla="*/ 0 w 764402"/>
                  <a:gd name="connsiteY0" fmla="*/ 764402 h 764402"/>
                  <a:gd name="connsiteX1" fmla="*/ 764402 w 764402"/>
                  <a:gd name="connsiteY1" fmla="*/ 0 h 764402"/>
                  <a:gd name="connsiteX2" fmla="*/ 764402 w 764402"/>
                  <a:gd name="connsiteY2" fmla="*/ 764402 h 764402"/>
                  <a:gd name="connsiteX3" fmla="*/ 0 w 764402"/>
                  <a:gd name="connsiteY3" fmla="*/ 764402 h 764402"/>
                </a:gdLst>
                <a:ahLst/>
                <a:cxnLst>
                  <a:cxn ang="0">
                    <a:pos x="connsiteX0" y="connsiteY0"/>
                  </a:cxn>
                  <a:cxn ang="0">
                    <a:pos x="connsiteX1" y="connsiteY1"/>
                  </a:cxn>
                  <a:cxn ang="0">
                    <a:pos x="connsiteX2" y="connsiteY2"/>
                  </a:cxn>
                  <a:cxn ang="0">
                    <a:pos x="connsiteX3" y="connsiteY3"/>
                  </a:cxn>
                </a:cxnLst>
                <a:rect l="l" t="t" r="r" b="b"/>
                <a:pathLst>
                  <a:path w="764402" h="764402">
                    <a:moveTo>
                      <a:pt x="0" y="764402"/>
                    </a:moveTo>
                    <a:lnTo>
                      <a:pt x="764402" y="0"/>
                    </a:lnTo>
                    <a:lnTo>
                      <a:pt x="764402" y="764402"/>
                    </a:lnTo>
                    <a:lnTo>
                      <a:pt x="0" y="76440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003"/>
                <a:endParaRPr lang="en-US" sz="1300" dirty="0">
                  <a:solidFill>
                    <a:prstClr val="white"/>
                  </a:solidFill>
                </a:endParaRPr>
              </a:p>
            </p:txBody>
          </p:sp>
        </p:grpSp>
        <p:grpSp>
          <p:nvGrpSpPr>
            <p:cNvPr id="5" name="Group 47"/>
            <p:cNvGrpSpPr/>
            <p:nvPr/>
          </p:nvGrpSpPr>
          <p:grpSpPr>
            <a:xfrm>
              <a:off x="6794671" y="3550510"/>
              <a:ext cx="2394955" cy="2227526"/>
              <a:chOff x="3371475" y="3681979"/>
              <a:chExt cx="1984589" cy="1845848"/>
            </a:xfrm>
            <a:solidFill>
              <a:schemeClr val="accent5"/>
            </a:solidFill>
          </p:grpSpPr>
          <p:sp>
            <p:nvSpPr>
              <p:cNvPr id="50" name="Freeform 49"/>
              <p:cNvSpPr/>
              <p:nvPr/>
            </p:nvSpPr>
            <p:spPr>
              <a:xfrm rot="16200000" flipH="1">
                <a:off x="3372725" y="4548183"/>
                <a:ext cx="978394" cy="980891"/>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003"/>
                <a:endParaRPr lang="en-US" sz="1300" dirty="0">
                  <a:solidFill>
                    <a:prstClr val="white"/>
                  </a:solidFill>
                </a:endParaRPr>
              </a:p>
            </p:txBody>
          </p:sp>
          <p:sp>
            <p:nvSpPr>
              <p:cNvPr id="51" name="Freeform 50"/>
              <p:cNvSpPr/>
              <p:nvPr/>
            </p:nvSpPr>
            <p:spPr>
              <a:xfrm rot="10800000" flipH="1">
                <a:off x="4346378" y="4546936"/>
                <a:ext cx="978394" cy="980891"/>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003"/>
                <a:endParaRPr lang="en-US" sz="1300" dirty="0">
                  <a:solidFill>
                    <a:prstClr val="white"/>
                  </a:solidFill>
                </a:endParaRPr>
              </a:p>
            </p:txBody>
          </p:sp>
          <p:sp>
            <p:nvSpPr>
              <p:cNvPr id="52" name="Rectangle 51"/>
              <p:cNvSpPr/>
              <p:nvPr/>
            </p:nvSpPr>
            <p:spPr>
              <a:xfrm rot="10800000" flipH="1">
                <a:off x="3371475" y="3790370"/>
                <a:ext cx="377745" cy="7618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003"/>
                <a:endParaRPr lang="id-ID" sz="1300" dirty="0">
                  <a:solidFill>
                    <a:prstClr val="white"/>
                  </a:solidFill>
                </a:endParaRPr>
              </a:p>
            </p:txBody>
          </p:sp>
          <p:sp>
            <p:nvSpPr>
              <p:cNvPr id="53" name="Rectangle 52"/>
              <p:cNvSpPr/>
              <p:nvPr/>
            </p:nvSpPr>
            <p:spPr>
              <a:xfrm rot="10800000" flipH="1">
                <a:off x="4946904" y="3789922"/>
                <a:ext cx="377745" cy="7622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003"/>
                <a:endParaRPr lang="id-ID" sz="1300" dirty="0">
                  <a:solidFill>
                    <a:prstClr val="white"/>
                  </a:solidFill>
                </a:endParaRPr>
              </a:p>
            </p:txBody>
          </p:sp>
          <p:sp>
            <p:nvSpPr>
              <p:cNvPr id="54" name="Rectangle 7"/>
              <p:cNvSpPr/>
              <p:nvPr/>
            </p:nvSpPr>
            <p:spPr>
              <a:xfrm rot="8100000" flipH="1">
                <a:off x="4920731" y="3681979"/>
                <a:ext cx="435333" cy="435333"/>
              </a:xfrm>
              <a:custGeom>
                <a:avLst/>
                <a:gdLst>
                  <a:gd name="connsiteX0" fmla="*/ 0 w 764402"/>
                  <a:gd name="connsiteY0" fmla="*/ 0 h 764402"/>
                  <a:gd name="connsiteX1" fmla="*/ 764402 w 764402"/>
                  <a:gd name="connsiteY1" fmla="*/ 0 h 764402"/>
                  <a:gd name="connsiteX2" fmla="*/ 764402 w 764402"/>
                  <a:gd name="connsiteY2" fmla="*/ 764402 h 764402"/>
                  <a:gd name="connsiteX3" fmla="*/ 0 w 764402"/>
                  <a:gd name="connsiteY3" fmla="*/ 764402 h 764402"/>
                  <a:gd name="connsiteX4" fmla="*/ 0 w 764402"/>
                  <a:gd name="connsiteY4" fmla="*/ 0 h 764402"/>
                  <a:gd name="connsiteX0" fmla="*/ 0 w 764402"/>
                  <a:gd name="connsiteY0" fmla="*/ 764402 h 764402"/>
                  <a:gd name="connsiteX1" fmla="*/ 764402 w 764402"/>
                  <a:gd name="connsiteY1" fmla="*/ 0 h 764402"/>
                  <a:gd name="connsiteX2" fmla="*/ 764402 w 764402"/>
                  <a:gd name="connsiteY2" fmla="*/ 764402 h 764402"/>
                  <a:gd name="connsiteX3" fmla="*/ 0 w 764402"/>
                  <a:gd name="connsiteY3" fmla="*/ 764402 h 764402"/>
                </a:gdLst>
                <a:ahLst/>
                <a:cxnLst>
                  <a:cxn ang="0">
                    <a:pos x="connsiteX0" y="connsiteY0"/>
                  </a:cxn>
                  <a:cxn ang="0">
                    <a:pos x="connsiteX1" y="connsiteY1"/>
                  </a:cxn>
                  <a:cxn ang="0">
                    <a:pos x="connsiteX2" y="connsiteY2"/>
                  </a:cxn>
                  <a:cxn ang="0">
                    <a:pos x="connsiteX3" y="connsiteY3"/>
                  </a:cxn>
                </a:cxnLst>
                <a:rect l="l" t="t" r="r" b="b"/>
                <a:pathLst>
                  <a:path w="764402" h="764402">
                    <a:moveTo>
                      <a:pt x="0" y="764402"/>
                    </a:moveTo>
                    <a:lnTo>
                      <a:pt x="764402" y="0"/>
                    </a:lnTo>
                    <a:lnTo>
                      <a:pt x="764402" y="764402"/>
                    </a:lnTo>
                    <a:lnTo>
                      <a:pt x="0" y="76440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003"/>
                <a:endParaRPr lang="en-US" sz="1300" dirty="0">
                  <a:solidFill>
                    <a:prstClr val="white"/>
                  </a:solidFill>
                </a:endParaRPr>
              </a:p>
            </p:txBody>
          </p:sp>
        </p:grpSp>
        <p:grpSp>
          <p:nvGrpSpPr>
            <p:cNvPr id="6" name="Group 2"/>
            <p:cNvGrpSpPr/>
            <p:nvPr/>
          </p:nvGrpSpPr>
          <p:grpSpPr>
            <a:xfrm>
              <a:off x="4892568" y="1607952"/>
              <a:ext cx="2395867" cy="2227526"/>
              <a:chOff x="4892568" y="1607952"/>
              <a:chExt cx="2395867" cy="2227526"/>
            </a:xfrm>
          </p:grpSpPr>
          <p:sp>
            <p:nvSpPr>
              <p:cNvPr id="55" name="Freeform 54"/>
              <p:cNvSpPr/>
              <p:nvPr/>
            </p:nvSpPr>
            <p:spPr>
              <a:xfrm rot="16200000">
                <a:off x="4894076" y="1606447"/>
                <a:ext cx="1180703" cy="1183716"/>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003"/>
                <a:endParaRPr lang="en-US" sz="1300" dirty="0">
                  <a:solidFill>
                    <a:prstClr val="white"/>
                  </a:solidFill>
                </a:endParaRPr>
              </a:p>
            </p:txBody>
          </p:sp>
          <p:sp>
            <p:nvSpPr>
              <p:cNvPr id="56" name="Freeform 55"/>
              <p:cNvSpPr/>
              <p:nvPr/>
            </p:nvSpPr>
            <p:spPr>
              <a:xfrm>
                <a:off x="6069971" y="1607952"/>
                <a:ext cx="1180702" cy="1183716"/>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003"/>
                <a:endParaRPr lang="en-US" sz="1300" dirty="0">
                  <a:solidFill>
                    <a:prstClr val="white"/>
                  </a:solidFill>
                </a:endParaRPr>
              </a:p>
            </p:txBody>
          </p:sp>
          <p:sp>
            <p:nvSpPr>
              <p:cNvPr id="57" name="Rectangle 56"/>
              <p:cNvSpPr/>
              <p:nvPr/>
            </p:nvSpPr>
            <p:spPr>
              <a:xfrm>
                <a:off x="4892568" y="2785320"/>
                <a:ext cx="455854" cy="91935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003"/>
                <a:endParaRPr lang="id-ID" sz="1300" dirty="0">
                  <a:solidFill>
                    <a:prstClr val="white"/>
                  </a:solidFill>
                </a:endParaRPr>
              </a:p>
            </p:txBody>
          </p:sp>
          <p:sp>
            <p:nvSpPr>
              <p:cNvPr id="58" name="Rectangle 57"/>
              <p:cNvSpPr/>
              <p:nvPr/>
            </p:nvSpPr>
            <p:spPr>
              <a:xfrm>
                <a:off x="6794671" y="2785321"/>
                <a:ext cx="455854" cy="9198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003"/>
                <a:endParaRPr lang="id-ID" sz="1300" dirty="0">
                  <a:solidFill>
                    <a:prstClr val="white"/>
                  </a:solidFill>
                </a:endParaRPr>
              </a:p>
            </p:txBody>
          </p:sp>
          <p:sp>
            <p:nvSpPr>
              <p:cNvPr id="59" name="Rectangle 7"/>
              <p:cNvSpPr/>
              <p:nvPr/>
            </p:nvSpPr>
            <p:spPr>
              <a:xfrm rot="2700000">
                <a:off x="6763085" y="3310128"/>
                <a:ext cx="525350" cy="525350"/>
              </a:xfrm>
              <a:custGeom>
                <a:avLst/>
                <a:gdLst>
                  <a:gd name="connsiteX0" fmla="*/ 0 w 764402"/>
                  <a:gd name="connsiteY0" fmla="*/ 0 h 764402"/>
                  <a:gd name="connsiteX1" fmla="*/ 764402 w 764402"/>
                  <a:gd name="connsiteY1" fmla="*/ 0 h 764402"/>
                  <a:gd name="connsiteX2" fmla="*/ 764402 w 764402"/>
                  <a:gd name="connsiteY2" fmla="*/ 764402 h 764402"/>
                  <a:gd name="connsiteX3" fmla="*/ 0 w 764402"/>
                  <a:gd name="connsiteY3" fmla="*/ 764402 h 764402"/>
                  <a:gd name="connsiteX4" fmla="*/ 0 w 764402"/>
                  <a:gd name="connsiteY4" fmla="*/ 0 h 764402"/>
                  <a:gd name="connsiteX0" fmla="*/ 0 w 764402"/>
                  <a:gd name="connsiteY0" fmla="*/ 764402 h 764402"/>
                  <a:gd name="connsiteX1" fmla="*/ 764402 w 764402"/>
                  <a:gd name="connsiteY1" fmla="*/ 0 h 764402"/>
                  <a:gd name="connsiteX2" fmla="*/ 764402 w 764402"/>
                  <a:gd name="connsiteY2" fmla="*/ 764402 h 764402"/>
                  <a:gd name="connsiteX3" fmla="*/ 0 w 764402"/>
                  <a:gd name="connsiteY3" fmla="*/ 764402 h 764402"/>
                </a:gdLst>
                <a:ahLst/>
                <a:cxnLst>
                  <a:cxn ang="0">
                    <a:pos x="connsiteX0" y="connsiteY0"/>
                  </a:cxn>
                  <a:cxn ang="0">
                    <a:pos x="connsiteX1" y="connsiteY1"/>
                  </a:cxn>
                  <a:cxn ang="0">
                    <a:pos x="connsiteX2" y="connsiteY2"/>
                  </a:cxn>
                  <a:cxn ang="0">
                    <a:pos x="connsiteX3" y="connsiteY3"/>
                  </a:cxn>
                </a:cxnLst>
                <a:rect l="l" t="t" r="r" b="b"/>
                <a:pathLst>
                  <a:path w="764402" h="764402">
                    <a:moveTo>
                      <a:pt x="0" y="764402"/>
                    </a:moveTo>
                    <a:lnTo>
                      <a:pt x="764402" y="0"/>
                    </a:lnTo>
                    <a:lnTo>
                      <a:pt x="764402" y="764402"/>
                    </a:lnTo>
                    <a:lnTo>
                      <a:pt x="0" y="76440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003"/>
                <a:endParaRPr lang="en-US" sz="1300" dirty="0">
                  <a:solidFill>
                    <a:prstClr val="white"/>
                  </a:solidFill>
                </a:endParaRPr>
              </a:p>
            </p:txBody>
          </p:sp>
        </p:grpSp>
        <p:grpSp>
          <p:nvGrpSpPr>
            <p:cNvPr id="7" name="Group 59"/>
            <p:cNvGrpSpPr/>
            <p:nvPr/>
          </p:nvGrpSpPr>
          <p:grpSpPr>
            <a:xfrm>
              <a:off x="2992895" y="3550510"/>
              <a:ext cx="2394955" cy="2227526"/>
              <a:chOff x="3371475" y="3681979"/>
              <a:chExt cx="1984589" cy="1845848"/>
            </a:xfrm>
            <a:solidFill>
              <a:schemeClr val="accent2"/>
            </a:solidFill>
          </p:grpSpPr>
          <p:sp>
            <p:nvSpPr>
              <p:cNvPr id="61" name="Freeform 60"/>
              <p:cNvSpPr/>
              <p:nvPr/>
            </p:nvSpPr>
            <p:spPr>
              <a:xfrm rot="16200000" flipH="1">
                <a:off x="3372725" y="4548183"/>
                <a:ext cx="978394" cy="980891"/>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003"/>
                <a:endParaRPr lang="en-US" sz="1300" dirty="0">
                  <a:solidFill>
                    <a:prstClr val="white"/>
                  </a:solidFill>
                </a:endParaRPr>
              </a:p>
            </p:txBody>
          </p:sp>
          <p:sp>
            <p:nvSpPr>
              <p:cNvPr id="62" name="Freeform 61"/>
              <p:cNvSpPr/>
              <p:nvPr/>
            </p:nvSpPr>
            <p:spPr>
              <a:xfrm rot="10800000" flipH="1">
                <a:off x="4346378" y="4546936"/>
                <a:ext cx="978394" cy="980891"/>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003"/>
                <a:endParaRPr lang="en-US" sz="1300" dirty="0">
                  <a:solidFill>
                    <a:prstClr val="white"/>
                  </a:solidFill>
                </a:endParaRPr>
              </a:p>
            </p:txBody>
          </p:sp>
          <p:sp>
            <p:nvSpPr>
              <p:cNvPr id="63" name="Rectangle 62"/>
              <p:cNvSpPr/>
              <p:nvPr/>
            </p:nvSpPr>
            <p:spPr>
              <a:xfrm rot="10800000" flipH="1">
                <a:off x="3371475" y="3790370"/>
                <a:ext cx="377745" cy="7618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003"/>
                <a:endParaRPr lang="id-ID" sz="1300" dirty="0">
                  <a:solidFill>
                    <a:prstClr val="white"/>
                  </a:solidFill>
                </a:endParaRPr>
              </a:p>
            </p:txBody>
          </p:sp>
          <p:sp>
            <p:nvSpPr>
              <p:cNvPr id="64" name="Rectangle 63"/>
              <p:cNvSpPr/>
              <p:nvPr/>
            </p:nvSpPr>
            <p:spPr>
              <a:xfrm rot="10800000" flipH="1">
                <a:off x="4946904" y="3789922"/>
                <a:ext cx="377745" cy="7622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003"/>
                <a:endParaRPr lang="id-ID" sz="1300" dirty="0">
                  <a:solidFill>
                    <a:prstClr val="white"/>
                  </a:solidFill>
                </a:endParaRPr>
              </a:p>
            </p:txBody>
          </p:sp>
          <p:sp>
            <p:nvSpPr>
              <p:cNvPr id="65" name="Rectangle 7"/>
              <p:cNvSpPr/>
              <p:nvPr/>
            </p:nvSpPr>
            <p:spPr>
              <a:xfrm rot="8100000" flipH="1">
                <a:off x="4920731" y="3681979"/>
                <a:ext cx="435333" cy="435333"/>
              </a:xfrm>
              <a:custGeom>
                <a:avLst/>
                <a:gdLst>
                  <a:gd name="connsiteX0" fmla="*/ 0 w 764402"/>
                  <a:gd name="connsiteY0" fmla="*/ 0 h 764402"/>
                  <a:gd name="connsiteX1" fmla="*/ 764402 w 764402"/>
                  <a:gd name="connsiteY1" fmla="*/ 0 h 764402"/>
                  <a:gd name="connsiteX2" fmla="*/ 764402 w 764402"/>
                  <a:gd name="connsiteY2" fmla="*/ 764402 h 764402"/>
                  <a:gd name="connsiteX3" fmla="*/ 0 w 764402"/>
                  <a:gd name="connsiteY3" fmla="*/ 764402 h 764402"/>
                  <a:gd name="connsiteX4" fmla="*/ 0 w 764402"/>
                  <a:gd name="connsiteY4" fmla="*/ 0 h 764402"/>
                  <a:gd name="connsiteX0" fmla="*/ 0 w 764402"/>
                  <a:gd name="connsiteY0" fmla="*/ 764402 h 764402"/>
                  <a:gd name="connsiteX1" fmla="*/ 764402 w 764402"/>
                  <a:gd name="connsiteY1" fmla="*/ 0 h 764402"/>
                  <a:gd name="connsiteX2" fmla="*/ 764402 w 764402"/>
                  <a:gd name="connsiteY2" fmla="*/ 764402 h 764402"/>
                  <a:gd name="connsiteX3" fmla="*/ 0 w 764402"/>
                  <a:gd name="connsiteY3" fmla="*/ 764402 h 764402"/>
                </a:gdLst>
                <a:ahLst/>
                <a:cxnLst>
                  <a:cxn ang="0">
                    <a:pos x="connsiteX0" y="connsiteY0"/>
                  </a:cxn>
                  <a:cxn ang="0">
                    <a:pos x="connsiteX1" y="connsiteY1"/>
                  </a:cxn>
                  <a:cxn ang="0">
                    <a:pos x="connsiteX2" y="connsiteY2"/>
                  </a:cxn>
                  <a:cxn ang="0">
                    <a:pos x="connsiteX3" y="connsiteY3"/>
                  </a:cxn>
                </a:cxnLst>
                <a:rect l="l" t="t" r="r" b="b"/>
                <a:pathLst>
                  <a:path w="764402" h="764402">
                    <a:moveTo>
                      <a:pt x="0" y="764402"/>
                    </a:moveTo>
                    <a:lnTo>
                      <a:pt x="764402" y="0"/>
                    </a:lnTo>
                    <a:lnTo>
                      <a:pt x="764402" y="764402"/>
                    </a:lnTo>
                    <a:lnTo>
                      <a:pt x="0" y="76440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003"/>
                <a:endParaRPr lang="en-US" sz="1300" dirty="0">
                  <a:solidFill>
                    <a:prstClr val="white"/>
                  </a:solidFill>
                </a:endParaRPr>
              </a:p>
            </p:txBody>
          </p:sp>
        </p:grpSp>
        <p:grpSp>
          <p:nvGrpSpPr>
            <p:cNvPr id="8" name="Group 1"/>
            <p:cNvGrpSpPr/>
            <p:nvPr/>
          </p:nvGrpSpPr>
          <p:grpSpPr>
            <a:xfrm>
              <a:off x="1090793" y="1607951"/>
              <a:ext cx="2395869" cy="2227527"/>
              <a:chOff x="1090793" y="1607951"/>
              <a:chExt cx="2395869" cy="2227527"/>
            </a:xfrm>
            <a:solidFill>
              <a:schemeClr val="accent1"/>
            </a:solidFill>
          </p:grpSpPr>
          <p:sp>
            <p:nvSpPr>
              <p:cNvPr id="66" name="Freeform 65"/>
              <p:cNvSpPr/>
              <p:nvPr/>
            </p:nvSpPr>
            <p:spPr>
              <a:xfrm rot="16200000">
                <a:off x="1092301" y="1606447"/>
                <a:ext cx="1180703" cy="1183716"/>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003"/>
                <a:endParaRPr lang="en-US" sz="1300" dirty="0">
                  <a:solidFill>
                    <a:prstClr val="white"/>
                  </a:solidFill>
                </a:endParaRPr>
              </a:p>
            </p:txBody>
          </p:sp>
          <p:sp>
            <p:nvSpPr>
              <p:cNvPr id="67" name="Freeform 66"/>
              <p:cNvSpPr/>
              <p:nvPr/>
            </p:nvSpPr>
            <p:spPr>
              <a:xfrm>
                <a:off x="2268196" y="1607951"/>
                <a:ext cx="1180702" cy="1183716"/>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003"/>
                <a:endParaRPr lang="en-US" sz="1300" dirty="0">
                  <a:solidFill>
                    <a:prstClr val="white"/>
                  </a:solidFill>
                </a:endParaRPr>
              </a:p>
            </p:txBody>
          </p:sp>
          <p:sp>
            <p:nvSpPr>
              <p:cNvPr id="68" name="Rectangle 67"/>
              <p:cNvSpPr/>
              <p:nvPr/>
            </p:nvSpPr>
            <p:spPr>
              <a:xfrm>
                <a:off x="1090793" y="2785319"/>
                <a:ext cx="455854" cy="9193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003"/>
                <a:endParaRPr lang="id-ID" sz="1300" dirty="0">
                  <a:solidFill>
                    <a:prstClr val="white"/>
                  </a:solidFill>
                </a:endParaRPr>
              </a:p>
            </p:txBody>
          </p:sp>
          <p:sp>
            <p:nvSpPr>
              <p:cNvPr id="69" name="Rectangle 68"/>
              <p:cNvSpPr/>
              <p:nvPr/>
            </p:nvSpPr>
            <p:spPr>
              <a:xfrm>
                <a:off x="2992895" y="2785319"/>
                <a:ext cx="455854" cy="9198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003"/>
                <a:endParaRPr lang="id-ID" sz="1300" dirty="0">
                  <a:solidFill>
                    <a:prstClr val="white"/>
                  </a:solidFill>
                </a:endParaRPr>
              </a:p>
            </p:txBody>
          </p:sp>
          <p:sp>
            <p:nvSpPr>
              <p:cNvPr id="102" name="Rectangle 7"/>
              <p:cNvSpPr/>
              <p:nvPr/>
            </p:nvSpPr>
            <p:spPr>
              <a:xfrm rot="2700000">
                <a:off x="2961312" y="3310128"/>
                <a:ext cx="525350" cy="525350"/>
              </a:xfrm>
              <a:custGeom>
                <a:avLst/>
                <a:gdLst>
                  <a:gd name="connsiteX0" fmla="*/ 0 w 764402"/>
                  <a:gd name="connsiteY0" fmla="*/ 0 h 764402"/>
                  <a:gd name="connsiteX1" fmla="*/ 764402 w 764402"/>
                  <a:gd name="connsiteY1" fmla="*/ 0 h 764402"/>
                  <a:gd name="connsiteX2" fmla="*/ 764402 w 764402"/>
                  <a:gd name="connsiteY2" fmla="*/ 764402 h 764402"/>
                  <a:gd name="connsiteX3" fmla="*/ 0 w 764402"/>
                  <a:gd name="connsiteY3" fmla="*/ 764402 h 764402"/>
                  <a:gd name="connsiteX4" fmla="*/ 0 w 764402"/>
                  <a:gd name="connsiteY4" fmla="*/ 0 h 764402"/>
                  <a:gd name="connsiteX0" fmla="*/ 0 w 764402"/>
                  <a:gd name="connsiteY0" fmla="*/ 764402 h 764402"/>
                  <a:gd name="connsiteX1" fmla="*/ 764402 w 764402"/>
                  <a:gd name="connsiteY1" fmla="*/ 0 h 764402"/>
                  <a:gd name="connsiteX2" fmla="*/ 764402 w 764402"/>
                  <a:gd name="connsiteY2" fmla="*/ 764402 h 764402"/>
                  <a:gd name="connsiteX3" fmla="*/ 0 w 764402"/>
                  <a:gd name="connsiteY3" fmla="*/ 764402 h 764402"/>
                </a:gdLst>
                <a:ahLst/>
                <a:cxnLst>
                  <a:cxn ang="0">
                    <a:pos x="connsiteX0" y="connsiteY0"/>
                  </a:cxn>
                  <a:cxn ang="0">
                    <a:pos x="connsiteX1" y="connsiteY1"/>
                  </a:cxn>
                  <a:cxn ang="0">
                    <a:pos x="connsiteX2" y="connsiteY2"/>
                  </a:cxn>
                  <a:cxn ang="0">
                    <a:pos x="connsiteX3" y="connsiteY3"/>
                  </a:cxn>
                </a:cxnLst>
                <a:rect l="l" t="t" r="r" b="b"/>
                <a:pathLst>
                  <a:path w="764402" h="764402">
                    <a:moveTo>
                      <a:pt x="0" y="764402"/>
                    </a:moveTo>
                    <a:lnTo>
                      <a:pt x="764402" y="0"/>
                    </a:lnTo>
                    <a:lnTo>
                      <a:pt x="764402" y="764402"/>
                    </a:lnTo>
                    <a:lnTo>
                      <a:pt x="0" y="76440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003"/>
                <a:endParaRPr lang="en-US" sz="1300" dirty="0">
                  <a:solidFill>
                    <a:prstClr val="white"/>
                  </a:solidFill>
                </a:endParaRPr>
              </a:p>
            </p:txBody>
          </p:sp>
        </p:grpSp>
      </p:grpSp>
      <p:sp>
        <p:nvSpPr>
          <p:cNvPr id="103" name="Text Placeholder 32"/>
          <p:cNvSpPr txBox="1">
            <a:spLocks/>
          </p:cNvSpPr>
          <p:nvPr/>
        </p:nvSpPr>
        <p:spPr>
          <a:xfrm>
            <a:off x="1143474" y="2852088"/>
            <a:ext cx="1053025" cy="62086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700" dirty="0">
                <a:solidFill>
                  <a:schemeClr val="tx1">
                    <a:lumMod val="50000"/>
                    <a:lumOff val="50000"/>
                  </a:schemeClr>
                </a:solidFill>
                <a:latin typeface="微软雅黑"/>
              </a:rPr>
              <a:t>Add a detailed text description here, suggesting that the title is relevant and conforms to the overall language style, and that the language description be as concise and vivid as possible.</a:t>
            </a:r>
            <a:endParaRPr lang="en-US" sz="700" dirty="0">
              <a:solidFill>
                <a:schemeClr val="tx1">
                  <a:lumMod val="50000"/>
                  <a:lumOff val="50000"/>
                </a:schemeClr>
              </a:solidFill>
              <a:latin typeface="微软雅黑"/>
            </a:endParaRPr>
          </a:p>
        </p:txBody>
      </p:sp>
      <p:sp>
        <p:nvSpPr>
          <p:cNvPr id="104" name="Text Placeholder 33"/>
          <p:cNvSpPr txBox="1">
            <a:spLocks/>
          </p:cNvSpPr>
          <p:nvPr/>
        </p:nvSpPr>
        <p:spPr>
          <a:xfrm>
            <a:off x="1298776" y="2441169"/>
            <a:ext cx="834234" cy="32015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10000"/>
              </a:lnSpc>
              <a:spcBef>
                <a:spcPts val="0"/>
              </a:spcBef>
              <a:buNone/>
            </a:pPr>
            <a:r>
              <a:rPr lang="zh-CN" altLang="en-US" sz="1050" dirty="0">
                <a:solidFill>
                  <a:srgbClr val="32424F"/>
                </a:solidFill>
                <a:latin typeface="微软雅黑"/>
              </a:rPr>
              <a:t>Creative</a:t>
            </a:r>
            <a:endParaRPr lang="en-AU" sz="1050" dirty="0">
              <a:solidFill>
                <a:srgbClr val="32424F"/>
              </a:solidFill>
              <a:latin typeface="微软雅黑"/>
            </a:endParaRPr>
          </a:p>
          <a:p>
            <a:pPr marL="0" indent="0" algn="ctr">
              <a:lnSpc>
                <a:spcPct val="110000"/>
              </a:lnSpc>
              <a:spcBef>
                <a:spcPts val="0"/>
              </a:spcBef>
              <a:buNone/>
            </a:pPr>
            <a:r>
              <a:rPr lang="zh-CN" altLang="en-US" sz="1050" dirty="0">
                <a:solidFill>
                  <a:srgbClr val="32424F"/>
                </a:solidFill>
                <a:latin typeface="微软雅黑"/>
              </a:rPr>
              <a:t>Strategy</a:t>
            </a:r>
            <a:endParaRPr lang="en-AU" sz="1050" dirty="0">
              <a:solidFill>
                <a:srgbClr val="32424F"/>
              </a:solidFill>
              <a:latin typeface="微软雅黑"/>
            </a:endParaRPr>
          </a:p>
        </p:txBody>
      </p:sp>
      <p:sp>
        <p:nvSpPr>
          <p:cNvPr id="105" name="Oval 104"/>
          <p:cNvSpPr>
            <a:spLocks noChangeAspect="1"/>
          </p:cNvSpPr>
          <p:nvPr/>
        </p:nvSpPr>
        <p:spPr>
          <a:xfrm>
            <a:off x="1486463" y="1836809"/>
            <a:ext cx="458856" cy="4589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608" tIns="34304" rIns="68608" bIns="34304" numCol="1" spcCol="0" rtlCol="0" fromWordArt="0" anchor="ctr" anchorCtr="0" forceAA="0" compatLnSpc="1">
            <a:prstTxWarp prst="textNoShape">
              <a:avLst/>
            </a:prstTxWarp>
            <a:noAutofit/>
          </a:bodyPr>
          <a:lstStyle/>
          <a:p>
            <a:pPr algn="ctr" defTabSz="686003"/>
            <a:r>
              <a:rPr lang="en-AU" sz="1300" dirty="0">
                <a:solidFill>
                  <a:prstClr val="white"/>
                </a:solidFill>
              </a:rPr>
              <a:t>1</a:t>
            </a:r>
            <a:endParaRPr lang="en-US" sz="1300" dirty="0">
              <a:solidFill>
                <a:prstClr val="white"/>
              </a:solidFill>
            </a:endParaRPr>
          </a:p>
        </p:txBody>
      </p:sp>
      <p:sp>
        <p:nvSpPr>
          <p:cNvPr id="106" name="Text Placeholder 32"/>
          <p:cNvSpPr txBox="1">
            <a:spLocks/>
          </p:cNvSpPr>
          <p:nvPr/>
        </p:nvSpPr>
        <p:spPr>
          <a:xfrm>
            <a:off x="4133436" y="2852088"/>
            <a:ext cx="944383" cy="69290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700" dirty="0">
                <a:solidFill>
                  <a:schemeClr val="tx1">
                    <a:lumMod val="50000"/>
                    <a:lumOff val="50000"/>
                  </a:schemeClr>
                </a:solidFill>
                <a:latin typeface="微软雅黑"/>
              </a:rPr>
              <a:t>Add a detailed text description here, suggesting that the title is relevant and conforms to the overall language style, and that the language description be as concise and vivid as possible.</a:t>
            </a:r>
            <a:endParaRPr lang="en-US" sz="700" dirty="0">
              <a:solidFill>
                <a:schemeClr val="tx1">
                  <a:lumMod val="50000"/>
                  <a:lumOff val="50000"/>
                </a:schemeClr>
              </a:solidFill>
              <a:latin typeface="微软雅黑"/>
            </a:endParaRPr>
          </a:p>
        </p:txBody>
      </p:sp>
      <p:sp>
        <p:nvSpPr>
          <p:cNvPr id="107" name="Text Placeholder 33"/>
          <p:cNvSpPr txBox="1">
            <a:spLocks/>
          </p:cNvSpPr>
          <p:nvPr/>
        </p:nvSpPr>
        <p:spPr>
          <a:xfrm>
            <a:off x="4133435" y="2441169"/>
            <a:ext cx="834234" cy="32015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10000"/>
              </a:lnSpc>
              <a:spcBef>
                <a:spcPts val="0"/>
              </a:spcBef>
              <a:buNone/>
            </a:pPr>
            <a:r>
              <a:rPr lang="zh-CN" altLang="en-US" sz="1050" dirty="0">
                <a:solidFill>
                  <a:srgbClr val="32424F"/>
                </a:solidFill>
                <a:latin typeface="微软雅黑"/>
              </a:rPr>
              <a:t>Concept</a:t>
            </a:r>
            <a:r>
              <a:rPr lang="en-AU" sz="1050" dirty="0">
                <a:solidFill>
                  <a:srgbClr val="32424F"/>
                </a:solidFill>
                <a:latin typeface="微软雅黑"/>
              </a:rPr>
              <a:t> &amp; </a:t>
            </a:r>
            <a:r>
              <a:rPr lang="zh-CN" altLang="en-US" sz="1050" dirty="0">
                <a:solidFill>
                  <a:srgbClr val="32424F"/>
                </a:solidFill>
                <a:latin typeface="微软雅黑"/>
              </a:rPr>
              <a:t>Strategy</a:t>
            </a:r>
            <a:endParaRPr lang="en-AU" sz="1050" dirty="0">
              <a:solidFill>
                <a:srgbClr val="32424F"/>
              </a:solidFill>
              <a:latin typeface="微软雅黑"/>
            </a:endParaRPr>
          </a:p>
        </p:txBody>
      </p:sp>
      <p:sp>
        <p:nvSpPr>
          <p:cNvPr id="108" name="Oval 107"/>
          <p:cNvSpPr>
            <a:spLocks noChangeAspect="1"/>
          </p:cNvSpPr>
          <p:nvPr/>
        </p:nvSpPr>
        <p:spPr>
          <a:xfrm>
            <a:off x="4321123" y="1836809"/>
            <a:ext cx="458856" cy="45899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608" tIns="34304" rIns="68608" bIns="34304" numCol="1" spcCol="0" rtlCol="0" fromWordArt="0" anchor="ctr" anchorCtr="0" forceAA="0" compatLnSpc="1">
            <a:prstTxWarp prst="textNoShape">
              <a:avLst/>
            </a:prstTxWarp>
            <a:noAutofit/>
          </a:bodyPr>
          <a:lstStyle/>
          <a:p>
            <a:pPr algn="ctr" defTabSz="686003"/>
            <a:r>
              <a:rPr lang="en-AU" sz="1300" dirty="0">
                <a:solidFill>
                  <a:prstClr val="white"/>
                </a:solidFill>
              </a:rPr>
              <a:t>3</a:t>
            </a:r>
            <a:endParaRPr lang="en-US" sz="1300" dirty="0">
              <a:solidFill>
                <a:prstClr val="white"/>
              </a:solidFill>
            </a:endParaRPr>
          </a:p>
        </p:txBody>
      </p:sp>
      <p:sp>
        <p:nvSpPr>
          <p:cNvPr id="109" name="Text Placeholder 32"/>
          <p:cNvSpPr txBox="1">
            <a:spLocks/>
          </p:cNvSpPr>
          <p:nvPr/>
        </p:nvSpPr>
        <p:spPr>
          <a:xfrm>
            <a:off x="6950677" y="2852088"/>
            <a:ext cx="1008462" cy="62086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700" dirty="0">
                <a:solidFill>
                  <a:schemeClr val="tx1">
                    <a:lumMod val="50000"/>
                    <a:lumOff val="50000"/>
                  </a:schemeClr>
                </a:solidFill>
                <a:latin typeface="微软雅黑"/>
              </a:rPr>
              <a:t>Add a detailed text description here, suggesting that the title is relevant and conforms to the overall language style, and that the language description be as concise and vivid as possible.</a:t>
            </a:r>
            <a:endParaRPr lang="en-US" sz="700" dirty="0">
              <a:solidFill>
                <a:schemeClr val="tx1">
                  <a:lumMod val="50000"/>
                  <a:lumOff val="50000"/>
                </a:schemeClr>
              </a:solidFill>
              <a:latin typeface="微软雅黑"/>
            </a:endParaRPr>
          </a:p>
        </p:txBody>
      </p:sp>
      <p:sp>
        <p:nvSpPr>
          <p:cNvPr id="110" name="Text Placeholder 33"/>
          <p:cNvSpPr txBox="1">
            <a:spLocks/>
          </p:cNvSpPr>
          <p:nvPr/>
        </p:nvSpPr>
        <p:spPr>
          <a:xfrm>
            <a:off x="6997513" y="2274375"/>
            <a:ext cx="834234" cy="32015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10000"/>
              </a:lnSpc>
              <a:spcBef>
                <a:spcPts val="0"/>
              </a:spcBef>
              <a:buNone/>
            </a:pPr>
            <a:r>
              <a:rPr lang="zh-CN" altLang="en-US" sz="1100" dirty="0">
                <a:solidFill>
                  <a:srgbClr val="32424F"/>
                </a:solidFill>
                <a:latin typeface="微软雅黑"/>
              </a:rPr>
              <a:t>Sales</a:t>
            </a:r>
            <a:r>
              <a:rPr lang="en-AU" sz="1100" dirty="0">
                <a:solidFill>
                  <a:srgbClr val="32424F"/>
                </a:solidFill>
                <a:latin typeface="微软雅黑"/>
              </a:rPr>
              <a:t> </a:t>
            </a:r>
          </a:p>
          <a:p>
            <a:pPr marL="0" indent="0" algn="ctr">
              <a:lnSpc>
                <a:spcPct val="110000"/>
              </a:lnSpc>
              <a:spcBef>
                <a:spcPts val="0"/>
              </a:spcBef>
              <a:buNone/>
            </a:pPr>
            <a:r>
              <a:rPr lang="zh-CN" altLang="en-US" sz="1100" dirty="0">
                <a:solidFill>
                  <a:srgbClr val="32424F"/>
                </a:solidFill>
                <a:latin typeface="微软雅黑"/>
              </a:rPr>
              <a:t>Data analysis</a:t>
            </a:r>
            <a:r>
              <a:rPr lang="en-AU" sz="1100" dirty="0">
                <a:solidFill>
                  <a:srgbClr val="32424F"/>
                </a:solidFill>
                <a:latin typeface="微软雅黑"/>
              </a:rPr>
              <a:t> </a:t>
            </a:r>
          </a:p>
        </p:txBody>
      </p:sp>
      <p:sp>
        <p:nvSpPr>
          <p:cNvPr id="112" name="Oval 111"/>
          <p:cNvSpPr>
            <a:spLocks noChangeAspect="1"/>
          </p:cNvSpPr>
          <p:nvPr/>
        </p:nvSpPr>
        <p:spPr>
          <a:xfrm>
            <a:off x="7185199" y="1836809"/>
            <a:ext cx="458856" cy="45899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608" tIns="34304" rIns="68608" bIns="34304" numCol="1" spcCol="0" rtlCol="0" fromWordArt="0" anchor="ctr" anchorCtr="0" forceAA="0" compatLnSpc="1">
            <a:prstTxWarp prst="textNoShape">
              <a:avLst/>
            </a:prstTxWarp>
            <a:noAutofit/>
          </a:bodyPr>
          <a:lstStyle/>
          <a:p>
            <a:pPr algn="ctr" defTabSz="686003"/>
            <a:r>
              <a:rPr lang="en-AU" sz="1300" dirty="0">
                <a:solidFill>
                  <a:srgbClr val="FFFFFF"/>
                </a:solidFill>
              </a:rPr>
              <a:t>5</a:t>
            </a:r>
          </a:p>
        </p:txBody>
      </p:sp>
      <p:sp>
        <p:nvSpPr>
          <p:cNvPr id="113" name="Text Placeholder 32"/>
          <p:cNvSpPr txBox="1">
            <a:spLocks/>
          </p:cNvSpPr>
          <p:nvPr/>
        </p:nvSpPr>
        <p:spPr>
          <a:xfrm>
            <a:off x="2665487" y="1887978"/>
            <a:ext cx="925365" cy="63766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700" dirty="0">
                <a:solidFill>
                  <a:schemeClr val="tx1">
                    <a:lumMod val="50000"/>
                    <a:lumOff val="50000"/>
                  </a:schemeClr>
                </a:solidFill>
                <a:latin typeface="微软雅黑"/>
              </a:rPr>
              <a:t>Add a detailed text description here, suggesting that the title is relevant and conforms to the overall language style, and that the language description be as concise and vivid as possible.</a:t>
            </a:r>
            <a:endParaRPr lang="en-US" altLang="zh-CN" sz="700" dirty="0">
              <a:solidFill>
                <a:schemeClr val="tx1">
                  <a:lumMod val="50000"/>
                  <a:lumOff val="50000"/>
                </a:schemeClr>
              </a:solidFill>
              <a:latin typeface="微软雅黑"/>
            </a:endParaRPr>
          </a:p>
        </p:txBody>
      </p:sp>
      <p:sp>
        <p:nvSpPr>
          <p:cNvPr id="114" name="Text Placeholder 33"/>
          <p:cNvSpPr txBox="1">
            <a:spLocks/>
          </p:cNvSpPr>
          <p:nvPr/>
        </p:nvSpPr>
        <p:spPr>
          <a:xfrm>
            <a:off x="2732458" y="1396941"/>
            <a:ext cx="834233" cy="32015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10000"/>
              </a:lnSpc>
              <a:spcBef>
                <a:spcPts val="0"/>
              </a:spcBef>
              <a:buNone/>
            </a:pPr>
            <a:r>
              <a:rPr lang="zh-CN" altLang="en-US" sz="1050" dirty="0">
                <a:solidFill>
                  <a:srgbClr val="32424F"/>
                </a:solidFill>
                <a:latin typeface="微软雅黑"/>
              </a:rPr>
              <a:t>Desktop</a:t>
            </a:r>
            <a:endParaRPr lang="en-US" altLang="zh-CN" sz="1050" dirty="0">
              <a:solidFill>
                <a:srgbClr val="32424F"/>
              </a:solidFill>
              <a:latin typeface="微软雅黑"/>
            </a:endParaRPr>
          </a:p>
          <a:p>
            <a:pPr marL="0" indent="0" algn="ctr">
              <a:lnSpc>
                <a:spcPct val="110000"/>
              </a:lnSpc>
              <a:spcBef>
                <a:spcPts val="0"/>
              </a:spcBef>
              <a:buNone/>
            </a:pPr>
            <a:r>
              <a:rPr lang="zh-CN" altLang="en-US" sz="1050" dirty="0">
                <a:solidFill>
                  <a:srgbClr val="32424F"/>
                </a:solidFill>
                <a:latin typeface="微软雅黑"/>
              </a:rPr>
              <a:t>Application</a:t>
            </a:r>
            <a:endParaRPr lang="en-AU" sz="1050" dirty="0">
              <a:solidFill>
                <a:srgbClr val="32424F"/>
              </a:solidFill>
              <a:latin typeface="微软雅黑"/>
            </a:endParaRPr>
          </a:p>
        </p:txBody>
      </p:sp>
      <p:sp>
        <p:nvSpPr>
          <p:cNvPr id="115" name="Oval 114"/>
          <p:cNvSpPr>
            <a:spLocks noChangeAspect="1"/>
          </p:cNvSpPr>
          <p:nvPr/>
        </p:nvSpPr>
        <p:spPr>
          <a:xfrm>
            <a:off x="2899482" y="3263526"/>
            <a:ext cx="458856" cy="4589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608" tIns="34304" rIns="68608" bIns="34304" numCol="1" spcCol="0" rtlCol="0" fromWordArt="0" anchor="ctr" anchorCtr="0" forceAA="0" compatLnSpc="1">
            <a:prstTxWarp prst="textNoShape">
              <a:avLst/>
            </a:prstTxWarp>
            <a:noAutofit/>
          </a:bodyPr>
          <a:lstStyle/>
          <a:p>
            <a:pPr algn="ctr" defTabSz="686003"/>
            <a:r>
              <a:rPr lang="en-US" sz="1300" dirty="0">
                <a:solidFill>
                  <a:prstClr val="white"/>
                </a:solidFill>
              </a:rPr>
              <a:t>2</a:t>
            </a:r>
          </a:p>
        </p:txBody>
      </p:sp>
      <p:sp>
        <p:nvSpPr>
          <p:cNvPr id="116" name="Text Placeholder 32"/>
          <p:cNvSpPr txBox="1">
            <a:spLocks/>
          </p:cNvSpPr>
          <p:nvPr/>
        </p:nvSpPr>
        <p:spPr>
          <a:xfrm>
            <a:off x="5568117" y="1934879"/>
            <a:ext cx="906914" cy="63766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700" dirty="0">
                <a:solidFill>
                  <a:schemeClr val="tx1">
                    <a:lumMod val="50000"/>
                    <a:lumOff val="50000"/>
                  </a:schemeClr>
                </a:solidFill>
                <a:latin typeface="微软雅黑"/>
              </a:rPr>
              <a:t>Add a detailed text description here, suggesting that the title is relevant and conforms to the overall language style, and that the language description be as concise and vivid as possible.</a:t>
            </a:r>
            <a:endParaRPr lang="en-US" sz="700" dirty="0">
              <a:solidFill>
                <a:schemeClr val="tx1">
                  <a:lumMod val="50000"/>
                  <a:lumOff val="50000"/>
                </a:schemeClr>
              </a:solidFill>
              <a:latin typeface="微软雅黑"/>
            </a:endParaRPr>
          </a:p>
        </p:txBody>
      </p:sp>
      <p:sp>
        <p:nvSpPr>
          <p:cNvPr id="117" name="Text Placeholder 33"/>
          <p:cNvSpPr txBox="1">
            <a:spLocks/>
          </p:cNvSpPr>
          <p:nvPr/>
        </p:nvSpPr>
        <p:spPr>
          <a:xfrm>
            <a:off x="5608324" y="1488841"/>
            <a:ext cx="834233" cy="32015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10000"/>
              </a:lnSpc>
              <a:spcBef>
                <a:spcPts val="0"/>
              </a:spcBef>
              <a:buNone/>
            </a:pPr>
            <a:r>
              <a:rPr lang="zh-CN" altLang="en-US" sz="1100" dirty="0">
                <a:solidFill>
                  <a:srgbClr val="32424F"/>
                </a:solidFill>
                <a:latin typeface="微软雅黑"/>
              </a:rPr>
              <a:t>Business</a:t>
            </a:r>
            <a:endParaRPr lang="en-AU" sz="1100" dirty="0">
              <a:solidFill>
                <a:srgbClr val="32424F"/>
              </a:solidFill>
              <a:latin typeface="微软雅黑"/>
            </a:endParaRPr>
          </a:p>
          <a:p>
            <a:pPr marL="0" indent="0" algn="ctr">
              <a:lnSpc>
                <a:spcPct val="110000"/>
              </a:lnSpc>
              <a:spcBef>
                <a:spcPts val="0"/>
              </a:spcBef>
              <a:buNone/>
            </a:pPr>
            <a:r>
              <a:rPr lang="zh-CN" altLang="en-US" sz="1100" dirty="0">
                <a:solidFill>
                  <a:srgbClr val="32424F"/>
                </a:solidFill>
                <a:latin typeface="微软雅黑"/>
              </a:rPr>
              <a:t>Strategy</a:t>
            </a:r>
            <a:endParaRPr lang="en-AU" sz="1100" dirty="0">
              <a:solidFill>
                <a:srgbClr val="32424F"/>
              </a:solidFill>
              <a:latin typeface="微软雅黑"/>
            </a:endParaRPr>
          </a:p>
        </p:txBody>
      </p:sp>
      <p:sp>
        <p:nvSpPr>
          <p:cNvPr id="118" name="Oval 117"/>
          <p:cNvSpPr>
            <a:spLocks noChangeAspect="1"/>
          </p:cNvSpPr>
          <p:nvPr/>
        </p:nvSpPr>
        <p:spPr>
          <a:xfrm>
            <a:off x="5763237" y="3263526"/>
            <a:ext cx="458856" cy="4589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608" tIns="34304" rIns="68608" bIns="34304" numCol="1" spcCol="0" rtlCol="0" fromWordArt="0" anchor="ctr" anchorCtr="0" forceAA="0" compatLnSpc="1">
            <a:prstTxWarp prst="textNoShape">
              <a:avLst/>
            </a:prstTxWarp>
            <a:noAutofit/>
          </a:bodyPr>
          <a:lstStyle/>
          <a:p>
            <a:pPr algn="ctr" defTabSz="686003"/>
            <a:r>
              <a:rPr lang="en-AU" sz="1300" dirty="0">
                <a:solidFill>
                  <a:srgbClr val="FFFFFF"/>
                </a:solidFill>
              </a:rPr>
              <a:t>4</a:t>
            </a:r>
            <a:endParaRPr lang="en-US" sz="1300" dirty="0">
              <a:solidFill>
                <a:prstClr val="white"/>
              </a:solidFill>
            </a:endParaRPr>
          </a:p>
        </p:txBody>
      </p:sp>
    </p:spTree>
    <p:extLst>
      <p:ext uri="{BB962C8B-B14F-4D97-AF65-F5344CB8AC3E}">
        <p14:creationId xmlns:p14="http://schemas.microsoft.com/office/powerpoint/2010/main" val="3630980530"/>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fade">
                                      <p:cBhvr>
                                        <p:cTn id="11" dur="200"/>
                                        <p:tgtEl>
                                          <p:spTgt spid="105"/>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fade">
                                      <p:cBhvr>
                                        <p:cTn id="15" dur="200"/>
                                        <p:tgtEl>
                                          <p:spTgt spid="104"/>
                                        </p:tgtEl>
                                      </p:cBhvr>
                                    </p:animEffect>
                                  </p:childTnLst>
                                </p:cTn>
                              </p:par>
                            </p:childTnLst>
                          </p:cTn>
                        </p:par>
                        <p:par>
                          <p:cTn id="16" fill="hold">
                            <p:stCondLst>
                              <p:cond delay="600"/>
                            </p:stCondLst>
                            <p:childTnLst>
                              <p:par>
                                <p:cTn id="17" presetID="10" presetClass="entr" presetSubtype="0" fill="hold" grpId="0"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fade">
                                      <p:cBhvr>
                                        <p:cTn id="19" dur="200"/>
                                        <p:tgtEl>
                                          <p:spTgt spid="103"/>
                                        </p:tgtEl>
                                      </p:cBhvr>
                                    </p:animEffect>
                                  </p:childTnLst>
                                </p:cTn>
                              </p:par>
                            </p:childTnLst>
                          </p:cTn>
                        </p:par>
                        <p:par>
                          <p:cTn id="20" fill="hold">
                            <p:stCondLst>
                              <p:cond delay="800"/>
                            </p:stCondLst>
                            <p:childTnLst>
                              <p:par>
                                <p:cTn id="21" presetID="10" presetClass="entr" presetSubtype="0" fill="hold" grpId="0" nodeType="afterEffect">
                                  <p:stCondLst>
                                    <p:cond delay="0"/>
                                  </p:stCondLst>
                                  <p:childTnLst>
                                    <p:set>
                                      <p:cBhvr>
                                        <p:cTn id="22" dur="1" fill="hold">
                                          <p:stCondLst>
                                            <p:cond delay="0"/>
                                          </p:stCondLst>
                                        </p:cTn>
                                        <p:tgtEl>
                                          <p:spTgt spid="114"/>
                                        </p:tgtEl>
                                        <p:attrNameLst>
                                          <p:attrName>style.visibility</p:attrName>
                                        </p:attrNameLst>
                                      </p:cBhvr>
                                      <p:to>
                                        <p:strVal val="visible"/>
                                      </p:to>
                                    </p:set>
                                    <p:animEffect transition="in" filter="fade">
                                      <p:cBhvr>
                                        <p:cTn id="23" dur="200"/>
                                        <p:tgtEl>
                                          <p:spTgt spid="114"/>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13"/>
                                        </p:tgtEl>
                                        <p:attrNameLst>
                                          <p:attrName>style.visibility</p:attrName>
                                        </p:attrNameLst>
                                      </p:cBhvr>
                                      <p:to>
                                        <p:strVal val="visible"/>
                                      </p:to>
                                    </p:set>
                                    <p:animEffect transition="in" filter="fade">
                                      <p:cBhvr>
                                        <p:cTn id="27" dur="200"/>
                                        <p:tgtEl>
                                          <p:spTgt spid="113"/>
                                        </p:tgtEl>
                                      </p:cBhvr>
                                    </p:animEffect>
                                  </p:childTnLst>
                                </p:cTn>
                              </p:par>
                            </p:childTnLst>
                          </p:cTn>
                        </p:par>
                        <p:par>
                          <p:cTn id="28" fill="hold">
                            <p:stCondLst>
                              <p:cond delay="1200"/>
                            </p:stCondLst>
                            <p:childTnLst>
                              <p:par>
                                <p:cTn id="29" presetID="10" presetClass="entr" presetSubtype="0" fill="hold" grpId="0" nodeType="afterEffect">
                                  <p:stCondLst>
                                    <p:cond delay="0"/>
                                  </p:stCondLst>
                                  <p:childTnLst>
                                    <p:set>
                                      <p:cBhvr>
                                        <p:cTn id="30" dur="1" fill="hold">
                                          <p:stCondLst>
                                            <p:cond delay="0"/>
                                          </p:stCondLst>
                                        </p:cTn>
                                        <p:tgtEl>
                                          <p:spTgt spid="115"/>
                                        </p:tgtEl>
                                        <p:attrNameLst>
                                          <p:attrName>style.visibility</p:attrName>
                                        </p:attrNameLst>
                                      </p:cBhvr>
                                      <p:to>
                                        <p:strVal val="visible"/>
                                      </p:to>
                                    </p:set>
                                    <p:animEffect transition="in" filter="fade">
                                      <p:cBhvr>
                                        <p:cTn id="31" dur="200"/>
                                        <p:tgtEl>
                                          <p:spTgt spid="115"/>
                                        </p:tgtEl>
                                      </p:cBhvr>
                                    </p:animEffect>
                                  </p:childTnLst>
                                </p:cTn>
                              </p:par>
                            </p:childTnLst>
                          </p:cTn>
                        </p:par>
                        <p:par>
                          <p:cTn id="32" fill="hold">
                            <p:stCondLst>
                              <p:cond delay="1400"/>
                            </p:stCondLst>
                            <p:childTnLst>
                              <p:par>
                                <p:cTn id="33" presetID="10" presetClass="entr" presetSubtype="0" fill="hold" grpId="0" nodeType="afterEffect">
                                  <p:stCondLst>
                                    <p:cond delay="0"/>
                                  </p:stCondLst>
                                  <p:childTnLst>
                                    <p:set>
                                      <p:cBhvr>
                                        <p:cTn id="34" dur="1" fill="hold">
                                          <p:stCondLst>
                                            <p:cond delay="0"/>
                                          </p:stCondLst>
                                        </p:cTn>
                                        <p:tgtEl>
                                          <p:spTgt spid="108"/>
                                        </p:tgtEl>
                                        <p:attrNameLst>
                                          <p:attrName>style.visibility</p:attrName>
                                        </p:attrNameLst>
                                      </p:cBhvr>
                                      <p:to>
                                        <p:strVal val="visible"/>
                                      </p:to>
                                    </p:set>
                                    <p:animEffect transition="in" filter="fade">
                                      <p:cBhvr>
                                        <p:cTn id="35" dur="200"/>
                                        <p:tgtEl>
                                          <p:spTgt spid="108"/>
                                        </p:tgtEl>
                                      </p:cBhvr>
                                    </p:animEffect>
                                  </p:childTnLst>
                                </p:cTn>
                              </p:par>
                            </p:childTnLst>
                          </p:cTn>
                        </p:par>
                        <p:par>
                          <p:cTn id="36" fill="hold">
                            <p:stCondLst>
                              <p:cond delay="1600"/>
                            </p:stCondLst>
                            <p:childTnLst>
                              <p:par>
                                <p:cTn id="37" presetID="10" presetClass="entr" presetSubtype="0" fill="hold" grpId="0" nodeType="afterEffect">
                                  <p:stCondLst>
                                    <p:cond delay="0"/>
                                  </p:stCondLst>
                                  <p:childTnLst>
                                    <p:set>
                                      <p:cBhvr>
                                        <p:cTn id="38" dur="1" fill="hold">
                                          <p:stCondLst>
                                            <p:cond delay="0"/>
                                          </p:stCondLst>
                                        </p:cTn>
                                        <p:tgtEl>
                                          <p:spTgt spid="107"/>
                                        </p:tgtEl>
                                        <p:attrNameLst>
                                          <p:attrName>style.visibility</p:attrName>
                                        </p:attrNameLst>
                                      </p:cBhvr>
                                      <p:to>
                                        <p:strVal val="visible"/>
                                      </p:to>
                                    </p:set>
                                    <p:animEffect transition="in" filter="fade">
                                      <p:cBhvr>
                                        <p:cTn id="39" dur="200"/>
                                        <p:tgtEl>
                                          <p:spTgt spid="107"/>
                                        </p:tgtEl>
                                      </p:cBhvr>
                                    </p:animEffect>
                                  </p:childTnLst>
                                </p:cTn>
                              </p:par>
                            </p:childTnLst>
                          </p:cTn>
                        </p:par>
                        <p:par>
                          <p:cTn id="40" fill="hold">
                            <p:stCondLst>
                              <p:cond delay="1800"/>
                            </p:stCondLst>
                            <p:childTnLst>
                              <p:par>
                                <p:cTn id="41" presetID="10" presetClass="entr" presetSubtype="0" fill="hold" grpId="0" nodeType="afterEffect">
                                  <p:stCondLst>
                                    <p:cond delay="0"/>
                                  </p:stCondLst>
                                  <p:childTnLst>
                                    <p:set>
                                      <p:cBhvr>
                                        <p:cTn id="42" dur="1" fill="hold">
                                          <p:stCondLst>
                                            <p:cond delay="0"/>
                                          </p:stCondLst>
                                        </p:cTn>
                                        <p:tgtEl>
                                          <p:spTgt spid="106"/>
                                        </p:tgtEl>
                                        <p:attrNameLst>
                                          <p:attrName>style.visibility</p:attrName>
                                        </p:attrNameLst>
                                      </p:cBhvr>
                                      <p:to>
                                        <p:strVal val="visible"/>
                                      </p:to>
                                    </p:set>
                                    <p:animEffect transition="in" filter="fade">
                                      <p:cBhvr>
                                        <p:cTn id="43" dur="200"/>
                                        <p:tgtEl>
                                          <p:spTgt spid="106"/>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117"/>
                                        </p:tgtEl>
                                        <p:attrNameLst>
                                          <p:attrName>style.visibility</p:attrName>
                                        </p:attrNameLst>
                                      </p:cBhvr>
                                      <p:to>
                                        <p:strVal val="visible"/>
                                      </p:to>
                                    </p:set>
                                    <p:animEffect transition="in" filter="fade">
                                      <p:cBhvr>
                                        <p:cTn id="47" dur="200"/>
                                        <p:tgtEl>
                                          <p:spTgt spid="117"/>
                                        </p:tgtEl>
                                      </p:cBhvr>
                                    </p:animEffect>
                                  </p:childTnLst>
                                </p:cTn>
                              </p:par>
                            </p:childTnLst>
                          </p:cTn>
                        </p:par>
                        <p:par>
                          <p:cTn id="48" fill="hold">
                            <p:stCondLst>
                              <p:cond delay="2200"/>
                            </p:stCondLst>
                            <p:childTnLst>
                              <p:par>
                                <p:cTn id="49" presetID="10" presetClass="entr" presetSubtype="0" fill="hold" grpId="0" nodeType="afterEffect">
                                  <p:stCondLst>
                                    <p:cond delay="0"/>
                                  </p:stCondLst>
                                  <p:childTnLst>
                                    <p:set>
                                      <p:cBhvr>
                                        <p:cTn id="50" dur="1" fill="hold">
                                          <p:stCondLst>
                                            <p:cond delay="0"/>
                                          </p:stCondLst>
                                        </p:cTn>
                                        <p:tgtEl>
                                          <p:spTgt spid="116"/>
                                        </p:tgtEl>
                                        <p:attrNameLst>
                                          <p:attrName>style.visibility</p:attrName>
                                        </p:attrNameLst>
                                      </p:cBhvr>
                                      <p:to>
                                        <p:strVal val="visible"/>
                                      </p:to>
                                    </p:set>
                                    <p:animEffect transition="in" filter="fade">
                                      <p:cBhvr>
                                        <p:cTn id="51" dur="200"/>
                                        <p:tgtEl>
                                          <p:spTgt spid="116"/>
                                        </p:tgtEl>
                                      </p:cBhvr>
                                    </p:animEffect>
                                  </p:childTnLst>
                                </p:cTn>
                              </p:par>
                            </p:childTnLst>
                          </p:cTn>
                        </p:par>
                        <p:par>
                          <p:cTn id="52" fill="hold">
                            <p:stCondLst>
                              <p:cond delay="2400"/>
                            </p:stCondLst>
                            <p:childTnLst>
                              <p:par>
                                <p:cTn id="53" presetID="10"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200"/>
                                        <p:tgtEl>
                                          <p:spTgt spid="118"/>
                                        </p:tgtEl>
                                      </p:cBhvr>
                                    </p:animEffect>
                                  </p:childTnLst>
                                </p:cTn>
                              </p:par>
                            </p:childTnLst>
                          </p:cTn>
                        </p:par>
                        <p:par>
                          <p:cTn id="56" fill="hold">
                            <p:stCondLst>
                              <p:cond delay="2600"/>
                            </p:stCondLst>
                            <p:childTnLst>
                              <p:par>
                                <p:cTn id="57" presetID="10" presetClass="entr" presetSubtype="0" fill="hold" grpId="0" nodeType="after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200"/>
                                        <p:tgtEl>
                                          <p:spTgt spid="112"/>
                                        </p:tgtEl>
                                      </p:cBhvr>
                                    </p:animEffect>
                                  </p:childTnLst>
                                </p:cTn>
                              </p:par>
                            </p:childTnLst>
                          </p:cTn>
                        </p:par>
                        <p:par>
                          <p:cTn id="60" fill="hold">
                            <p:stCondLst>
                              <p:cond delay="2800"/>
                            </p:stCondLst>
                            <p:childTnLst>
                              <p:par>
                                <p:cTn id="61" presetID="10" presetClass="entr" presetSubtype="0" fill="hold" grpId="0" nodeType="afterEffect">
                                  <p:stCondLst>
                                    <p:cond delay="0"/>
                                  </p:stCondLst>
                                  <p:childTnLst>
                                    <p:set>
                                      <p:cBhvr>
                                        <p:cTn id="62" dur="1" fill="hold">
                                          <p:stCondLst>
                                            <p:cond delay="0"/>
                                          </p:stCondLst>
                                        </p:cTn>
                                        <p:tgtEl>
                                          <p:spTgt spid="110"/>
                                        </p:tgtEl>
                                        <p:attrNameLst>
                                          <p:attrName>style.visibility</p:attrName>
                                        </p:attrNameLst>
                                      </p:cBhvr>
                                      <p:to>
                                        <p:strVal val="visible"/>
                                      </p:to>
                                    </p:set>
                                    <p:animEffect transition="in" filter="fade">
                                      <p:cBhvr>
                                        <p:cTn id="63" dur="200"/>
                                        <p:tgtEl>
                                          <p:spTgt spid="110"/>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109"/>
                                        </p:tgtEl>
                                        <p:attrNameLst>
                                          <p:attrName>style.visibility</p:attrName>
                                        </p:attrNameLst>
                                      </p:cBhvr>
                                      <p:to>
                                        <p:strVal val="visible"/>
                                      </p:to>
                                    </p:set>
                                    <p:animEffect transition="in" filter="fade">
                                      <p:cBhvr>
                                        <p:cTn id="67" dur="2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P spid="105" grpId="0" animBg="1"/>
      <p:bldP spid="106" grpId="0"/>
      <p:bldP spid="107" grpId="0"/>
      <p:bldP spid="108" grpId="0" animBg="1"/>
      <p:bldP spid="109" grpId="0"/>
      <p:bldP spid="110" grpId="0"/>
      <p:bldP spid="112" grpId="0" animBg="1"/>
      <p:bldP spid="113" grpId="0"/>
      <p:bldP spid="114" grpId="0"/>
      <p:bldP spid="115" grpId="0" animBg="1"/>
      <p:bldP spid="116" grpId="0"/>
      <p:bldP spid="117" grpId="0"/>
      <p:bldP spid="1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26"/>
          <p:cNvSpPr/>
          <p:nvPr/>
        </p:nvSpPr>
        <p:spPr>
          <a:xfrm>
            <a:off x="3354603" y="1567508"/>
            <a:ext cx="2458639" cy="2458639"/>
          </a:xfrm>
          <a:prstGeom prst="ellipse">
            <a:avLst/>
          </a:prstGeom>
          <a:noFill/>
          <a:ln w="19050"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dirty="0">
              <a:solidFill>
                <a:schemeClr val="tx2"/>
              </a:solidFill>
              <a:latin typeface="微软雅黑" panose="020B0503020204020204" pitchFamily="34" charset="-122"/>
              <a:ea typeface="微软雅黑" panose="020B0503020204020204" pitchFamily="34" charset="-122"/>
            </a:endParaRPr>
          </a:p>
        </p:txBody>
      </p:sp>
      <p:sp>
        <p:nvSpPr>
          <p:cNvPr id="7" name="Oval 27"/>
          <p:cNvSpPr/>
          <p:nvPr/>
        </p:nvSpPr>
        <p:spPr>
          <a:xfrm>
            <a:off x="3994778" y="2217959"/>
            <a:ext cx="1161282" cy="1161281"/>
          </a:xfrm>
          <a:prstGeom prst="ellipse">
            <a:avLst/>
          </a:prstGeom>
          <a:noFill/>
          <a:ln w="19050"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dirty="0">
              <a:solidFill>
                <a:schemeClr val="tx2"/>
              </a:solidFill>
              <a:latin typeface="微软雅黑" panose="020B0503020204020204" pitchFamily="34" charset="-122"/>
              <a:ea typeface="微软雅黑" panose="020B0503020204020204" pitchFamily="34" charset="-122"/>
            </a:endParaRPr>
          </a:p>
        </p:txBody>
      </p:sp>
      <p:sp>
        <p:nvSpPr>
          <p:cNvPr id="8" name="Oval 28"/>
          <p:cNvSpPr/>
          <p:nvPr/>
        </p:nvSpPr>
        <p:spPr>
          <a:xfrm>
            <a:off x="4211608" y="1198564"/>
            <a:ext cx="797436" cy="797436"/>
          </a:xfrm>
          <a:prstGeom prst="ellipse">
            <a:avLst/>
          </a:prstGeom>
          <a:solidFill>
            <a:schemeClr val="accent1"/>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dirty="0">
              <a:solidFill>
                <a:schemeClr val="tx2"/>
              </a:solidFill>
              <a:latin typeface="微软雅黑" panose="020B0503020204020204" pitchFamily="34" charset="-122"/>
              <a:ea typeface="微软雅黑" panose="020B0503020204020204" pitchFamily="34" charset="-122"/>
            </a:endParaRPr>
          </a:p>
        </p:txBody>
      </p:sp>
      <p:sp>
        <p:nvSpPr>
          <p:cNvPr id="9" name="Oval 29"/>
          <p:cNvSpPr/>
          <p:nvPr/>
        </p:nvSpPr>
        <p:spPr>
          <a:xfrm>
            <a:off x="5414533" y="2402000"/>
            <a:ext cx="797436" cy="797436"/>
          </a:xfrm>
          <a:prstGeom prst="ellipse">
            <a:avLst/>
          </a:prstGeom>
          <a:solidFill>
            <a:schemeClr val="accent4"/>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dirty="0">
              <a:solidFill>
                <a:schemeClr val="tx2"/>
              </a:solidFill>
              <a:latin typeface="微软雅黑" panose="020B0503020204020204" pitchFamily="34" charset="-122"/>
              <a:ea typeface="微软雅黑" panose="020B0503020204020204" pitchFamily="34" charset="-122"/>
            </a:endParaRPr>
          </a:p>
        </p:txBody>
      </p:sp>
      <p:sp>
        <p:nvSpPr>
          <p:cNvPr id="10" name="Oval 30"/>
          <p:cNvSpPr/>
          <p:nvPr/>
        </p:nvSpPr>
        <p:spPr>
          <a:xfrm>
            <a:off x="4211608" y="3612621"/>
            <a:ext cx="797436" cy="797436"/>
          </a:xfrm>
          <a:prstGeom prst="ellipse">
            <a:avLst/>
          </a:prstGeom>
          <a:solidFill>
            <a:schemeClr val="accent3"/>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dirty="0">
              <a:solidFill>
                <a:schemeClr val="tx2"/>
              </a:solidFill>
              <a:latin typeface="微软雅黑" panose="020B0503020204020204" pitchFamily="34" charset="-122"/>
              <a:ea typeface="微软雅黑" panose="020B0503020204020204" pitchFamily="34" charset="-122"/>
            </a:endParaRPr>
          </a:p>
        </p:txBody>
      </p:sp>
      <p:sp>
        <p:nvSpPr>
          <p:cNvPr id="11" name="Oval 31"/>
          <p:cNvSpPr/>
          <p:nvPr/>
        </p:nvSpPr>
        <p:spPr>
          <a:xfrm>
            <a:off x="2955890" y="2402000"/>
            <a:ext cx="797436" cy="797436"/>
          </a:xfrm>
          <a:prstGeom prst="ellipse">
            <a:avLst/>
          </a:prstGeom>
          <a:solidFill>
            <a:schemeClr val="accent2"/>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dirty="0">
              <a:solidFill>
                <a:schemeClr val="tx2"/>
              </a:solidFill>
              <a:latin typeface="微软雅黑" panose="020B0503020204020204" pitchFamily="34" charset="-122"/>
              <a:ea typeface="微软雅黑" panose="020B0503020204020204" pitchFamily="34" charset="-122"/>
            </a:endParaRPr>
          </a:p>
        </p:txBody>
      </p:sp>
      <p:sp>
        <p:nvSpPr>
          <p:cNvPr id="12" name="TextBox 32"/>
          <p:cNvSpPr txBox="1"/>
          <p:nvPr/>
        </p:nvSpPr>
        <p:spPr>
          <a:xfrm>
            <a:off x="4148709" y="1244243"/>
            <a:ext cx="912530" cy="646533"/>
          </a:xfrm>
          <a:prstGeom prst="rect">
            <a:avLst/>
          </a:prstGeom>
          <a:noFill/>
        </p:spPr>
        <p:txBody>
          <a:bodyPr wrap="square" lIns="91452" tIns="45725" rIns="91452" bIns="45725" rtlCol="0">
            <a:spAutoFit/>
          </a:bodyPr>
          <a:lstStyle/>
          <a:p>
            <a:pPr algn="ctr"/>
            <a:r>
              <a:rPr lang="en-US" sz="3601" dirty="0">
                <a:solidFill>
                  <a:schemeClr val="bg1"/>
                </a:solidFill>
                <a:latin typeface="微软雅黑" panose="020B0503020204020204" pitchFamily="34" charset="-122"/>
                <a:ea typeface="微软雅黑" panose="020B0503020204020204" pitchFamily="34" charset="-122"/>
                <a:cs typeface="RaphaelIcons Medium"/>
              </a:rPr>
              <a:t>H</a:t>
            </a:r>
          </a:p>
        </p:txBody>
      </p:sp>
      <p:sp>
        <p:nvSpPr>
          <p:cNvPr id="13" name="TextBox 33"/>
          <p:cNvSpPr txBox="1"/>
          <p:nvPr/>
        </p:nvSpPr>
        <p:spPr>
          <a:xfrm>
            <a:off x="5361049" y="2464155"/>
            <a:ext cx="912530" cy="646533"/>
          </a:xfrm>
          <a:prstGeom prst="rect">
            <a:avLst/>
          </a:prstGeom>
          <a:noFill/>
        </p:spPr>
        <p:txBody>
          <a:bodyPr wrap="square" lIns="91452" tIns="45725" rIns="91452" bIns="45725" rtlCol="0">
            <a:spAutoFit/>
          </a:bodyPr>
          <a:lstStyle/>
          <a:p>
            <a:pPr algn="ctr"/>
            <a:r>
              <a:rPr lang="en-US" sz="3601" dirty="0">
                <a:solidFill>
                  <a:schemeClr val="bg1"/>
                </a:solidFill>
                <a:latin typeface="微软雅黑" panose="020B0503020204020204" pitchFamily="34" charset="-122"/>
                <a:ea typeface="微软雅黑" panose="020B0503020204020204" pitchFamily="34" charset="-122"/>
                <a:cs typeface="RaphaelIcons Medium"/>
              </a:rPr>
              <a:t>K</a:t>
            </a:r>
          </a:p>
        </p:txBody>
      </p:sp>
      <p:sp>
        <p:nvSpPr>
          <p:cNvPr id="14" name="TextBox 34"/>
          <p:cNvSpPr txBox="1"/>
          <p:nvPr/>
        </p:nvSpPr>
        <p:spPr>
          <a:xfrm>
            <a:off x="4148715" y="3702882"/>
            <a:ext cx="912530" cy="646533"/>
          </a:xfrm>
          <a:prstGeom prst="rect">
            <a:avLst/>
          </a:prstGeom>
          <a:noFill/>
        </p:spPr>
        <p:txBody>
          <a:bodyPr wrap="square" lIns="91452" tIns="45725" rIns="91452" bIns="45725" rtlCol="0">
            <a:spAutoFit/>
          </a:bodyPr>
          <a:lstStyle/>
          <a:p>
            <a:pPr algn="ctr"/>
            <a:r>
              <a:rPr lang="en-US" sz="3601" dirty="0">
                <a:solidFill>
                  <a:schemeClr val="bg1"/>
                </a:solidFill>
                <a:latin typeface="微软雅黑" panose="020B0503020204020204" pitchFamily="34" charset="-122"/>
                <a:ea typeface="微软雅黑" panose="020B0503020204020204" pitchFamily="34" charset="-122"/>
                <a:cs typeface="RaphaelIcons Medium"/>
              </a:rPr>
              <a:t>D</a:t>
            </a:r>
          </a:p>
        </p:txBody>
      </p:sp>
      <p:sp>
        <p:nvSpPr>
          <p:cNvPr id="15" name="TextBox 35"/>
          <p:cNvSpPr txBox="1"/>
          <p:nvPr/>
        </p:nvSpPr>
        <p:spPr>
          <a:xfrm>
            <a:off x="2885912" y="2456531"/>
            <a:ext cx="912530" cy="646533"/>
          </a:xfrm>
          <a:prstGeom prst="rect">
            <a:avLst/>
          </a:prstGeom>
          <a:noFill/>
        </p:spPr>
        <p:txBody>
          <a:bodyPr wrap="square" lIns="91452" tIns="45725" rIns="91452" bIns="45725" rtlCol="0">
            <a:spAutoFit/>
          </a:bodyPr>
          <a:lstStyle/>
          <a:p>
            <a:pPr algn="ctr"/>
            <a:r>
              <a:rPr lang="en-US" sz="3601" dirty="0">
                <a:solidFill>
                  <a:schemeClr val="bg1"/>
                </a:solidFill>
                <a:latin typeface="微软雅黑" panose="020B0503020204020204" pitchFamily="34" charset="-122"/>
                <a:ea typeface="微软雅黑" panose="020B0503020204020204" pitchFamily="34" charset="-122"/>
                <a:cs typeface="RaphaelIcons Medium"/>
              </a:rPr>
              <a:t>l</a:t>
            </a:r>
          </a:p>
        </p:txBody>
      </p:sp>
      <p:grpSp>
        <p:nvGrpSpPr>
          <p:cNvPr id="16" name="Group 2"/>
          <p:cNvGrpSpPr/>
          <p:nvPr/>
        </p:nvGrpSpPr>
        <p:grpSpPr>
          <a:xfrm>
            <a:off x="471768" y="1449816"/>
            <a:ext cx="552645" cy="552645"/>
            <a:chOff x="471595" y="1449410"/>
            <a:chExt cx="552453" cy="552453"/>
          </a:xfrm>
        </p:grpSpPr>
        <p:sp>
          <p:nvSpPr>
            <p:cNvPr id="17" name="Oval 36"/>
            <p:cNvSpPr/>
            <p:nvPr/>
          </p:nvSpPr>
          <p:spPr>
            <a:xfrm>
              <a:off x="471595" y="1449410"/>
              <a:ext cx="552453" cy="55245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52" tIns="45725" rIns="91452" bIns="45725" rtlCol="0" anchor="ctr"/>
            <a:lstStyle/>
            <a:p>
              <a:pPr algn="ctr"/>
              <a:endParaRPr lang="en-US" sz="1801" dirty="0">
                <a:solidFill>
                  <a:schemeClr val="tx2"/>
                </a:solidFill>
                <a:latin typeface="微软雅黑" panose="020B0503020204020204" pitchFamily="34" charset="-122"/>
                <a:ea typeface="微软雅黑" panose="020B0503020204020204" pitchFamily="34" charset="-122"/>
              </a:endParaRPr>
            </a:p>
          </p:txBody>
        </p:sp>
        <p:sp>
          <p:nvSpPr>
            <p:cNvPr id="18" name="TextBox 40"/>
            <p:cNvSpPr txBox="1"/>
            <p:nvPr/>
          </p:nvSpPr>
          <p:spPr>
            <a:xfrm>
              <a:off x="532583" y="1472301"/>
              <a:ext cx="423332" cy="461643"/>
            </a:xfrm>
            <a:prstGeom prst="rect">
              <a:avLst/>
            </a:prstGeom>
            <a:noFill/>
          </p:spPr>
          <p:txBody>
            <a:bodyPr wrap="square" lIns="91452" tIns="45725" rIns="91452" bIns="45725" rtlCol="0">
              <a:spAutoFit/>
            </a:bodyPr>
            <a:lstStyle/>
            <a:p>
              <a:pPr algn="ctr"/>
              <a:r>
                <a:rPr lang="en-US" sz="2401" dirty="0">
                  <a:solidFill>
                    <a:schemeClr val="bg1"/>
                  </a:solidFill>
                  <a:latin typeface="微软雅黑" panose="020B0503020204020204" pitchFamily="34" charset="-122"/>
                  <a:ea typeface="微软雅黑" panose="020B0503020204020204" pitchFamily="34" charset="-122"/>
                  <a:cs typeface="RaphaelIcons Medium"/>
                </a:rPr>
                <a:t>H.</a:t>
              </a:r>
            </a:p>
          </p:txBody>
        </p:sp>
      </p:grpSp>
      <p:grpSp>
        <p:nvGrpSpPr>
          <p:cNvPr id="19" name="Group 4"/>
          <p:cNvGrpSpPr/>
          <p:nvPr/>
        </p:nvGrpSpPr>
        <p:grpSpPr>
          <a:xfrm>
            <a:off x="467894" y="2964006"/>
            <a:ext cx="552645" cy="552645"/>
            <a:chOff x="467731" y="2963075"/>
            <a:chExt cx="552453" cy="552453"/>
          </a:xfrm>
        </p:grpSpPr>
        <p:sp>
          <p:nvSpPr>
            <p:cNvPr id="20" name="Oval 37"/>
            <p:cNvSpPr/>
            <p:nvPr/>
          </p:nvSpPr>
          <p:spPr>
            <a:xfrm>
              <a:off x="467731" y="2963075"/>
              <a:ext cx="552453" cy="552453"/>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52" tIns="45725" rIns="91452" bIns="45725" rtlCol="0" anchor="ctr"/>
            <a:lstStyle/>
            <a:p>
              <a:pPr algn="ctr"/>
              <a:endParaRPr lang="en-US" sz="1801" dirty="0">
                <a:solidFill>
                  <a:schemeClr val="tx2"/>
                </a:solidFill>
                <a:latin typeface="微软雅黑" panose="020B0503020204020204" pitchFamily="34" charset="-122"/>
                <a:ea typeface="微软雅黑" panose="020B0503020204020204" pitchFamily="34" charset="-122"/>
              </a:endParaRPr>
            </a:p>
          </p:txBody>
        </p:sp>
        <p:sp>
          <p:nvSpPr>
            <p:cNvPr id="21" name="TextBox 41"/>
            <p:cNvSpPr txBox="1"/>
            <p:nvPr/>
          </p:nvSpPr>
          <p:spPr>
            <a:xfrm>
              <a:off x="530125" y="2997141"/>
              <a:ext cx="423332" cy="461643"/>
            </a:xfrm>
            <a:prstGeom prst="rect">
              <a:avLst/>
            </a:prstGeom>
            <a:noFill/>
          </p:spPr>
          <p:txBody>
            <a:bodyPr wrap="square" lIns="91452" tIns="45725" rIns="91452" bIns="45725" rtlCol="0">
              <a:spAutoFit/>
            </a:bodyPr>
            <a:lstStyle/>
            <a:p>
              <a:pPr algn="ctr"/>
              <a:r>
                <a:rPr lang="en-US" sz="2401" dirty="0">
                  <a:solidFill>
                    <a:schemeClr val="bg1"/>
                  </a:solidFill>
                  <a:latin typeface="微软雅黑" panose="020B0503020204020204" pitchFamily="34" charset="-122"/>
                  <a:ea typeface="微软雅黑" panose="020B0503020204020204" pitchFamily="34" charset="-122"/>
                  <a:cs typeface="RaphaelIcons Medium"/>
                </a:rPr>
                <a:t>l。</a:t>
              </a:r>
            </a:p>
          </p:txBody>
        </p:sp>
      </p:grpSp>
      <p:grpSp>
        <p:nvGrpSpPr>
          <p:cNvPr id="22" name="Group 5"/>
          <p:cNvGrpSpPr/>
          <p:nvPr/>
        </p:nvGrpSpPr>
        <p:grpSpPr>
          <a:xfrm>
            <a:off x="8044015" y="1445602"/>
            <a:ext cx="552645" cy="552645"/>
            <a:chOff x="8041217" y="1445198"/>
            <a:chExt cx="552453" cy="552453"/>
          </a:xfrm>
        </p:grpSpPr>
        <p:sp>
          <p:nvSpPr>
            <p:cNvPr id="23" name="Oval 38"/>
            <p:cNvSpPr/>
            <p:nvPr/>
          </p:nvSpPr>
          <p:spPr>
            <a:xfrm>
              <a:off x="8041217" y="1445198"/>
              <a:ext cx="552453" cy="55245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91452" tIns="45725" rIns="91452" bIns="45725" rtlCol="0" anchor="ctr"/>
            <a:lstStyle/>
            <a:p>
              <a:pPr algn="ctr"/>
              <a:endParaRPr lang="en-US" sz="1801" dirty="0">
                <a:solidFill>
                  <a:schemeClr val="tx2"/>
                </a:solidFill>
                <a:latin typeface="微软雅黑" panose="020B0503020204020204" pitchFamily="34" charset="-122"/>
                <a:ea typeface="微软雅黑" panose="020B0503020204020204" pitchFamily="34" charset="-122"/>
              </a:endParaRPr>
            </a:p>
          </p:txBody>
        </p:sp>
        <p:sp>
          <p:nvSpPr>
            <p:cNvPr id="24" name="TextBox 42"/>
            <p:cNvSpPr txBox="1"/>
            <p:nvPr/>
          </p:nvSpPr>
          <p:spPr>
            <a:xfrm>
              <a:off x="8102598" y="1503105"/>
              <a:ext cx="423332" cy="400087"/>
            </a:xfrm>
            <a:prstGeom prst="rect">
              <a:avLst/>
            </a:prstGeom>
            <a:noFill/>
          </p:spPr>
          <p:txBody>
            <a:bodyPr wrap="square" lIns="91452" tIns="45725" rIns="91452" bIns="45725" rtlCol="0">
              <a:spAutoFit/>
            </a:bodyPr>
            <a:lstStyle/>
            <a:p>
              <a:pPr algn="ctr"/>
              <a:r>
                <a:rPr lang="en-US" sz="2001" dirty="0">
                  <a:solidFill>
                    <a:schemeClr val="bg1"/>
                  </a:solidFill>
                  <a:latin typeface="微软雅黑" panose="020B0503020204020204" pitchFamily="34" charset="-122"/>
                  <a:ea typeface="微软雅黑" panose="020B0503020204020204" pitchFamily="34" charset="-122"/>
                  <a:cs typeface="RaphaelIcons Medium"/>
                </a:rPr>
                <a:t>R</a:t>
              </a:r>
            </a:p>
          </p:txBody>
        </p:sp>
      </p:grpSp>
      <p:grpSp>
        <p:nvGrpSpPr>
          <p:cNvPr id="25" name="Group 6"/>
          <p:cNvGrpSpPr/>
          <p:nvPr/>
        </p:nvGrpSpPr>
        <p:grpSpPr>
          <a:xfrm>
            <a:off x="8044437" y="2960732"/>
            <a:ext cx="552645" cy="552645"/>
            <a:chOff x="8041636" y="2959802"/>
            <a:chExt cx="552453" cy="552453"/>
          </a:xfrm>
        </p:grpSpPr>
        <p:sp>
          <p:nvSpPr>
            <p:cNvPr id="26" name="Oval 39"/>
            <p:cNvSpPr/>
            <p:nvPr/>
          </p:nvSpPr>
          <p:spPr>
            <a:xfrm>
              <a:off x="8041636" y="2959802"/>
              <a:ext cx="552453" cy="55245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452" tIns="45725" rIns="91452" bIns="45725" rtlCol="0" anchor="ctr"/>
            <a:lstStyle/>
            <a:p>
              <a:pPr algn="ctr"/>
              <a:endParaRPr lang="en-US" sz="1801" dirty="0">
                <a:solidFill>
                  <a:schemeClr val="tx2"/>
                </a:solidFill>
                <a:latin typeface="微软雅黑" panose="020B0503020204020204" pitchFamily="34" charset="-122"/>
                <a:ea typeface="微软雅黑" panose="020B0503020204020204" pitchFamily="34" charset="-122"/>
              </a:endParaRPr>
            </a:p>
          </p:txBody>
        </p:sp>
        <p:sp>
          <p:nvSpPr>
            <p:cNvPr id="27" name="TextBox 43"/>
            <p:cNvSpPr txBox="1"/>
            <p:nvPr/>
          </p:nvSpPr>
          <p:spPr>
            <a:xfrm>
              <a:off x="8106189" y="2997141"/>
              <a:ext cx="423332" cy="461643"/>
            </a:xfrm>
            <a:prstGeom prst="rect">
              <a:avLst/>
            </a:prstGeom>
            <a:noFill/>
          </p:spPr>
          <p:txBody>
            <a:bodyPr wrap="square" lIns="91452" tIns="45725" rIns="91452" bIns="45725" rtlCol="0">
              <a:spAutoFit/>
            </a:bodyPr>
            <a:lstStyle/>
            <a:p>
              <a:pPr algn="ctr"/>
              <a:r>
                <a:rPr lang="en-US" sz="2401" dirty="0">
                  <a:solidFill>
                    <a:schemeClr val="bg1"/>
                  </a:solidFill>
                  <a:latin typeface="微软雅黑" panose="020B0503020204020204" pitchFamily="34" charset="-122"/>
                  <a:ea typeface="微软雅黑" panose="020B0503020204020204" pitchFamily="34" charset="-122"/>
                  <a:cs typeface="RaphaelIcons Medium"/>
                </a:rPr>
                <a:t>D.</a:t>
              </a:r>
            </a:p>
          </p:txBody>
        </p:sp>
      </p:grpSp>
      <p:sp>
        <p:nvSpPr>
          <p:cNvPr id="28" name="Subtitle 2"/>
          <p:cNvSpPr txBox="1">
            <a:spLocks/>
          </p:cNvSpPr>
          <p:nvPr/>
        </p:nvSpPr>
        <p:spPr>
          <a:xfrm>
            <a:off x="1063784" y="1036594"/>
            <a:ext cx="1745563" cy="674584"/>
          </a:xfrm>
          <a:prstGeom prst="rect">
            <a:avLst/>
          </a:prstGeom>
        </p:spPr>
        <p:txBody>
          <a:bodyPr vert="horz" lIns="91452" tIns="45725" rIns="91452" bIns="45725"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zh-CN" altLang="en-US" sz="1400"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The title content</a:t>
            </a:r>
            <a:r>
              <a:rPr lang="id-ID" altLang="zh-CN" sz="1400"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 </a:t>
            </a:r>
            <a:endParaRPr lang="en-US" sz="1400" dirty="0">
              <a:solidFill>
                <a:schemeClr val="tx2"/>
              </a:solidFill>
              <a:latin typeface="微软雅黑" panose="020B0503020204020204" pitchFamily="34" charset="-122"/>
              <a:ea typeface="微软雅黑" panose="020B0503020204020204" pitchFamily="34" charset="-122"/>
              <a:cs typeface="Calibri"/>
            </a:endParaRPr>
          </a:p>
          <a:p>
            <a:pPr marL="0" indent="0">
              <a:lnSpc>
                <a:spcPct val="150000"/>
              </a:lnSpc>
              <a:buNone/>
            </a:pPr>
            <a:r>
              <a:rPr lang="zh-CN" altLang="en-US" sz="900" dirty="0">
                <a:solidFill>
                  <a:schemeClr val="tx2"/>
                </a:solidFill>
                <a:latin typeface="微软雅黑" panose="020B0503020204020204" pitchFamily="34" charset="-122"/>
                <a:ea typeface="微软雅黑" panose="020B0503020204020204" pitchFamily="34" charset="-122"/>
              </a:rPr>
              <a:t>Add a detailed text description here, and suggestions are related to the title</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Subtitle 2"/>
          <p:cNvSpPr txBox="1">
            <a:spLocks/>
          </p:cNvSpPr>
          <p:nvPr/>
        </p:nvSpPr>
        <p:spPr>
          <a:xfrm>
            <a:off x="1063784" y="2761469"/>
            <a:ext cx="2021869" cy="674584"/>
          </a:xfrm>
          <a:prstGeom prst="rect">
            <a:avLst/>
          </a:prstGeom>
        </p:spPr>
        <p:txBody>
          <a:bodyPr vert="horz" lIns="91452" tIns="45725" rIns="91452" bIns="45725"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zh-CN" altLang="en-US" sz="1400"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rPr>
              <a:t>The title content</a:t>
            </a:r>
            <a:r>
              <a:rPr lang="id-ID" altLang="zh-CN" sz="1400"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rPr>
              <a:t> </a:t>
            </a:r>
            <a:r>
              <a:rPr lang="en-US" sz="1400" dirty="0">
                <a:solidFill>
                  <a:schemeClr val="tx2"/>
                </a:solidFill>
                <a:latin typeface="微软雅黑" panose="020B0503020204020204" pitchFamily="34" charset="-122"/>
                <a:ea typeface="微软雅黑" panose="020B0503020204020204" pitchFamily="34" charset="-122"/>
                <a:cs typeface="Calibri"/>
              </a:rPr>
              <a:t>.</a:t>
            </a:r>
          </a:p>
          <a:p>
            <a:pPr marL="0" indent="0">
              <a:lnSpc>
                <a:spcPct val="150000"/>
              </a:lnSpc>
              <a:buNone/>
            </a:pPr>
            <a:r>
              <a:rPr lang="zh-CN" altLang="en-US" sz="900" dirty="0">
                <a:solidFill>
                  <a:schemeClr val="tx2"/>
                </a:solidFill>
                <a:latin typeface="微软雅黑" panose="020B0503020204020204" pitchFamily="34" charset="-122"/>
                <a:ea typeface="微软雅黑" panose="020B0503020204020204" pitchFamily="34" charset="-122"/>
              </a:rPr>
              <a:t>Add a detailed text description here, and suggestions are related to the title</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Subtitle 2"/>
          <p:cNvSpPr txBox="1">
            <a:spLocks/>
          </p:cNvSpPr>
          <p:nvPr/>
        </p:nvSpPr>
        <p:spPr>
          <a:xfrm>
            <a:off x="6043666" y="1446091"/>
            <a:ext cx="2000356" cy="674584"/>
          </a:xfrm>
          <a:prstGeom prst="rect">
            <a:avLst/>
          </a:prstGeom>
        </p:spPr>
        <p:txBody>
          <a:bodyPr vert="horz" lIns="91452" tIns="45725" rIns="91452" bIns="45725"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r>
              <a:rPr lang="zh-CN" altLang="en-US" sz="1400" dirty="0">
                <a:solidFill>
                  <a:schemeClr val="accent4"/>
                </a:solidFill>
                <a:latin typeface="微软雅黑" panose="020B0503020204020204" pitchFamily="34" charset="-122"/>
                <a:ea typeface="微软雅黑" panose="020B0503020204020204" pitchFamily="34" charset="-122"/>
                <a:cs typeface="Open Sans" panose="020B0606030504020204" pitchFamily="34" charset="0"/>
              </a:rPr>
              <a:t>The title content</a:t>
            </a:r>
            <a:r>
              <a:rPr lang="id-ID" altLang="zh-CN" sz="1400" dirty="0">
                <a:solidFill>
                  <a:schemeClr val="accent4"/>
                </a:solidFill>
                <a:latin typeface="微软雅黑" panose="020B0503020204020204" pitchFamily="34" charset="-122"/>
                <a:ea typeface="微软雅黑" panose="020B0503020204020204" pitchFamily="34" charset="-122"/>
                <a:cs typeface="Open Sans" panose="020B0606030504020204" pitchFamily="34" charset="0"/>
              </a:rPr>
              <a:t> </a:t>
            </a:r>
            <a:endParaRPr lang="en-US" altLang="zh-CN" sz="1400" dirty="0">
              <a:solidFill>
                <a:schemeClr val="accent4"/>
              </a:solidFill>
              <a:latin typeface="微软雅黑" panose="020B0503020204020204" pitchFamily="34" charset="-122"/>
              <a:ea typeface="微软雅黑" panose="020B0503020204020204" pitchFamily="34" charset="-122"/>
              <a:cs typeface="Open Sans" panose="020B0606030504020204" pitchFamily="34" charset="0"/>
            </a:endParaRPr>
          </a:p>
          <a:p>
            <a:pPr marL="0" indent="0">
              <a:lnSpc>
                <a:spcPct val="150000"/>
              </a:lnSpc>
              <a:buNone/>
            </a:pPr>
            <a:r>
              <a:rPr lang="zh-CN" altLang="en-US" sz="900" dirty="0">
                <a:solidFill>
                  <a:schemeClr val="tx2"/>
                </a:solidFill>
                <a:latin typeface="微软雅黑" panose="020B0503020204020204" pitchFamily="34" charset="-122"/>
                <a:ea typeface="微软雅黑" panose="020B0503020204020204" pitchFamily="34" charset="-122"/>
              </a:rPr>
              <a:t>Add a detailed text description here, and suggestions are related to the title</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Subtitle 2"/>
          <p:cNvSpPr txBox="1">
            <a:spLocks/>
          </p:cNvSpPr>
          <p:nvPr/>
        </p:nvSpPr>
        <p:spPr>
          <a:xfrm>
            <a:off x="6082192" y="2838793"/>
            <a:ext cx="2083756" cy="674584"/>
          </a:xfrm>
          <a:prstGeom prst="rect">
            <a:avLst/>
          </a:prstGeom>
        </p:spPr>
        <p:txBody>
          <a:bodyPr vert="horz" lIns="91452" tIns="45725" rIns="91452" bIns="45725"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r>
              <a:rPr lang="zh-CN" altLang="en-US" sz="1400" dirty="0">
                <a:solidFill>
                  <a:schemeClr val="accent3"/>
                </a:solidFill>
                <a:latin typeface="微软雅黑" panose="020B0503020204020204" pitchFamily="34" charset="-122"/>
                <a:ea typeface="微软雅黑" panose="020B0503020204020204" pitchFamily="34" charset="-122"/>
                <a:cs typeface="Open Sans" panose="020B0606030504020204" pitchFamily="34" charset="0"/>
              </a:rPr>
              <a:t>The title content</a:t>
            </a:r>
            <a:r>
              <a:rPr lang="id-ID" altLang="zh-CN" sz="1400" dirty="0">
                <a:solidFill>
                  <a:schemeClr val="accent3"/>
                </a:solidFill>
                <a:latin typeface="微软雅黑" panose="020B0503020204020204" pitchFamily="34" charset="-122"/>
                <a:ea typeface="微软雅黑" panose="020B0503020204020204" pitchFamily="34" charset="-122"/>
                <a:cs typeface="Open Sans" panose="020B0606030504020204" pitchFamily="34" charset="0"/>
              </a:rPr>
              <a:t> </a:t>
            </a:r>
            <a:endParaRPr lang="en-US" altLang="zh-CN" sz="1400" dirty="0">
              <a:solidFill>
                <a:schemeClr val="accent3"/>
              </a:solidFill>
              <a:latin typeface="微软雅黑" panose="020B0503020204020204" pitchFamily="34" charset="-122"/>
              <a:ea typeface="微软雅黑" panose="020B0503020204020204" pitchFamily="34" charset="-122"/>
              <a:cs typeface="Open Sans" panose="020B0606030504020204" pitchFamily="34" charset="0"/>
            </a:endParaRPr>
          </a:p>
          <a:p>
            <a:pPr marL="0" indent="0">
              <a:lnSpc>
                <a:spcPct val="150000"/>
              </a:lnSpc>
              <a:buNone/>
            </a:pPr>
            <a:r>
              <a:rPr lang="zh-CN" altLang="en-US" sz="900" dirty="0">
                <a:solidFill>
                  <a:schemeClr val="tx2"/>
                </a:solidFill>
                <a:latin typeface="微软雅黑" panose="020B0503020204020204" pitchFamily="34" charset="-122"/>
                <a:ea typeface="微软雅黑" panose="020B0503020204020204" pitchFamily="34" charset="-122"/>
              </a:rPr>
              <a:t>Add a detailed text description here, and suggestions are related to the title</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2" name="Elbow Connector 3"/>
          <p:cNvCxnSpPr>
            <a:stCxn id="17" idx="4"/>
          </p:cNvCxnSpPr>
          <p:nvPr/>
        </p:nvCxnSpPr>
        <p:spPr>
          <a:xfrm rot="5400000" flipH="1" flipV="1">
            <a:off x="2230377" y="21240"/>
            <a:ext cx="498936" cy="3463515"/>
          </a:xfrm>
          <a:prstGeom prst="bentConnector4">
            <a:avLst>
              <a:gd name="adj1" fmla="val -45833"/>
              <a:gd name="adj2" fmla="val 53989"/>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3" name="Elbow Connector 51"/>
          <p:cNvCxnSpPr>
            <a:stCxn id="20" idx="4"/>
            <a:endCxn id="11" idx="4"/>
          </p:cNvCxnSpPr>
          <p:nvPr/>
        </p:nvCxnSpPr>
        <p:spPr>
          <a:xfrm rot="5400000" flipH="1" flipV="1">
            <a:off x="1890793" y="2052854"/>
            <a:ext cx="317219" cy="2610387"/>
          </a:xfrm>
          <a:prstGeom prst="bentConnector3">
            <a:avLst>
              <a:gd name="adj1" fmla="val -72089"/>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4" name="Elbow Connector 55"/>
          <p:cNvCxnSpPr>
            <a:endCxn id="23" idx="4"/>
          </p:cNvCxnSpPr>
          <p:nvPr/>
        </p:nvCxnSpPr>
        <p:spPr>
          <a:xfrm flipV="1">
            <a:off x="6211952" y="1998247"/>
            <a:ext cx="2108376" cy="728398"/>
          </a:xfrm>
          <a:prstGeom prst="bentConnector2">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35" name="Elbow Connector 59"/>
          <p:cNvCxnSpPr/>
          <p:nvPr/>
        </p:nvCxnSpPr>
        <p:spPr>
          <a:xfrm flipV="1">
            <a:off x="5061237" y="3502331"/>
            <a:ext cx="3259513" cy="431288"/>
          </a:xfrm>
          <a:prstGeom prst="bentConnector2">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1649889"/>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childTnLst>
                          </p:cTn>
                        </p:par>
                        <p:par>
                          <p:cTn id="54" fill="hold">
                            <p:stCondLst>
                              <p:cond delay="4500"/>
                            </p:stCondLst>
                            <p:childTnLst>
                              <p:par>
                                <p:cTn id="55" presetID="10" presetClass="entr" presetSubtype="0"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par>
                          <p:cTn id="64" fill="hold">
                            <p:stCondLst>
                              <p:cond delay="5500"/>
                            </p:stCondLst>
                            <p:childTnLst>
                              <p:par>
                                <p:cTn id="65" presetID="10" presetClass="entr" presetSubtype="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fltVal val="0"/>
                                          </p:val>
                                        </p:tav>
                                        <p:tav tm="100000">
                                          <p:val>
                                            <p:strVal val="#ppt_h"/>
                                          </p:val>
                                        </p:tav>
                                      </p:tavLst>
                                    </p:anim>
                                    <p:animEffect transition="in" filter="fade">
                                      <p:cBhvr>
                                        <p:cTn id="73" dur="500"/>
                                        <p:tgtEl>
                                          <p:spTgt spid="10"/>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500" fill="hold"/>
                                        <p:tgtEl>
                                          <p:spTgt spid="14"/>
                                        </p:tgtEl>
                                        <p:attrNameLst>
                                          <p:attrName>ppt_w</p:attrName>
                                        </p:attrNameLst>
                                      </p:cBhvr>
                                      <p:tavLst>
                                        <p:tav tm="0">
                                          <p:val>
                                            <p:fltVal val="0"/>
                                          </p:val>
                                        </p:tav>
                                        <p:tav tm="100000">
                                          <p:val>
                                            <p:strVal val="#ppt_w"/>
                                          </p:val>
                                        </p:tav>
                                      </p:tavLst>
                                    </p:anim>
                                    <p:anim calcmode="lin" valueType="num">
                                      <p:cBhvr>
                                        <p:cTn id="78" dur="500" fill="hold"/>
                                        <p:tgtEl>
                                          <p:spTgt spid="14"/>
                                        </p:tgtEl>
                                        <p:attrNameLst>
                                          <p:attrName>ppt_h</p:attrName>
                                        </p:attrNameLst>
                                      </p:cBhvr>
                                      <p:tavLst>
                                        <p:tav tm="0">
                                          <p:val>
                                            <p:fltVal val="0"/>
                                          </p:val>
                                        </p:tav>
                                        <p:tav tm="100000">
                                          <p:val>
                                            <p:strVal val="#ppt_h"/>
                                          </p:val>
                                        </p:tav>
                                      </p:tavLst>
                                    </p:anim>
                                    <p:animEffect transition="in" filter="fade">
                                      <p:cBhvr>
                                        <p:cTn id="79" dur="500"/>
                                        <p:tgtEl>
                                          <p:spTgt spid="14"/>
                                        </p:tgtEl>
                                      </p:cBhvr>
                                    </p:animEffect>
                                  </p:childTnLst>
                                </p:cTn>
                              </p:par>
                            </p:childTnLst>
                          </p:cTn>
                        </p:par>
                        <p:par>
                          <p:cTn id="80" fill="hold">
                            <p:stCondLst>
                              <p:cond delay="7000"/>
                            </p:stCondLst>
                            <p:childTnLst>
                              <p:par>
                                <p:cTn id="81" presetID="10" presetClass="entr" presetSubtype="0" fill="hold"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par>
                          <p:cTn id="84" fill="hold">
                            <p:stCondLst>
                              <p:cond delay="7500"/>
                            </p:stCondLst>
                            <p:childTnLst>
                              <p:par>
                                <p:cTn id="85" presetID="53" presetClass="entr" presetSubtype="16" fill="hold" nodeType="after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p:cTn id="87" dur="500" fill="hold"/>
                                        <p:tgtEl>
                                          <p:spTgt spid="25"/>
                                        </p:tgtEl>
                                        <p:attrNameLst>
                                          <p:attrName>ppt_w</p:attrName>
                                        </p:attrNameLst>
                                      </p:cBhvr>
                                      <p:tavLst>
                                        <p:tav tm="0">
                                          <p:val>
                                            <p:fltVal val="0"/>
                                          </p:val>
                                        </p:tav>
                                        <p:tav tm="100000">
                                          <p:val>
                                            <p:strVal val="#ppt_w"/>
                                          </p:val>
                                        </p:tav>
                                      </p:tavLst>
                                    </p:anim>
                                    <p:anim calcmode="lin" valueType="num">
                                      <p:cBhvr>
                                        <p:cTn id="88" dur="500" fill="hold"/>
                                        <p:tgtEl>
                                          <p:spTgt spid="25"/>
                                        </p:tgtEl>
                                        <p:attrNameLst>
                                          <p:attrName>ppt_h</p:attrName>
                                        </p:attrNameLst>
                                      </p:cBhvr>
                                      <p:tavLst>
                                        <p:tav tm="0">
                                          <p:val>
                                            <p:fltVal val="0"/>
                                          </p:val>
                                        </p:tav>
                                        <p:tav tm="100000">
                                          <p:val>
                                            <p:strVal val="#ppt_h"/>
                                          </p:val>
                                        </p:tav>
                                      </p:tavLst>
                                    </p:anim>
                                    <p:animEffect transition="in" filter="fade">
                                      <p:cBhvr>
                                        <p:cTn id="89" dur="500"/>
                                        <p:tgtEl>
                                          <p:spTgt spid="25"/>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500"/>
                                        <p:tgtEl>
                                          <p:spTgt spid="31"/>
                                        </p:tgtEl>
                                      </p:cBhvr>
                                    </p:animEffect>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9"/>
                                        </p:tgtEl>
                                        <p:attrNameLst>
                                          <p:attrName>style.visibility</p:attrName>
                                        </p:attrNameLst>
                                      </p:cBhvr>
                                      <p:to>
                                        <p:strVal val="visible"/>
                                      </p:to>
                                    </p:set>
                                    <p:anim calcmode="lin" valueType="num">
                                      <p:cBhvr>
                                        <p:cTn id="97" dur="500" fill="hold"/>
                                        <p:tgtEl>
                                          <p:spTgt spid="9"/>
                                        </p:tgtEl>
                                        <p:attrNameLst>
                                          <p:attrName>ppt_w</p:attrName>
                                        </p:attrNameLst>
                                      </p:cBhvr>
                                      <p:tavLst>
                                        <p:tav tm="0">
                                          <p:val>
                                            <p:fltVal val="0"/>
                                          </p:val>
                                        </p:tav>
                                        <p:tav tm="100000">
                                          <p:val>
                                            <p:strVal val="#ppt_w"/>
                                          </p:val>
                                        </p:tav>
                                      </p:tavLst>
                                    </p:anim>
                                    <p:anim calcmode="lin" valueType="num">
                                      <p:cBhvr>
                                        <p:cTn id="98" dur="500" fill="hold"/>
                                        <p:tgtEl>
                                          <p:spTgt spid="9"/>
                                        </p:tgtEl>
                                        <p:attrNameLst>
                                          <p:attrName>ppt_h</p:attrName>
                                        </p:attrNameLst>
                                      </p:cBhvr>
                                      <p:tavLst>
                                        <p:tav tm="0">
                                          <p:val>
                                            <p:fltVal val="0"/>
                                          </p:val>
                                        </p:tav>
                                        <p:tav tm="100000">
                                          <p:val>
                                            <p:strVal val="#ppt_h"/>
                                          </p:val>
                                        </p:tav>
                                      </p:tavLst>
                                    </p:anim>
                                    <p:animEffect transition="in" filter="fade">
                                      <p:cBhvr>
                                        <p:cTn id="99" dur="500"/>
                                        <p:tgtEl>
                                          <p:spTgt spid="9"/>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3"/>
                                        </p:tgtEl>
                                        <p:attrNameLst>
                                          <p:attrName>style.visibility</p:attrName>
                                        </p:attrNameLst>
                                      </p:cBhvr>
                                      <p:to>
                                        <p:strVal val="visible"/>
                                      </p:to>
                                    </p:set>
                                    <p:anim calcmode="lin" valueType="num">
                                      <p:cBhvr>
                                        <p:cTn id="103" dur="500" fill="hold"/>
                                        <p:tgtEl>
                                          <p:spTgt spid="13"/>
                                        </p:tgtEl>
                                        <p:attrNameLst>
                                          <p:attrName>ppt_w</p:attrName>
                                        </p:attrNameLst>
                                      </p:cBhvr>
                                      <p:tavLst>
                                        <p:tav tm="0">
                                          <p:val>
                                            <p:fltVal val="0"/>
                                          </p:val>
                                        </p:tav>
                                        <p:tav tm="100000">
                                          <p:val>
                                            <p:strVal val="#ppt_w"/>
                                          </p:val>
                                        </p:tav>
                                      </p:tavLst>
                                    </p:anim>
                                    <p:anim calcmode="lin" valueType="num">
                                      <p:cBhvr>
                                        <p:cTn id="104" dur="500" fill="hold"/>
                                        <p:tgtEl>
                                          <p:spTgt spid="13"/>
                                        </p:tgtEl>
                                        <p:attrNameLst>
                                          <p:attrName>ppt_h</p:attrName>
                                        </p:attrNameLst>
                                      </p:cBhvr>
                                      <p:tavLst>
                                        <p:tav tm="0">
                                          <p:val>
                                            <p:fltVal val="0"/>
                                          </p:val>
                                        </p:tav>
                                        <p:tav tm="100000">
                                          <p:val>
                                            <p:strVal val="#ppt_h"/>
                                          </p:val>
                                        </p:tav>
                                      </p:tavLst>
                                    </p:anim>
                                    <p:animEffect transition="in" filter="fade">
                                      <p:cBhvr>
                                        <p:cTn id="105" dur="500"/>
                                        <p:tgtEl>
                                          <p:spTgt spid="13"/>
                                        </p:tgtEl>
                                      </p:cBhvr>
                                    </p:animEffect>
                                  </p:childTnLst>
                                </p:cTn>
                              </p:par>
                            </p:childTnLst>
                          </p:cTn>
                        </p:par>
                        <p:par>
                          <p:cTn id="106" fill="hold">
                            <p:stCondLst>
                              <p:cond delay="9500"/>
                            </p:stCondLst>
                            <p:childTnLst>
                              <p:par>
                                <p:cTn id="107" presetID="10" presetClass="entr" presetSubtype="0" fill="hold" nodeType="after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fade">
                                      <p:cBhvr>
                                        <p:cTn id="109" dur="500"/>
                                        <p:tgtEl>
                                          <p:spTgt spid="34"/>
                                        </p:tgtEl>
                                      </p:cBhvr>
                                    </p:animEffect>
                                  </p:childTnLst>
                                </p:cTn>
                              </p:par>
                            </p:childTnLst>
                          </p:cTn>
                        </p:par>
                        <p:par>
                          <p:cTn id="110" fill="hold">
                            <p:stCondLst>
                              <p:cond delay="10000"/>
                            </p:stCondLst>
                            <p:childTnLst>
                              <p:par>
                                <p:cTn id="111" presetID="53" presetClass="entr" presetSubtype="16" fill="hold" nodeType="afterEffect">
                                  <p:stCondLst>
                                    <p:cond delay="0"/>
                                  </p:stCondLst>
                                  <p:childTnLst>
                                    <p:set>
                                      <p:cBhvr>
                                        <p:cTn id="112" dur="1" fill="hold">
                                          <p:stCondLst>
                                            <p:cond delay="0"/>
                                          </p:stCondLst>
                                        </p:cTn>
                                        <p:tgtEl>
                                          <p:spTgt spid="22"/>
                                        </p:tgtEl>
                                        <p:attrNameLst>
                                          <p:attrName>style.visibility</p:attrName>
                                        </p:attrNameLst>
                                      </p:cBhvr>
                                      <p:to>
                                        <p:strVal val="visible"/>
                                      </p:to>
                                    </p:set>
                                    <p:anim calcmode="lin" valueType="num">
                                      <p:cBhvr>
                                        <p:cTn id="113" dur="500" fill="hold"/>
                                        <p:tgtEl>
                                          <p:spTgt spid="22"/>
                                        </p:tgtEl>
                                        <p:attrNameLst>
                                          <p:attrName>ppt_w</p:attrName>
                                        </p:attrNameLst>
                                      </p:cBhvr>
                                      <p:tavLst>
                                        <p:tav tm="0">
                                          <p:val>
                                            <p:fltVal val="0"/>
                                          </p:val>
                                        </p:tav>
                                        <p:tav tm="100000">
                                          <p:val>
                                            <p:strVal val="#ppt_w"/>
                                          </p:val>
                                        </p:tav>
                                      </p:tavLst>
                                    </p:anim>
                                    <p:anim calcmode="lin" valueType="num">
                                      <p:cBhvr>
                                        <p:cTn id="114" dur="500" fill="hold"/>
                                        <p:tgtEl>
                                          <p:spTgt spid="22"/>
                                        </p:tgtEl>
                                        <p:attrNameLst>
                                          <p:attrName>ppt_h</p:attrName>
                                        </p:attrNameLst>
                                      </p:cBhvr>
                                      <p:tavLst>
                                        <p:tav tm="0">
                                          <p:val>
                                            <p:fltVal val="0"/>
                                          </p:val>
                                        </p:tav>
                                        <p:tav tm="100000">
                                          <p:val>
                                            <p:strVal val="#ppt_h"/>
                                          </p:val>
                                        </p:tav>
                                      </p:tavLst>
                                    </p:anim>
                                    <p:animEffect transition="in" filter="fade">
                                      <p:cBhvr>
                                        <p:cTn id="115" dur="500"/>
                                        <p:tgtEl>
                                          <p:spTgt spid="22"/>
                                        </p:tgtEl>
                                      </p:cBhvr>
                                    </p:animEffect>
                                  </p:childTnLst>
                                </p:cTn>
                              </p:par>
                            </p:childTnLst>
                          </p:cTn>
                        </p:par>
                        <p:par>
                          <p:cTn id="116" fill="hold">
                            <p:stCondLst>
                              <p:cond delay="10500"/>
                            </p:stCondLst>
                            <p:childTnLst>
                              <p:par>
                                <p:cTn id="117" presetID="10" presetClass="entr" presetSubtype="0"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fade">
                                      <p:cBhvr>
                                        <p:cTn id="1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P spid="13" grpId="0"/>
      <p:bldP spid="14" grpId="0"/>
      <p:bldP spid="15" grpId="0"/>
      <p:bldP spid="28" grpId="0"/>
      <p:bldP spid="29" grpId="0"/>
      <p:bldP spid="30" grpId="0"/>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3"/>
          <p:cNvSpPr/>
          <p:nvPr/>
        </p:nvSpPr>
        <p:spPr bwMode="gray">
          <a:xfrm flipV="1">
            <a:off x="1890930" y="2626573"/>
            <a:ext cx="1206805" cy="1407916"/>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lIns="68577" tIns="34288" rIns="68577" bIns="3428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32">
              <a:defRPr/>
            </a:pPr>
            <a:endParaRPr lang="zh-CN" altLang="en-US" sz="1300" dirty="0">
              <a:solidFill>
                <a:sysClr val="windowText" lastClr="000000"/>
              </a:solidFill>
              <a:latin typeface="Calibri" panose="020F0502020204030204"/>
              <a:ea typeface="宋体" panose="02010600030101010101" pitchFamily="2" charset="-122"/>
            </a:endParaRPr>
          </a:p>
        </p:txBody>
      </p:sp>
      <p:sp>
        <p:nvSpPr>
          <p:cNvPr id="3" name="箭头2"/>
          <p:cNvSpPr/>
          <p:nvPr/>
        </p:nvSpPr>
        <p:spPr bwMode="gray">
          <a:xfrm rot="16200000">
            <a:off x="2209002" y="2108282"/>
            <a:ext cx="358530" cy="1434455"/>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p:spPr>
        <p:txBody>
          <a:bodyPr wrap="none" lIns="68577" tIns="34288" rIns="68577" bIns="3428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32">
              <a:defRPr/>
            </a:pPr>
            <a:endParaRPr lang="zh-CN" altLang="en-US" sz="1300" dirty="0">
              <a:solidFill>
                <a:sysClr val="windowText" lastClr="000000"/>
              </a:solidFill>
              <a:latin typeface="Calibri" panose="020F0502020204030204"/>
              <a:ea typeface="宋体" panose="02010600030101010101" pitchFamily="2" charset="-122"/>
            </a:endParaRPr>
          </a:p>
        </p:txBody>
      </p:sp>
      <p:sp>
        <p:nvSpPr>
          <p:cNvPr id="4" name="箭头1"/>
          <p:cNvSpPr/>
          <p:nvPr/>
        </p:nvSpPr>
        <p:spPr bwMode="gray">
          <a:xfrm>
            <a:off x="1883168" y="1542831"/>
            <a:ext cx="1206805" cy="1407916"/>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lIns="68577" tIns="34288" rIns="68577" bIns="3428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32">
              <a:defRPr/>
            </a:pPr>
            <a:endParaRPr lang="zh-CN" altLang="en-US" sz="1300" dirty="0">
              <a:solidFill>
                <a:sysClr val="windowText" lastClr="000000"/>
              </a:solidFill>
              <a:latin typeface="Calibri" panose="020F0502020204030204"/>
              <a:ea typeface="宋体" panose="02010600030101010101" pitchFamily="2" charset="-122"/>
            </a:endParaRPr>
          </a:p>
        </p:txBody>
      </p:sp>
      <p:sp>
        <p:nvSpPr>
          <p:cNvPr id="5" name="文本1"/>
          <p:cNvSpPr>
            <a:spLocks noChangeArrowheads="1"/>
          </p:cNvSpPr>
          <p:nvPr/>
        </p:nvSpPr>
        <p:spPr bwMode="gray">
          <a:xfrm>
            <a:off x="5167431" y="1275849"/>
            <a:ext cx="2535461" cy="867068"/>
          </a:xfrm>
          <a:prstGeom prst="roundRect">
            <a:avLst>
              <a:gd name="adj" fmla="val 11505"/>
            </a:avLst>
          </a:prstGeom>
          <a:solidFill>
            <a:schemeClr val="bg1">
              <a:lumMod val="85000"/>
            </a:schemeClr>
          </a:solidFill>
          <a:ln w="25400" cap="flat" cmpd="sng" algn="ctr">
            <a:noFill/>
            <a:prstDash val="solid"/>
          </a:ln>
          <a:effectLst/>
        </p:spPr>
        <p:txBody>
          <a:bodyPr lIns="68577" tIns="34288" rIns="68577" bIns="342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    Click Add Text, click Add Text</a:t>
            </a:r>
            <a:endParaRPr lang="zh-CN"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标题1"/>
          <p:cNvSpPr>
            <a:spLocks noChangeArrowheads="1"/>
          </p:cNvSpPr>
          <p:nvPr/>
        </p:nvSpPr>
        <p:spPr bwMode="gray">
          <a:xfrm>
            <a:off x="3173348" y="1275849"/>
            <a:ext cx="1994082" cy="867068"/>
          </a:xfrm>
          <a:prstGeom prst="roundRect">
            <a:avLst>
              <a:gd name="adj" fmla="val 11921"/>
            </a:avLst>
          </a:prstGeom>
          <a:solidFill>
            <a:schemeClr val="accent2"/>
          </a:solidFill>
          <a:ln w="25400" cap="flat" cmpd="sng" algn="ctr">
            <a:noFill/>
            <a:prstDash val="solid"/>
          </a:ln>
          <a:effectLst/>
          <a:scene3d>
            <a:camera prst="orthographicFront">
              <a:rot lat="0" lon="0" rev="0"/>
            </a:camera>
            <a:lightRig rig="contrasting" dir="t">
              <a:rot lat="0" lon="0" rev="7800000"/>
            </a:lightRig>
          </a:scene3d>
          <a:sp3d/>
        </p:spPr>
        <p:txBody>
          <a:bodyPr lIns="68577" tIns="34288" rIns="68577" bIns="342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200" dirty="0">
                <a:solidFill>
                  <a:schemeClr val="bg1"/>
                </a:solidFill>
                <a:latin typeface="微软雅黑" panose="020B0503020204020204" pitchFamily="34" charset="-122"/>
                <a:ea typeface="微软雅黑" panose="020B0503020204020204" pitchFamily="34" charset="-122"/>
              </a:rPr>
              <a:t>        Click to add text</a:t>
            </a:r>
            <a:endParaRPr lang="zh-CN" altLang="zh-CN" sz="1200" dirty="0">
              <a:solidFill>
                <a:schemeClr val="bg1"/>
              </a:solidFill>
              <a:latin typeface="微软雅黑" panose="020B0503020204020204" pitchFamily="34" charset="-122"/>
              <a:ea typeface="微软雅黑" panose="020B0503020204020204" pitchFamily="34" charset="-122"/>
            </a:endParaRPr>
          </a:p>
        </p:txBody>
      </p:sp>
      <p:sp>
        <p:nvSpPr>
          <p:cNvPr id="7" name="文本2"/>
          <p:cNvSpPr>
            <a:spLocks noChangeArrowheads="1"/>
          </p:cNvSpPr>
          <p:nvPr/>
        </p:nvSpPr>
        <p:spPr bwMode="gray">
          <a:xfrm>
            <a:off x="5167431" y="2353823"/>
            <a:ext cx="2535461" cy="867068"/>
          </a:xfrm>
          <a:prstGeom prst="roundRect">
            <a:avLst>
              <a:gd name="adj" fmla="val 11505"/>
            </a:avLst>
          </a:prstGeom>
          <a:solidFill>
            <a:schemeClr val="bg1">
              <a:lumMod val="85000"/>
            </a:schemeClr>
          </a:solidFill>
          <a:ln w="25400" cap="flat" cmpd="sng" algn="ctr">
            <a:noFill/>
            <a:prstDash val="solid"/>
          </a:ln>
          <a:effectLst/>
        </p:spPr>
        <p:txBody>
          <a:bodyPr lIns="68577" tIns="34288" rIns="68577" bIns="342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a:p>
            <a:pPr fontAlgn="base">
              <a:lnSpc>
                <a:spcPct val="120000"/>
              </a:lnSpc>
              <a:spcBef>
                <a:spcPct val="0"/>
              </a:spcBef>
              <a:spcAft>
                <a:spcPct val="0"/>
              </a:spcAft>
              <a:defRPr/>
            </a:pP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Click Add Text, click Add Text</a:t>
            </a:r>
            <a:endParaRPr lang="zh-CN"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a:p>
            <a:pPr lvl="0" fontAlgn="base">
              <a:lnSpc>
                <a:spcPct val="120000"/>
              </a:lnSpc>
              <a:spcBef>
                <a:spcPct val="0"/>
              </a:spcBef>
              <a:spcAft>
                <a:spcPct val="0"/>
              </a:spcAft>
              <a:defRPr/>
            </a:pPr>
            <a:endParaRPr lang="zh-CN"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标题2"/>
          <p:cNvSpPr>
            <a:spLocks noChangeArrowheads="1"/>
          </p:cNvSpPr>
          <p:nvPr/>
        </p:nvSpPr>
        <p:spPr bwMode="gray">
          <a:xfrm>
            <a:off x="3182873" y="2353823"/>
            <a:ext cx="1984558" cy="867068"/>
          </a:xfrm>
          <a:prstGeom prst="roundRect">
            <a:avLst>
              <a:gd name="adj" fmla="val 11921"/>
            </a:avLst>
          </a:prstGeom>
          <a:solidFill>
            <a:schemeClr val="accent3"/>
          </a:solidFill>
          <a:ln w="25400" cap="flat" cmpd="sng" algn="ctr">
            <a:noFill/>
            <a:prstDash val="solid"/>
          </a:ln>
          <a:effectLst/>
          <a:scene3d>
            <a:camera prst="orthographicFront">
              <a:rot lat="0" lon="0" rev="0"/>
            </a:camera>
            <a:lightRig rig="contrasting" dir="t">
              <a:rot lat="0" lon="0" rev="7800000"/>
            </a:lightRig>
          </a:scene3d>
          <a:sp3d/>
        </p:spPr>
        <p:txBody>
          <a:bodyPr lIns="68577" tIns="34288" rIns="68577" bIns="342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zh-CN" altLang="en-US" sz="1200" dirty="0">
                <a:solidFill>
                  <a:schemeClr val="bg1"/>
                </a:solidFill>
                <a:latin typeface="微软雅黑" panose="020B0503020204020204" pitchFamily="34" charset="-122"/>
                <a:ea typeface="微软雅黑" panose="020B0503020204020204" pitchFamily="34" charset="-122"/>
              </a:rPr>
              <a:t>Click to add text</a:t>
            </a:r>
            <a:endParaRPr lang="zh-CN" altLang="zh-CN" sz="1200" dirty="0">
              <a:solidFill>
                <a:schemeClr val="bg1"/>
              </a:solidFill>
              <a:latin typeface="微软雅黑" panose="020B0503020204020204" pitchFamily="34" charset="-122"/>
              <a:ea typeface="微软雅黑" panose="020B0503020204020204" pitchFamily="34" charset="-122"/>
            </a:endParaRPr>
          </a:p>
        </p:txBody>
      </p:sp>
      <p:sp>
        <p:nvSpPr>
          <p:cNvPr id="9" name="文本3"/>
          <p:cNvSpPr>
            <a:spLocks noChangeArrowheads="1"/>
          </p:cNvSpPr>
          <p:nvPr/>
        </p:nvSpPr>
        <p:spPr bwMode="ltGray">
          <a:xfrm>
            <a:off x="5167431" y="3442329"/>
            <a:ext cx="2537842" cy="859140"/>
          </a:xfrm>
          <a:prstGeom prst="roundRect">
            <a:avLst>
              <a:gd name="adj" fmla="val 11505"/>
            </a:avLst>
          </a:prstGeom>
          <a:solidFill>
            <a:schemeClr val="bg1">
              <a:lumMod val="85000"/>
            </a:schemeClr>
          </a:solidFill>
          <a:ln w="25400" cap="flat" cmpd="sng" algn="ctr">
            <a:noFill/>
            <a:prstDash val="solid"/>
          </a:ln>
          <a:effectLst/>
        </p:spPr>
        <p:txBody>
          <a:bodyPr lIns="68577" tIns="34288" rIns="68577" bIns="342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    Click Add Text, click Add Text</a:t>
            </a:r>
            <a:endParaRPr lang="zh-CN"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标题3"/>
          <p:cNvSpPr>
            <a:spLocks noChangeArrowheads="1"/>
          </p:cNvSpPr>
          <p:nvPr/>
        </p:nvSpPr>
        <p:spPr bwMode="gray">
          <a:xfrm>
            <a:off x="3168586" y="3435182"/>
            <a:ext cx="1998844" cy="866287"/>
          </a:xfrm>
          <a:prstGeom prst="roundRect">
            <a:avLst>
              <a:gd name="adj" fmla="val 11921"/>
            </a:avLst>
          </a:prstGeom>
          <a:solidFill>
            <a:schemeClr val="accent4"/>
          </a:solidFill>
          <a:ln w="25400" cap="flat" cmpd="sng" algn="ctr">
            <a:noFill/>
            <a:prstDash val="solid"/>
          </a:ln>
          <a:effectLst/>
          <a:scene3d>
            <a:camera prst="orthographicFront">
              <a:rot lat="0" lon="0" rev="0"/>
            </a:camera>
            <a:lightRig rig="contrasting" dir="t">
              <a:rot lat="0" lon="0" rev="7800000"/>
            </a:lightRig>
          </a:scene3d>
          <a:sp3d/>
        </p:spPr>
        <p:txBody>
          <a:bodyPr lIns="68577" tIns="34288" rIns="68577" bIns="342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zh-CN" altLang="en-US" sz="1200" dirty="0">
                <a:solidFill>
                  <a:schemeClr val="bg1"/>
                </a:solidFill>
                <a:latin typeface="微软雅黑" panose="020B0503020204020204" pitchFamily="34" charset="-122"/>
                <a:ea typeface="微软雅黑" panose="020B0503020204020204" pitchFamily="34" charset="-122"/>
              </a:rPr>
              <a:t>Click to add text</a:t>
            </a:r>
            <a:endParaRPr lang="zh-CN" altLang="zh-CN" sz="1200" dirty="0">
              <a:solidFill>
                <a:schemeClr val="bg1"/>
              </a:solidFill>
              <a:latin typeface="微软雅黑" panose="020B0503020204020204" pitchFamily="34" charset="-122"/>
              <a:ea typeface="微软雅黑" panose="020B0503020204020204" pitchFamily="34" charset="-122"/>
            </a:endParaRPr>
          </a:p>
        </p:txBody>
      </p:sp>
      <p:sp>
        <p:nvSpPr>
          <p:cNvPr id="11" name="Oval 19"/>
          <p:cNvSpPr>
            <a:spLocks noChangeArrowheads="1"/>
          </p:cNvSpPr>
          <p:nvPr/>
        </p:nvSpPr>
        <p:spPr bwMode="auto">
          <a:xfrm>
            <a:off x="1495779" y="2248490"/>
            <a:ext cx="1079813" cy="1080458"/>
          </a:xfrm>
          <a:prstGeom prst="roundRect">
            <a:avLst/>
          </a:prstGeom>
          <a:solidFill>
            <a:schemeClr val="accent1"/>
          </a:solidFill>
          <a:ln w="3175" cap="flat" cmpd="sng" algn="ctr">
            <a:noFill/>
            <a:prstDash val="solid"/>
          </a:ln>
          <a:effectLst/>
        </p:spPr>
        <p:txBody>
          <a:bodyPr lIns="94495" tIns="34288" rIns="94495" bIns="134993" anchor="ctr"/>
          <a:lstStyle/>
          <a:p>
            <a:pPr algn="ctr">
              <a:lnSpc>
                <a:spcPct val="120000"/>
              </a:lnSpc>
            </a:pPr>
            <a:r>
              <a:rPr lang="zh-CN" altLang="en-US" sz="1200" kern="0" dirty="0">
                <a:solidFill>
                  <a:schemeClr val="bg1"/>
                </a:solidFill>
                <a:latin typeface="微软雅黑" panose="020B0503020204020204" pitchFamily="34" charset="-122"/>
                <a:ea typeface="微软雅黑" panose="020B0503020204020204" pitchFamily="34" charset="-122"/>
              </a:rPr>
              <a:t>Add content</a:t>
            </a:r>
          </a:p>
        </p:txBody>
      </p:sp>
    </p:spTree>
    <p:extLst>
      <p:ext uri="{BB962C8B-B14F-4D97-AF65-F5344CB8AC3E}">
        <p14:creationId xmlns:p14="http://schemas.microsoft.com/office/powerpoint/2010/main" val="1988459126"/>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E46A51AF-0156-452C-BB86-9CF0211425C8}"/>
              </a:ext>
            </a:extLst>
          </p:cNvPr>
          <p:cNvPicPr>
            <a:picLocks noChangeAspect="1"/>
          </p:cNvPicPr>
          <p:nvPr/>
        </p:nvPicPr>
        <p:blipFill>
          <a:blip r:embed="rId3"/>
          <a:stretch>
            <a:fillRect/>
          </a:stretch>
        </p:blipFill>
        <p:spPr>
          <a:xfrm>
            <a:off x="614" y="1437"/>
            <a:ext cx="9146032" cy="5144643"/>
          </a:xfrm>
          <a:prstGeom prst="rect">
            <a:avLst/>
          </a:prstGeom>
        </p:spPr>
      </p:pic>
      <p:sp>
        <p:nvSpPr>
          <p:cNvPr id="5" name="矩形 259">
            <a:extLst>
              <a:ext uri="{FF2B5EF4-FFF2-40B4-BE49-F238E27FC236}">
                <a16:creationId xmlns:a16="http://schemas.microsoft.com/office/drawing/2014/main" id="{BD22AB4D-5514-4D38-9918-1E406535AF53}"/>
              </a:ext>
            </a:extLst>
          </p:cNvPr>
          <p:cNvSpPr>
            <a:spLocks noChangeArrowheads="1"/>
          </p:cNvSpPr>
          <p:nvPr/>
        </p:nvSpPr>
        <p:spPr bwMode="auto">
          <a:xfrm>
            <a:off x="2229202" y="2066930"/>
            <a:ext cx="4672348" cy="4926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fontAlgn="base">
              <a:spcBef>
                <a:spcPct val="0"/>
              </a:spcBef>
              <a:spcAft>
                <a:spcPct val="0"/>
              </a:spcAft>
              <a:buNone/>
            </a:pPr>
            <a:r>
              <a:rPr lang="zh-CN" altLang="en-US" sz="3201" dirty="0">
                <a:solidFill>
                  <a:schemeClr val="tx1">
                    <a:lumMod val="75000"/>
                    <a:lumOff val="25000"/>
                  </a:schemeClr>
                </a:solidFill>
                <a:cs typeface="宋体" pitchFamily="2" charset="-122"/>
              </a:rPr>
              <a:t>Thank you</a:t>
            </a:r>
            <a:endParaRPr lang="en-US" altLang="zh-CN" sz="3201" dirty="0">
              <a:solidFill>
                <a:schemeClr val="tx1">
                  <a:lumMod val="75000"/>
                  <a:lumOff val="25000"/>
                </a:schemeClr>
              </a:solidFill>
              <a:cs typeface="宋体" pitchFamily="2" charset="-122"/>
            </a:endParaRPr>
          </a:p>
        </p:txBody>
      </p:sp>
      <p:sp>
        <p:nvSpPr>
          <p:cNvPr id="6" name="原创设计师QQ598969553                 _16">
            <a:extLst>
              <a:ext uri="{FF2B5EF4-FFF2-40B4-BE49-F238E27FC236}">
                <a16:creationId xmlns:a16="http://schemas.microsoft.com/office/drawing/2014/main" id="{787B6A01-9632-4C2F-9050-E27C9920F6C0}"/>
              </a:ext>
            </a:extLst>
          </p:cNvPr>
          <p:cNvSpPr txBox="1"/>
          <p:nvPr/>
        </p:nvSpPr>
        <p:spPr>
          <a:xfrm>
            <a:off x="2530444" y="2705504"/>
            <a:ext cx="4069865" cy="438734"/>
          </a:xfrm>
          <a:prstGeom prst="rect">
            <a:avLst/>
          </a:prstGeom>
          <a:noFill/>
          <a:effectLst/>
        </p:spPr>
        <p:txBody>
          <a:bodyPr wrap="square" lIns="68604" tIns="34302" rIns="68604" bIns="34302" rtlCol="0">
            <a:spAutoFit/>
          </a:bodyPr>
          <a:lstStyle/>
          <a:p>
            <a:pPr algn="ct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Under the guidance of modern teaching theory, the construction of new teaching mode is emphasized, the teaching content is more timely and rich, and the teaching is more suitable for students' learning needs and characteristics.</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Rounded Rectangle 7">
            <a:extLst>
              <a:ext uri="{FF2B5EF4-FFF2-40B4-BE49-F238E27FC236}">
                <a16:creationId xmlns:a16="http://schemas.microsoft.com/office/drawing/2014/main" id="{58E8CD52-E58E-4189-9005-E828E2F17BFC}"/>
              </a:ext>
            </a:extLst>
          </p:cNvPr>
          <p:cNvSpPr/>
          <p:nvPr/>
        </p:nvSpPr>
        <p:spPr>
          <a:xfrm>
            <a:off x="7201879" y="340296"/>
            <a:ext cx="1082841" cy="271654"/>
          </a:xfrm>
          <a:prstGeom prst="roundRect">
            <a:avLst>
              <a:gd name="adj" fmla="val 50000"/>
            </a:avLst>
          </a:prstGeom>
          <a:solidFill>
            <a:schemeClr val="bg1">
              <a:alpha val="0"/>
            </a:schemeClr>
          </a:solid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FFC000"/>
                </a:solidFill>
              </a:rPr>
              <a:t>LOGO</a:t>
            </a:r>
            <a:endParaRPr lang="ko-KR" altLang="en-US" sz="2000" dirty="0">
              <a:solidFill>
                <a:srgbClr val="FFC000"/>
              </a:solidFill>
            </a:endParaRPr>
          </a:p>
        </p:txBody>
      </p:sp>
      <p:sp>
        <p:nvSpPr>
          <p:cNvPr id="14" name="TextBox 3">
            <a:hlinkClick r:id="rId4"/>
            <a:extLst>
              <a:ext uri="{FF2B5EF4-FFF2-40B4-BE49-F238E27FC236}">
                <a16:creationId xmlns:a16="http://schemas.microsoft.com/office/drawing/2014/main" id="{7D6059C2-E606-4514-84C8-10AA6547A746}"/>
              </a:ext>
            </a:extLst>
          </p:cNvPr>
          <p:cNvSpPr txBox="1"/>
          <p:nvPr/>
        </p:nvSpPr>
        <p:spPr>
          <a:xfrm>
            <a:off x="1001282" y="4753899"/>
            <a:ext cx="5169613" cy="246221"/>
          </a:xfrm>
          <a:prstGeom prst="rect">
            <a:avLst/>
          </a:prstGeom>
          <a:noFill/>
        </p:spPr>
        <p:txBody>
          <a:bodyPr wrap="square" rtlCol="0">
            <a:spAutoFit/>
          </a:bodyPr>
          <a:lstStyle/>
          <a:p>
            <a:r>
              <a:rPr lang="en-US" altLang="zh-CN" sz="1000" dirty="0">
                <a:solidFill>
                  <a:schemeClr val="bg1">
                    <a:lumMod val="75000"/>
                  </a:schemeClr>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solidFill>
                <a:schemeClr val="bg1">
                  <a:lumMod val="75000"/>
                </a:schemeClr>
              </a:solidFill>
              <a:cs typeface="Arial" pitchFamily="34" charset="0"/>
            </a:endParaRPr>
          </a:p>
        </p:txBody>
      </p:sp>
    </p:spTree>
    <p:extLst>
      <p:ext uri="{BB962C8B-B14F-4D97-AF65-F5344CB8AC3E}">
        <p14:creationId xmlns:p14="http://schemas.microsoft.com/office/powerpoint/2010/main" val="3600268312"/>
      </p:ext>
    </p:extLst>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ahyp="http://schemas.microsoft.com/office/drawing/2018/hyperlinkcolor"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5"/>
                                        </p:tgtEl>
                                        <p:attrNameLst>
                                          <p:attrName>ppt_y</p:attrName>
                                        </p:attrNameLst>
                                      </p:cBhvr>
                                      <p:tavLst>
                                        <p:tav tm="0">
                                          <p:val>
                                            <p:strVal val="#ppt_y"/>
                                          </p:val>
                                        </p:tav>
                                        <p:tav tm="100000">
                                          <p:val>
                                            <p:strVal val="#ppt_y"/>
                                          </p:val>
                                        </p:tav>
                                      </p:tavLst>
                                    </p:anim>
                                    <p:anim calcmode="lin" valueType="num">
                                      <p:cBhvr>
                                        <p:cTn id="1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5"/>
                                        </p:tgtEl>
                                      </p:cBhvr>
                                    </p:animEffect>
                                  </p:childTnLst>
                                </p:cTn>
                              </p:par>
                            </p:childTnLst>
                          </p:cTn>
                        </p:par>
                        <p:par>
                          <p:cTn id="18" fill="hold">
                            <p:stCondLst>
                              <p:cond delay="185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5"/>
                                        </p:tgtEl>
                                      </p:cBhvr>
                                    </p:animEffect>
                                    <p:animScale>
                                      <p:cBhvr>
                                        <p:cTn id="21" dur="250" autoRev="1" fill="hold"/>
                                        <p:tgtEl>
                                          <p:spTgt spid="5"/>
                                        </p:tgtEl>
                                      </p:cBhvr>
                                      <p:by x="105000" y="105000"/>
                                    </p:animScale>
                                  </p:childTnLst>
                                </p:cTn>
                              </p:par>
                            </p:childTnLst>
                          </p:cTn>
                        </p:par>
                        <p:par>
                          <p:cTn id="22" fill="hold">
                            <p:stCondLst>
                              <p:cond delay="2350"/>
                            </p:stCondLst>
                            <p:childTnLst>
                              <p:par>
                                <p:cTn id="23" presetID="22" presetClass="entr" presetSubtype="1"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03075F2B-F4AF-4E2F-BB34-7266370A2BFE}"/>
              </a:ext>
            </a:extLst>
          </p:cNvPr>
          <p:cNvPicPr>
            <a:picLocks noChangeAspect="1"/>
          </p:cNvPicPr>
          <p:nvPr/>
        </p:nvPicPr>
        <p:blipFill>
          <a:blip r:embed="rId3"/>
          <a:stretch>
            <a:fillRect/>
          </a:stretch>
        </p:blipFill>
        <p:spPr>
          <a:xfrm flipH="1">
            <a:off x="-1" y="931"/>
            <a:ext cx="9147174" cy="5144643"/>
          </a:xfrm>
          <a:prstGeom prst="rect">
            <a:avLst/>
          </a:prstGeom>
        </p:spPr>
      </p:pic>
      <p:sp>
        <p:nvSpPr>
          <p:cNvPr id="2" name="椭圆 9"/>
          <p:cNvSpPr>
            <a:spLocks noChangeArrowheads="1"/>
          </p:cNvSpPr>
          <p:nvPr/>
        </p:nvSpPr>
        <p:spPr bwMode="auto">
          <a:xfrm>
            <a:off x="3026203" y="1775070"/>
            <a:ext cx="574939" cy="575116"/>
          </a:xfrm>
          <a:prstGeom prst="ellipse">
            <a:avLst/>
          </a:prstGeom>
          <a:solidFill>
            <a:schemeClr val="accent3"/>
          </a:solidFill>
          <a:ln w="9525">
            <a:noFill/>
            <a:round/>
            <a:headEnd/>
            <a:tailEnd/>
          </a:ln>
        </p:spPr>
        <p:txBody>
          <a:bodyPr lIns="68604" tIns="34302" rIns="68604" bIns="34302" anchor="ctr"/>
          <a:lstStyle/>
          <a:p>
            <a:pPr algn="ctr" eaLnBrk="1" hangingPunct="1">
              <a:buFont typeface="Arial" charset="0"/>
              <a:buNone/>
            </a:pPr>
            <a:endParaRPr lang="zh-CN" altLang="en-US" sz="1000">
              <a:solidFill>
                <a:srgbClr val="FFFFFF"/>
              </a:solidFill>
            </a:endParaRPr>
          </a:p>
        </p:txBody>
      </p:sp>
      <p:sp>
        <p:nvSpPr>
          <p:cNvPr id="3" name="矩形 4"/>
          <p:cNvSpPr>
            <a:spLocks noChangeArrowheads="1"/>
          </p:cNvSpPr>
          <p:nvPr/>
        </p:nvSpPr>
        <p:spPr bwMode="auto">
          <a:xfrm>
            <a:off x="3132928" y="1827851"/>
            <a:ext cx="384572" cy="500311"/>
          </a:xfrm>
          <a:prstGeom prst="rect">
            <a:avLst/>
          </a:prstGeom>
          <a:noFill/>
          <a:ln w="9525">
            <a:noFill/>
            <a:miter lim="800000"/>
            <a:headEnd/>
            <a:tailEnd/>
          </a:ln>
        </p:spPr>
        <p:txBody>
          <a:bodyPr wrap="square" lIns="68604" tIns="34302" rIns="68604" bIns="34302">
            <a:spAutoFit/>
          </a:bodyPr>
          <a:lstStyle/>
          <a:p>
            <a:pPr eaLnBrk="1" hangingPunct="1">
              <a:buFont typeface="Arial" charset="0"/>
              <a:buNone/>
            </a:pPr>
            <a:r>
              <a:rPr lang="en-US" altLang="zh-CN" sz="2801" dirty="0">
                <a:solidFill>
                  <a:schemeClr val="bg1"/>
                </a:solidFill>
                <a:latin typeface="微软雅黑" pitchFamily="34" charset="-122"/>
                <a:ea typeface="微软雅黑" pitchFamily="34" charset="-122"/>
              </a:rPr>
              <a:t>1</a:t>
            </a:r>
            <a:endParaRPr lang="zh-CN" altLang="en-US" sz="2801" dirty="0">
              <a:solidFill>
                <a:schemeClr val="bg1"/>
              </a:solidFill>
              <a:latin typeface="微软雅黑" pitchFamily="34" charset="-122"/>
              <a:ea typeface="微软雅黑" pitchFamily="34" charset="-122"/>
            </a:endParaRPr>
          </a:p>
        </p:txBody>
      </p:sp>
      <p:sp>
        <p:nvSpPr>
          <p:cNvPr id="4" name="矩形 15"/>
          <p:cNvSpPr>
            <a:spLocks noChangeArrowheads="1"/>
          </p:cNvSpPr>
          <p:nvPr/>
        </p:nvSpPr>
        <p:spPr bwMode="auto">
          <a:xfrm>
            <a:off x="1762846" y="2539434"/>
            <a:ext cx="1370082" cy="315581"/>
          </a:xfrm>
          <a:prstGeom prst="rect">
            <a:avLst/>
          </a:prstGeom>
          <a:noFill/>
          <a:ln w="9525">
            <a:noFill/>
            <a:miter lim="800000"/>
            <a:headEnd/>
            <a:tailEnd/>
          </a:ln>
        </p:spPr>
        <p:txBody>
          <a:bodyPr wrap="none" lIns="68604" tIns="34302" rIns="68604" bIns="34302">
            <a:spAutoFit/>
          </a:bodyPr>
          <a:lstStyle/>
          <a:p>
            <a:pPr lvl="0"/>
            <a:r>
              <a:rPr lang="zh-CN" altLang="zh-CN" sz="1600" dirty="0">
                <a:solidFill>
                  <a:schemeClr val="tx1">
                    <a:lumMod val="65000"/>
                    <a:lumOff val="35000"/>
                  </a:schemeClr>
                </a:solidFill>
                <a:latin typeface="微软雅黑" pitchFamily="34" charset="-122"/>
                <a:ea typeface="微软雅黑" pitchFamily="34" charset="-122"/>
              </a:rPr>
              <a:t>Overview of the annual work</a:t>
            </a:r>
          </a:p>
        </p:txBody>
      </p:sp>
      <p:sp>
        <p:nvSpPr>
          <p:cNvPr id="5" name="矩形 18"/>
          <p:cNvSpPr>
            <a:spLocks noChangeArrowheads="1"/>
          </p:cNvSpPr>
          <p:nvPr/>
        </p:nvSpPr>
        <p:spPr bwMode="auto">
          <a:xfrm>
            <a:off x="1600516" y="2973796"/>
            <a:ext cx="3490934" cy="295569"/>
          </a:xfrm>
          <a:prstGeom prst="rect">
            <a:avLst/>
          </a:prstGeom>
          <a:noFill/>
          <a:ln w="9525">
            <a:noFill/>
            <a:miter lim="800000"/>
            <a:headEnd/>
            <a:tailEnd/>
          </a:ln>
        </p:spPr>
        <p:txBody>
          <a:bodyPr lIns="0" tIns="0" rIns="0" bIns="0">
            <a:spAutoFit/>
          </a:bodyPr>
          <a:lstStyle/>
          <a:p>
            <a:pPr algn="ctr" defTabSz="912293">
              <a:lnSpc>
                <a:spcPct val="120000"/>
              </a:lnSpc>
              <a:spcBef>
                <a:spcPct val="20000"/>
              </a:spcBef>
            </a:pPr>
            <a:r>
              <a:rPr lang="zh-CN" altLang="en-US" sz="800" dirty="0">
                <a:solidFill>
                  <a:schemeClr val="bg1">
                    <a:lumMod val="75000"/>
                  </a:schemeClr>
                </a:solidFill>
                <a:latin typeface="微软雅黑" pitchFamily="34" charset="-122"/>
                <a:ea typeface="微软雅黑" pitchFamily="34" charset="-122"/>
                <a:sym typeface="Arial" charset="0"/>
              </a:rPr>
              <a:t>Click here to edit what you want, and we recommend that you display in Microsoft Black font, and all graphic lines and their corresponding materials in this template are free to edit, recolor, and replace.</a:t>
            </a:r>
            <a:endParaRPr lang="en-US" altLang="zh-CN" sz="800" dirty="0">
              <a:solidFill>
                <a:schemeClr val="bg1">
                  <a:lumMod val="75000"/>
                </a:schemeClr>
              </a:solidFill>
              <a:latin typeface="微软雅黑" pitchFamily="34" charset="-122"/>
              <a:ea typeface="微软雅黑" pitchFamily="34" charset="-122"/>
              <a:sym typeface="Arial" charset="0"/>
            </a:endParaRPr>
          </a:p>
        </p:txBody>
      </p:sp>
      <p:cxnSp>
        <p:nvCxnSpPr>
          <p:cNvPr id="6" name="直接连接符 18"/>
          <p:cNvCxnSpPr>
            <a:cxnSpLocks noChangeShapeType="1"/>
          </p:cNvCxnSpPr>
          <p:nvPr/>
        </p:nvCxnSpPr>
        <p:spPr bwMode="auto">
          <a:xfrm>
            <a:off x="1543349" y="2918991"/>
            <a:ext cx="3515945" cy="0"/>
          </a:xfrm>
          <a:prstGeom prst="line">
            <a:avLst/>
          </a:prstGeom>
          <a:noFill/>
          <a:ln w="6350">
            <a:solidFill>
              <a:schemeClr val="accent3"/>
            </a:solidFill>
            <a:round/>
            <a:headEnd/>
            <a:tailEnd/>
          </a:ln>
        </p:spPr>
      </p:cxn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15"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slide(fromBottom)">
                                      <p:cBhvr>
                                        <p:cTn id="20" dur="500"/>
                                        <p:tgtEl>
                                          <p:spTgt spid="3"/>
                                        </p:tgtEl>
                                      </p:cBhvr>
                                    </p:animEffect>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17" presetClass="entr" presetSubtype="8"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ppt_x</p:attrName>
                                        </p:attrNameLst>
                                      </p:cBhvr>
                                      <p:tavLst>
                                        <p:tav tm="0">
                                          <p:val>
                                            <p:strVal val="#ppt_x-#ppt_w/2"/>
                                          </p:val>
                                        </p:tav>
                                        <p:tav tm="100000">
                                          <p:val>
                                            <p:strVal val="#ppt_x"/>
                                          </p:val>
                                        </p:tav>
                                      </p:tavLst>
                                    </p:anim>
                                    <p:anim calcmode="lin" valueType="num">
                                      <p:cBhvr>
                                        <p:cTn id="30" dur="500" fill="hold"/>
                                        <p:tgtEl>
                                          <p:spTgt spid="6"/>
                                        </p:tgtEl>
                                        <p:attrNameLst>
                                          <p:attrName>ppt_y</p:attrName>
                                        </p:attrNameLst>
                                      </p:cBhvr>
                                      <p:tavLst>
                                        <p:tav tm="0">
                                          <p:val>
                                            <p:strVal val="#ppt_y"/>
                                          </p:val>
                                        </p:tav>
                                        <p:tav tm="100000">
                                          <p:val>
                                            <p:strVal val="#ppt_y"/>
                                          </p:val>
                                        </p:tav>
                                      </p:tavLst>
                                    </p:anim>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椭圆​​ 13"/>
          <p:cNvSpPr>
            <a:spLocks noChangeArrowheads="1"/>
          </p:cNvSpPr>
          <p:nvPr/>
        </p:nvSpPr>
        <p:spPr bwMode="auto">
          <a:xfrm>
            <a:off x="1729388" y="2831318"/>
            <a:ext cx="5640758" cy="1098000"/>
          </a:xfrm>
          <a:prstGeom prst="ellipse">
            <a:avLst/>
          </a:prstGeom>
          <a:solidFill>
            <a:schemeClr val="accent2"/>
          </a:solidFill>
          <a:ln w="3175">
            <a:solidFill>
              <a:srgbClr val="BFBFBF"/>
            </a:solidFill>
            <a:miter lim="800000"/>
            <a:headEnd/>
            <a:tailEnd/>
          </a:ln>
        </p:spPr>
        <p:txBody>
          <a:bodyPr anchor="ctr"/>
          <a:lstStyle/>
          <a:p>
            <a:pPr algn="ctr" eaLnBrk="1" hangingPunct="1">
              <a:buFont typeface="Arial" charset="0"/>
              <a:buNone/>
            </a:pPr>
            <a:endParaRPr lang="zh-CN" altLang="en-US" sz="1801" b="1">
              <a:solidFill>
                <a:srgbClr val="FFFFFF"/>
              </a:solidFill>
              <a:latin typeface="Calibri" pitchFamily="34" charset="0"/>
              <a:sym typeface="宋体" charset="-122"/>
            </a:endParaRPr>
          </a:p>
        </p:txBody>
      </p:sp>
      <p:sp>
        <p:nvSpPr>
          <p:cNvPr id="12291" name="椭圆​​ 8"/>
          <p:cNvSpPr>
            <a:spLocks noChangeArrowheads="1"/>
          </p:cNvSpPr>
          <p:nvPr/>
        </p:nvSpPr>
        <p:spPr bwMode="auto">
          <a:xfrm>
            <a:off x="2121636" y="2851334"/>
            <a:ext cx="4841969" cy="933585"/>
          </a:xfrm>
          <a:prstGeom prst="ellipse">
            <a:avLst/>
          </a:prstGeom>
          <a:solidFill>
            <a:schemeClr val="accent1"/>
          </a:solidFill>
          <a:ln w="3175">
            <a:solidFill>
              <a:srgbClr val="BFBFBF"/>
            </a:solidFill>
            <a:miter lim="800000"/>
            <a:headEnd/>
            <a:tailEnd/>
          </a:ln>
        </p:spPr>
        <p:txBody>
          <a:bodyPr anchor="ctr"/>
          <a:lstStyle/>
          <a:p>
            <a:pPr algn="ctr" eaLnBrk="1" hangingPunct="1">
              <a:buFont typeface="Arial" charset="0"/>
              <a:buNone/>
            </a:pPr>
            <a:endParaRPr lang="zh-CN" altLang="en-US" sz="1801" b="1">
              <a:solidFill>
                <a:srgbClr val="FFFFFF"/>
              </a:solidFill>
              <a:latin typeface="Calibri" pitchFamily="34" charset="0"/>
              <a:sym typeface="宋体" charset="-122"/>
            </a:endParaRPr>
          </a:p>
        </p:txBody>
      </p:sp>
      <p:sp>
        <p:nvSpPr>
          <p:cNvPr id="12292" name="椭圆​​ 9"/>
          <p:cNvSpPr>
            <a:spLocks noChangeArrowheads="1"/>
          </p:cNvSpPr>
          <p:nvPr/>
        </p:nvSpPr>
        <p:spPr bwMode="auto">
          <a:xfrm>
            <a:off x="2598053" y="2845615"/>
            <a:ext cx="3992361" cy="769172"/>
          </a:xfrm>
          <a:prstGeom prst="ellipse">
            <a:avLst/>
          </a:prstGeom>
          <a:solidFill>
            <a:srgbClr val="FFFFFF"/>
          </a:solidFill>
          <a:ln w="25400">
            <a:solidFill>
              <a:srgbClr val="BFBFBF"/>
            </a:solidFill>
            <a:miter lim="800000"/>
            <a:headEnd/>
            <a:tailEnd/>
          </a:ln>
        </p:spPr>
        <p:txBody>
          <a:bodyPr anchor="ctr"/>
          <a:lstStyle/>
          <a:p>
            <a:pPr algn="ctr" eaLnBrk="1" hangingPunct="1">
              <a:buFont typeface="Arial" charset="0"/>
              <a:buNone/>
            </a:pPr>
            <a:endParaRPr lang="zh-CN" altLang="en-US" sz="1801" b="1">
              <a:solidFill>
                <a:srgbClr val="FFFFFF"/>
              </a:solidFill>
              <a:latin typeface="Calibri" pitchFamily="34" charset="0"/>
              <a:sym typeface="宋体" charset="-122"/>
            </a:endParaRPr>
          </a:p>
        </p:txBody>
      </p:sp>
      <p:sp>
        <p:nvSpPr>
          <p:cNvPr id="12293" name="TextBox 6"/>
          <p:cNvSpPr>
            <a:spLocks noChangeArrowheads="1"/>
          </p:cNvSpPr>
          <p:nvPr/>
        </p:nvSpPr>
        <p:spPr bwMode="auto">
          <a:xfrm>
            <a:off x="682861" y="1864849"/>
            <a:ext cx="2248681" cy="766312"/>
          </a:xfrm>
          <a:prstGeom prst="roundRect">
            <a:avLst>
              <a:gd name="adj" fmla="val 16667"/>
            </a:avLst>
          </a:prstGeom>
          <a:solidFill>
            <a:srgbClr val="F2F2F2"/>
          </a:solidFill>
          <a:ln w="9525">
            <a:solidFill>
              <a:srgbClr val="A5A5A5"/>
            </a:solidFill>
            <a:prstDash val="dash"/>
            <a:miter lim="800000"/>
            <a:headEnd/>
            <a:tailEnd/>
          </a:ln>
        </p:spPr>
        <p:txBody>
          <a:bodyPr tIns="144050" bIns="72025" anchor="b"/>
          <a:lstStyle/>
          <a:p>
            <a:pPr defTabSz="912887">
              <a:spcBef>
                <a:spcPct val="20000"/>
              </a:spcBef>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Enter the comprehensive description of the chart above here, and enter the comprehensive description of the chart above here</a:t>
            </a: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94" name="椭圆​​ 24"/>
          <p:cNvSpPr>
            <a:spLocks noChangeArrowheads="1"/>
          </p:cNvSpPr>
          <p:nvPr/>
        </p:nvSpPr>
        <p:spPr bwMode="auto">
          <a:xfrm>
            <a:off x="897250" y="1631810"/>
            <a:ext cx="485944" cy="440344"/>
          </a:xfrm>
          <a:prstGeom prst="ellipse">
            <a:avLst/>
          </a:prstGeom>
          <a:solidFill>
            <a:schemeClr val="accent1"/>
          </a:solidFill>
          <a:ln w="9525">
            <a:noFill/>
            <a:round/>
            <a:headEnd/>
            <a:tailEnd/>
          </a:ln>
        </p:spPr>
        <p:txBody>
          <a:bodyPr anchor="ctr"/>
          <a:lstStyle/>
          <a:p>
            <a:pPr algn="ctr" eaLnBrk="1" hangingPunct="1">
              <a:buFont typeface="Arial" charset="0"/>
              <a:buNone/>
            </a:pPr>
            <a:r>
              <a:rPr lang="en-US" altLang="zh-CN" sz="1600" dirty="0">
                <a:solidFill>
                  <a:srgbClr val="FFFFFF"/>
                </a:solidFill>
                <a:latin typeface="微软雅黑" pitchFamily="34" charset="-122"/>
                <a:ea typeface="微软雅黑" pitchFamily="34" charset="-122"/>
                <a:sym typeface="微软雅黑" pitchFamily="34" charset="-122"/>
              </a:rPr>
              <a:t>1</a:t>
            </a:r>
            <a:endParaRPr lang="zh-CN" altLang="en-US" sz="1600" dirty="0">
              <a:solidFill>
                <a:srgbClr val="FFFFFF"/>
              </a:solidFill>
              <a:latin typeface="微软雅黑" pitchFamily="34" charset="-122"/>
              <a:ea typeface="微软雅黑" pitchFamily="34" charset="-122"/>
              <a:sym typeface="微软雅黑" pitchFamily="34" charset="-122"/>
            </a:endParaRPr>
          </a:p>
        </p:txBody>
      </p:sp>
      <p:sp>
        <p:nvSpPr>
          <p:cNvPr id="12295" name="TextBox 8"/>
          <p:cNvSpPr>
            <a:spLocks noChangeArrowheads="1"/>
          </p:cNvSpPr>
          <p:nvPr/>
        </p:nvSpPr>
        <p:spPr bwMode="auto">
          <a:xfrm>
            <a:off x="6142581" y="1864849"/>
            <a:ext cx="2248681" cy="766312"/>
          </a:xfrm>
          <a:prstGeom prst="roundRect">
            <a:avLst>
              <a:gd name="adj" fmla="val 16667"/>
            </a:avLst>
          </a:prstGeom>
          <a:solidFill>
            <a:srgbClr val="F2F2F2"/>
          </a:solidFill>
          <a:ln w="9525">
            <a:solidFill>
              <a:srgbClr val="A5A5A5"/>
            </a:solidFill>
            <a:prstDash val="dash"/>
            <a:miter lim="800000"/>
            <a:headEnd/>
            <a:tailEnd/>
          </a:ln>
        </p:spPr>
        <p:txBody>
          <a:bodyPr tIns="144050" bIns="72025" anchor="b"/>
          <a:lstStyle/>
          <a:p>
            <a:pPr defTabSz="912887">
              <a:spcBef>
                <a:spcPct val="20000"/>
              </a:spcBef>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Enter the comprehensive description of the chart above here, and enter the comprehensive description of the chart above here</a:t>
            </a: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96" name="椭圆​​ 26"/>
          <p:cNvSpPr>
            <a:spLocks noChangeArrowheads="1"/>
          </p:cNvSpPr>
          <p:nvPr/>
        </p:nvSpPr>
        <p:spPr bwMode="auto">
          <a:xfrm>
            <a:off x="6337914" y="1631810"/>
            <a:ext cx="485944" cy="440344"/>
          </a:xfrm>
          <a:prstGeom prst="ellipse">
            <a:avLst/>
          </a:prstGeom>
          <a:solidFill>
            <a:schemeClr val="accent2"/>
          </a:solidFill>
          <a:ln w="9525">
            <a:noFill/>
            <a:round/>
            <a:headEnd/>
            <a:tailEnd/>
          </a:ln>
        </p:spPr>
        <p:txBody>
          <a:bodyPr anchor="ctr"/>
          <a:lstStyle/>
          <a:p>
            <a:pPr algn="ctr" eaLnBrk="1" hangingPunct="1">
              <a:buFont typeface="Arial" charset="0"/>
              <a:buNone/>
            </a:pPr>
            <a:r>
              <a:rPr lang="en-US" altLang="zh-CN" sz="1600" dirty="0">
                <a:solidFill>
                  <a:srgbClr val="FFFFFF"/>
                </a:solidFill>
                <a:latin typeface="微软雅黑" pitchFamily="34" charset="-122"/>
                <a:ea typeface="微软雅黑" pitchFamily="34" charset="-122"/>
                <a:sym typeface="微软雅黑" pitchFamily="34" charset="-122"/>
              </a:rPr>
              <a:t>2</a:t>
            </a:r>
            <a:endParaRPr lang="zh-CN" altLang="en-US" sz="1600" dirty="0">
              <a:solidFill>
                <a:srgbClr val="FFFFFF"/>
              </a:solidFill>
              <a:latin typeface="微软雅黑" pitchFamily="34" charset="-122"/>
              <a:ea typeface="微软雅黑" pitchFamily="34" charset="-122"/>
              <a:sym typeface="微软雅黑" pitchFamily="34" charset="-122"/>
            </a:endParaRPr>
          </a:p>
        </p:txBody>
      </p:sp>
      <p:sp>
        <p:nvSpPr>
          <p:cNvPr id="12297" name="TextBox 28"/>
          <p:cNvSpPr>
            <a:spLocks noChangeArrowheads="1"/>
          </p:cNvSpPr>
          <p:nvPr/>
        </p:nvSpPr>
        <p:spPr bwMode="auto">
          <a:xfrm>
            <a:off x="3528824" y="1594551"/>
            <a:ext cx="545531" cy="831286"/>
          </a:xfrm>
          <a:prstGeom prst="rect">
            <a:avLst/>
          </a:prstGeom>
          <a:noFill/>
          <a:ln w="9525">
            <a:noFill/>
            <a:miter lim="800000"/>
            <a:headEnd/>
            <a:tailEnd/>
          </a:ln>
        </p:spPr>
        <p:txBody>
          <a:bodyPr wrap="none">
            <a:spAutoFit/>
          </a:bodyPr>
          <a:lstStyle/>
          <a:p>
            <a:pPr eaLnBrk="1" hangingPunct="1">
              <a:buFont typeface="Arial" charset="0"/>
              <a:buNone/>
            </a:pPr>
            <a:r>
              <a:rPr lang="en-US" altLang="zh-CN" sz="4801" dirty="0">
                <a:solidFill>
                  <a:schemeClr val="tx1">
                    <a:lumMod val="75000"/>
                    <a:lumOff val="25000"/>
                  </a:schemeClr>
                </a:solidFill>
                <a:latin typeface="Arial Unicode MS" pitchFamily="34" charset="-122"/>
                <a:ea typeface="Arial Unicode MS" pitchFamily="34" charset="-122"/>
                <a:sym typeface="Arial Unicode MS" pitchFamily="34" charset="-122"/>
              </a:rPr>
              <a:t>1</a:t>
            </a:r>
            <a:endParaRPr lang="zh-CN" altLang="en-US" sz="4801" dirty="0">
              <a:solidFill>
                <a:schemeClr val="tx1">
                  <a:lumMod val="75000"/>
                  <a:lumOff val="25000"/>
                </a:schemeClr>
              </a:solidFill>
              <a:latin typeface="Arial Unicode MS" pitchFamily="34" charset="-122"/>
              <a:ea typeface="Arial Unicode MS" pitchFamily="34" charset="-122"/>
              <a:sym typeface="Arial Unicode MS" pitchFamily="34" charset="-122"/>
            </a:endParaRPr>
          </a:p>
        </p:txBody>
      </p:sp>
      <p:sp>
        <p:nvSpPr>
          <p:cNvPr id="12298" name="TextBox 29"/>
          <p:cNvSpPr>
            <a:spLocks noChangeArrowheads="1"/>
          </p:cNvSpPr>
          <p:nvPr/>
        </p:nvSpPr>
        <p:spPr bwMode="auto">
          <a:xfrm>
            <a:off x="4856435" y="1813292"/>
            <a:ext cx="545531" cy="831286"/>
          </a:xfrm>
          <a:prstGeom prst="rect">
            <a:avLst/>
          </a:prstGeom>
          <a:noFill/>
          <a:ln w="9525">
            <a:noFill/>
            <a:miter lim="800000"/>
            <a:headEnd/>
            <a:tailEnd/>
          </a:ln>
        </p:spPr>
        <p:txBody>
          <a:bodyPr wrap="none">
            <a:spAutoFit/>
          </a:bodyPr>
          <a:lstStyle/>
          <a:p>
            <a:pPr eaLnBrk="1" hangingPunct="1">
              <a:buFont typeface="Arial" charset="0"/>
              <a:buNone/>
            </a:pPr>
            <a:r>
              <a:rPr lang="en-US" altLang="zh-CN" sz="4801" dirty="0">
                <a:solidFill>
                  <a:schemeClr val="tx1">
                    <a:lumMod val="75000"/>
                    <a:lumOff val="25000"/>
                  </a:schemeClr>
                </a:solidFill>
                <a:latin typeface="Arial Unicode MS" pitchFamily="34" charset="-122"/>
                <a:ea typeface="Arial Unicode MS" pitchFamily="34" charset="-122"/>
                <a:sym typeface="Arial Unicode MS" pitchFamily="34" charset="-122"/>
              </a:rPr>
              <a:t>2</a:t>
            </a:r>
            <a:endParaRPr lang="zh-CN" altLang="en-US" sz="4801" dirty="0">
              <a:solidFill>
                <a:schemeClr val="tx1">
                  <a:lumMod val="75000"/>
                  <a:lumOff val="25000"/>
                </a:schemeClr>
              </a:solidFill>
              <a:latin typeface="Arial Unicode MS" pitchFamily="34" charset="-122"/>
              <a:ea typeface="Arial Unicode MS" pitchFamily="34" charset="-122"/>
              <a:sym typeface="Arial Unicode MS" pitchFamily="34" charset="-122"/>
            </a:endParaRPr>
          </a:p>
        </p:txBody>
      </p:sp>
      <p:grpSp>
        <p:nvGrpSpPr>
          <p:cNvPr id="2" name="Group 11"/>
          <p:cNvGrpSpPr>
            <a:grpSpLocks/>
          </p:cNvGrpSpPr>
          <p:nvPr/>
        </p:nvGrpSpPr>
        <p:grpSpPr bwMode="auto">
          <a:xfrm>
            <a:off x="3109405" y="886943"/>
            <a:ext cx="1789734" cy="2639203"/>
            <a:chOff x="0" y="0"/>
            <a:chExt cx="1788844" cy="2930801"/>
          </a:xfrm>
        </p:grpSpPr>
        <p:sp>
          <p:nvSpPr>
            <p:cNvPr id="18451" name="椭圆​​ 11"/>
            <p:cNvSpPr>
              <a:spLocks noChangeArrowheads="1"/>
            </p:cNvSpPr>
            <p:nvPr/>
          </p:nvSpPr>
          <p:spPr bwMode="auto">
            <a:xfrm>
              <a:off x="567469" y="2837451"/>
              <a:ext cx="1221375" cy="93350"/>
            </a:xfrm>
            <a:prstGeom prst="ellipse">
              <a:avLst/>
            </a:prstGeom>
            <a:gradFill rotWithShape="1">
              <a:gsLst>
                <a:gs pos="0">
                  <a:srgbClr val="7F7F7F"/>
                </a:gs>
                <a:gs pos="34999">
                  <a:srgbClr val="7F7F7F"/>
                </a:gs>
                <a:gs pos="100000">
                  <a:srgbClr val="F2F2F2"/>
                </a:gs>
              </a:gsLst>
              <a:path path="shape">
                <a:fillToRect l="50000" t="50000" r="50000" b="50000"/>
              </a:path>
            </a:gradFill>
            <a:ln w="9525">
              <a:noFill/>
              <a:round/>
              <a:headEnd/>
              <a:tailEnd/>
            </a:ln>
          </p:spPr>
          <p:txBody>
            <a:bodyPr anchor="ctr"/>
            <a:lstStyle/>
            <a:p>
              <a:pPr algn="ctr" eaLnBrk="1" hangingPunct="1">
                <a:buFont typeface="Arial" charset="0"/>
                <a:buNone/>
              </a:pPr>
              <a:endParaRPr lang="zh-CN" altLang="en-US" sz="1801" b="1">
                <a:solidFill>
                  <a:srgbClr val="FFFFFF"/>
                </a:solidFill>
                <a:latin typeface="Calibri" pitchFamily="34" charset="0"/>
                <a:sym typeface="宋体" charset="-122"/>
              </a:endParaRPr>
            </a:p>
          </p:txBody>
        </p:sp>
        <p:grpSp>
          <p:nvGrpSpPr>
            <p:cNvPr id="3" name="Group 13"/>
            <p:cNvGrpSpPr>
              <a:grpSpLocks/>
            </p:cNvGrpSpPr>
            <p:nvPr/>
          </p:nvGrpSpPr>
          <p:grpSpPr bwMode="auto">
            <a:xfrm>
              <a:off x="0" y="0"/>
              <a:ext cx="1761070" cy="2874428"/>
              <a:chOff x="0" y="0"/>
              <a:chExt cx="1761070" cy="2874428"/>
            </a:xfrm>
          </p:grpSpPr>
          <p:sp>
            <p:nvSpPr>
              <p:cNvPr id="18453" name="椭圆​​ 2"/>
              <p:cNvSpPr>
                <a:spLocks noChangeArrowheads="1"/>
              </p:cNvSpPr>
              <p:nvPr/>
            </p:nvSpPr>
            <p:spPr bwMode="auto">
              <a:xfrm rot="3835836">
                <a:off x="-618403" y="618403"/>
                <a:ext cx="2874428" cy="1637622"/>
              </a:xfrm>
              <a:custGeom>
                <a:avLst/>
                <a:gdLst>
                  <a:gd name="T0" fmla="*/ 29230 w 3744416"/>
                  <a:gd name="T1" fmla="*/ 221685 h 2134150"/>
                  <a:gd name="T2" fmla="*/ 247968 w 3744416"/>
                  <a:gd name="T3" fmla="*/ 27015 h 2134150"/>
                  <a:gd name="T4" fmla="*/ 114541 w 3744416"/>
                  <a:gd name="T5" fmla="*/ 244244 h 2134150"/>
                  <a:gd name="T6" fmla="*/ 640163 w 3744416"/>
                  <a:gd name="T7" fmla="*/ 571327 h 2134150"/>
                  <a:gd name="T8" fmla="*/ 1165785 w 3744416"/>
                  <a:gd name="T9" fmla="*/ 244245 h 2134150"/>
                  <a:gd name="T10" fmla="*/ 988914 w 3744416"/>
                  <a:gd name="T11" fmla="*/ 0 h 2134150"/>
                  <a:gd name="T12" fmla="*/ 1300330 w 3744416"/>
                  <a:gd name="T13" fmla="*/ 340468 h 2134150"/>
                  <a:gd name="T14" fmla="*/ 650165 w 3744416"/>
                  <a:gd name="T15" fmla="*/ 739911 h 2134150"/>
                  <a:gd name="T16" fmla="*/ 0 w 3744416"/>
                  <a:gd name="T17" fmla="*/ 340468 h 2134150"/>
                  <a:gd name="T18" fmla="*/ 29230 w 3744416"/>
                  <a:gd name="T19" fmla="*/ 221685 h 2134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44416"/>
                  <a:gd name="T31" fmla="*/ 0 h 2134150"/>
                  <a:gd name="T32" fmla="*/ 3744416 w 3744416"/>
                  <a:gd name="T33" fmla="*/ 2134150 h 21341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44416" h="2134150">
                    <a:moveTo>
                      <a:pt x="84171" y="639414"/>
                    </a:moveTo>
                    <a:cubicBezTo>
                      <a:pt x="197779" y="414638"/>
                      <a:pt x="420227" y="219371"/>
                      <a:pt x="714046" y="77920"/>
                    </a:cubicBezTo>
                    <a:cubicBezTo>
                      <a:pt x="474787" y="243624"/>
                      <a:pt x="329830" y="463502"/>
                      <a:pt x="329830" y="704482"/>
                    </a:cubicBezTo>
                    <a:cubicBezTo>
                      <a:pt x="329830" y="1225515"/>
                      <a:pt x="1007482" y="1647896"/>
                      <a:pt x="1843407" y="1647896"/>
                    </a:cubicBezTo>
                    <a:cubicBezTo>
                      <a:pt x="2679332" y="1647897"/>
                      <a:pt x="3356984" y="1225515"/>
                      <a:pt x="3356984" y="704483"/>
                    </a:cubicBezTo>
                    <a:cubicBezTo>
                      <a:pt x="3356984" y="423811"/>
                      <a:pt x="3160343" y="171766"/>
                      <a:pt x="2847667" y="0"/>
                    </a:cubicBezTo>
                    <a:cubicBezTo>
                      <a:pt x="3385726" y="201094"/>
                      <a:pt x="3744416" y="565780"/>
                      <a:pt x="3744416" y="982022"/>
                    </a:cubicBezTo>
                    <a:cubicBezTo>
                      <a:pt x="3744416" y="1618325"/>
                      <a:pt x="2906200" y="2134150"/>
                      <a:pt x="1872208" y="2134150"/>
                    </a:cubicBezTo>
                    <a:cubicBezTo>
                      <a:pt x="838216" y="2134150"/>
                      <a:pt x="0" y="1618325"/>
                      <a:pt x="0" y="982022"/>
                    </a:cubicBezTo>
                    <a:cubicBezTo>
                      <a:pt x="0" y="862715"/>
                      <a:pt x="29468" y="747644"/>
                      <a:pt x="84171" y="639414"/>
                    </a:cubicBezTo>
                    <a:close/>
                  </a:path>
                </a:pathLst>
              </a:custGeom>
              <a:solidFill>
                <a:schemeClr val="accent1"/>
              </a:solidFill>
              <a:ln w="9525">
                <a:noFill/>
                <a:miter lim="800000"/>
                <a:headEnd/>
                <a:tailEnd/>
              </a:ln>
            </p:spPr>
            <p:txBody>
              <a:bodyPr anchor="ctr"/>
              <a:lstStyle/>
              <a:p>
                <a:endParaRPr lang="zh-CN" altLang="en-US" sz="1801"/>
              </a:p>
            </p:txBody>
          </p:sp>
          <p:sp>
            <p:nvSpPr>
              <p:cNvPr id="18454" name="流程图: 摘录 16"/>
              <p:cNvSpPr>
                <a:spLocks noChangeArrowheads="1"/>
              </p:cNvSpPr>
              <p:nvPr/>
            </p:nvSpPr>
            <p:spPr bwMode="auto">
              <a:xfrm rot="-2269468" flipH="1" flipV="1">
                <a:off x="861755" y="194682"/>
                <a:ext cx="327811" cy="160327"/>
              </a:xfrm>
              <a:prstGeom prst="flowChartExtract">
                <a:avLst/>
              </a:prstGeom>
              <a:solidFill>
                <a:schemeClr val="accent1"/>
              </a:solidFill>
              <a:ln w="9525">
                <a:noFill/>
                <a:miter lim="800000"/>
                <a:headEnd/>
                <a:tailEnd/>
              </a:ln>
            </p:spPr>
            <p:txBody>
              <a:bodyPr anchor="ctr"/>
              <a:lstStyle/>
              <a:p>
                <a:pPr algn="ctr" eaLnBrk="1" hangingPunct="1">
                  <a:buFont typeface="Arial" charset="0"/>
                  <a:buNone/>
                </a:pPr>
                <a:endParaRPr lang="zh-CN" altLang="en-US" sz="1600" b="1">
                  <a:solidFill>
                    <a:srgbClr val="FFFFFF"/>
                  </a:solidFill>
                  <a:latin typeface="微软雅黑" pitchFamily="34" charset="-122"/>
                  <a:ea typeface="微软雅黑" pitchFamily="34" charset="-122"/>
                  <a:sym typeface="微软雅黑" pitchFamily="34" charset="-122"/>
                </a:endParaRPr>
              </a:p>
            </p:txBody>
          </p:sp>
          <p:sp>
            <p:nvSpPr>
              <p:cNvPr id="18455" name="新月形 17"/>
              <p:cNvSpPr>
                <a:spLocks noChangeArrowheads="1"/>
              </p:cNvSpPr>
              <p:nvPr/>
            </p:nvSpPr>
            <p:spPr bwMode="auto">
              <a:xfrm rot="-4110126">
                <a:off x="671069" y="1647379"/>
                <a:ext cx="646005" cy="1533992"/>
              </a:xfrm>
              <a:prstGeom prst="moon">
                <a:avLst>
                  <a:gd name="adj" fmla="val 43278"/>
                </a:avLst>
              </a:prstGeom>
              <a:gradFill rotWithShape="1">
                <a:gsLst>
                  <a:gs pos="0">
                    <a:srgbClr val="FEFEFE"/>
                  </a:gs>
                  <a:gs pos="34999">
                    <a:srgbClr val="F4F4F4"/>
                  </a:gs>
                  <a:gs pos="68999">
                    <a:srgbClr val="FFFFFF"/>
                  </a:gs>
                  <a:gs pos="100000">
                    <a:srgbClr val="FFFFFF"/>
                  </a:gs>
                </a:gsLst>
                <a:lin ang="0" scaled="1"/>
              </a:gradFill>
              <a:ln w="9525">
                <a:noFill/>
                <a:miter lim="800000"/>
                <a:headEnd/>
                <a:tailEnd/>
              </a:ln>
            </p:spPr>
            <p:txBody>
              <a:bodyPr anchor="ctr"/>
              <a:lstStyle/>
              <a:p>
                <a:pPr algn="ctr" eaLnBrk="1" hangingPunct="1">
                  <a:buFont typeface="Arial" charset="0"/>
                  <a:buNone/>
                </a:pPr>
                <a:endParaRPr lang="zh-CN" altLang="en-US" sz="1801" b="1">
                  <a:solidFill>
                    <a:srgbClr val="FFFFFF"/>
                  </a:solidFill>
                  <a:latin typeface="Calibri" pitchFamily="34" charset="0"/>
                  <a:sym typeface="宋体" charset="-122"/>
                </a:endParaRPr>
              </a:p>
            </p:txBody>
          </p:sp>
        </p:grpSp>
      </p:grpSp>
      <p:grpSp>
        <p:nvGrpSpPr>
          <p:cNvPr id="4" name="Group 17"/>
          <p:cNvGrpSpPr>
            <a:grpSpLocks/>
          </p:cNvGrpSpPr>
          <p:nvPr/>
        </p:nvGrpSpPr>
        <p:grpSpPr bwMode="auto">
          <a:xfrm>
            <a:off x="4284563" y="1151435"/>
            <a:ext cx="1815143" cy="2087344"/>
            <a:chOff x="0" y="0"/>
            <a:chExt cx="1814681" cy="2317917"/>
          </a:xfrm>
        </p:grpSpPr>
        <p:sp>
          <p:nvSpPr>
            <p:cNvPr id="18445" name="椭圆​​ 10"/>
            <p:cNvSpPr>
              <a:spLocks noChangeArrowheads="1"/>
            </p:cNvSpPr>
            <p:nvPr/>
          </p:nvSpPr>
          <p:spPr bwMode="auto">
            <a:xfrm>
              <a:off x="374988" y="2207881"/>
              <a:ext cx="1439693" cy="110036"/>
            </a:xfrm>
            <a:prstGeom prst="ellipse">
              <a:avLst/>
            </a:prstGeom>
            <a:gradFill rotWithShape="1">
              <a:gsLst>
                <a:gs pos="0">
                  <a:srgbClr val="7F7F7F"/>
                </a:gs>
                <a:gs pos="34999">
                  <a:srgbClr val="7F7F7F"/>
                </a:gs>
                <a:gs pos="100000">
                  <a:srgbClr val="F2F2F2"/>
                </a:gs>
              </a:gsLst>
              <a:path path="shape">
                <a:fillToRect l="50000" t="50000" r="50000" b="50000"/>
              </a:path>
            </a:gradFill>
            <a:ln w="9525">
              <a:noFill/>
              <a:round/>
              <a:headEnd/>
              <a:tailEnd/>
            </a:ln>
          </p:spPr>
          <p:txBody>
            <a:bodyPr anchor="ctr"/>
            <a:lstStyle/>
            <a:p>
              <a:pPr algn="ctr" eaLnBrk="1" hangingPunct="1">
                <a:buFont typeface="Arial" charset="0"/>
                <a:buNone/>
              </a:pPr>
              <a:endParaRPr lang="zh-CN" altLang="en-US" sz="1801" b="1">
                <a:solidFill>
                  <a:srgbClr val="FFFFFF"/>
                </a:solidFill>
                <a:latin typeface="Calibri" pitchFamily="34" charset="0"/>
                <a:sym typeface="宋体" charset="-122"/>
              </a:endParaRPr>
            </a:p>
          </p:txBody>
        </p:sp>
        <p:grpSp>
          <p:nvGrpSpPr>
            <p:cNvPr id="5" name="Group 19"/>
            <p:cNvGrpSpPr>
              <a:grpSpLocks/>
            </p:cNvGrpSpPr>
            <p:nvPr/>
          </p:nvGrpSpPr>
          <p:grpSpPr bwMode="auto">
            <a:xfrm>
              <a:off x="0" y="0"/>
              <a:ext cx="1643348" cy="2296107"/>
              <a:chOff x="0" y="0"/>
              <a:chExt cx="1643348" cy="2296107"/>
            </a:xfrm>
          </p:grpSpPr>
          <p:sp>
            <p:nvSpPr>
              <p:cNvPr id="18447" name="流程图: 摘录 21"/>
              <p:cNvSpPr>
                <a:spLocks noChangeArrowheads="1"/>
              </p:cNvSpPr>
              <p:nvPr/>
            </p:nvSpPr>
            <p:spPr bwMode="auto">
              <a:xfrm rot="8127063" flipH="1" flipV="1">
                <a:off x="551122" y="2032713"/>
                <a:ext cx="327811" cy="160327"/>
              </a:xfrm>
              <a:prstGeom prst="flowChartExtract">
                <a:avLst/>
              </a:prstGeom>
              <a:solidFill>
                <a:schemeClr val="accent2"/>
              </a:solidFill>
              <a:ln w="9525">
                <a:noFill/>
                <a:miter lim="800000"/>
                <a:headEnd/>
                <a:tailEnd/>
              </a:ln>
            </p:spPr>
            <p:txBody>
              <a:bodyPr anchor="ctr"/>
              <a:lstStyle/>
              <a:p>
                <a:pPr algn="ctr" eaLnBrk="1" hangingPunct="1">
                  <a:buFont typeface="Arial" charset="0"/>
                  <a:buNone/>
                </a:pPr>
                <a:endParaRPr lang="zh-CN" altLang="en-US" sz="1600" b="1">
                  <a:solidFill>
                    <a:srgbClr val="FFFFFF"/>
                  </a:solidFill>
                  <a:latin typeface="微软雅黑" pitchFamily="34" charset="-122"/>
                  <a:ea typeface="微软雅黑" pitchFamily="34" charset="-122"/>
                  <a:sym typeface="微软雅黑" pitchFamily="34" charset="-122"/>
                </a:endParaRPr>
              </a:p>
            </p:txBody>
          </p:sp>
          <p:grpSp>
            <p:nvGrpSpPr>
              <p:cNvPr id="6" name="Group 21"/>
              <p:cNvGrpSpPr>
                <a:grpSpLocks/>
              </p:cNvGrpSpPr>
              <p:nvPr/>
            </p:nvGrpSpPr>
            <p:grpSpPr bwMode="auto">
              <a:xfrm>
                <a:off x="0" y="0"/>
                <a:ext cx="1643348" cy="2296107"/>
                <a:chOff x="0" y="0"/>
                <a:chExt cx="1822450" cy="2546350"/>
              </a:xfrm>
            </p:grpSpPr>
            <p:sp>
              <p:nvSpPr>
                <p:cNvPr id="18449" name="椭圆​​ 4"/>
                <p:cNvSpPr>
                  <a:spLocks noChangeArrowheads="1"/>
                </p:cNvSpPr>
                <p:nvPr/>
              </p:nvSpPr>
              <p:spPr bwMode="auto">
                <a:xfrm rot="-7146315">
                  <a:off x="-361950" y="361950"/>
                  <a:ext cx="2546350" cy="1822450"/>
                </a:xfrm>
                <a:custGeom>
                  <a:avLst/>
                  <a:gdLst>
                    <a:gd name="T0" fmla="*/ 1113443 w 3329483"/>
                    <a:gd name="T1" fmla="*/ 831930 h 2048912"/>
                    <a:gd name="T2" fmla="*/ 569524 w 3329483"/>
                    <a:gd name="T3" fmla="*/ 1282485 h 2048912"/>
                    <a:gd name="T4" fmla="*/ 0 w 3329483"/>
                    <a:gd name="T5" fmla="*/ 641243 h 2048912"/>
                    <a:gd name="T6" fmla="*/ 228975 w 3329483"/>
                    <a:gd name="T7" fmla="*/ 128142 h 2048912"/>
                    <a:gd name="T8" fmla="*/ 67826 w 3329483"/>
                    <a:gd name="T9" fmla="*/ 526679 h 2048912"/>
                    <a:gd name="T10" fmla="*/ 528255 w 3329483"/>
                    <a:gd name="T11" fmla="*/ 1051757 h 2048912"/>
                    <a:gd name="T12" fmla="*/ 988683 w 3329483"/>
                    <a:gd name="T13" fmla="*/ 526679 h 2048912"/>
                    <a:gd name="T14" fmla="*/ 534774 w 3329483"/>
                    <a:gd name="T15" fmla="*/ 1976 h 2048912"/>
                    <a:gd name="T16" fmla="*/ 569524 w 3329483"/>
                    <a:gd name="T17" fmla="*/ 0 h 2048912"/>
                    <a:gd name="T18" fmla="*/ 1139049 w 3329483"/>
                    <a:gd name="T19" fmla="*/ 641243 h 2048912"/>
                    <a:gd name="T20" fmla="*/ 1113443 w 3329483"/>
                    <a:gd name="T21" fmla="*/ 831930 h 20489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29483"/>
                    <a:gd name="T34" fmla="*/ 0 h 2048912"/>
                    <a:gd name="T35" fmla="*/ 3329483 w 3329483"/>
                    <a:gd name="T36" fmla="*/ 2048912 h 20489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29483" h="2048912">
                      <a:moveTo>
                        <a:pt x="3254639" y="1329098"/>
                      </a:moveTo>
                      <a:cubicBezTo>
                        <a:pt x="3043864" y="1746122"/>
                        <a:pt x="2411763" y="2048912"/>
                        <a:pt x="1664742" y="2048912"/>
                      </a:cubicBezTo>
                      <a:cubicBezTo>
                        <a:pt x="745331" y="2048912"/>
                        <a:pt x="0" y="1590247"/>
                        <a:pt x="0" y="1024456"/>
                      </a:cubicBezTo>
                      <a:cubicBezTo>
                        <a:pt x="0" y="688506"/>
                        <a:pt x="262776" y="390325"/>
                        <a:pt x="669301" y="204720"/>
                      </a:cubicBezTo>
                      <a:cubicBezTo>
                        <a:pt x="380839" y="357953"/>
                        <a:pt x="198258" y="586400"/>
                        <a:pt x="198259" y="841427"/>
                      </a:cubicBezTo>
                      <a:cubicBezTo>
                        <a:pt x="198258" y="1304722"/>
                        <a:pt x="800816" y="1680297"/>
                        <a:pt x="1544110" y="1680297"/>
                      </a:cubicBezTo>
                      <a:cubicBezTo>
                        <a:pt x="2287403" y="1680297"/>
                        <a:pt x="2889961" y="1304722"/>
                        <a:pt x="2889961" y="841427"/>
                      </a:cubicBezTo>
                      <a:cubicBezTo>
                        <a:pt x="2889961" y="382098"/>
                        <a:pt x="2297677" y="8995"/>
                        <a:pt x="1563167" y="3156"/>
                      </a:cubicBezTo>
                      <a:cubicBezTo>
                        <a:pt x="1596734" y="632"/>
                        <a:pt x="1630618" y="0"/>
                        <a:pt x="1664742" y="0"/>
                      </a:cubicBezTo>
                      <a:cubicBezTo>
                        <a:pt x="2584153" y="0"/>
                        <a:pt x="3329483" y="458665"/>
                        <a:pt x="3329483" y="1024456"/>
                      </a:cubicBezTo>
                      <a:cubicBezTo>
                        <a:pt x="3329483" y="1130542"/>
                        <a:pt x="3303280" y="1232862"/>
                        <a:pt x="3254639" y="1329098"/>
                      </a:cubicBezTo>
                      <a:close/>
                    </a:path>
                  </a:pathLst>
                </a:custGeom>
                <a:solidFill>
                  <a:schemeClr val="accent2"/>
                </a:solidFill>
                <a:ln w="9525">
                  <a:noFill/>
                  <a:miter lim="800000"/>
                  <a:headEnd/>
                  <a:tailEnd/>
                </a:ln>
              </p:spPr>
              <p:txBody>
                <a:bodyPr anchor="ctr"/>
                <a:lstStyle/>
                <a:p>
                  <a:endParaRPr lang="zh-CN" altLang="en-US" sz="1801"/>
                </a:p>
              </p:txBody>
            </p:sp>
            <p:sp>
              <p:nvSpPr>
                <p:cNvPr id="18450" name="新月形 24"/>
                <p:cNvSpPr>
                  <a:spLocks noChangeArrowheads="1"/>
                </p:cNvSpPr>
                <p:nvPr/>
              </p:nvSpPr>
              <p:spPr bwMode="auto">
                <a:xfrm rot="6728137">
                  <a:off x="553810" y="-421574"/>
                  <a:ext cx="716410" cy="1775797"/>
                </a:xfrm>
                <a:prstGeom prst="moon">
                  <a:avLst>
                    <a:gd name="adj" fmla="val 27472"/>
                  </a:avLst>
                </a:prstGeom>
                <a:gradFill rotWithShape="1">
                  <a:gsLst>
                    <a:gs pos="0">
                      <a:srgbClr val="FEFEFE"/>
                    </a:gs>
                    <a:gs pos="34999">
                      <a:srgbClr val="F4F4F4"/>
                    </a:gs>
                    <a:gs pos="68999">
                      <a:srgbClr val="FFFFFF"/>
                    </a:gs>
                    <a:gs pos="100000">
                      <a:srgbClr val="FFFFFF"/>
                    </a:gs>
                  </a:gsLst>
                  <a:lin ang="0" scaled="1"/>
                </a:gradFill>
                <a:ln w="9525">
                  <a:noFill/>
                  <a:miter lim="800000"/>
                  <a:headEnd/>
                  <a:tailEnd/>
                </a:ln>
              </p:spPr>
              <p:txBody>
                <a:bodyPr anchor="ctr"/>
                <a:lstStyle/>
                <a:p>
                  <a:pPr algn="ctr" eaLnBrk="1" hangingPunct="1">
                    <a:buFont typeface="Arial" charset="0"/>
                    <a:buNone/>
                  </a:pPr>
                  <a:endParaRPr lang="zh-CN" altLang="en-US" sz="1801" b="1">
                    <a:solidFill>
                      <a:srgbClr val="FFFFFF"/>
                    </a:solidFill>
                    <a:latin typeface="Calibri" pitchFamily="34" charset="0"/>
                    <a:sym typeface="宋体" charset="-122"/>
                  </a:endParaRPr>
                </a:p>
              </p:txBody>
            </p:sp>
          </p:grpSp>
        </p:grpSp>
      </p:grpSp>
    </p:spTree>
    <p:extLst>
      <p:ext uri="{BB962C8B-B14F-4D97-AF65-F5344CB8AC3E}">
        <p14:creationId xmlns:p14="http://schemas.microsoft.com/office/powerpoint/2010/main" val="2468703267"/>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fltVal val="0"/>
                                          </p:val>
                                        </p:tav>
                                        <p:tav tm="100000">
                                          <p:val>
                                            <p:strVal val="#ppt_h"/>
                                          </p:val>
                                        </p:tav>
                                      </p:tavLst>
                                    </p:anim>
                                    <p:animEffect>
                                      <p:cBhvr>
                                        <p:cTn id="9" dur="500"/>
                                        <p:tgtEl>
                                          <p:spTgt spid="12290"/>
                                        </p:tgtEl>
                                      </p:cBhvr>
                                    </p:animEffect>
                                  </p:childTnLst>
                                </p:cTn>
                              </p:par>
                              <p:par>
                                <p:cTn id="10" presetID="10" presetClass="entr" presetSubtype="0" fill="hold" grpId="0" nodeType="withEffect">
                                  <p:stCondLst>
                                    <p:cond delay="250"/>
                                  </p:stCondLst>
                                  <p:childTnLst>
                                    <p:set>
                                      <p:cBhvr>
                                        <p:cTn id="11" dur="1" fill="hold">
                                          <p:stCondLst>
                                            <p:cond delay="0"/>
                                          </p:stCondLst>
                                        </p:cTn>
                                        <p:tgtEl>
                                          <p:spTgt spid="12291"/>
                                        </p:tgtEl>
                                        <p:attrNameLst>
                                          <p:attrName>style.visibility</p:attrName>
                                        </p:attrNameLst>
                                      </p:cBhvr>
                                      <p:to>
                                        <p:strVal val="visible"/>
                                      </p:to>
                                    </p:set>
                                    <p:anim calcmode="lin" valueType="num">
                                      <p:cBhvr>
                                        <p:cTn id="12" dur="500" fill="hold"/>
                                        <p:tgtEl>
                                          <p:spTgt spid="12291"/>
                                        </p:tgtEl>
                                        <p:attrNameLst>
                                          <p:attrName>ppt_w</p:attrName>
                                        </p:attrNameLst>
                                      </p:cBhvr>
                                      <p:tavLst>
                                        <p:tav tm="0">
                                          <p:val>
                                            <p:fltVal val="0"/>
                                          </p:val>
                                        </p:tav>
                                        <p:tav tm="100000">
                                          <p:val>
                                            <p:strVal val="#ppt_w"/>
                                          </p:val>
                                        </p:tav>
                                      </p:tavLst>
                                    </p:anim>
                                    <p:anim calcmode="lin" valueType="num">
                                      <p:cBhvr>
                                        <p:cTn id="13" dur="500" fill="hold"/>
                                        <p:tgtEl>
                                          <p:spTgt spid="12291"/>
                                        </p:tgtEl>
                                        <p:attrNameLst>
                                          <p:attrName>ppt_h</p:attrName>
                                        </p:attrNameLst>
                                      </p:cBhvr>
                                      <p:tavLst>
                                        <p:tav tm="0">
                                          <p:val>
                                            <p:fltVal val="0"/>
                                          </p:val>
                                        </p:tav>
                                        <p:tav tm="100000">
                                          <p:val>
                                            <p:strVal val="#ppt_h"/>
                                          </p:val>
                                        </p:tav>
                                      </p:tavLst>
                                    </p:anim>
                                    <p:animEffect>
                                      <p:cBhvr>
                                        <p:cTn id="14" dur="500"/>
                                        <p:tgtEl>
                                          <p:spTgt spid="12291"/>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2292"/>
                                        </p:tgtEl>
                                        <p:attrNameLst>
                                          <p:attrName>style.visibility</p:attrName>
                                        </p:attrNameLst>
                                      </p:cBhvr>
                                      <p:to>
                                        <p:strVal val="visible"/>
                                      </p:to>
                                    </p:set>
                                    <p:anim calcmode="lin" valueType="num">
                                      <p:cBhvr>
                                        <p:cTn id="17" dur="500" fill="hold"/>
                                        <p:tgtEl>
                                          <p:spTgt spid="12292"/>
                                        </p:tgtEl>
                                        <p:attrNameLst>
                                          <p:attrName>ppt_w</p:attrName>
                                        </p:attrNameLst>
                                      </p:cBhvr>
                                      <p:tavLst>
                                        <p:tav tm="0">
                                          <p:val>
                                            <p:fltVal val="0"/>
                                          </p:val>
                                        </p:tav>
                                        <p:tav tm="100000">
                                          <p:val>
                                            <p:strVal val="#ppt_w"/>
                                          </p:val>
                                        </p:tav>
                                      </p:tavLst>
                                    </p:anim>
                                    <p:anim calcmode="lin" valueType="num">
                                      <p:cBhvr>
                                        <p:cTn id="18" dur="500" fill="hold"/>
                                        <p:tgtEl>
                                          <p:spTgt spid="12292"/>
                                        </p:tgtEl>
                                        <p:attrNameLst>
                                          <p:attrName>ppt_h</p:attrName>
                                        </p:attrNameLst>
                                      </p:cBhvr>
                                      <p:tavLst>
                                        <p:tav tm="0">
                                          <p:val>
                                            <p:fltVal val="0"/>
                                          </p:val>
                                        </p:tav>
                                        <p:tav tm="100000">
                                          <p:val>
                                            <p:strVal val="#ppt_h"/>
                                          </p:val>
                                        </p:tav>
                                      </p:tavLst>
                                    </p:anim>
                                    <p:animEffect>
                                      <p:cBhvr>
                                        <p:cTn id="19" dur="500"/>
                                        <p:tgtEl>
                                          <p:spTgt spid="12292"/>
                                        </p:tgtEl>
                                      </p:cBhvr>
                                    </p:animEffect>
                                  </p:childTnLst>
                                </p:cTn>
                              </p:par>
                            </p:childTnLst>
                          </p:cTn>
                        </p:par>
                        <p:par>
                          <p:cTn id="20" fill="hold" nodeType="afterGroup">
                            <p:stCondLst>
                              <p:cond delay="1000"/>
                            </p:stCondLst>
                            <p:childTnLst>
                              <p:par>
                                <p:cTn id="21" presetID="42"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2297"/>
                                        </p:tgtEl>
                                        <p:attrNameLst>
                                          <p:attrName>style.visibility</p:attrName>
                                        </p:attrNameLst>
                                      </p:cBhvr>
                                      <p:to>
                                        <p:strVal val="visible"/>
                                      </p:to>
                                    </p:set>
                                    <p:animEffect>
                                      <p:cBhvr>
                                        <p:cTn id="28" dur="1000"/>
                                        <p:tgtEl>
                                          <p:spTgt spid="12297"/>
                                        </p:tgtEl>
                                      </p:cBhvr>
                                    </p:animEffect>
                                    <p:anim calcmode="lin" valueType="num">
                                      <p:cBhvr>
                                        <p:cTn id="29" dur="1000" fill="hold"/>
                                        <p:tgtEl>
                                          <p:spTgt spid="12297"/>
                                        </p:tgtEl>
                                        <p:attrNameLst>
                                          <p:attrName>ppt_x</p:attrName>
                                        </p:attrNameLst>
                                      </p:cBhvr>
                                      <p:tavLst>
                                        <p:tav tm="0">
                                          <p:val>
                                            <p:strVal val="#ppt_x"/>
                                          </p:val>
                                        </p:tav>
                                        <p:tav tm="100000">
                                          <p:val>
                                            <p:strVal val="#ppt_x"/>
                                          </p:val>
                                        </p:tav>
                                      </p:tavLst>
                                    </p:anim>
                                    <p:anim calcmode="lin" valueType="num">
                                      <p:cBhvr>
                                        <p:cTn id="30" dur="1000" fill="hold"/>
                                        <p:tgtEl>
                                          <p:spTgt spid="12297"/>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2000"/>
                            </p:stCondLst>
                            <p:childTnLst>
                              <p:par>
                                <p:cTn id="32" presetID="47" presetClass="entr" presetSubtype="0" fill="hold" grpId="0" nodeType="afterEffect">
                                  <p:stCondLst>
                                    <p:cond delay="0"/>
                                  </p:stCondLst>
                                  <p:childTnLst>
                                    <p:set>
                                      <p:cBhvr>
                                        <p:cTn id="33" dur="1" fill="hold">
                                          <p:stCondLst>
                                            <p:cond delay="0"/>
                                          </p:stCondLst>
                                        </p:cTn>
                                        <p:tgtEl>
                                          <p:spTgt spid="12298"/>
                                        </p:tgtEl>
                                        <p:attrNameLst>
                                          <p:attrName>style.visibility</p:attrName>
                                        </p:attrNameLst>
                                      </p:cBhvr>
                                      <p:to>
                                        <p:strVal val="visible"/>
                                      </p:to>
                                    </p:set>
                                    <p:animEffect>
                                      <p:cBhvr>
                                        <p:cTn id="34" dur="1000"/>
                                        <p:tgtEl>
                                          <p:spTgt spid="12298"/>
                                        </p:tgtEl>
                                      </p:cBhvr>
                                    </p:animEffect>
                                    <p:anim calcmode="lin" valueType="num">
                                      <p:cBhvr>
                                        <p:cTn id="35" dur="1000" fill="hold"/>
                                        <p:tgtEl>
                                          <p:spTgt spid="12298"/>
                                        </p:tgtEl>
                                        <p:attrNameLst>
                                          <p:attrName>ppt_x</p:attrName>
                                        </p:attrNameLst>
                                      </p:cBhvr>
                                      <p:tavLst>
                                        <p:tav tm="0">
                                          <p:val>
                                            <p:strVal val="#ppt_x"/>
                                          </p:val>
                                        </p:tav>
                                        <p:tav tm="100000">
                                          <p:val>
                                            <p:strVal val="#ppt_x"/>
                                          </p:val>
                                        </p:tav>
                                      </p:tavLst>
                                    </p:anim>
                                    <p:anim calcmode="lin" valueType="num">
                                      <p:cBhvr>
                                        <p:cTn id="36" dur="1000" fill="hold"/>
                                        <p:tgtEl>
                                          <p:spTgt spid="12298"/>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3000"/>
                            </p:stCondLst>
                            <p:childTnLst>
                              <p:par>
                                <p:cTn id="43" presetID="10" presetClass="entr" presetSubtype="0" fill="hold" grpId="0" nodeType="afterEffect">
                                  <p:stCondLst>
                                    <p:cond delay="0"/>
                                  </p:stCondLst>
                                  <p:childTnLst>
                                    <p:set>
                                      <p:cBhvr>
                                        <p:cTn id="44" dur="1" fill="hold">
                                          <p:stCondLst>
                                            <p:cond delay="0"/>
                                          </p:stCondLst>
                                        </p:cTn>
                                        <p:tgtEl>
                                          <p:spTgt spid="12294"/>
                                        </p:tgtEl>
                                        <p:attrNameLst>
                                          <p:attrName>style.visibility</p:attrName>
                                        </p:attrNameLst>
                                      </p:cBhvr>
                                      <p:to>
                                        <p:strVal val="visible"/>
                                      </p:to>
                                    </p:set>
                                    <p:animEffect>
                                      <p:cBhvr>
                                        <p:cTn id="45" dur="500"/>
                                        <p:tgtEl>
                                          <p:spTgt spid="12294"/>
                                        </p:tgtEl>
                                      </p:cBhvr>
                                    </p:animEffect>
                                  </p:childTnLst>
                                </p:cTn>
                              </p:par>
                            </p:childTnLst>
                          </p:cTn>
                        </p:par>
                        <p:par>
                          <p:cTn id="46" fill="hold" nodeType="afterGroup">
                            <p:stCondLst>
                              <p:cond delay="3500"/>
                            </p:stCondLst>
                            <p:childTnLst>
                              <p:par>
                                <p:cTn id="47" presetID="26" presetClass="emph" presetSubtype="0" repeatCount="2000" fill="hold" grpId="1" nodeType="afterEffect">
                                  <p:stCondLst>
                                    <p:cond delay="0"/>
                                  </p:stCondLst>
                                  <p:childTnLst>
                                    <p:animEffect>
                                      <p:cBhvr>
                                        <p:cTn id="48" dur="250" tmFilter="0, 0; .2, .5; .8, .5; 1, 0"/>
                                        <p:tgtEl>
                                          <p:spTgt spid="12294"/>
                                        </p:tgtEl>
                                      </p:cBhvr>
                                    </p:animEffect>
                                    <p:animScale>
                                      <p:cBhvr>
                                        <p:cTn id="49" dur="125" autoRev="1" fill="hold"/>
                                        <p:tgtEl>
                                          <p:spTgt spid="12294"/>
                                        </p:tgtEl>
                                      </p:cBhvr>
                                      <p:by x="105000" y="105000"/>
                                    </p:animScale>
                                  </p:childTnLst>
                                </p:cTn>
                              </p:par>
                            </p:childTnLst>
                          </p:cTn>
                        </p:par>
                        <p:par>
                          <p:cTn id="50" fill="hold" nodeType="afterGroup">
                            <p:stCondLst>
                              <p:cond delay="4000"/>
                            </p:stCondLst>
                            <p:childTnLst>
                              <p:par>
                                <p:cTn id="51" presetID="14" presetClass="entr" presetSubtype="10" fill="hold" grpId="0" nodeType="afterEffect">
                                  <p:stCondLst>
                                    <p:cond delay="0"/>
                                  </p:stCondLst>
                                  <p:childTnLst>
                                    <p:set>
                                      <p:cBhvr>
                                        <p:cTn id="52" dur="1" fill="hold">
                                          <p:stCondLst>
                                            <p:cond delay="0"/>
                                          </p:stCondLst>
                                        </p:cTn>
                                        <p:tgtEl>
                                          <p:spTgt spid="12293"/>
                                        </p:tgtEl>
                                        <p:attrNameLst>
                                          <p:attrName>style.visibility</p:attrName>
                                        </p:attrNameLst>
                                      </p:cBhvr>
                                      <p:to>
                                        <p:strVal val="visible"/>
                                      </p:to>
                                    </p:set>
                                    <p:animEffect>
                                      <p:cBhvr>
                                        <p:cTn id="53" dur="500"/>
                                        <p:tgtEl>
                                          <p:spTgt spid="12293"/>
                                        </p:tgtEl>
                                      </p:cBhvr>
                                    </p:animEffect>
                                  </p:childTnLst>
                                </p:cTn>
                              </p:par>
                            </p:childTnLst>
                          </p:cTn>
                        </p:par>
                        <p:par>
                          <p:cTn id="54" fill="hold" nodeType="afterGroup">
                            <p:stCondLst>
                              <p:cond delay="4500"/>
                            </p:stCondLst>
                            <p:childTnLst>
                              <p:par>
                                <p:cTn id="55" presetID="10" presetClass="entr" presetSubtype="0" fill="hold" grpId="0" nodeType="afterEffect">
                                  <p:stCondLst>
                                    <p:cond delay="0"/>
                                  </p:stCondLst>
                                  <p:childTnLst>
                                    <p:set>
                                      <p:cBhvr>
                                        <p:cTn id="56" dur="1" fill="hold">
                                          <p:stCondLst>
                                            <p:cond delay="0"/>
                                          </p:stCondLst>
                                        </p:cTn>
                                        <p:tgtEl>
                                          <p:spTgt spid="12296"/>
                                        </p:tgtEl>
                                        <p:attrNameLst>
                                          <p:attrName>style.visibility</p:attrName>
                                        </p:attrNameLst>
                                      </p:cBhvr>
                                      <p:to>
                                        <p:strVal val="visible"/>
                                      </p:to>
                                    </p:set>
                                    <p:animEffect>
                                      <p:cBhvr>
                                        <p:cTn id="57" dur="500"/>
                                        <p:tgtEl>
                                          <p:spTgt spid="12296"/>
                                        </p:tgtEl>
                                      </p:cBhvr>
                                    </p:animEffect>
                                  </p:childTnLst>
                                </p:cTn>
                              </p:par>
                            </p:childTnLst>
                          </p:cTn>
                        </p:par>
                        <p:par>
                          <p:cTn id="58" fill="hold" nodeType="afterGroup">
                            <p:stCondLst>
                              <p:cond delay="5000"/>
                            </p:stCondLst>
                            <p:childTnLst>
                              <p:par>
                                <p:cTn id="59" presetID="26" presetClass="emph" presetSubtype="0" repeatCount="2000" fill="hold" grpId="1" nodeType="afterEffect">
                                  <p:stCondLst>
                                    <p:cond delay="0"/>
                                  </p:stCondLst>
                                  <p:childTnLst>
                                    <p:animEffect>
                                      <p:cBhvr>
                                        <p:cTn id="60" dur="250" tmFilter="0, 0; .2, .5; .8, .5; 1, 0"/>
                                        <p:tgtEl>
                                          <p:spTgt spid="12296"/>
                                        </p:tgtEl>
                                      </p:cBhvr>
                                    </p:animEffect>
                                    <p:animScale>
                                      <p:cBhvr>
                                        <p:cTn id="61" dur="125" autoRev="1" fill="hold"/>
                                        <p:tgtEl>
                                          <p:spTgt spid="12296"/>
                                        </p:tgtEl>
                                      </p:cBhvr>
                                      <p:by x="105000" y="105000"/>
                                    </p:animScale>
                                  </p:childTnLst>
                                </p:cTn>
                              </p:par>
                            </p:childTnLst>
                          </p:cTn>
                        </p:par>
                        <p:par>
                          <p:cTn id="62" fill="hold" nodeType="afterGroup">
                            <p:stCondLst>
                              <p:cond delay="5500"/>
                            </p:stCondLst>
                            <p:childTnLst>
                              <p:par>
                                <p:cTn id="63" presetID="14" presetClass="entr" presetSubtype="10" fill="hold" grpId="0" nodeType="afterEffect">
                                  <p:stCondLst>
                                    <p:cond delay="0"/>
                                  </p:stCondLst>
                                  <p:childTnLst>
                                    <p:set>
                                      <p:cBhvr>
                                        <p:cTn id="64" dur="1" fill="hold">
                                          <p:stCondLst>
                                            <p:cond delay="0"/>
                                          </p:stCondLst>
                                        </p:cTn>
                                        <p:tgtEl>
                                          <p:spTgt spid="12295"/>
                                        </p:tgtEl>
                                        <p:attrNameLst>
                                          <p:attrName>style.visibility</p:attrName>
                                        </p:attrNameLst>
                                      </p:cBhvr>
                                      <p:to>
                                        <p:strVal val="visible"/>
                                      </p:to>
                                    </p:set>
                                    <p:animEffect>
                                      <p:cBhvr>
                                        <p:cTn id="65"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ldLvl="0" animBg="1" autoUpdateAnimBg="0"/>
      <p:bldP spid="12291" grpId="0" bldLvl="0" animBg="1" autoUpdateAnimBg="0"/>
      <p:bldP spid="12292" grpId="0" bldLvl="0" animBg="1" autoUpdateAnimBg="0"/>
      <p:bldP spid="12293" grpId="0" bldLvl="0" animBg="1" autoUpdateAnimBg="0"/>
      <p:bldP spid="12294" grpId="0" bldLvl="0" animBg="1" autoUpdateAnimBg="0"/>
      <p:bldP spid="12294" grpId="1" bldLvl="0" animBg="1" autoUpdateAnimBg="0"/>
      <p:bldP spid="12295" grpId="0" bldLvl="0" animBg="1" autoUpdateAnimBg="0"/>
      <p:bldP spid="12296" grpId="0" bldLvl="0" animBg="1" autoUpdateAnimBg="0"/>
      <p:bldP spid="12296" grpId="1" bldLvl="0" animBg="1" autoUpdateAnimBg="0"/>
      <p:bldP spid="12297" grpId="0" bldLvl="0" autoUpdateAnimBg="0"/>
      <p:bldP spid="12298" grpId="0" bldLvl="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ircular Arrow 9"/>
          <p:cNvSpPr/>
          <p:nvPr/>
        </p:nvSpPr>
        <p:spPr>
          <a:xfrm>
            <a:off x="1911681" y="1171005"/>
            <a:ext cx="1552170" cy="1552406"/>
          </a:xfrm>
          <a:prstGeom prst="circularArrow">
            <a:avLst>
              <a:gd name="adj1" fmla="val 10980"/>
              <a:gd name="adj2" fmla="val 1142322"/>
              <a:gd name="adj3" fmla="val 4500000"/>
              <a:gd name="adj4" fmla="val 10800000"/>
              <a:gd name="adj5" fmla="val 12500"/>
            </a:avLst>
          </a:pr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Shape 11"/>
          <p:cNvSpPr/>
          <p:nvPr/>
        </p:nvSpPr>
        <p:spPr>
          <a:xfrm>
            <a:off x="1480572" y="2062977"/>
            <a:ext cx="1552170" cy="1552406"/>
          </a:xfrm>
          <a:prstGeom prst="leftCircularArrow">
            <a:avLst>
              <a:gd name="adj1" fmla="val 10980"/>
              <a:gd name="adj2" fmla="val 1142322"/>
              <a:gd name="adj3" fmla="val 6300000"/>
              <a:gd name="adj4" fmla="val 18900000"/>
              <a:gd name="adj5" fmla="val 12500"/>
            </a:avLst>
          </a:prstGeom>
          <a:solidFill>
            <a:schemeClr val="accent2"/>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Block Arc 13"/>
          <p:cNvSpPr/>
          <p:nvPr/>
        </p:nvSpPr>
        <p:spPr>
          <a:xfrm>
            <a:off x="2022156" y="3061689"/>
            <a:ext cx="1333554" cy="1334088"/>
          </a:xfrm>
          <a:prstGeom prst="blockArc">
            <a:avLst>
              <a:gd name="adj1" fmla="val 13500000"/>
              <a:gd name="adj2" fmla="val 10800000"/>
              <a:gd name="adj3" fmla="val 12740"/>
            </a:avLst>
          </a:prstGeom>
          <a:solidFill>
            <a:schemeClr val="accent3"/>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TextBox 31"/>
          <p:cNvSpPr txBox="1">
            <a:spLocks noChangeArrowheads="1"/>
          </p:cNvSpPr>
          <p:nvPr/>
        </p:nvSpPr>
        <p:spPr bwMode="auto">
          <a:xfrm>
            <a:off x="2331547" y="1668038"/>
            <a:ext cx="694663" cy="36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id-ID" sz="1801" b="1" dirty="0">
                <a:solidFill>
                  <a:schemeClr val="tx2"/>
                </a:solidFill>
                <a:latin typeface="微软雅黑" panose="020B0503020204020204" pitchFamily="34" charset="-122"/>
                <a:ea typeface="微软雅黑" panose="020B0503020204020204" pitchFamily="34" charset="-122"/>
                <a:cs typeface="Source Sans Pro"/>
              </a:rPr>
              <a:t>76%</a:t>
            </a:r>
          </a:p>
        </p:txBody>
      </p:sp>
      <p:sp>
        <p:nvSpPr>
          <p:cNvPr id="10" name="TextBox 31"/>
          <p:cNvSpPr txBox="1">
            <a:spLocks noChangeArrowheads="1"/>
          </p:cNvSpPr>
          <p:nvPr/>
        </p:nvSpPr>
        <p:spPr bwMode="auto">
          <a:xfrm>
            <a:off x="1880785" y="2600386"/>
            <a:ext cx="694663" cy="36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id-ID" sz="1801" b="1" dirty="0">
                <a:solidFill>
                  <a:schemeClr val="tx2"/>
                </a:solidFill>
                <a:latin typeface="微软雅黑" panose="020B0503020204020204" pitchFamily="34" charset="-122"/>
                <a:ea typeface="微软雅黑" panose="020B0503020204020204" pitchFamily="34" charset="-122"/>
                <a:cs typeface="Source Sans Pro"/>
              </a:rPr>
              <a:t>76%</a:t>
            </a:r>
          </a:p>
        </p:txBody>
      </p:sp>
      <p:sp>
        <p:nvSpPr>
          <p:cNvPr id="11" name="TextBox 31"/>
          <p:cNvSpPr txBox="1">
            <a:spLocks noChangeArrowheads="1"/>
          </p:cNvSpPr>
          <p:nvPr/>
        </p:nvSpPr>
        <p:spPr bwMode="auto">
          <a:xfrm>
            <a:off x="2369234" y="3523220"/>
            <a:ext cx="694663" cy="36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id-ID" sz="1801" b="1" dirty="0">
                <a:solidFill>
                  <a:schemeClr val="tx2"/>
                </a:solidFill>
                <a:latin typeface="微软雅黑" panose="020B0503020204020204" pitchFamily="34" charset="-122"/>
                <a:ea typeface="微软雅黑" panose="020B0503020204020204" pitchFamily="34" charset="-122"/>
                <a:cs typeface="Source Sans Pro"/>
              </a:rPr>
              <a:t>76%</a:t>
            </a:r>
          </a:p>
        </p:txBody>
      </p:sp>
      <p:sp>
        <p:nvSpPr>
          <p:cNvPr id="12" name="TextBox 30"/>
          <p:cNvSpPr txBox="1"/>
          <p:nvPr/>
        </p:nvSpPr>
        <p:spPr>
          <a:xfrm>
            <a:off x="4435827" y="1751394"/>
            <a:ext cx="3952892" cy="517592"/>
          </a:xfrm>
          <a:prstGeom prst="rect">
            <a:avLst/>
          </a:prstGeom>
        </p:spPr>
        <p:txBody>
          <a:bodyPr wrap="square" lIns="82311" tIns="41155" rIns="82311" bIns="41155" rtlCol="0">
            <a:spAutoFit/>
          </a:bodyPr>
          <a:lstStyle/>
          <a:p>
            <a:pPr>
              <a:lnSpc>
                <a:spcPct val="150000"/>
              </a:lnSpc>
            </a:pPr>
            <a:r>
              <a:rPr lang="zh-CN" altLang="en-US" sz="1000" dirty="0">
                <a:solidFill>
                  <a:schemeClr val="tx2"/>
                </a:solidFill>
                <a:latin typeface="微软雅黑" panose="020B0503020204020204" pitchFamily="34" charset="-122"/>
                <a:ea typeface="微软雅黑" panose="020B0503020204020204" pitchFamily="34" charset="-122"/>
              </a:rPr>
              <a:t>Add a detailed text description here, suggesting that the title is relevant and conforms to the overall language style</a:t>
            </a:r>
          </a:p>
        </p:txBody>
      </p:sp>
      <p:sp>
        <p:nvSpPr>
          <p:cNvPr id="13" name="TextBox 31"/>
          <p:cNvSpPr txBox="1"/>
          <p:nvPr/>
        </p:nvSpPr>
        <p:spPr>
          <a:xfrm>
            <a:off x="4435827" y="3775649"/>
            <a:ext cx="3952892" cy="517592"/>
          </a:xfrm>
          <a:prstGeom prst="rect">
            <a:avLst/>
          </a:prstGeom>
        </p:spPr>
        <p:txBody>
          <a:bodyPr wrap="square" lIns="82311" tIns="41155" rIns="82311" bIns="41155" rtlCol="0">
            <a:spAutoFit/>
          </a:bodyPr>
          <a:lstStyle/>
          <a:p>
            <a:pPr>
              <a:lnSpc>
                <a:spcPct val="150000"/>
              </a:lnSpc>
            </a:pPr>
            <a:r>
              <a:rPr lang="zh-CN" altLang="en-US" sz="1000" dirty="0">
                <a:solidFill>
                  <a:schemeClr val="tx2"/>
                </a:solidFill>
                <a:latin typeface="微软雅黑" panose="020B0503020204020204" pitchFamily="34" charset="-122"/>
                <a:ea typeface="微软雅黑" panose="020B0503020204020204" pitchFamily="34" charset="-122"/>
              </a:rPr>
              <a:t>Add a detailed text description here, suggesting that the title is relevant and conforms to the overall language style</a:t>
            </a:r>
          </a:p>
        </p:txBody>
      </p:sp>
      <p:sp>
        <p:nvSpPr>
          <p:cNvPr id="14" name="TextBox 31"/>
          <p:cNvSpPr txBox="1">
            <a:spLocks noChangeArrowheads="1"/>
          </p:cNvSpPr>
          <p:nvPr/>
        </p:nvSpPr>
        <p:spPr bwMode="auto">
          <a:xfrm>
            <a:off x="4488035" y="3430293"/>
            <a:ext cx="1416264" cy="46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defTabSz="685989">
              <a:defRPr/>
            </a:pPr>
            <a:r>
              <a:rPr lang="zh-CN" altLang="en-US" sz="2401" dirty="0">
                <a:solidFill>
                  <a:schemeClr val="accent3"/>
                </a:solidFill>
                <a:latin typeface="微软雅黑" panose="020B0503020204020204" pitchFamily="34" charset="-122"/>
                <a:ea typeface="微软雅黑" panose="020B0503020204020204" pitchFamily="34" charset="-122"/>
              </a:rPr>
              <a:t>Add a title</a:t>
            </a:r>
            <a:endParaRPr lang="en-US" altLang="zh-CN" sz="2401" dirty="0">
              <a:solidFill>
                <a:schemeClr val="accent3"/>
              </a:solidFill>
              <a:latin typeface="微软雅黑" panose="020B0503020204020204" pitchFamily="34" charset="-122"/>
              <a:ea typeface="微软雅黑" panose="020B0503020204020204" pitchFamily="34" charset="-122"/>
            </a:endParaRPr>
          </a:p>
        </p:txBody>
      </p:sp>
      <p:sp>
        <p:nvSpPr>
          <p:cNvPr id="15" name="TextBox 31"/>
          <p:cNvSpPr txBox="1">
            <a:spLocks noChangeArrowheads="1"/>
          </p:cNvSpPr>
          <p:nvPr/>
        </p:nvSpPr>
        <p:spPr bwMode="auto">
          <a:xfrm>
            <a:off x="4488035" y="1402616"/>
            <a:ext cx="1416264" cy="46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defTabSz="685989">
              <a:defRPr/>
            </a:pPr>
            <a:r>
              <a:rPr lang="zh-CN" altLang="en-US" sz="2401" dirty="0">
                <a:solidFill>
                  <a:schemeClr val="accent1"/>
                </a:solidFill>
                <a:latin typeface="微软雅黑" panose="020B0503020204020204" pitchFamily="34" charset="-122"/>
                <a:ea typeface="微软雅黑" panose="020B0503020204020204" pitchFamily="34" charset="-122"/>
              </a:rPr>
              <a:t>Add a title</a:t>
            </a:r>
            <a:endParaRPr lang="en-US" altLang="zh-CN" sz="2401" dirty="0">
              <a:solidFill>
                <a:schemeClr val="accent1"/>
              </a:solidFill>
              <a:latin typeface="微软雅黑" panose="020B0503020204020204" pitchFamily="34" charset="-122"/>
              <a:ea typeface="微软雅黑" panose="020B0503020204020204" pitchFamily="34" charset="-122"/>
            </a:endParaRPr>
          </a:p>
        </p:txBody>
      </p:sp>
      <p:sp>
        <p:nvSpPr>
          <p:cNvPr id="16" name="TextBox 36"/>
          <p:cNvSpPr txBox="1"/>
          <p:nvPr/>
        </p:nvSpPr>
        <p:spPr>
          <a:xfrm>
            <a:off x="4435827" y="2757068"/>
            <a:ext cx="3952892" cy="517592"/>
          </a:xfrm>
          <a:prstGeom prst="rect">
            <a:avLst/>
          </a:prstGeom>
        </p:spPr>
        <p:txBody>
          <a:bodyPr wrap="square" lIns="82311" tIns="41155" rIns="82311" bIns="41155" rtlCol="0">
            <a:spAutoFit/>
          </a:bodyPr>
          <a:lstStyle/>
          <a:p>
            <a:pPr>
              <a:lnSpc>
                <a:spcPct val="150000"/>
              </a:lnSpc>
            </a:pPr>
            <a:r>
              <a:rPr lang="zh-CN" altLang="en-US" sz="1000" dirty="0">
                <a:solidFill>
                  <a:schemeClr val="tx2"/>
                </a:solidFill>
                <a:latin typeface="微软雅黑" panose="020B0503020204020204" pitchFamily="34" charset="-122"/>
                <a:ea typeface="微软雅黑" panose="020B0503020204020204" pitchFamily="34" charset="-122"/>
              </a:rPr>
              <a:t>Add a detailed text description here, suggesting that the title is relevant and conforms to the overall language style</a:t>
            </a:r>
          </a:p>
        </p:txBody>
      </p:sp>
      <p:sp>
        <p:nvSpPr>
          <p:cNvPr id="17" name="TextBox 31"/>
          <p:cNvSpPr txBox="1">
            <a:spLocks noChangeArrowheads="1"/>
          </p:cNvSpPr>
          <p:nvPr/>
        </p:nvSpPr>
        <p:spPr bwMode="auto">
          <a:xfrm>
            <a:off x="4488035" y="2411713"/>
            <a:ext cx="1416264" cy="46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defTabSz="685989">
              <a:defRPr/>
            </a:pPr>
            <a:r>
              <a:rPr lang="zh-CN" altLang="en-US" sz="2401" dirty="0">
                <a:solidFill>
                  <a:schemeClr val="accent2"/>
                </a:solidFill>
                <a:latin typeface="微软雅黑" panose="020B0503020204020204" pitchFamily="34" charset="-122"/>
                <a:ea typeface="微软雅黑" panose="020B0503020204020204" pitchFamily="34" charset="-122"/>
              </a:rPr>
              <a:t>Add a title</a:t>
            </a:r>
            <a:endParaRPr lang="en-US" altLang="zh-CN" sz="2401" dirty="0">
              <a:solidFill>
                <a:schemeClr val="accent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99518568"/>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1+#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1+#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1+#ppt_w/2"/>
                                          </p:val>
                                        </p:tav>
                                        <p:tav tm="100000">
                                          <p:val>
                                            <p:strVal val="#ppt_x"/>
                                          </p:val>
                                        </p:tav>
                                      </p:tavLst>
                                    </p:anim>
                                    <p:anim calcmode="lin" valueType="num">
                                      <p:cBhvr additive="base">
                                        <p:cTn id="46" dur="500" fill="hold"/>
                                        <p:tgtEl>
                                          <p:spTgt spid="15"/>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1+#ppt_w/2"/>
                                          </p:val>
                                        </p:tav>
                                        <p:tav tm="100000">
                                          <p:val>
                                            <p:strVal val="#ppt_x"/>
                                          </p:val>
                                        </p:tav>
                                      </p:tavLst>
                                    </p:anim>
                                    <p:anim calcmode="lin" valueType="num">
                                      <p:cBhvr additive="base">
                                        <p:cTn id="50" dur="500" fill="hold"/>
                                        <p:tgtEl>
                                          <p:spTgt spid="16"/>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1+#ppt_w/2"/>
                                          </p:val>
                                        </p:tav>
                                        <p:tav tm="100000">
                                          <p:val>
                                            <p:strVal val="#ppt_x"/>
                                          </p:val>
                                        </p:tav>
                                      </p:tavLst>
                                    </p:anim>
                                    <p:anim calcmode="lin" valueType="num">
                                      <p:cBhvr additive="base">
                                        <p:cTn id="5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9763" y="1508047"/>
            <a:ext cx="1431578" cy="2415042"/>
            <a:chOff x="539354" y="1507564"/>
            <a:chExt cx="1431160" cy="2414336"/>
          </a:xfrm>
        </p:grpSpPr>
        <p:sp>
          <p:nvSpPr>
            <p:cNvPr id="8" name="Rectangle: Rounded Corners 4"/>
            <p:cNvSpPr/>
            <p:nvPr/>
          </p:nvSpPr>
          <p:spPr bwMode="auto">
            <a:xfrm>
              <a:off x="539354" y="1507564"/>
              <a:ext cx="1431159" cy="2414336"/>
            </a:xfrm>
            <a:prstGeom prst="roundRect">
              <a:avLst>
                <a:gd name="adj" fmla="val 6684"/>
              </a:avLst>
            </a:prstGeom>
            <a:solidFill>
              <a:schemeClr val="accent1">
                <a:lumMod val="100000"/>
              </a:schemeClr>
            </a:solidFill>
            <a:ln w="19050">
              <a:noFill/>
              <a:round/>
              <a:headEnd/>
              <a:tailEnd/>
            </a:ln>
          </p:spPr>
          <p:txBody>
            <a:bodyPr rot="0" spcFirstLastPara="0" vert="horz" wrap="none" lIns="91467" tIns="1656484" rIns="91467" bIns="45733" anchor="t" anchorCtr="1" forceAA="0" compatLnSpc="1">
              <a:prstTxWarp prst="textNoShape">
                <a:avLst/>
              </a:prstTxWarp>
              <a:normAutofit/>
            </a:bodyPr>
            <a:lstStyle/>
            <a:p>
              <a:pPr algn="ctr"/>
              <a:r>
                <a:rPr lang="zh-CN" altLang="en-US" sz="1280" b="1" dirty="0">
                  <a:solidFill>
                    <a:schemeClr val="bg1"/>
                  </a:solidFill>
                  <a:latin typeface="微软雅黑" panose="020B0503020204020204" pitchFamily="34" charset="-122"/>
                  <a:ea typeface="微软雅黑" panose="020B0503020204020204" pitchFamily="34" charset="-122"/>
                </a:rPr>
                <a:t>The title text</a:t>
              </a:r>
            </a:p>
          </p:txBody>
        </p:sp>
        <p:sp>
          <p:nvSpPr>
            <p:cNvPr id="9" name="Freeform: Shape 14"/>
            <p:cNvSpPr/>
            <p:nvPr/>
          </p:nvSpPr>
          <p:spPr bwMode="auto">
            <a:xfrm>
              <a:off x="1035021" y="1507564"/>
              <a:ext cx="935492" cy="963684"/>
            </a:xfrm>
            <a:custGeom>
              <a:avLst/>
              <a:gdLst>
                <a:gd name="connsiteX0" fmla="*/ 5290 w 1247323"/>
                <a:gd name="connsiteY0" fmla="*/ 0 h 1638297"/>
                <a:gd name="connsiteX1" fmla="*/ 381699 w 1247323"/>
                <a:gd name="connsiteY1" fmla="*/ 0 h 1638297"/>
                <a:gd name="connsiteX2" fmla="*/ 344885 w 1247323"/>
                <a:gd name="connsiteY2" fmla="*/ 100584 h 1638297"/>
                <a:gd name="connsiteX3" fmla="*/ 293217 w 1247323"/>
                <a:gd name="connsiteY3" fmla="*/ 442333 h 1638297"/>
                <a:gd name="connsiteX4" fmla="*/ 1210847 w 1247323"/>
                <a:gd name="connsiteY4" fmla="*/ 1568226 h 1638297"/>
                <a:gd name="connsiteX5" fmla="*/ 1247323 w 1247323"/>
                <a:gd name="connsiteY5" fmla="*/ 1573793 h 1638297"/>
                <a:gd name="connsiteX6" fmla="*/ 1247323 w 1247323"/>
                <a:gd name="connsiteY6" fmla="*/ 1638297 h 1638297"/>
                <a:gd name="connsiteX7" fmla="*/ 1100442 w 1247323"/>
                <a:gd name="connsiteY7" fmla="*/ 1600530 h 1638297"/>
                <a:gd name="connsiteX8" fmla="*/ 0 w 1247323"/>
                <a:gd name="connsiteY8" fmla="*/ 104768 h 1638297"/>
                <a:gd name="connsiteX9" fmla="*/ 5290 w 1247323"/>
                <a:gd name="connsiteY9" fmla="*/ 0 h 163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7323" h="1638297">
                  <a:moveTo>
                    <a:pt x="5290" y="0"/>
                  </a:moveTo>
                  <a:lnTo>
                    <a:pt x="381699" y="0"/>
                  </a:lnTo>
                  <a:lnTo>
                    <a:pt x="344885" y="100584"/>
                  </a:lnTo>
                  <a:cubicBezTo>
                    <a:pt x="311306" y="208542"/>
                    <a:pt x="293217" y="323325"/>
                    <a:pt x="293217" y="442333"/>
                  </a:cubicBezTo>
                  <a:cubicBezTo>
                    <a:pt x="293217" y="997704"/>
                    <a:pt x="687156" y="1461064"/>
                    <a:pt x="1210847" y="1568226"/>
                  </a:cubicBezTo>
                  <a:lnTo>
                    <a:pt x="1247323" y="1573793"/>
                  </a:lnTo>
                  <a:lnTo>
                    <a:pt x="1247323" y="1638297"/>
                  </a:lnTo>
                  <a:lnTo>
                    <a:pt x="1100442" y="1600530"/>
                  </a:lnTo>
                  <a:cubicBezTo>
                    <a:pt x="462902" y="1402234"/>
                    <a:pt x="0" y="807560"/>
                    <a:pt x="0" y="104768"/>
                  </a:cubicBezTo>
                  <a:lnTo>
                    <a:pt x="5290" y="0"/>
                  </a:lnTo>
                  <a:close/>
                </a:path>
              </a:pathLst>
            </a:custGeom>
            <a:solidFill>
              <a:schemeClr val="accent1">
                <a:lumMod val="60000"/>
                <a:lumOff val="40000"/>
              </a:schemeClr>
            </a:solidFill>
            <a:ln w="19050">
              <a:noFill/>
              <a:round/>
              <a:headEnd/>
              <a:tailEnd/>
            </a:ln>
          </p:spPr>
          <p:txBody>
            <a:bodyPr anchor="ctr"/>
            <a:lstStyle/>
            <a:p>
              <a:pPr algn="ctr"/>
              <a:endParaRPr sz="1280">
                <a:latin typeface="微软雅黑" panose="020B0503020204020204" pitchFamily="34" charset="-122"/>
                <a:ea typeface="微软雅黑" panose="020B0503020204020204" pitchFamily="34" charset="-122"/>
              </a:endParaRPr>
            </a:p>
          </p:txBody>
        </p:sp>
        <p:sp>
          <p:nvSpPr>
            <p:cNvPr id="10" name="Freeform: Shape 11"/>
            <p:cNvSpPr/>
            <p:nvPr/>
          </p:nvSpPr>
          <p:spPr bwMode="auto">
            <a:xfrm>
              <a:off x="1254934" y="1507564"/>
              <a:ext cx="715580" cy="925741"/>
            </a:xfrm>
            <a:custGeom>
              <a:avLst/>
              <a:gdLst>
                <a:gd name="connsiteX0" fmla="*/ 88482 w 954106"/>
                <a:gd name="connsiteY0" fmla="*/ 0 h 1573793"/>
                <a:gd name="connsiteX1" fmla="*/ 826561 w 954106"/>
                <a:gd name="connsiteY1" fmla="*/ 0 h 1573793"/>
                <a:gd name="connsiteX2" fmla="*/ 954106 w 954106"/>
                <a:gd name="connsiteY2" fmla="*/ 127545 h 1573793"/>
                <a:gd name="connsiteX3" fmla="*/ 954106 w 954106"/>
                <a:gd name="connsiteY3" fmla="*/ 1573793 h 1573793"/>
                <a:gd name="connsiteX4" fmla="*/ 917630 w 954106"/>
                <a:gd name="connsiteY4" fmla="*/ 1568226 h 1573793"/>
                <a:gd name="connsiteX5" fmla="*/ 0 w 954106"/>
                <a:gd name="connsiteY5" fmla="*/ 442333 h 1573793"/>
                <a:gd name="connsiteX6" fmla="*/ 51668 w 954106"/>
                <a:gd name="connsiteY6" fmla="*/ 100584 h 1573793"/>
                <a:gd name="connsiteX7" fmla="*/ 88482 w 954106"/>
                <a:gd name="connsiteY7" fmla="*/ 0 h 157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106" h="1573793">
                  <a:moveTo>
                    <a:pt x="88482" y="0"/>
                  </a:moveTo>
                  <a:lnTo>
                    <a:pt x="826561" y="0"/>
                  </a:lnTo>
                  <a:cubicBezTo>
                    <a:pt x="897002" y="0"/>
                    <a:pt x="954106" y="57104"/>
                    <a:pt x="954106" y="127545"/>
                  </a:cubicBezTo>
                  <a:lnTo>
                    <a:pt x="954106" y="1573793"/>
                  </a:lnTo>
                  <a:lnTo>
                    <a:pt x="917630" y="1568226"/>
                  </a:lnTo>
                  <a:cubicBezTo>
                    <a:pt x="393939" y="1461064"/>
                    <a:pt x="0" y="997704"/>
                    <a:pt x="0" y="442333"/>
                  </a:cubicBezTo>
                  <a:cubicBezTo>
                    <a:pt x="0" y="323325"/>
                    <a:pt x="18089" y="208542"/>
                    <a:pt x="51668" y="100584"/>
                  </a:cubicBezTo>
                  <a:lnTo>
                    <a:pt x="88482" y="0"/>
                  </a:lnTo>
                  <a:close/>
                </a:path>
              </a:pathLst>
            </a:custGeom>
            <a:solidFill>
              <a:schemeClr val="accent1">
                <a:lumMod val="20000"/>
                <a:lumOff val="80000"/>
              </a:schemeClr>
            </a:solidFill>
            <a:ln w="19050">
              <a:noFill/>
              <a:round/>
              <a:headEnd/>
              <a:tailEnd/>
            </a:ln>
          </p:spPr>
          <p:txBody>
            <a:bodyPr anchor="ctr"/>
            <a:lstStyle/>
            <a:p>
              <a:pPr algn="ctr"/>
              <a:endParaRPr sz="1280">
                <a:latin typeface="微软雅黑" panose="020B0503020204020204" pitchFamily="34" charset="-122"/>
                <a:ea typeface="微软雅黑" panose="020B0503020204020204" pitchFamily="34" charset="-122"/>
              </a:endParaRPr>
            </a:p>
          </p:txBody>
        </p:sp>
        <p:sp>
          <p:nvSpPr>
            <p:cNvPr id="23" name="TextBox 38"/>
            <p:cNvSpPr txBox="1"/>
            <p:nvPr/>
          </p:nvSpPr>
          <p:spPr>
            <a:xfrm>
              <a:off x="1393375" y="1515751"/>
              <a:ext cx="491962" cy="530914"/>
            </a:xfrm>
            <a:prstGeom prst="rect">
              <a:avLst/>
            </a:prstGeom>
            <a:noFill/>
          </p:spPr>
          <p:txBody>
            <a:bodyPr wrap="none" anchor="ctr">
              <a:normAutofit fontScale="85000" lnSpcReduction="20000"/>
            </a:bodyPr>
            <a:lstStyle/>
            <a:p>
              <a:r>
                <a:rPr lang="en-US" altLang="zh-CN" sz="4001" dirty="0">
                  <a:solidFill>
                    <a:schemeClr val="accent1"/>
                  </a:solidFill>
                  <a:latin typeface="微软雅黑" panose="020B0503020204020204" pitchFamily="34" charset="-122"/>
                  <a:ea typeface="微软雅黑" panose="020B0503020204020204" pitchFamily="34" charset="-122"/>
                </a:rPr>
                <a:t>01</a:t>
              </a:r>
            </a:p>
          </p:txBody>
        </p:sp>
        <p:sp>
          <p:nvSpPr>
            <p:cNvPr id="28" name="TextBox 43"/>
            <p:cNvSpPr txBox="1">
              <a:spLocks/>
            </p:cNvSpPr>
            <p:nvPr/>
          </p:nvSpPr>
          <p:spPr>
            <a:xfrm>
              <a:off x="633574" y="3338991"/>
              <a:ext cx="1242716" cy="582909"/>
            </a:xfrm>
            <a:prstGeom prst="rect">
              <a:avLst/>
            </a:prstGeom>
          </p:spPr>
          <p:txBody>
            <a:bodyPr vert="horz" wrap="square" lIns="0" tIns="0" rIns="0" bIns="0" anchor="ctr" anchorCtr="0">
              <a:normAutofit fontScale="70000" lnSpcReduction="20000"/>
            </a:bodyPr>
            <a:lstStyle/>
            <a:p>
              <a:pPr>
                <a:lnSpc>
                  <a:spcPct val="120000"/>
                </a:lnSpc>
              </a:pPr>
              <a:r>
                <a:rPr lang="zh-CN" altLang="en-US" sz="1050" dirty="0">
                  <a:solidFill>
                    <a:schemeClr val="bg1"/>
                  </a:solidFill>
                  <a:latin typeface="微软雅黑" panose="020B0503020204020204" pitchFamily="34" charset="-122"/>
                  <a:ea typeface="微软雅黑" panose="020B0503020204020204" pitchFamily="34" charset="-122"/>
                </a:rPr>
                <a:t>This section is used as text</a:t>
              </a:r>
              <a:br>
                <a:rPr lang="zh-CN" altLang="en-US" sz="1050" dirty="0">
                  <a:solidFill>
                    <a:schemeClr val="bg1"/>
                  </a:solidFill>
                  <a:latin typeface="微软雅黑" panose="020B0503020204020204" pitchFamily="34" charset="-122"/>
                  <a:ea typeface="微软雅黑" panose="020B0503020204020204" pitchFamily="34" charset="-122"/>
                </a:rPr>
              </a:br>
              <a:r>
                <a:rPr lang="zh-CN" altLang="en-US" sz="1050" dirty="0">
                  <a:solidFill>
                    <a:schemeClr val="bg1"/>
                  </a:solidFill>
                  <a:latin typeface="微软雅黑" panose="020B0503020204020204" pitchFamily="34" charset="-122"/>
                  <a:ea typeface="微软雅黑" panose="020B0503020204020204" pitchFamily="34" charset="-122"/>
                </a:rPr>
                <a:t>Typography placeholder display </a:t>
              </a:r>
              <a:br>
                <a:rPr lang="zh-CN" altLang="en-US" sz="1050" dirty="0">
                  <a:solidFill>
                    <a:schemeClr val="bg1"/>
                  </a:solidFill>
                  <a:latin typeface="微软雅黑" panose="020B0503020204020204" pitchFamily="34" charset="-122"/>
                  <a:ea typeface="微软雅黑" panose="020B0503020204020204" pitchFamily="34" charset="-122"/>
                </a:rPr>
              </a:br>
              <a:endParaRPr lang="zh-CN" altLang="en-US" sz="1050" dirty="0">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2198825" y="1508047"/>
            <a:ext cx="1431578" cy="2415042"/>
            <a:chOff x="2197931" y="1507564"/>
            <a:chExt cx="1431160" cy="2414336"/>
          </a:xfrm>
        </p:grpSpPr>
        <p:sp>
          <p:nvSpPr>
            <p:cNvPr id="11" name="Rectangle: Rounded Corners 18"/>
            <p:cNvSpPr/>
            <p:nvPr/>
          </p:nvSpPr>
          <p:spPr bwMode="auto">
            <a:xfrm>
              <a:off x="2197931" y="1507564"/>
              <a:ext cx="1431159" cy="2414336"/>
            </a:xfrm>
            <a:prstGeom prst="roundRect">
              <a:avLst>
                <a:gd name="adj" fmla="val 6684"/>
              </a:avLst>
            </a:prstGeom>
            <a:solidFill>
              <a:schemeClr val="accent2"/>
            </a:solidFill>
            <a:ln w="19050">
              <a:noFill/>
              <a:round/>
              <a:headEnd/>
              <a:tailEnd/>
            </a:ln>
          </p:spPr>
          <p:txBody>
            <a:bodyPr rot="0" spcFirstLastPara="0" vert="horz" wrap="none" lIns="91467" tIns="1656484" rIns="91467" bIns="45733" anchor="t" anchorCtr="1" forceAA="0" compatLnSpc="1">
              <a:prstTxWarp prst="textNoShape">
                <a:avLst/>
              </a:prstTxWarp>
              <a:normAutofit/>
            </a:bodyPr>
            <a:lstStyle/>
            <a:p>
              <a:pPr algn="ctr"/>
              <a:r>
                <a:rPr lang="zh-CN" altLang="en-US" sz="1280" b="1" dirty="0">
                  <a:solidFill>
                    <a:schemeClr val="bg1"/>
                  </a:solidFill>
                  <a:latin typeface="微软雅黑" panose="020B0503020204020204" pitchFamily="34" charset="-122"/>
                  <a:ea typeface="微软雅黑" panose="020B0503020204020204" pitchFamily="34" charset="-122"/>
                </a:rPr>
                <a:t>The title text</a:t>
              </a:r>
            </a:p>
          </p:txBody>
        </p:sp>
        <p:sp>
          <p:nvSpPr>
            <p:cNvPr id="12" name="Freeform: Shape 19"/>
            <p:cNvSpPr/>
            <p:nvPr/>
          </p:nvSpPr>
          <p:spPr bwMode="auto">
            <a:xfrm>
              <a:off x="2693598" y="1507564"/>
              <a:ext cx="935492" cy="963684"/>
            </a:xfrm>
            <a:custGeom>
              <a:avLst/>
              <a:gdLst>
                <a:gd name="connsiteX0" fmla="*/ 5290 w 1247323"/>
                <a:gd name="connsiteY0" fmla="*/ 0 h 1638297"/>
                <a:gd name="connsiteX1" fmla="*/ 381699 w 1247323"/>
                <a:gd name="connsiteY1" fmla="*/ 0 h 1638297"/>
                <a:gd name="connsiteX2" fmla="*/ 344885 w 1247323"/>
                <a:gd name="connsiteY2" fmla="*/ 100584 h 1638297"/>
                <a:gd name="connsiteX3" fmla="*/ 293217 w 1247323"/>
                <a:gd name="connsiteY3" fmla="*/ 442333 h 1638297"/>
                <a:gd name="connsiteX4" fmla="*/ 1210847 w 1247323"/>
                <a:gd name="connsiteY4" fmla="*/ 1568226 h 1638297"/>
                <a:gd name="connsiteX5" fmla="*/ 1247323 w 1247323"/>
                <a:gd name="connsiteY5" fmla="*/ 1573793 h 1638297"/>
                <a:gd name="connsiteX6" fmla="*/ 1247323 w 1247323"/>
                <a:gd name="connsiteY6" fmla="*/ 1638297 h 1638297"/>
                <a:gd name="connsiteX7" fmla="*/ 1100442 w 1247323"/>
                <a:gd name="connsiteY7" fmla="*/ 1600530 h 1638297"/>
                <a:gd name="connsiteX8" fmla="*/ 0 w 1247323"/>
                <a:gd name="connsiteY8" fmla="*/ 104768 h 1638297"/>
                <a:gd name="connsiteX9" fmla="*/ 5290 w 1247323"/>
                <a:gd name="connsiteY9" fmla="*/ 0 h 163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7323" h="1638297">
                  <a:moveTo>
                    <a:pt x="5290" y="0"/>
                  </a:moveTo>
                  <a:lnTo>
                    <a:pt x="381699" y="0"/>
                  </a:lnTo>
                  <a:lnTo>
                    <a:pt x="344885" y="100584"/>
                  </a:lnTo>
                  <a:cubicBezTo>
                    <a:pt x="311306" y="208542"/>
                    <a:pt x="293217" y="323325"/>
                    <a:pt x="293217" y="442333"/>
                  </a:cubicBezTo>
                  <a:cubicBezTo>
                    <a:pt x="293217" y="997704"/>
                    <a:pt x="687156" y="1461064"/>
                    <a:pt x="1210847" y="1568226"/>
                  </a:cubicBezTo>
                  <a:lnTo>
                    <a:pt x="1247323" y="1573793"/>
                  </a:lnTo>
                  <a:lnTo>
                    <a:pt x="1247323" y="1638297"/>
                  </a:lnTo>
                  <a:lnTo>
                    <a:pt x="1100442" y="1600530"/>
                  </a:lnTo>
                  <a:cubicBezTo>
                    <a:pt x="462902" y="1402234"/>
                    <a:pt x="0" y="807560"/>
                    <a:pt x="0" y="104768"/>
                  </a:cubicBezTo>
                  <a:lnTo>
                    <a:pt x="5290" y="0"/>
                  </a:lnTo>
                  <a:close/>
                </a:path>
              </a:pathLst>
            </a:custGeom>
            <a:solidFill>
              <a:schemeClr val="accent2">
                <a:lumMod val="40000"/>
                <a:lumOff val="60000"/>
              </a:schemeClr>
            </a:solidFill>
            <a:ln w="19050">
              <a:noFill/>
              <a:round/>
              <a:headEnd/>
              <a:tailEnd/>
            </a:ln>
          </p:spPr>
          <p:txBody>
            <a:bodyPr anchor="ctr"/>
            <a:lstStyle/>
            <a:p>
              <a:pPr algn="ctr"/>
              <a:endParaRPr sz="1280">
                <a:latin typeface="微软雅黑" panose="020B0503020204020204" pitchFamily="34" charset="-122"/>
                <a:ea typeface="微软雅黑" panose="020B0503020204020204" pitchFamily="34" charset="-122"/>
              </a:endParaRPr>
            </a:p>
          </p:txBody>
        </p:sp>
        <p:sp>
          <p:nvSpPr>
            <p:cNvPr id="13" name="Freeform: Shape 20"/>
            <p:cNvSpPr/>
            <p:nvPr/>
          </p:nvSpPr>
          <p:spPr bwMode="auto">
            <a:xfrm>
              <a:off x="2913511" y="1507564"/>
              <a:ext cx="715580" cy="925741"/>
            </a:xfrm>
            <a:custGeom>
              <a:avLst/>
              <a:gdLst>
                <a:gd name="connsiteX0" fmla="*/ 88482 w 954106"/>
                <a:gd name="connsiteY0" fmla="*/ 0 h 1573793"/>
                <a:gd name="connsiteX1" fmla="*/ 826561 w 954106"/>
                <a:gd name="connsiteY1" fmla="*/ 0 h 1573793"/>
                <a:gd name="connsiteX2" fmla="*/ 954106 w 954106"/>
                <a:gd name="connsiteY2" fmla="*/ 127545 h 1573793"/>
                <a:gd name="connsiteX3" fmla="*/ 954106 w 954106"/>
                <a:gd name="connsiteY3" fmla="*/ 1573793 h 1573793"/>
                <a:gd name="connsiteX4" fmla="*/ 917630 w 954106"/>
                <a:gd name="connsiteY4" fmla="*/ 1568226 h 1573793"/>
                <a:gd name="connsiteX5" fmla="*/ 0 w 954106"/>
                <a:gd name="connsiteY5" fmla="*/ 442333 h 1573793"/>
                <a:gd name="connsiteX6" fmla="*/ 51668 w 954106"/>
                <a:gd name="connsiteY6" fmla="*/ 100584 h 1573793"/>
                <a:gd name="connsiteX7" fmla="*/ 88482 w 954106"/>
                <a:gd name="connsiteY7" fmla="*/ 0 h 157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106" h="1573793">
                  <a:moveTo>
                    <a:pt x="88482" y="0"/>
                  </a:moveTo>
                  <a:lnTo>
                    <a:pt x="826561" y="0"/>
                  </a:lnTo>
                  <a:cubicBezTo>
                    <a:pt x="897002" y="0"/>
                    <a:pt x="954106" y="57104"/>
                    <a:pt x="954106" y="127545"/>
                  </a:cubicBezTo>
                  <a:lnTo>
                    <a:pt x="954106" y="1573793"/>
                  </a:lnTo>
                  <a:lnTo>
                    <a:pt x="917630" y="1568226"/>
                  </a:lnTo>
                  <a:cubicBezTo>
                    <a:pt x="393939" y="1461064"/>
                    <a:pt x="0" y="997704"/>
                    <a:pt x="0" y="442333"/>
                  </a:cubicBezTo>
                  <a:cubicBezTo>
                    <a:pt x="0" y="323325"/>
                    <a:pt x="18089" y="208542"/>
                    <a:pt x="51668" y="100584"/>
                  </a:cubicBezTo>
                  <a:lnTo>
                    <a:pt x="88482" y="0"/>
                  </a:lnTo>
                  <a:close/>
                </a:path>
              </a:pathLst>
            </a:custGeom>
            <a:solidFill>
              <a:schemeClr val="accent2">
                <a:lumMod val="20000"/>
                <a:lumOff val="80000"/>
              </a:schemeClr>
            </a:solidFill>
            <a:ln w="19050">
              <a:noFill/>
              <a:round/>
              <a:headEnd/>
              <a:tailEnd/>
            </a:ln>
          </p:spPr>
          <p:txBody>
            <a:bodyPr anchor="ctr"/>
            <a:lstStyle/>
            <a:p>
              <a:pPr algn="ctr"/>
              <a:endParaRPr sz="1280">
                <a:latin typeface="微软雅黑" panose="020B0503020204020204" pitchFamily="34" charset="-122"/>
                <a:ea typeface="微软雅黑" panose="020B0503020204020204" pitchFamily="34" charset="-122"/>
              </a:endParaRPr>
            </a:p>
          </p:txBody>
        </p:sp>
        <p:sp>
          <p:nvSpPr>
            <p:cNvPr id="24" name="TextBox 39"/>
            <p:cNvSpPr txBox="1"/>
            <p:nvPr/>
          </p:nvSpPr>
          <p:spPr>
            <a:xfrm>
              <a:off x="3016412" y="1515751"/>
              <a:ext cx="538850" cy="530914"/>
            </a:xfrm>
            <a:prstGeom prst="rect">
              <a:avLst/>
            </a:prstGeom>
            <a:noFill/>
          </p:spPr>
          <p:txBody>
            <a:bodyPr wrap="none" anchor="ctr">
              <a:normAutofit fontScale="85000" lnSpcReduction="20000"/>
            </a:bodyPr>
            <a:lstStyle/>
            <a:p>
              <a:r>
                <a:rPr lang="en-US" altLang="zh-CN" sz="4001" dirty="0">
                  <a:solidFill>
                    <a:schemeClr val="accent2"/>
                  </a:solidFill>
                  <a:latin typeface="微软雅黑" panose="020B0503020204020204" pitchFamily="34" charset="-122"/>
                  <a:ea typeface="微软雅黑" panose="020B0503020204020204" pitchFamily="34" charset="-122"/>
                </a:rPr>
                <a:t>02</a:t>
              </a:r>
            </a:p>
          </p:txBody>
        </p:sp>
        <p:sp>
          <p:nvSpPr>
            <p:cNvPr id="29" name="TextBox 44"/>
            <p:cNvSpPr txBox="1">
              <a:spLocks/>
            </p:cNvSpPr>
            <p:nvPr/>
          </p:nvSpPr>
          <p:spPr>
            <a:xfrm>
              <a:off x="2340903" y="3338991"/>
              <a:ext cx="1224625" cy="582909"/>
            </a:xfrm>
            <a:prstGeom prst="rect">
              <a:avLst/>
            </a:prstGeom>
          </p:spPr>
          <p:txBody>
            <a:bodyPr vert="horz" wrap="square" lIns="0" tIns="0" rIns="0" bIns="0" anchor="ctr" anchorCtr="0">
              <a:normAutofit fontScale="70000" lnSpcReduction="20000"/>
            </a:bodyPr>
            <a:lstStyle/>
            <a:p>
              <a:pPr>
                <a:lnSpc>
                  <a:spcPct val="120000"/>
                </a:lnSpc>
              </a:pPr>
              <a:r>
                <a:rPr lang="zh-CN" altLang="en-US" sz="1050" dirty="0">
                  <a:solidFill>
                    <a:schemeClr val="bg1"/>
                  </a:solidFill>
                  <a:latin typeface="微软雅黑" panose="020B0503020204020204" pitchFamily="34" charset="-122"/>
                  <a:ea typeface="微软雅黑" panose="020B0503020204020204" pitchFamily="34" charset="-122"/>
                </a:rPr>
                <a:t>This section is used as text</a:t>
              </a:r>
              <a:br>
                <a:rPr lang="zh-CN" altLang="en-US" sz="1050" dirty="0">
                  <a:solidFill>
                    <a:schemeClr val="bg1"/>
                  </a:solidFill>
                  <a:latin typeface="微软雅黑" panose="020B0503020204020204" pitchFamily="34" charset="-122"/>
                  <a:ea typeface="微软雅黑" panose="020B0503020204020204" pitchFamily="34" charset="-122"/>
                </a:rPr>
              </a:br>
              <a:r>
                <a:rPr lang="zh-CN" altLang="en-US" sz="1050" dirty="0">
                  <a:solidFill>
                    <a:schemeClr val="bg1"/>
                  </a:solidFill>
                  <a:latin typeface="微软雅黑" panose="020B0503020204020204" pitchFamily="34" charset="-122"/>
                  <a:ea typeface="微软雅黑" panose="020B0503020204020204" pitchFamily="34" charset="-122"/>
                </a:rPr>
                <a:t>Typography placeholder display </a:t>
              </a:r>
              <a:br>
                <a:rPr lang="zh-CN" altLang="en-US" sz="1050" dirty="0">
                  <a:solidFill>
                    <a:schemeClr val="bg1"/>
                  </a:solidFill>
                  <a:latin typeface="微软雅黑" panose="020B0503020204020204" pitchFamily="34" charset="-122"/>
                  <a:ea typeface="微软雅黑" panose="020B0503020204020204" pitchFamily="34" charset="-122"/>
                </a:rPr>
              </a:br>
              <a:endParaRPr lang="zh-CN" altLang="en-US" sz="1050" dirty="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3857887" y="1508047"/>
            <a:ext cx="1431578" cy="2415042"/>
            <a:chOff x="3856508" y="1507564"/>
            <a:chExt cx="1431160" cy="2414336"/>
          </a:xfrm>
        </p:grpSpPr>
        <p:sp>
          <p:nvSpPr>
            <p:cNvPr id="14" name="Rectangle: Rounded Corners 22"/>
            <p:cNvSpPr/>
            <p:nvPr/>
          </p:nvSpPr>
          <p:spPr bwMode="auto">
            <a:xfrm>
              <a:off x="3856508" y="1507564"/>
              <a:ext cx="1431159" cy="2414336"/>
            </a:xfrm>
            <a:prstGeom prst="roundRect">
              <a:avLst>
                <a:gd name="adj" fmla="val 6684"/>
              </a:avLst>
            </a:prstGeom>
            <a:solidFill>
              <a:schemeClr val="accent3"/>
            </a:solidFill>
            <a:ln w="19050">
              <a:noFill/>
              <a:round/>
              <a:headEnd/>
              <a:tailEnd/>
            </a:ln>
          </p:spPr>
          <p:txBody>
            <a:bodyPr rot="0" spcFirstLastPara="0" vert="horz" wrap="none" lIns="91467" tIns="1656484" rIns="91467" bIns="45733" anchor="t" anchorCtr="1" forceAA="0" compatLnSpc="1">
              <a:prstTxWarp prst="textNoShape">
                <a:avLst/>
              </a:prstTxWarp>
              <a:normAutofit/>
            </a:bodyPr>
            <a:lstStyle/>
            <a:p>
              <a:pPr algn="ctr"/>
              <a:r>
                <a:rPr lang="zh-CN" altLang="en-US" sz="1280" b="1" dirty="0">
                  <a:solidFill>
                    <a:schemeClr val="bg1"/>
                  </a:solidFill>
                  <a:latin typeface="微软雅黑" panose="020B0503020204020204" pitchFamily="34" charset="-122"/>
                  <a:ea typeface="微软雅黑" panose="020B0503020204020204" pitchFamily="34" charset="-122"/>
                </a:rPr>
                <a:t>The title text</a:t>
              </a:r>
            </a:p>
          </p:txBody>
        </p:sp>
        <p:sp>
          <p:nvSpPr>
            <p:cNvPr id="15" name="Freeform: Shape 23"/>
            <p:cNvSpPr/>
            <p:nvPr/>
          </p:nvSpPr>
          <p:spPr bwMode="auto">
            <a:xfrm>
              <a:off x="4352175" y="1507564"/>
              <a:ext cx="935492" cy="963684"/>
            </a:xfrm>
            <a:custGeom>
              <a:avLst/>
              <a:gdLst>
                <a:gd name="connsiteX0" fmla="*/ 5290 w 1247323"/>
                <a:gd name="connsiteY0" fmla="*/ 0 h 1638297"/>
                <a:gd name="connsiteX1" fmla="*/ 381699 w 1247323"/>
                <a:gd name="connsiteY1" fmla="*/ 0 h 1638297"/>
                <a:gd name="connsiteX2" fmla="*/ 344885 w 1247323"/>
                <a:gd name="connsiteY2" fmla="*/ 100584 h 1638297"/>
                <a:gd name="connsiteX3" fmla="*/ 293217 w 1247323"/>
                <a:gd name="connsiteY3" fmla="*/ 442333 h 1638297"/>
                <a:gd name="connsiteX4" fmla="*/ 1210847 w 1247323"/>
                <a:gd name="connsiteY4" fmla="*/ 1568226 h 1638297"/>
                <a:gd name="connsiteX5" fmla="*/ 1247323 w 1247323"/>
                <a:gd name="connsiteY5" fmla="*/ 1573793 h 1638297"/>
                <a:gd name="connsiteX6" fmla="*/ 1247323 w 1247323"/>
                <a:gd name="connsiteY6" fmla="*/ 1638297 h 1638297"/>
                <a:gd name="connsiteX7" fmla="*/ 1100442 w 1247323"/>
                <a:gd name="connsiteY7" fmla="*/ 1600530 h 1638297"/>
                <a:gd name="connsiteX8" fmla="*/ 0 w 1247323"/>
                <a:gd name="connsiteY8" fmla="*/ 104768 h 1638297"/>
                <a:gd name="connsiteX9" fmla="*/ 5290 w 1247323"/>
                <a:gd name="connsiteY9" fmla="*/ 0 h 163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7323" h="1638297">
                  <a:moveTo>
                    <a:pt x="5290" y="0"/>
                  </a:moveTo>
                  <a:lnTo>
                    <a:pt x="381699" y="0"/>
                  </a:lnTo>
                  <a:lnTo>
                    <a:pt x="344885" y="100584"/>
                  </a:lnTo>
                  <a:cubicBezTo>
                    <a:pt x="311306" y="208542"/>
                    <a:pt x="293217" y="323325"/>
                    <a:pt x="293217" y="442333"/>
                  </a:cubicBezTo>
                  <a:cubicBezTo>
                    <a:pt x="293217" y="997704"/>
                    <a:pt x="687156" y="1461064"/>
                    <a:pt x="1210847" y="1568226"/>
                  </a:cubicBezTo>
                  <a:lnTo>
                    <a:pt x="1247323" y="1573793"/>
                  </a:lnTo>
                  <a:lnTo>
                    <a:pt x="1247323" y="1638297"/>
                  </a:lnTo>
                  <a:lnTo>
                    <a:pt x="1100442" y="1600530"/>
                  </a:lnTo>
                  <a:cubicBezTo>
                    <a:pt x="462902" y="1402234"/>
                    <a:pt x="0" y="807560"/>
                    <a:pt x="0" y="104768"/>
                  </a:cubicBezTo>
                  <a:lnTo>
                    <a:pt x="5290" y="0"/>
                  </a:lnTo>
                  <a:close/>
                </a:path>
              </a:pathLst>
            </a:custGeom>
            <a:solidFill>
              <a:schemeClr val="accent3">
                <a:lumMod val="60000"/>
                <a:lumOff val="40000"/>
              </a:schemeClr>
            </a:solidFill>
            <a:ln w="19050">
              <a:noFill/>
              <a:round/>
              <a:headEnd/>
              <a:tailEnd/>
            </a:ln>
          </p:spPr>
          <p:txBody>
            <a:bodyPr anchor="ctr"/>
            <a:lstStyle/>
            <a:p>
              <a:pPr algn="ctr"/>
              <a:endParaRPr sz="1280">
                <a:latin typeface="微软雅黑" panose="020B0503020204020204" pitchFamily="34" charset="-122"/>
                <a:ea typeface="微软雅黑" panose="020B0503020204020204" pitchFamily="34" charset="-122"/>
              </a:endParaRPr>
            </a:p>
          </p:txBody>
        </p:sp>
        <p:sp>
          <p:nvSpPr>
            <p:cNvPr id="16" name="Freeform: Shape 24"/>
            <p:cNvSpPr/>
            <p:nvPr/>
          </p:nvSpPr>
          <p:spPr bwMode="auto">
            <a:xfrm>
              <a:off x="4572088" y="1507564"/>
              <a:ext cx="715580" cy="925741"/>
            </a:xfrm>
            <a:custGeom>
              <a:avLst/>
              <a:gdLst>
                <a:gd name="connsiteX0" fmla="*/ 88482 w 954106"/>
                <a:gd name="connsiteY0" fmla="*/ 0 h 1573793"/>
                <a:gd name="connsiteX1" fmla="*/ 826561 w 954106"/>
                <a:gd name="connsiteY1" fmla="*/ 0 h 1573793"/>
                <a:gd name="connsiteX2" fmla="*/ 954106 w 954106"/>
                <a:gd name="connsiteY2" fmla="*/ 127545 h 1573793"/>
                <a:gd name="connsiteX3" fmla="*/ 954106 w 954106"/>
                <a:gd name="connsiteY3" fmla="*/ 1573793 h 1573793"/>
                <a:gd name="connsiteX4" fmla="*/ 917630 w 954106"/>
                <a:gd name="connsiteY4" fmla="*/ 1568226 h 1573793"/>
                <a:gd name="connsiteX5" fmla="*/ 0 w 954106"/>
                <a:gd name="connsiteY5" fmla="*/ 442333 h 1573793"/>
                <a:gd name="connsiteX6" fmla="*/ 51668 w 954106"/>
                <a:gd name="connsiteY6" fmla="*/ 100584 h 1573793"/>
                <a:gd name="connsiteX7" fmla="*/ 88482 w 954106"/>
                <a:gd name="connsiteY7" fmla="*/ 0 h 157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106" h="1573793">
                  <a:moveTo>
                    <a:pt x="88482" y="0"/>
                  </a:moveTo>
                  <a:lnTo>
                    <a:pt x="826561" y="0"/>
                  </a:lnTo>
                  <a:cubicBezTo>
                    <a:pt x="897002" y="0"/>
                    <a:pt x="954106" y="57104"/>
                    <a:pt x="954106" y="127545"/>
                  </a:cubicBezTo>
                  <a:lnTo>
                    <a:pt x="954106" y="1573793"/>
                  </a:lnTo>
                  <a:lnTo>
                    <a:pt x="917630" y="1568226"/>
                  </a:lnTo>
                  <a:cubicBezTo>
                    <a:pt x="393939" y="1461064"/>
                    <a:pt x="0" y="997704"/>
                    <a:pt x="0" y="442333"/>
                  </a:cubicBezTo>
                  <a:cubicBezTo>
                    <a:pt x="0" y="323325"/>
                    <a:pt x="18089" y="208542"/>
                    <a:pt x="51668" y="100584"/>
                  </a:cubicBezTo>
                  <a:lnTo>
                    <a:pt x="88482" y="0"/>
                  </a:lnTo>
                  <a:close/>
                </a:path>
              </a:pathLst>
            </a:custGeom>
            <a:solidFill>
              <a:schemeClr val="accent3">
                <a:lumMod val="20000"/>
                <a:lumOff val="80000"/>
              </a:schemeClr>
            </a:solidFill>
            <a:ln w="19050">
              <a:noFill/>
              <a:round/>
              <a:headEnd/>
              <a:tailEnd/>
            </a:ln>
          </p:spPr>
          <p:txBody>
            <a:bodyPr anchor="ctr"/>
            <a:lstStyle/>
            <a:p>
              <a:pPr algn="ctr"/>
              <a:endParaRPr sz="1280">
                <a:latin typeface="微软雅黑" panose="020B0503020204020204" pitchFamily="34" charset="-122"/>
                <a:ea typeface="微软雅黑" panose="020B0503020204020204" pitchFamily="34" charset="-122"/>
              </a:endParaRPr>
            </a:p>
          </p:txBody>
        </p:sp>
        <p:sp>
          <p:nvSpPr>
            <p:cNvPr id="25" name="TextBox 40"/>
            <p:cNvSpPr txBox="1"/>
            <p:nvPr/>
          </p:nvSpPr>
          <p:spPr>
            <a:xfrm>
              <a:off x="4651639" y="1515751"/>
              <a:ext cx="549670" cy="530914"/>
            </a:xfrm>
            <a:prstGeom prst="rect">
              <a:avLst/>
            </a:prstGeom>
            <a:noFill/>
          </p:spPr>
          <p:txBody>
            <a:bodyPr wrap="none" anchor="ctr">
              <a:normAutofit fontScale="85000" lnSpcReduction="20000"/>
            </a:bodyPr>
            <a:lstStyle/>
            <a:p>
              <a:r>
                <a:rPr lang="en-US" altLang="zh-CN" sz="4001" dirty="0">
                  <a:solidFill>
                    <a:schemeClr val="accent3"/>
                  </a:solidFill>
                  <a:latin typeface="微软雅黑" panose="020B0503020204020204" pitchFamily="34" charset="-122"/>
                  <a:ea typeface="微软雅黑" panose="020B0503020204020204" pitchFamily="34" charset="-122"/>
                </a:rPr>
                <a:t>03</a:t>
              </a:r>
            </a:p>
          </p:txBody>
        </p:sp>
        <p:sp>
          <p:nvSpPr>
            <p:cNvPr id="30" name="TextBox 45"/>
            <p:cNvSpPr txBox="1">
              <a:spLocks/>
            </p:cNvSpPr>
            <p:nvPr/>
          </p:nvSpPr>
          <p:spPr>
            <a:xfrm>
              <a:off x="3966624" y="3338990"/>
              <a:ext cx="1224625" cy="582909"/>
            </a:xfrm>
            <a:prstGeom prst="rect">
              <a:avLst/>
            </a:prstGeom>
          </p:spPr>
          <p:txBody>
            <a:bodyPr vert="horz" wrap="square" lIns="0" tIns="0" rIns="0" bIns="0" anchor="ctr" anchorCtr="0">
              <a:normAutofit fontScale="70000" lnSpcReduction="20000"/>
            </a:bodyPr>
            <a:lstStyle/>
            <a:p>
              <a:pPr>
                <a:lnSpc>
                  <a:spcPct val="120000"/>
                </a:lnSpc>
              </a:pPr>
              <a:r>
                <a:rPr lang="zh-CN" altLang="en-US" sz="1050" dirty="0">
                  <a:solidFill>
                    <a:schemeClr val="bg1"/>
                  </a:solidFill>
                  <a:latin typeface="微软雅黑" panose="020B0503020204020204" pitchFamily="34" charset="-122"/>
                  <a:ea typeface="微软雅黑" panose="020B0503020204020204" pitchFamily="34" charset="-122"/>
                </a:rPr>
                <a:t>This section is used as text</a:t>
              </a:r>
              <a:br>
                <a:rPr lang="zh-CN" altLang="en-US" sz="1050" dirty="0">
                  <a:solidFill>
                    <a:schemeClr val="bg1"/>
                  </a:solidFill>
                  <a:latin typeface="微软雅黑" panose="020B0503020204020204" pitchFamily="34" charset="-122"/>
                  <a:ea typeface="微软雅黑" panose="020B0503020204020204" pitchFamily="34" charset="-122"/>
                </a:rPr>
              </a:br>
              <a:r>
                <a:rPr lang="zh-CN" altLang="en-US" sz="1050" dirty="0">
                  <a:solidFill>
                    <a:schemeClr val="bg1"/>
                  </a:solidFill>
                  <a:latin typeface="微软雅黑" panose="020B0503020204020204" pitchFamily="34" charset="-122"/>
                  <a:ea typeface="微软雅黑" panose="020B0503020204020204" pitchFamily="34" charset="-122"/>
                </a:rPr>
                <a:t>Typography placeholder display </a:t>
              </a:r>
              <a:br>
                <a:rPr lang="zh-CN" altLang="en-US" sz="1050" dirty="0">
                  <a:solidFill>
                    <a:schemeClr val="bg1"/>
                  </a:solidFill>
                  <a:latin typeface="微软雅黑" panose="020B0503020204020204" pitchFamily="34" charset="-122"/>
                  <a:ea typeface="微软雅黑" panose="020B0503020204020204" pitchFamily="34" charset="-122"/>
                </a:rPr>
              </a:br>
              <a:endParaRPr lang="zh-CN" altLang="en-US" sz="1050" dirty="0">
                <a:solidFill>
                  <a:schemeClr val="bg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5516949" y="1508047"/>
            <a:ext cx="1431578" cy="2415042"/>
            <a:chOff x="5515085" y="1507564"/>
            <a:chExt cx="1431160" cy="2414336"/>
          </a:xfrm>
        </p:grpSpPr>
        <p:sp>
          <p:nvSpPr>
            <p:cNvPr id="17" name="Rectangle: Rounded Corners 26"/>
            <p:cNvSpPr/>
            <p:nvPr/>
          </p:nvSpPr>
          <p:spPr bwMode="auto">
            <a:xfrm>
              <a:off x="5515085" y="1507564"/>
              <a:ext cx="1431159" cy="2414336"/>
            </a:xfrm>
            <a:prstGeom prst="roundRect">
              <a:avLst>
                <a:gd name="adj" fmla="val 6684"/>
              </a:avLst>
            </a:prstGeom>
            <a:solidFill>
              <a:schemeClr val="accent4"/>
            </a:solidFill>
            <a:ln w="19050">
              <a:noFill/>
              <a:round/>
              <a:headEnd/>
              <a:tailEnd/>
            </a:ln>
          </p:spPr>
          <p:txBody>
            <a:bodyPr rot="0" spcFirstLastPara="0" vert="horz" wrap="none" lIns="91467" tIns="1656484" rIns="91467" bIns="45733" anchor="t" anchorCtr="1" forceAA="0" compatLnSpc="1">
              <a:prstTxWarp prst="textNoShape">
                <a:avLst/>
              </a:prstTxWarp>
              <a:normAutofit/>
            </a:bodyPr>
            <a:lstStyle/>
            <a:p>
              <a:pPr algn="ctr"/>
              <a:r>
                <a:rPr lang="zh-CN" altLang="en-US" sz="1280" b="1" dirty="0">
                  <a:solidFill>
                    <a:schemeClr val="bg1"/>
                  </a:solidFill>
                  <a:latin typeface="微软雅黑" panose="020B0503020204020204" pitchFamily="34" charset="-122"/>
                  <a:ea typeface="微软雅黑" panose="020B0503020204020204" pitchFamily="34" charset="-122"/>
                </a:rPr>
                <a:t>The title text</a:t>
              </a:r>
            </a:p>
          </p:txBody>
        </p:sp>
        <p:sp>
          <p:nvSpPr>
            <p:cNvPr id="18" name="Freeform: Shape 27"/>
            <p:cNvSpPr/>
            <p:nvPr/>
          </p:nvSpPr>
          <p:spPr bwMode="auto">
            <a:xfrm>
              <a:off x="6010752" y="1507564"/>
              <a:ext cx="935492" cy="963684"/>
            </a:xfrm>
            <a:custGeom>
              <a:avLst/>
              <a:gdLst>
                <a:gd name="connsiteX0" fmla="*/ 5290 w 1247323"/>
                <a:gd name="connsiteY0" fmla="*/ 0 h 1638297"/>
                <a:gd name="connsiteX1" fmla="*/ 381699 w 1247323"/>
                <a:gd name="connsiteY1" fmla="*/ 0 h 1638297"/>
                <a:gd name="connsiteX2" fmla="*/ 344885 w 1247323"/>
                <a:gd name="connsiteY2" fmla="*/ 100584 h 1638297"/>
                <a:gd name="connsiteX3" fmla="*/ 293217 w 1247323"/>
                <a:gd name="connsiteY3" fmla="*/ 442333 h 1638297"/>
                <a:gd name="connsiteX4" fmla="*/ 1210847 w 1247323"/>
                <a:gd name="connsiteY4" fmla="*/ 1568226 h 1638297"/>
                <a:gd name="connsiteX5" fmla="*/ 1247323 w 1247323"/>
                <a:gd name="connsiteY5" fmla="*/ 1573793 h 1638297"/>
                <a:gd name="connsiteX6" fmla="*/ 1247323 w 1247323"/>
                <a:gd name="connsiteY6" fmla="*/ 1638297 h 1638297"/>
                <a:gd name="connsiteX7" fmla="*/ 1100442 w 1247323"/>
                <a:gd name="connsiteY7" fmla="*/ 1600530 h 1638297"/>
                <a:gd name="connsiteX8" fmla="*/ 0 w 1247323"/>
                <a:gd name="connsiteY8" fmla="*/ 104768 h 1638297"/>
                <a:gd name="connsiteX9" fmla="*/ 5290 w 1247323"/>
                <a:gd name="connsiteY9" fmla="*/ 0 h 163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7323" h="1638297">
                  <a:moveTo>
                    <a:pt x="5290" y="0"/>
                  </a:moveTo>
                  <a:lnTo>
                    <a:pt x="381699" y="0"/>
                  </a:lnTo>
                  <a:lnTo>
                    <a:pt x="344885" y="100584"/>
                  </a:lnTo>
                  <a:cubicBezTo>
                    <a:pt x="311306" y="208542"/>
                    <a:pt x="293217" y="323325"/>
                    <a:pt x="293217" y="442333"/>
                  </a:cubicBezTo>
                  <a:cubicBezTo>
                    <a:pt x="293217" y="997704"/>
                    <a:pt x="687156" y="1461064"/>
                    <a:pt x="1210847" y="1568226"/>
                  </a:cubicBezTo>
                  <a:lnTo>
                    <a:pt x="1247323" y="1573793"/>
                  </a:lnTo>
                  <a:lnTo>
                    <a:pt x="1247323" y="1638297"/>
                  </a:lnTo>
                  <a:lnTo>
                    <a:pt x="1100442" y="1600530"/>
                  </a:lnTo>
                  <a:cubicBezTo>
                    <a:pt x="462902" y="1402234"/>
                    <a:pt x="0" y="807560"/>
                    <a:pt x="0" y="104768"/>
                  </a:cubicBezTo>
                  <a:lnTo>
                    <a:pt x="5290" y="0"/>
                  </a:lnTo>
                  <a:close/>
                </a:path>
              </a:pathLst>
            </a:custGeom>
            <a:solidFill>
              <a:schemeClr val="accent4">
                <a:lumMod val="40000"/>
                <a:lumOff val="60000"/>
              </a:schemeClr>
            </a:solidFill>
            <a:ln w="19050">
              <a:noFill/>
              <a:round/>
              <a:headEnd/>
              <a:tailEnd/>
            </a:ln>
          </p:spPr>
          <p:txBody>
            <a:bodyPr anchor="ctr"/>
            <a:lstStyle/>
            <a:p>
              <a:pPr algn="ctr"/>
              <a:endParaRPr sz="1280">
                <a:latin typeface="微软雅黑" panose="020B0503020204020204" pitchFamily="34" charset="-122"/>
                <a:ea typeface="微软雅黑" panose="020B0503020204020204" pitchFamily="34" charset="-122"/>
              </a:endParaRPr>
            </a:p>
          </p:txBody>
        </p:sp>
        <p:sp>
          <p:nvSpPr>
            <p:cNvPr id="19" name="Freeform: Shape 28"/>
            <p:cNvSpPr/>
            <p:nvPr/>
          </p:nvSpPr>
          <p:spPr bwMode="auto">
            <a:xfrm>
              <a:off x="6230665" y="1507564"/>
              <a:ext cx="715580" cy="925741"/>
            </a:xfrm>
            <a:custGeom>
              <a:avLst/>
              <a:gdLst>
                <a:gd name="connsiteX0" fmla="*/ 88482 w 954106"/>
                <a:gd name="connsiteY0" fmla="*/ 0 h 1573793"/>
                <a:gd name="connsiteX1" fmla="*/ 826561 w 954106"/>
                <a:gd name="connsiteY1" fmla="*/ 0 h 1573793"/>
                <a:gd name="connsiteX2" fmla="*/ 954106 w 954106"/>
                <a:gd name="connsiteY2" fmla="*/ 127545 h 1573793"/>
                <a:gd name="connsiteX3" fmla="*/ 954106 w 954106"/>
                <a:gd name="connsiteY3" fmla="*/ 1573793 h 1573793"/>
                <a:gd name="connsiteX4" fmla="*/ 917630 w 954106"/>
                <a:gd name="connsiteY4" fmla="*/ 1568226 h 1573793"/>
                <a:gd name="connsiteX5" fmla="*/ 0 w 954106"/>
                <a:gd name="connsiteY5" fmla="*/ 442333 h 1573793"/>
                <a:gd name="connsiteX6" fmla="*/ 51668 w 954106"/>
                <a:gd name="connsiteY6" fmla="*/ 100584 h 1573793"/>
                <a:gd name="connsiteX7" fmla="*/ 88482 w 954106"/>
                <a:gd name="connsiteY7" fmla="*/ 0 h 157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106" h="1573793">
                  <a:moveTo>
                    <a:pt x="88482" y="0"/>
                  </a:moveTo>
                  <a:lnTo>
                    <a:pt x="826561" y="0"/>
                  </a:lnTo>
                  <a:cubicBezTo>
                    <a:pt x="897002" y="0"/>
                    <a:pt x="954106" y="57104"/>
                    <a:pt x="954106" y="127545"/>
                  </a:cubicBezTo>
                  <a:lnTo>
                    <a:pt x="954106" y="1573793"/>
                  </a:lnTo>
                  <a:lnTo>
                    <a:pt x="917630" y="1568226"/>
                  </a:lnTo>
                  <a:cubicBezTo>
                    <a:pt x="393939" y="1461064"/>
                    <a:pt x="0" y="997704"/>
                    <a:pt x="0" y="442333"/>
                  </a:cubicBezTo>
                  <a:cubicBezTo>
                    <a:pt x="0" y="323325"/>
                    <a:pt x="18089" y="208542"/>
                    <a:pt x="51668" y="100584"/>
                  </a:cubicBezTo>
                  <a:lnTo>
                    <a:pt x="88482" y="0"/>
                  </a:lnTo>
                  <a:close/>
                </a:path>
              </a:pathLst>
            </a:custGeom>
            <a:solidFill>
              <a:schemeClr val="accent4">
                <a:lumMod val="20000"/>
                <a:lumOff val="80000"/>
              </a:schemeClr>
            </a:solidFill>
            <a:ln w="19050">
              <a:noFill/>
              <a:round/>
              <a:headEnd/>
              <a:tailEnd/>
            </a:ln>
          </p:spPr>
          <p:txBody>
            <a:bodyPr anchor="ctr"/>
            <a:lstStyle/>
            <a:p>
              <a:pPr algn="ctr"/>
              <a:endParaRPr sz="1280">
                <a:latin typeface="微软雅黑" panose="020B0503020204020204" pitchFamily="34" charset="-122"/>
                <a:ea typeface="微软雅黑" panose="020B0503020204020204" pitchFamily="34" charset="-122"/>
              </a:endParaRPr>
            </a:p>
          </p:txBody>
        </p:sp>
        <p:sp>
          <p:nvSpPr>
            <p:cNvPr id="26" name="TextBox 41"/>
            <p:cNvSpPr txBox="1"/>
            <p:nvPr/>
          </p:nvSpPr>
          <p:spPr>
            <a:xfrm>
              <a:off x="6310216" y="1515751"/>
              <a:ext cx="537647" cy="530914"/>
            </a:xfrm>
            <a:prstGeom prst="rect">
              <a:avLst/>
            </a:prstGeom>
            <a:noFill/>
          </p:spPr>
          <p:txBody>
            <a:bodyPr wrap="none" anchor="ctr">
              <a:normAutofit fontScale="85000" lnSpcReduction="20000"/>
            </a:bodyPr>
            <a:lstStyle/>
            <a:p>
              <a:r>
                <a:rPr lang="en-US" altLang="zh-CN" sz="4001" dirty="0">
                  <a:solidFill>
                    <a:schemeClr val="accent4"/>
                  </a:solidFill>
                  <a:latin typeface="微软雅黑" panose="020B0503020204020204" pitchFamily="34" charset="-122"/>
                  <a:ea typeface="微软雅黑" panose="020B0503020204020204" pitchFamily="34" charset="-122"/>
                </a:rPr>
                <a:t>04</a:t>
              </a:r>
            </a:p>
          </p:txBody>
        </p:sp>
        <p:sp>
          <p:nvSpPr>
            <p:cNvPr id="31" name="TextBox 46"/>
            <p:cNvSpPr txBox="1">
              <a:spLocks/>
            </p:cNvSpPr>
            <p:nvPr/>
          </p:nvSpPr>
          <p:spPr>
            <a:xfrm>
              <a:off x="5627057" y="3338030"/>
              <a:ext cx="1224625" cy="582909"/>
            </a:xfrm>
            <a:prstGeom prst="rect">
              <a:avLst/>
            </a:prstGeom>
          </p:spPr>
          <p:txBody>
            <a:bodyPr vert="horz" wrap="square" lIns="0" tIns="0" rIns="0" bIns="0" anchor="ctr" anchorCtr="0">
              <a:normAutofit fontScale="70000" lnSpcReduction="20000"/>
            </a:bodyPr>
            <a:lstStyle/>
            <a:p>
              <a:pPr>
                <a:lnSpc>
                  <a:spcPct val="120000"/>
                </a:lnSpc>
              </a:pPr>
              <a:r>
                <a:rPr lang="zh-CN" altLang="en-US" sz="1050" dirty="0">
                  <a:solidFill>
                    <a:schemeClr val="bg1"/>
                  </a:solidFill>
                  <a:latin typeface="微软雅黑" panose="020B0503020204020204" pitchFamily="34" charset="-122"/>
                  <a:ea typeface="微软雅黑" panose="020B0503020204020204" pitchFamily="34" charset="-122"/>
                </a:rPr>
                <a:t>This section is used as text</a:t>
              </a:r>
              <a:br>
                <a:rPr lang="zh-CN" altLang="en-US" sz="1050" dirty="0">
                  <a:solidFill>
                    <a:schemeClr val="bg1"/>
                  </a:solidFill>
                  <a:latin typeface="微软雅黑" panose="020B0503020204020204" pitchFamily="34" charset="-122"/>
                  <a:ea typeface="微软雅黑" panose="020B0503020204020204" pitchFamily="34" charset="-122"/>
                </a:rPr>
              </a:br>
              <a:r>
                <a:rPr lang="zh-CN" altLang="en-US" sz="1050" dirty="0">
                  <a:solidFill>
                    <a:schemeClr val="bg1"/>
                  </a:solidFill>
                  <a:latin typeface="微软雅黑" panose="020B0503020204020204" pitchFamily="34" charset="-122"/>
                  <a:ea typeface="微软雅黑" panose="020B0503020204020204" pitchFamily="34" charset="-122"/>
                </a:rPr>
                <a:t>Typography placeholder display </a:t>
              </a:r>
              <a:br>
                <a:rPr lang="zh-CN" altLang="en-US" sz="1050" dirty="0">
                  <a:solidFill>
                    <a:schemeClr val="bg1"/>
                  </a:solidFill>
                  <a:latin typeface="微软雅黑" panose="020B0503020204020204" pitchFamily="34" charset="-122"/>
                  <a:ea typeface="微软雅黑" panose="020B0503020204020204" pitchFamily="34" charset="-122"/>
                </a:rPr>
              </a:br>
              <a:endParaRPr lang="zh-CN" altLang="en-US" sz="1050" dirty="0">
                <a:solidFill>
                  <a:schemeClr val="bg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7176010" y="1508047"/>
            <a:ext cx="1431578" cy="2435665"/>
            <a:chOff x="7173661" y="1507564"/>
            <a:chExt cx="1431159" cy="2434953"/>
          </a:xfrm>
        </p:grpSpPr>
        <p:sp>
          <p:nvSpPr>
            <p:cNvPr id="20" name="Rectangle: Rounded Corners 30"/>
            <p:cNvSpPr/>
            <p:nvPr/>
          </p:nvSpPr>
          <p:spPr bwMode="auto">
            <a:xfrm>
              <a:off x="7173661" y="1507564"/>
              <a:ext cx="1431159" cy="2414336"/>
            </a:xfrm>
            <a:prstGeom prst="roundRect">
              <a:avLst>
                <a:gd name="adj" fmla="val 6684"/>
              </a:avLst>
            </a:prstGeom>
            <a:solidFill>
              <a:schemeClr val="accent5"/>
            </a:solidFill>
            <a:ln w="19050">
              <a:noFill/>
              <a:round/>
              <a:headEnd/>
              <a:tailEnd/>
            </a:ln>
          </p:spPr>
          <p:txBody>
            <a:bodyPr rot="0" spcFirstLastPara="0" vert="horz" wrap="none" lIns="91467" tIns="1656484" rIns="91467" bIns="45733" anchor="t" anchorCtr="1" forceAA="0" compatLnSpc="1">
              <a:prstTxWarp prst="textNoShape">
                <a:avLst/>
              </a:prstTxWarp>
              <a:normAutofit/>
            </a:bodyPr>
            <a:lstStyle/>
            <a:p>
              <a:pPr algn="ctr"/>
              <a:r>
                <a:rPr lang="zh-CN" altLang="en-US" sz="1280" b="1" dirty="0">
                  <a:solidFill>
                    <a:schemeClr val="bg1"/>
                  </a:solidFill>
                  <a:latin typeface="微软雅黑" panose="020B0503020204020204" pitchFamily="34" charset="-122"/>
                  <a:ea typeface="微软雅黑" panose="020B0503020204020204" pitchFamily="34" charset="-122"/>
                </a:rPr>
                <a:t>The title text</a:t>
              </a:r>
            </a:p>
          </p:txBody>
        </p:sp>
        <p:sp>
          <p:nvSpPr>
            <p:cNvPr id="21" name="Freeform: Shape 31"/>
            <p:cNvSpPr/>
            <p:nvPr/>
          </p:nvSpPr>
          <p:spPr bwMode="auto">
            <a:xfrm>
              <a:off x="7669328" y="1507564"/>
              <a:ext cx="935492" cy="963684"/>
            </a:xfrm>
            <a:custGeom>
              <a:avLst/>
              <a:gdLst>
                <a:gd name="connsiteX0" fmla="*/ 5290 w 1247323"/>
                <a:gd name="connsiteY0" fmla="*/ 0 h 1638297"/>
                <a:gd name="connsiteX1" fmla="*/ 381699 w 1247323"/>
                <a:gd name="connsiteY1" fmla="*/ 0 h 1638297"/>
                <a:gd name="connsiteX2" fmla="*/ 344885 w 1247323"/>
                <a:gd name="connsiteY2" fmla="*/ 100584 h 1638297"/>
                <a:gd name="connsiteX3" fmla="*/ 293217 w 1247323"/>
                <a:gd name="connsiteY3" fmla="*/ 442333 h 1638297"/>
                <a:gd name="connsiteX4" fmla="*/ 1210847 w 1247323"/>
                <a:gd name="connsiteY4" fmla="*/ 1568226 h 1638297"/>
                <a:gd name="connsiteX5" fmla="*/ 1247323 w 1247323"/>
                <a:gd name="connsiteY5" fmla="*/ 1573793 h 1638297"/>
                <a:gd name="connsiteX6" fmla="*/ 1247323 w 1247323"/>
                <a:gd name="connsiteY6" fmla="*/ 1638297 h 1638297"/>
                <a:gd name="connsiteX7" fmla="*/ 1100442 w 1247323"/>
                <a:gd name="connsiteY7" fmla="*/ 1600530 h 1638297"/>
                <a:gd name="connsiteX8" fmla="*/ 0 w 1247323"/>
                <a:gd name="connsiteY8" fmla="*/ 104768 h 1638297"/>
                <a:gd name="connsiteX9" fmla="*/ 5290 w 1247323"/>
                <a:gd name="connsiteY9" fmla="*/ 0 h 163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7323" h="1638297">
                  <a:moveTo>
                    <a:pt x="5290" y="0"/>
                  </a:moveTo>
                  <a:lnTo>
                    <a:pt x="381699" y="0"/>
                  </a:lnTo>
                  <a:lnTo>
                    <a:pt x="344885" y="100584"/>
                  </a:lnTo>
                  <a:cubicBezTo>
                    <a:pt x="311306" y="208542"/>
                    <a:pt x="293217" y="323325"/>
                    <a:pt x="293217" y="442333"/>
                  </a:cubicBezTo>
                  <a:cubicBezTo>
                    <a:pt x="293217" y="997704"/>
                    <a:pt x="687156" y="1461064"/>
                    <a:pt x="1210847" y="1568226"/>
                  </a:cubicBezTo>
                  <a:lnTo>
                    <a:pt x="1247323" y="1573793"/>
                  </a:lnTo>
                  <a:lnTo>
                    <a:pt x="1247323" y="1638297"/>
                  </a:lnTo>
                  <a:lnTo>
                    <a:pt x="1100442" y="1600530"/>
                  </a:lnTo>
                  <a:cubicBezTo>
                    <a:pt x="462902" y="1402234"/>
                    <a:pt x="0" y="807560"/>
                    <a:pt x="0" y="104768"/>
                  </a:cubicBezTo>
                  <a:lnTo>
                    <a:pt x="5290" y="0"/>
                  </a:lnTo>
                  <a:close/>
                </a:path>
              </a:pathLst>
            </a:custGeom>
            <a:solidFill>
              <a:schemeClr val="accent5">
                <a:lumMod val="40000"/>
                <a:lumOff val="60000"/>
              </a:schemeClr>
            </a:solidFill>
            <a:ln w="19050">
              <a:noFill/>
              <a:round/>
              <a:headEnd/>
              <a:tailEnd/>
            </a:ln>
          </p:spPr>
          <p:txBody>
            <a:bodyPr anchor="ctr"/>
            <a:lstStyle/>
            <a:p>
              <a:pPr algn="ctr"/>
              <a:endParaRPr sz="1280">
                <a:latin typeface="微软雅黑" panose="020B0503020204020204" pitchFamily="34" charset="-122"/>
                <a:ea typeface="微软雅黑" panose="020B0503020204020204" pitchFamily="34" charset="-122"/>
              </a:endParaRPr>
            </a:p>
          </p:txBody>
        </p:sp>
        <p:sp>
          <p:nvSpPr>
            <p:cNvPr id="22" name="Freeform: Shape 32"/>
            <p:cNvSpPr/>
            <p:nvPr/>
          </p:nvSpPr>
          <p:spPr bwMode="auto">
            <a:xfrm>
              <a:off x="7889240" y="1507564"/>
              <a:ext cx="715580" cy="925741"/>
            </a:xfrm>
            <a:custGeom>
              <a:avLst/>
              <a:gdLst>
                <a:gd name="connsiteX0" fmla="*/ 88482 w 954106"/>
                <a:gd name="connsiteY0" fmla="*/ 0 h 1573793"/>
                <a:gd name="connsiteX1" fmla="*/ 826561 w 954106"/>
                <a:gd name="connsiteY1" fmla="*/ 0 h 1573793"/>
                <a:gd name="connsiteX2" fmla="*/ 954106 w 954106"/>
                <a:gd name="connsiteY2" fmla="*/ 127545 h 1573793"/>
                <a:gd name="connsiteX3" fmla="*/ 954106 w 954106"/>
                <a:gd name="connsiteY3" fmla="*/ 1573793 h 1573793"/>
                <a:gd name="connsiteX4" fmla="*/ 917630 w 954106"/>
                <a:gd name="connsiteY4" fmla="*/ 1568226 h 1573793"/>
                <a:gd name="connsiteX5" fmla="*/ 0 w 954106"/>
                <a:gd name="connsiteY5" fmla="*/ 442333 h 1573793"/>
                <a:gd name="connsiteX6" fmla="*/ 51668 w 954106"/>
                <a:gd name="connsiteY6" fmla="*/ 100584 h 1573793"/>
                <a:gd name="connsiteX7" fmla="*/ 88482 w 954106"/>
                <a:gd name="connsiteY7" fmla="*/ 0 h 157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106" h="1573793">
                  <a:moveTo>
                    <a:pt x="88482" y="0"/>
                  </a:moveTo>
                  <a:lnTo>
                    <a:pt x="826561" y="0"/>
                  </a:lnTo>
                  <a:cubicBezTo>
                    <a:pt x="897002" y="0"/>
                    <a:pt x="954106" y="57104"/>
                    <a:pt x="954106" y="127545"/>
                  </a:cubicBezTo>
                  <a:lnTo>
                    <a:pt x="954106" y="1573793"/>
                  </a:lnTo>
                  <a:lnTo>
                    <a:pt x="917630" y="1568226"/>
                  </a:lnTo>
                  <a:cubicBezTo>
                    <a:pt x="393939" y="1461064"/>
                    <a:pt x="0" y="997704"/>
                    <a:pt x="0" y="442333"/>
                  </a:cubicBezTo>
                  <a:cubicBezTo>
                    <a:pt x="0" y="323325"/>
                    <a:pt x="18089" y="208542"/>
                    <a:pt x="51668" y="100584"/>
                  </a:cubicBezTo>
                  <a:lnTo>
                    <a:pt x="88482" y="0"/>
                  </a:lnTo>
                  <a:close/>
                </a:path>
              </a:pathLst>
            </a:custGeom>
            <a:solidFill>
              <a:schemeClr val="accent5">
                <a:lumMod val="20000"/>
                <a:lumOff val="80000"/>
              </a:schemeClr>
            </a:solidFill>
            <a:ln w="19050">
              <a:noFill/>
              <a:round/>
              <a:headEnd/>
              <a:tailEnd/>
            </a:ln>
          </p:spPr>
          <p:txBody>
            <a:bodyPr anchor="ctr"/>
            <a:lstStyle/>
            <a:p>
              <a:pPr algn="ctr"/>
              <a:endParaRPr sz="1280">
                <a:latin typeface="微软雅黑" panose="020B0503020204020204" pitchFamily="34" charset="-122"/>
                <a:ea typeface="微软雅黑" panose="020B0503020204020204" pitchFamily="34" charset="-122"/>
              </a:endParaRPr>
            </a:p>
          </p:txBody>
        </p:sp>
        <p:sp>
          <p:nvSpPr>
            <p:cNvPr id="27" name="TextBox 42"/>
            <p:cNvSpPr txBox="1"/>
            <p:nvPr/>
          </p:nvSpPr>
          <p:spPr>
            <a:xfrm>
              <a:off x="8029569" y="1515751"/>
              <a:ext cx="552074" cy="530914"/>
            </a:xfrm>
            <a:prstGeom prst="rect">
              <a:avLst/>
            </a:prstGeom>
            <a:noFill/>
          </p:spPr>
          <p:txBody>
            <a:bodyPr wrap="none" anchor="ctr">
              <a:normAutofit fontScale="85000" lnSpcReduction="20000"/>
            </a:bodyPr>
            <a:lstStyle/>
            <a:p>
              <a:r>
                <a:rPr lang="en-US" altLang="zh-CN" sz="4001" dirty="0">
                  <a:solidFill>
                    <a:schemeClr val="accent5"/>
                  </a:solidFill>
                  <a:latin typeface="微软雅黑" panose="020B0503020204020204" pitchFamily="34" charset="-122"/>
                  <a:ea typeface="微软雅黑" panose="020B0503020204020204" pitchFamily="34" charset="-122"/>
                </a:rPr>
                <a:t>05</a:t>
              </a:r>
            </a:p>
          </p:txBody>
        </p:sp>
        <p:sp>
          <p:nvSpPr>
            <p:cNvPr id="32" name="TextBox 47"/>
            <p:cNvSpPr txBox="1">
              <a:spLocks/>
            </p:cNvSpPr>
            <p:nvPr/>
          </p:nvSpPr>
          <p:spPr>
            <a:xfrm>
              <a:off x="7276927" y="3359608"/>
              <a:ext cx="1224625" cy="582909"/>
            </a:xfrm>
            <a:prstGeom prst="rect">
              <a:avLst/>
            </a:prstGeom>
          </p:spPr>
          <p:txBody>
            <a:bodyPr vert="horz" wrap="square" lIns="0" tIns="0" rIns="0" bIns="0" anchor="ctr" anchorCtr="0">
              <a:normAutofit fontScale="70000" lnSpcReduction="20000"/>
            </a:bodyPr>
            <a:lstStyle/>
            <a:p>
              <a:pPr>
                <a:lnSpc>
                  <a:spcPct val="120000"/>
                </a:lnSpc>
              </a:pPr>
              <a:r>
                <a:rPr lang="zh-CN" altLang="en-US" sz="1050" dirty="0">
                  <a:solidFill>
                    <a:schemeClr val="bg1"/>
                  </a:solidFill>
                  <a:latin typeface="微软雅黑" panose="020B0503020204020204" pitchFamily="34" charset="-122"/>
                  <a:ea typeface="微软雅黑" panose="020B0503020204020204" pitchFamily="34" charset="-122"/>
                </a:rPr>
                <a:t>This section is used as text</a:t>
              </a:r>
              <a:br>
                <a:rPr lang="zh-CN" altLang="en-US" sz="1050" dirty="0">
                  <a:solidFill>
                    <a:schemeClr val="bg1"/>
                  </a:solidFill>
                  <a:latin typeface="微软雅黑" panose="020B0503020204020204" pitchFamily="34" charset="-122"/>
                  <a:ea typeface="微软雅黑" panose="020B0503020204020204" pitchFamily="34" charset="-122"/>
                </a:rPr>
              </a:br>
              <a:r>
                <a:rPr lang="zh-CN" altLang="en-US" sz="1050" dirty="0">
                  <a:solidFill>
                    <a:schemeClr val="bg1"/>
                  </a:solidFill>
                  <a:latin typeface="微软雅黑" panose="020B0503020204020204" pitchFamily="34" charset="-122"/>
                  <a:ea typeface="微软雅黑" panose="020B0503020204020204" pitchFamily="34" charset="-122"/>
                </a:rPr>
                <a:t>Typography placeholder display </a:t>
              </a:r>
              <a:br>
                <a:rPr lang="zh-CN" altLang="en-US" sz="1050" dirty="0">
                  <a:solidFill>
                    <a:schemeClr val="bg1"/>
                  </a:solidFill>
                  <a:latin typeface="微软雅黑" panose="020B0503020204020204" pitchFamily="34" charset="-122"/>
                  <a:ea typeface="微软雅黑" panose="020B0503020204020204" pitchFamily="34" charset="-122"/>
                </a:rPr>
              </a:br>
              <a:endParaRPr lang="zh-CN" altLang="en-US" sz="105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182995648"/>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p:nvPr/>
        </p:nvGrpSpPr>
        <p:grpSpPr>
          <a:xfrm>
            <a:off x="3469948" y="1867786"/>
            <a:ext cx="2119089" cy="2038703"/>
            <a:chOff x="4940300" y="2848846"/>
            <a:chExt cx="2311400" cy="2223725"/>
          </a:xfrm>
        </p:grpSpPr>
        <p:sp>
          <p:nvSpPr>
            <p:cNvPr id="26" name="Freeform: Shape 74"/>
            <p:cNvSpPr>
              <a:spLocks/>
            </p:cNvSpPr>
            <p:nvPr/>
          </p:nvSpPr>
          <p:spPr bwMode="auto">
            <a:xfrm>
              <a:off x="5631077" y="4629211"/>
              <a:ext cx="929775" cy="443360"/>
            </a:xfrm>
            <a:custGeom>
              <a:avLst/>
              <a:gdLst>
                <a:gd name="connsiteX0" fmla="*/ 0 w 2826081"/>
                <a:gd name="connsiteY0" fmla="*/ 0 h 879959"/>
                <a:gd name="connsiteX1" fmla="*/ 16538 w 2826081"/>
                <a:gd name="connsiteY1" fmla="*/ 16531 h 879959"/>
                <a:gd name="connsiteX2" fmla="*/ 1413150 w 2826081"/>
                <a:gd name="connsiteY2" fmla="*/ 190188 h 879959"/>
                <a:gd name="connsiteX3" fmla="*/ 2809762 w 2826081"/>
                <a:gd name="connsiteY3" fmla="*/ 16531 h 879959"/>
                <a:gd name="connsiteX4" fmla="*/ 2826081 w 2826081"/>
                <a:gd name="connsiteY4" fmla="*/ 219 h 879959"/>
                <a:gd name="connsiteX5" fmla="*/ 2518050 w 2826081"/>
                <a:gd name="connsiteY5" fmla="*/ 709300 h 879959"/>
                <a:gd name="connsiteX6" fmla="*/ 2514422 w 2826081"/>
                <a:gd name="connsiteY6" fmla="*/ 709300 h 879959"/>
                <a:gd name="connsiteX7" fmla="*/ 2497825 w 2826081"/>
                <a:gd name="connsiteY7" fmla="*/ 736090 h 879959"/>
                <a:gd name="connsiteX8" fmla="*/ 1413040 w 2826081"/>
                <a:gd name="connsiteY8" fmla="*/ 879959 h 879959"/>
                <a:gd name="connsiteX9" fmla="*/ 328255 w 2826081"/>
                <a:gd name="connsiteY9" fmla="*/ 736090 h 879959"/>
                <a:gd name="connsiteX10" fmla="*/ 311659 w 2826081"/>
                <a:gd name="connsiteY10" fmla="*/ 709300 h 879959"/>
                <a:gd name="connsiteX11" fmla="*/ 305075 w 2826081"/>
                <a:gd name="connsiteY11" fmla="*/ 709300 h 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6081" h="879959">
                  <a:moveTo>
                    <a:pt x="0" y="0"/>
                  </a:moveTo>
                  <a:lnTo>
                    <a:pt x="16538" y="16531"/>
                  </a:lnTo>
                  <a:cubicBezTo>
                    <a:pt x="149467" y="115637"/>
                    <a:pt x="724242" y="190188"/>
                    <a:pt x="1413150" y="190188"/>
                  </a:cubicBezTo>
                  <a:cubicBezTo>
                    <a:pt x="2102058" y="190188"/>
                    <a:pt x="2676833" y="115637"/>
                    <a:pt x="2809762" y="16531"/>
                  </a:cubicBezTo>
                  <a:lnTo>
                    <a:pt x="2826081" y="219"/>
                  </a:lnTo>
                  <a:lnTo>
                    <a:pt x="2518050" y="709300"/>
                  </a:lnTo>
                  <a:lnTo>
                    <a:pt x="2514422" y="709300"/>
                  </a:lnTo>
                  <a:lnTo>
                    <a:pt x="2497825" y="736090"/>
                  </a:lnTo>
                  <a:cubicBezTo>
                    <a:pt x="2394575" y="818196"/>
                    <a:pt x="1948132" y="879959"/>
                    <a:pt x="1413040" y="879959"/>
                  </a:cubicBezTo>
                  <a:cubicBezTo>
                    <a:pt x="877948" y="879959"/>
                    <a:pt x="431505" y="818196"/>
                    <a:pt x="328255" y="736090"/>
                  </a:cubicBezTo>
                  <a:lnTo>
                    <a:pt x="311659" y="709300"/>
                  </a:lnTo>
                  <a:lnTo>
                    <a:pt x="305075" y="709300"/>
                  </a:lnTo>
                  <a:close/>
                </a:path>
              </a:pathLst>
            </a:custGeom>
            <a:solidFill>
              <a:schemeClr val="accent1"/>
            </a:solidFill>
            <a:ln>
              <a:noFill/>
            </a:ln>
          </p:spPr>
          <p:txBody>
            <a:bodyPr anchor="ctr"/>
            <a:lstStyle/>
            <a:p>
              <a:pPr algn="ctr"/>
              <a:endParaRPr sz="1280"/>
            </a:p>
          </p:txBody>
        </p:sp>
        <p:sp>
          <p:nvSpPr>
            <p:cNvPr id="27" name="Freeform: Shape 75"/>
            <p:cNvSpPr>
              <a:spLocks/>
            </p:cNvSpPr>
            <p:nvPr/>
          </p:nvSpPr>
          <p:spPr bwMode="auto">
            <a:xfrm>
              <a:off x="5627087" y="4505648"/>
              <a:ext cx="937827" cy="219159"/>
            </a:xfrm>
            <a:custGeom>
              <a:avLst/>
              <a:gdLst>
                <a:gd name="connsiteX0" fmla="*/ 1425278 w 2850555"/>
                <a:gd name="connsiteY0" fmla="*/ 0 h 434976"/>
                <a:gd name="connsiteX1" fmla="*/ 2843493 w 2850555"/>
                <a:gd name="connsiteY1" fmla="*/ 195251 h 434976"/>
                <a:gd name="connsiteX2" fmla="*/ 2850328 w 2850555"/>
                <a:gd name="connsiteY2" fmla="*/ 215900 h 434976"/>
                <a:gd name="connsiteX3" fmla="*/ 2850555 w 2850555"/>
                <a:gd name="connsiteY3" fmla="*/ 216587 h 434976"/>
                <a:gd name="connsiteX4" fmla="*/ 2838209 w 2850555"/>
                <a:gd name="connsiteY4" fmla="*/ 245007 h 434976"/>
                <a:gd name="connsiteX5" fmla="*/ 2821890 w 2850555"/>
                <a:gd name="connsiteY5" fmla="*/ 261319 h 434976"/>
                <a:gd name="connsiteX6" fmla="*/ 1425278 w 2850555"/>
                <a:gd name="connsiteY6" fmla="*/ 434976 h 434976"/>
                <a:gd name="connsiteX7" fmla="*/ 28666 w 2850555"/>
                <a:gd name="connsiteY7" fmla="*/ 261319 h 434976"/>
                <a:gd name="connsiteX8" fmla="*/ 12128 w 2850555"/>
                <a:gd name="connsiteY8" fmla="*/ 244788 h 434976"/>
                <a:gd name="connsiteX9" fmla="*/ 0 w 2850555"/>
                <a:gd name="connsiteY9" fmla="*/ 216591 h 434976"/>
                <a:gd name="connsiteX10" fmla="*/ 229 w 2850555"/>
                <a:gd name="connsiteY10" fmla="*/ 215900 h 434976"/>
                <a:gd name="connsiteX11" fmla="*/ 7063 w 2850555"/>
                <a:gd name="connsiteY11" fmla="*/ 195251 h 434976"/>
                <a:gd name="connsiteX12" fmla="*/ 1425278 w 2850555"/>
                <a:gd name="connsiteY12" fmla="*/ 0 h 43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0555" h="434976">
                  <a:moveTo>
                    <a:pt x="1425278" y="0"/>
                  </a:moveTo>
                  <a:cubicBezTo>
                    <a:pt x="2163393" y="0"/>
                    <a:pt x="2770489" y="85582"/>
                    <a:pt x="2843493" y="195251"/>
                  </a:cubicBezTo>
                  <a:lnTo>
                    <a:pt x="2850328" y="215900"/>
                  </a:lnTo>
                  <a:lnTo>
                    <a:pt x="2850555" y="216587"/>
                  </a:lnTo>
                  <a:lnTo>
                    <a:pt x="2838209" y="245007"/>
                  </a:lnTo>
                  <a:lnTo>
                    <a:pt x="2821890" y="261319"/>
                  </a:lnTo>
                  <a:cubicBezTo>
                    <a:pt x="2688961" y="360425"/>
                    <a:pt x="2114186" y="434976"/>
                    <a:pt x="1425278" y="434976"/>
                  </a:cubicBezTo>
                  <a:cubicBezTo>
                    <a:pt x="736370" y="434976"/>
                    <a:pt x="161595" y="360425"/>
                    <a:pt x="28666" y="261319"/>
                  </a:cubicBezTo>
                  <a:lnTo>
                    <a:pt x="12128" y="244788"/>
                  </a:lnTo>
                  <a:lnTo>
                    <a:pt x="0" y="216591"/>
                  </a:lnTo>
                  <a:lnTo>
                    <a:pt x="229" y="215900"/>
                  </a:lnTo>
                  <a:lnTo>
                    <a:pt x="7063" y="195251"/>
                  </a:lnTo>
                  <a:cubicBezTo>
                    <a:pt x="80067" y="85582"/>
                    <a:pt x="687163" y="0"/>
                    <a:pt x="1425278" y="0"/>
                  </a:cubicBezTo>
                  <a:close/>
                </a:path>
              </a:pathLst>
            </a:custGeom>
            <a:solidFill>
              <a:schemeClr val="accent1">
                <a:lumMod val="60000"/>
                <a:lumOff val="40000"/>
              </a:schemeClr>
            </a:solidFill>
            <a:ln>
              <a:noFill/>
            </a:ln>
          </p:spPr>
          <p:txBody>
            <a:bodyPr anchor="ctr"/>
            <a:lstStyle/>
            <a:p>
              <a:pPr algn="ctr"/>
              <a:endParaRPr sz="1280"/>
            </a:p>
          </p:txBody>
        </p:sp>
        <p:sp>
          <p:nvSpPr>
            <p:cNvPr id="28" name="Freeform: Shape 71"/>
            <p:cNvSpPr>
              <a:spLocks/>
            </p:cNvSpPr>
            <p:nvPr/>
          </p:nvSpPr>
          <p:spPr bwMode="auto">
            <a:xfrm>
              <a:off x="5469523" y="4165358"/>
              <a:ext cx="1252863" cy="493587"/>
            </a:xfrm>
            <a:custGeom>
              <a:avLst/>
              <a:gdLst>
                <a:gd name="connsiteX0" fmla="*/ 0 w 2826081"/>
                <a:gd name="connsiteY0" fmla="*/ 0 h 879959"/>
                <a:gd name="connsiteX1" fmla="*/ 16538 w 2826081"/>
                <a:gd name="connsiteY1" fmla="*/ 16531 h 879959"/>
                <a:gd name="connsiteX2" fmla="*/ 1413150 w 2826081"/>
                <a:gd name="connsiteY2" fmla="*/ 190188 h 879959"/>
                <a:gd name="connsiteX3" fmla="*/ 2809762 w 2826081"/>
                <a:gd name="connsiteY3" fmla="*/ 16531 h 879959"/>
                <a:gd name="connsiteX4" fmla="*/ 2826081 w 2826081"/>
                <a:gd name="connsiteY4" fmla="*/ 219 h 879959"/>
                <a:gd name="connsiteX5" fmla="*/ 2518050 w 2826081"/>
                <a:gd name="connsiteY5" fmla="*/ 709300 h 879959"/>
                <a:gd name="connsiteX6" fmla="*/ 2514422 w 2826081"/>
                <a:gd name="connsiteY6" fmla="*/ 709300 h 879959"/>
                <a:gd name="connsiteX7" fmla="*/ 2497825 w 2826081"/>
                <a:gd name="connsiteY7" fmla="*/ 736090 h 879959"/>
                <a:gd name="connsiteX8" fmla="*/ 1413040 w 2826081"/>
                <a:gd name="connsiteY8" fmla="*/ 879959 h 879959"/>
                <a:gd name="connsiteX9" fmla="*/ 328255 w 2826081"/>
                <a:gd name="connsiteY9" fmla="*/ 736090 h 879959"/>
                <a:gd name="connsiteX10" fmla="*/ 311659 w 2826081"/>
                <a:gd name="connsiteY10" fmla="*/ 709300 h 879959"/>
                <a:gd name="connsiteX11" fmla="*/ 305075 w 2826081"/>
                <a:gd name="connsiteY11" fmla="*/ 709300 h 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6081" h="879959">
                  <a:moveTo>
                    <a:pt x="0" y="0"/>
                  </a:moveTo>
                  <a:lnTo>
                    <a:pt x="16538" y="16531"/>
                  </a:lnTo>
                  <a:cubicBezTo>
                    <a:pt x="149467" y="115637"/>
                    <a:pt x="724242" y="190188"/>
                    <a:pt x="1413150" y="190188"/>
                  </a:cubicBezTo>
                  <a:cubicBezTo>
                    <a:pt x="2102058" y="190188"/>
                    <a:pt x="2676833" y="115637"/>
                    <a:pt x="2809762" y="16531"/>
                  </a:cubicBezTo>
                  <a:lnTo>
                    <a:pt x="2826081" y="219"/>
                  </a:lnTo>
                  <a:lnTo>
                    <a:pt x="2518050" y="709300"/>
                  </a:lnTo>
                  <a:lnTo>
                    <a:pt x="2514422" y="709300"/>
                  </a:lnTo>
                  <a:lnTo>
                    <a:pt x="2497825" y="736090"/>
                  </a:lnTo>
                  <a:cubicBezTo>
                    <a:pt x="2394575" y="818196"/>
                    <a:pt x="1948132" y="879959"/>
                    <a:pt x="1413040" y="879959"/>
                  </a:cubicBezTo>
                  <a:cubicBezTo>
                    <a:pt x="877948" y="879959"/>
                    <a:pt x="431505" y="818196"/>
                    <a:pt x="328255" y="736090"/>
                  </a:cubicBezTo>
                  <a:lnTo>
                    <a:pt x="311659" y="709300"/>
                  </a:lnTo>
                  <a:lnTo>
                    <a:pt x="305075" y="709300"/>
                  </a:lnTo>
                  <a:close/>
                </a:path>
              </a:pathLst>
            </a:custGeom>
            <a:solidFill>
              <a:schemeClr val="accent2"/>
            </a:solidFill>
            <a:ln>
              <a:noFill/>
            </a:ln>
          </p:spPr>
          <p:txBody>
            <a:bodyPr anchor="ctr"/>
            <a:lstStyle/>
            <a:p>
              <a:pPr algn="ctr"/>
              <a:endParaRPr sz="1280"/>
            </a:p>
          </p:txBody>
        </p:sp>
        <p:sp>
          <p:nvSpPr>
            <p:cNvPr id="29" name="Freeform: Shape 72"/>
            <p:cNvSpPr>
              <a:spLocks/>
            </p:cNvSpPr>
            <p:nvPr/>
          </p:nvSpPr>
          <p:spPr bwMode="auto">
            <a:xfrm>
              <a:off x="5464146" y="4027797"/>
              <a:ext cx="1263713" cy="243987"/>
            </a:xfrm>
            <a:custGeom>
              <a:avLst/>
              <a:gdLst>
                <a:gd name="connsiteX0" fmla="*/ 1425278 w 2850555"/>
                <a:gd name="connsiteY0" fmla="*/ 0 h 434976"/>
                <a:gd name="connsiteX1" fmla="*/ 2843493 w 2850555"/>
                <a:gd name="connsiteY1" fmla="*/ 195251 h 434976"/>
                <a:gd name="connsiteX2" fmla="*/ 2850328 w 2850555"/>
                <a:gd name="connsiteY2" fmla="*/ 215900 h 434976"/>
                <a:gd name="connsiteX3" fmla="*/ 2850555 w 2850555"/>
                <a:gd name="connsiteY3" fmla="*/ 216587 h 434976"/>
                <a:gd name="connsiteX4" fmla="*/ 2838209 w 2850555"/>
                <a:gd name="connsiteY4" fmla="*/ 245007 h 434976"/>
                <a:gd name="connsiteX5" fmla="*/ 2821890 w 2850555"/>
                <a:gd name="connsiteY5" fmla="*/ 261319 h 434976"/>
                <a:gd name="connsiteX6" fmla="*/ 1425278 w 2850555"/>
                <a:gd name="connsiteY6" fmla="*/ 434976 h 434976"/>
                <a:gd name="connsiteX7" fmla="*/ 28666 w 2850555"/>
                <a:gd name="connsiteY7" fmla="*/ 261319 h 434976"/>
                <a:gd name="connsiteX8" fmla="*/ 12128 w 2850555"/>
                <a:gd name="connsiteY8" fmla="*/ 244788 h 434976"/>
                <a:gd name="connsiteX9" fmla="*/ 0 w 2850555"/>
                <a:gd name="connsiteY9" fmla="*/ 216591 h 434976"/>
                <a:gd name="connsiteX10" fmla="*/ 229 w 2850555"/>
                <a:gd name="connsiteY10" fmla="*/ 215900 h 434976"/>
                <a:gd name="connsiteX11" fmla="*/ 7063 w 2850555"/>
                <a:gd name="connsiteY11" fmla="*/ 195251 h 434976"/>
                <a:gd name="connsiteX12" fmla="*/ 1425278 w 2850555"/>
                <a:gd name="connsiteY12" fmla="*/ 0 h 43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0555" h="434976">
                  <a:moveTo>
                    <a:pt x="1425278" y="0"/>
                  </a:moveTo>
                  <a:cubicBezTo>
                    <a:pt x="2163393" y="0"/>
                    <a:pt x="2770489" y="85582"/>
                    <a:pt x="2843493" y="195251"/>
                  </a:cubicBezTo>
                  <a:lnTo>
                    <a:pt x="2850328" y="215900"/>
                  </a:lnTo>
                  <a:lnTo>
                    <a:pt x="2850555" y="216587"/>
                  </a:lnTo>
                  <a:lnTo>
                    <a:pt x="2838209" y="245007"/>
                  </a:lnTo>
                  <a:lnTo>
                    <a:pt x="2821890" y="261319"/>
                  </a:lnTo>
                  <a:cubicBezTo>
                    <a:pt x="2688961" y="360425"/>
                    <a:pt x="2114186" y="434976"/>
                    <a:pt x="1425278" y="434976"/>
                  </a:cubicBezTo>
                  <a:cubicBezTo>
                    <a:pt x="736370" y="434976"/>
                    <a:pt x="161595" y="360425"/>
                    <a:pt x="28666" y="261319"/>
                  </a:cubicBezTo>
                  <a:lnTo>
                    <a:pt x="12128" y="244788"/>
                  </a:lnTo>
                  <a:lnTo>
                    <a:pt x="0" y="216591"/>
                  </a:lnTo>
                  <a:lnTo>
                    <a:pt x="229" y="215900"/>
                  </a:lnTo>
                  <a:lnTo>
                    <a:pt x="7063" y="195251"/>
                  </a:lnTo>
                  <a:cubicBezTo>
                    <a:pt x="80067" y="85582"/>
                    <a:pt x="687163" y="0"/>
                    <a:pt x="1425278" y="0"/>
                  </a:cubicBezTo>
                  <a:close/>
                </a:path>
              </a:pathLst>
            </a:custGeom>
            <a:solidFill>
              <a:schemeClr val="accent2">
                <a:lumMod val="60000"/>
                <a:lumOff val="40000"/>
              </a:schemeClr>
            </a:solidFill>
            <a:ln>
              <a:noFill/>
            </a:ln>
          </p:spPr>
          <p:txBody>
            <a:bodyPr anchor="ctr"/>
            <a:lstStyle/>
            <a:p>
              <a:pPr algn="ctr"/>
              <a:endParaRPr sz="1280"/>
            </a:p>
          </p:txBody>
        </p:sp>
        <p:sp>
          <p:nvSpPr>
            <p:cNvPr id="30" name="Freeform: Shape 68"/>
            <p:cNvSpPr>
              <a:spLocks/>
            </p:cNvSpPr>
            <p:nvPr/>
          </p:nvSpPr>
          <p:spPr bwMode="auto">
            <a:xfrm>
              <a:off x="5239201" y="3619840"/>
              <a:ext cx="1713468" cy="546009"/>
            </a:xfrm>
            <a:custGeom>
              <a:avLst/>
              <a:gdLst>
                <a:gd name="connsiteX0" fmla="*/ 0 w 2826081"/>
                <a:gd name="connsiteY0" fmla="*/ 0 h 879959"/>
                <a:gd name="connsiteX1" fmla="*/ 16538 w 2826081"/>
                <a:gd name="connsiteY1" fmla="*/ 16531 h 879959"/>
                <a:gd name="connsiteX2" fmla="*/ 1413150 w 2826081"/>
                <a:gd name="connsiteY2" fmla="*/ 190188 h 879959"/>
                <a:gd name="connsiteX3" fmla="*/ 2809762 w 2826081"/>
                <a:gd name="connsiteY3" fmla="*/ 16531 h 879959"/>
                <a:gd name="connsiteX4" fmla="*/ 2826081 w 2826081"/>
                <a:gd name="connsiteY4" fmla="*/ 219 h 879959"/>
                <a:gd name="connsiteX5" fmla="*/ 2518050 w 2826081"/>
                <a:gd name="connsiteY5" fmla="*/ 709300 h 879959"/>
                <a:gd name="connsiteX6" fmla="*/ 2514422 w 2826081"/>
                <a:gd name="connsiteY6" fmla="*/ 709300 h 879959"/>
                <a:gd name="connsiteX7" fmla="*/ 2497825 w 2826081"/>
                <a:gd name="connsiteY7" fmla="*/ 736090 h 879959"/>
                <a:gd name="connsiteX8" fmla="*/ 1413040 w 2826081"/>
                <a:gd name="connsiteY8" fmla="*/ 879959 h 879959"/>
                <a:gd name="connsiteX9" fmla="*/ 328255 w 2826081"/>
                <a:gd name="connsiteY9" fmla="*/ 736090 h 879959"/>
                <a:gd name="connsiteX10" fmla="*/ 311659 w 2826081"/>
                <a:gd name="connsiteY10" fmla="*/ 709300 h 879959"/>
                <a:gd name="connsiteX11" fmla="*/ 305075 w 2826081"/>
                <a:gd name="connsiteY11" fmla="*/ 709300 h 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6081" h="879959">
                  <a:moveTo>
                    <a:pt x="0" y="0"/>
                  </a:moveTo>
                  <a:lnTo>
                    <a:pt x="16538" y="16531"/>
                  </a:lnTo>
                  <a:cubicBezTo>
                    <a:pt x="149467" y="115637"/>
                    <a:pt x="724242" y="190188"/>
                    <a:pt x="1413150" y="190188"/>
                  </a:cubicBezTo>
                  <a:cubicBezTo>
                    <a:pt x="2102058" y="190188"/>
                    <a:pt x="2676833" y="115637"/>
                    <a:pt x="2809762" y="16531"/>
                  </a:cubicBezTo>
                  <a:lnTo>
                    <a:pt x="2826081" y="219"/>
                  </a:lnTo>
                  <a:lnTo>
                    <a:pt x="2518050" y="709300"/>
                  </a:lnTo>
                  <a:lnTo>
                    <a:pt x="2514422" y="709300"/>
                  </a:lnTo>
                  <a:lnTo>
                    <a:pt x="2497825" y="736090"/>
                  </a:lnTo>
                  <a:cubicBezTo>
                    <a:pt x="2394575" y="818196"/>
                    <a:pt x="1948132" y="879959"/>
                    <a:pt x="1413040" y="879959"/>
                  </a:cubicBezTo>
                  <a:cubicBezTo>
                    <a:pt x="877948" y="879959"/>
                    <a:pt x="431505" y="818196"/>
                    <a:pt x="328255" y="736090"/>
                  </a:cubicBezTo>
                  <a:lnTo>
                    <a:pt x="311659" y="709300"/>
                  </a:lnTo>
                  <a:lnTo>
                    <a:pt x="305075" y="709300"/>
                  </a:lnTo>
                  <a:close/>
                </a:path>
              </a:pathLst>
            </a:custGeom>
            <a:solidFill>
              <a:schemeClr val="accent3"/>
            </a:solidFill>
            <a:ln>
              <a:noFill/>
            </a:ln>
          </p:spPr>
          <p:txBody>
            <a:bodyPr anchor="ctr"/>
            <a:lstStyle/>
            <a:p>
              <a:pPr algn="ctr"/>
              <a:endParaRPr sz="1280"/>
            </a:p>
          </p:txBody>
        </p:sp>
        <p:sp>
          <p:nvSpPr>
            <p:cNvPr id="31" name="Freeform: Shape 69"/>
            <p:cNvSpPr>
              <a:spLocks/>
            </p:cNvSpPr>
            <p:nvPr/>
          </p:nvSpPr>
          <p:spPr bwMode="auto">
            <a:xfrm>
              <a:off x="5231847" y="3467669"/>
              <a:ext cx="1728307" cy="269900"/>
            </a:xfrm>
            <a:custGeom>
              <a:avLst/>
              <a:gdLst>
                <a:gd name="connsiteX0" fmla="*/ 1425278 w 2850555"/>
                <a:gd name="connsiteY0" fmla="*/ 0 h 434976"/>
                <a:gd name="connsiteX1" fmla="*/ 2843493 w 2850555"/>
                <a:gd name="connsiteY1" fmla="*/ 195251 h 434976"/>
                <a:gd name="connsiteX2" fmla="*/ 2850328 w 2850555"/>
                <a:gd name="connsiteY2" fmla="*/ 215900 h 434976"/>
                <a:gd name="connsiteX3" fmla="*/ 2850555 w 2850555"/>
                <a:gd name="connsiteY3" fmla="*/ 216587 h 434976"/>
                <a:gd name="connsiteX4" fmla="*/ 2838209 w 2850555"/>
                <a:gd name="connsiteY4" fmla="*/ 245007 h 434976"/>
                <a:gd name="connsiteX5" fmla="*/ 2821890 w 2850555"/>
                <a:gd name="connsiteY5" fmla="*/ 261319 h 434976"/>
                <a:gd name="connsiteX6" fmla="*/ 1425278 w 2850555"/>
                <a:gd name="connsiteY6" fmla="*/ 434976 h 434976"/>
                <a:gd name="connsiteX7" fmla="*/ 28666 w 2850555"/>
                <a:gd name="connsiteY7" fmla="*/ 261319 h 434976"/>
                <a:gd name="connsiteX8" fmla="*/ 12128 w 2850555"/>
                <a:gd name="connsiteY8" fmla="*/ 244788 h 434976"/>
                <a:gd name="connsiteX9" fmla="*/ 0 w 2850555"/>
                <a:gd name="connsiteY9" fmla="*/ 216591 h 434976"/>
                <a:gd name="connsiteX10" fmla="*/ 229 w 2850555"/>
                <a:gd name="connsiteY10" fmla="*/ 215900 h 434976"/>
                <a:gd name="connsiteX11" fmla="*/ 7063 w 2850555"/>
                <a:gd name="connsiteY11" fmla="*/ 195251 h 434976"/>
                <a:gd name="connsiteX12" fmla="*/ 1425278 w 2850555"/>
                <a:gd name="connsiteY12" fmla="*/ 0 h 43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0555" h="434976">
                  <a:moveTo>
                    <a:pt x="1425278" y="0"/>
                  </a:moveTo>
                  <a:cubicBezTo>
                    <a:pt x="2163393" y="0"/>
                    <a:pt x="2770489" y="85582"/>
                    <a:pt x="2843493" y="195251"/>
                  </a:cubicBezTo>
                  <a:lnTo>
                    <a:pt x="2850328" y="215900"/>
                  </a:lnTo>
                  <a:lnTo>
                    <a:pt x="2850555" y="216587"/>
                  </a:lnTo>
                  <a:lnTo>
                    <a:pt x="2838209" y="245007"/>
                  </a:lnTo>
                  <a:lnTo>
                    <a:pt x="2821890" y="261319"/>
                  </a:lnTo>
                  <a:cubicBezTo>
                    <a:pt x="2688961" y="360425"/>
                    <a:pt x="2114186" y="434976"/>
                    <a:pt x="1425278" y="434976"/>
                  </a:cubicBezTo>
                  <a:cubicBezTo>
                    <a:pt x="736370" y="434976"/>
                    <a:pt x="161595" y="360425"/>
                    <a:pt x="28666" y="261319"/>
                  </a:cubicBezTo>
                  <a:lnTo>
                    <a:pt x="12128" y="244788"/>
                  </a:lnTo>
                  <a:lnTo>
                    <a:pt x="0" y="216591"/>
                  </a:lnTo>
                  <a:lnTo>
                    <a:pt x="229" y="215900"/>
                  </a:lnTo>
                  <a:lnTo>
                    <a:pt x="7063" y="195251"/>
                  </a:lnTo>
                  <a:cubicBezTo>
                    <a:pt x="80067" y="85582"/>
                    <a:pt x="687163" y="0"/>
                    <a:pt x="1425278" y="0"/>
                  </a:cubicBezTo>
                  <a:close/>
                </a:path>
              </a:pathLst>
            </a:custGeom>
            <a:solidFill>
              <a:schemeClr val="accent3">
                <a:lumMod val="60000"/>
                <a:lumOff val="40000"/>
              </a:schemeClr>
            </a:solidFill>
            <a:ln>
              <a:noFill/>
            </a:ln>
          </p:spPr>
          <p:txBody>
            <a:bodyPr anchor="ctr"/>
            <a:lstStyle/>
            <a:p>
              <a:pPr algn="ctr"/>
              <a:endParaRPr sz="1280"/>
            </a:p>
          </p:txBody>
        </p:sp>
        <p:sp>
          <p:nvSpPr>
            <p:cNvPr id="32" name="Freeform: Shape 62"/>
            <p:cNvSpPr>
              <a:spLocks/>
            </p:cNvSpPr>
            <p:nvPr/>
          </p:nvSpPr>
          <p:spPr bwMode="auto">
            <a:xfrm>
              <a:off x="4950135" y="3013810"/>
              <a:ext cx="2291555" cy="591912"/>
            </a:xfrm>
            <a:custGeom>
              <a:avLst/>
              <a:gdLst>
                <a:gd name="connsiteX0" fmla="*/ 0 w 2826081"/>
                <a:gd name="connsiteY0" fmla="*/ 0 h 879959"/>
                <a:gd name="connsiteX1" fmla="*/ 16538 w 2826081"/>
                <a:gd name="connsiteY1" fmla="*/ 16531 h 879959"/>
                <a:gd name="connsiteX2" fmla="*/ 1413150 w 2826081"/>
                <a:gd name="connsiteY2" fmla="*/ 190188 h 879959"/>
                <a:gd name="connsiteX3" fmla="*/ 2809762 w 2826081"/>
                <a:gd name="connsiteY3" fmla="*/ 16531 h 879959"/>
                <a:gd name="connsiteX4" fmla="*/ 2826081 w 2826081"/>
                <a:gd name="connsiteY4" fmla="*/ 219 h 879959"/>
                <a:gd name="connsiteX5" fmla="*/ 2518050 w 2826081"/>
                <a:gd name="connsiteY5" fmla="*/ 709300 h 879959"/>
                <a:gd name="connsiteX6" fmla="*/ 2514422 w 2826081"/>
                <a:gd name="connsiteY6" fmla="*/ 709300 h 879959"/>
                <a:gd name="connsiteX7" fmla="*/ 2497825 w 2826081"/>
                <a:gd name="connsiteY7" fmla="*/ 736090 h 879959"/>
                <a:gd name="connsiteX8" fmla="*/ 1413040 w 2826081"/>
                <a:gd name="connsiteY8" fmla="*/ 879959 h 879959"/>
                <a:gd name="connsiteX9" fmla="*/ 328255 w 2826081"/>
                <a:gd name="connsiteY9" fmla="*/ 736090 h 879959"/>
                <a:gd name="connsiteX10" fmla="*/ 311659 w 2826081"/>
                <a:gd name="connsiteY10" fmla="*/ 709300 h 879959"/>
                <a:gd name="connsiteX11" fmla="*/ 305075 w 2826081"/>
                <a:gd name="connsiteY11" fmla="*/ 709300 h 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6081" h="879959">
                  <a:moveTo>
                    <a:pt x="0" y="0"/>
                  </a:moveTo>
                  <a:lnTo>
                    <a:pt x="16538" y="16531"/>
                  </a:lnTo>
                  <a:cubicBezTo>
                    <a:pt x="149467" y="115637"/>
                    <a:pt x="724242" y="190188"/>
                    <a:pt x="1413150" y="190188"/>
                  </a:cubicBezTo>
                  <a:cubicBezTo>
                    <a:pt x="2102058" y="190188"/>
                    <a:pt x="2676833" y="115637"/>
                    <a:pt x="2809762" y="16531"/>
                  </a:cubicBezTo>
                  <a:lnTo>
                    <a:pt x="2826081" y="219"/>
                  </a:lnTo>
                  <a:lnTo>
                    <a:pt x="2518050" y="709300"/>
                  </a:lnTo>
                  <a:lnTo>
                    <a:pt x="2514422" y="709300"/>
                  </a:lnTo>
                  <a:lnTo>
                    <a:pt x="2497825" y="736090"/>
                  </a:lnTo>
                  <a:cubicBezTo>
                    <a:pt x="2394575" y="818196"/>
                    <a:pt x="1948132" y="879959"/>
                    <a:pt x="1413040" y="879959"/>
                  </a:cubicBezTo>
                  <a:cubicBezTo>
                    <a:pt x="877948" y="879959"/>
                    <a:pt x="431505" y="818196"/>
                    <a:pt x="328255" y="736090"/>
                  </a:cubicBezTo>
                  <a:lnTo>
                    <a:pt x="311659" y="709300"/>
                  </a:lnTo>
                  <a:lnTo>
                    <a:pt x="305075" y="709300"/>
                  </a:lnTo>
                  <a:close/>
                </a:path>
              </a:pathLst>
            </a:custGeom>
            <a:solidFill>
              <a:schemeClr val="accent4"/>
            </a:solidFill>
            <a:ln>
              <a:noFill/>
            </a:ln>
          </p:spPr>
          <p:txBody>
            <a:bodyPr anchor="ctr"/>
            <a:lstStyle/>
            <a:p>
              <a:pPr algn="ctr"/>
              <a:endParaRPr sz="1280"/>
            </a:p>
          </p:txBody>
        </p:sp>
        <p:sp>
          <p:nvSpPr>
            <p:cNvPr id="33" name="Freeform: Shape 63"/>
            <p:cNvSpPr>
              <a:spLocks/>
            </p:cNvSpPr>
            <p:nvPr/>
          </p:nvSpPr>
          <p:spPr bwMode="auto">
            <a:xfrm>
              <a:off x="4940300" y="2848846"/>
              <a:ext cx="2311400" cy="292591"/>
            </a:xfrm>
            <a:custGeom>
              <a:avLst/>
              <a:gdLst>
                <a:gd name="connsiteX0" fmla="*/ 1425278 w 2850555"/>
                <a:gd name="connsiteY0" fmla="*/ 0 h 434976"/>
                <a:gd name="connsiteX1" fmla="*/ 2843493 w 2850555"/>
                <a:gd name="connsiteY1" fmla="*/ 195251 h 434976"/>
                <a:gd name="connsiteX2" fmla="*/ 2850328 w 2850555"/>
                <a:gd name="connsiteY2" fmla="*/ 215900 h 434976"/>
                <a:gd name="connsiteX3" fmla="*/ 2850555 w 2850555"/>
                <a:gd name="connsiteY3" fmla="*/ 216587 h 434976"/>
                <a:gd name="connsiteX4" fmla="*/ 2838209 w 2850555"/>
                <a:gd name="connsiteY4" fmla="*/ 245007 h 434976"/>
                <a:gd name="connsiteX5" fmla="*/ 2821890 w 2850555"/>
                <a:gd name="connsiteY5" fmla="*/ 261319 h 434976"/>
                <a:gd name="connsiteX6" fmla="*/ 1425278 w 2850555"/>
                <a:gd name="connsiteY6" fmla="*/ 434976 h 434976"/>
                <a:gd name="connsiteX7" fmla="*/ 28666 w 2850555"/>
                <a:gd name="connsiteY7" fmla="*/ 261319 h 434976"/>
                <a:gd name="connsiteX8" fmla="*/ 12128 w 2850555"/>
                <a:gd name="connsiteY8" fmla="*/ 244788 h 434976"/>
                <a:gd name="connsiteX9" fmla="*/ 0 w 2850555"/>
                <a:gd name="connsiteY9" fmla="*/ 216591 h 434976"/>
                <a:gd name="connsiteX10" fmla="*/ 229 w 2850555"/>
                <a:gd name="connsiteY10" fmla="*/ 215900 h 434976"/>
                <a:gd name="connsiteX11" fmla="*/ 7063 w 2850555"/>
                <a:gd name="connsiteY11" fmla="*/ 195251 h 434976"/>
                <a:gd name="connsiteX12" fmla="*/ 1425278 w 2850555"/>
                <a:gd name="connsiteY12" fmla="*/ 0 h 43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0555" h="434976">
                  <a:moveTo>
                    <a:pt x="1425278" y="0"/>
                  </a:moveTo>
                  <a:cubicBezTo>
                    <a:pt x="2163393" y="0"/>
                    <a:pt x="2770489" y="85582"/>
                    <a:pt x="2843493" y="195251"/>
                  </a:cubicBezTo>
                  <a:lnTo>
                    <a:pt x="2850328" y="215900"/>
                  </a:lnTo>
                  <a:lnTo>
                    <a:pt x="2850555" y="216587"/>
                  </a:lnTo>
                  <a:lnTo>
                    <a:pt x="2838209" y="245007"/>
                  </a:lnTo>
                  <a:lnTo>
                    <a:pt x="2821890" y="261319"/>
                  </a:lnTo>
                  <a:cubicBezTo>
                    <a:pt x="2688961" y="360425"/>
                    <a:pt x="2114186" y="434976"/>
                    <a:pt x="1425278" y="434976"/>
                  </a:cubicBezTo>
                  <a:cubicBezTo>
                    <a:pt x="736370" y="434976"/>
                    <a:pt x="161595" y="360425"/>
                    <a:pt x="28666" y="261319"/>
                  </a:cubicBezTo>
                  <a:lnTo>
                    <a:pt x="12128" y="244788"/>
                  </a:lnTo>
                  <a:lnTo>
                    <a:pt x="0" y="216591"/>
                  </a:lnTo>
                  <a:lnTo>
                    <a:pt x="229" y="215900"/>
                  </a:lnTo>
                  <a:lnTo>
                    <a:pt x="7063" y="195251"/>
                  </a:lnTo>
                  <a:cubicBezTo>
                    <a:pt x="80067" y="85582"/>
                    <a:pt x="687163" y="0"/>
                    <a:pt x="1425278" y="0"/>
                  </a:cubicBezTo>
                  <a:close/>
                </a:path>
              </a:pathLst>
            </a:custGeom>
            <a:solidFill>
              <a:schemeClr val="accent4">
                <a:lumMod val="60000"/>
                <a:lumOff val="40000"/>
              </a:schemeClr>
            </a:solidFill>
            <a:ln>
              <a:noFill/>
            </a:ln>
          </p:spPr>
          <p:txBody>
            <a:bodyPr anchor="ctr"/>
            <a:lstStyle/>
            <a:p>
              <a:pPr algn="ctr"/>
              <a:endParaRPr sz="1280"/>
            </a:p>
          </p:txBody>
        </p:sp>
      </p:grpSp>
      <p:grpSp>
        <p:nvGrpSpPr>
          <p:cNvPr id="5" name="Group 11"/>
          <p:cNvGrpSpPr/>
          <p:nvPr/>
        </p:nvGrpSpPr>
        <p:grpSpPr>
          <a:xfrm>
            <a:off x="3973866" y="1439891"/>
            <a:ext cx="967599" cy="637634"/>
            <a:chOff x="3902234" y="1229512"/>
            <a:chExt cx="1163926" cy="767011"/>
          </a:xfrm>
        </p:grpSpPr>
        <p:sp>
          <p:nvSpPr>
            <p:cNvPr id="18" name="Oval 10"/>
            <p:cNvSpPr/>
            <p:nvPr/>
          </p:nvSpPr>
          <p:spPr>
            <a:xfrm>
              <a:off x="4441920" y="1679023"/>
              <a:ext cx="317500" cy="3175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p>
          </p:txBody>
        </p:sp>
        <p:sp>
          <p:nvSpPr>
            <p:cNvPr id="19" name="Oval 43"/>
            <p:cNvSpPr/>
            <p:nvPr/>
          </p:nvSpPr>
          <p:spPr>
            <a:xfrm>
              <a:off x="4464257" y="1271305"/>
              <a:ext cx="296315" cy="2963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p>
          </p:txBody>
        </p:sp>
        <p:sp>
          <p:nvSpPr>
            <p:cNvPr id="20" name="Oval 44"/>
            <p:cNvSpPr/>
            <p:nvPr/>
          </p:nvSpPr>
          <p:spPr>
            <a:xfrm>
              <a:off x="4098450" y="1484100"/>
              <a:ext cx="349820" cy="3498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p>
          </p:txBody>
        </p:sp>
        <p:sp>
          <p:nvSpPr>
            <p:cNvPr id="21" name="Oval 45"/>
            <p:cNvSpPr/>
            <p:nvPr/>
          </p:nvSpPr>
          <p:spPr>
            <a:xfrm>
              <a:off x="4841738" y="1524000"/>
              <a:ext cx="224422" cy="2244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p>
          </p:txBody>
        </p:sp>
        <p:sp>
          <p:nvSpPr>
            <p:cNvPr id="22" name="Oval 46"/>
            <p:cNvSpPr/>
            <p:nvPr/>
          </p:nvSpPr>
          <p:spPr>
            <a:xfrm>
              <a:off x="4828617" y="1272300"/>
              <a:ext cx="224422" cy="22442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p>
          </p:txBody>
        </p:sp>
        <p:sp>
          <p:nvSpPr>
            <p:cNvPr id="23" name="Oval 47"/>
            <p:cNvSpPr/>
            <p:nvPr/>
          </p:nvSpPr>
          <p:spPr>
            <a:xfrm>
              <a:off x="3952196" y="1229512"/>
              <a:ext cx="218949" cy="21894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p>
          </p:txBody>
        </p:sp>
        <p:sp>
          <p:nvSpPr>
            <p:cNvPr id="24" name="Oval 48"/>
            <p:cNvSpPr/>
            <p:nvPr/>
          </p:nvSpPr>
          <p:spPr>
            <a:xfrm>
              <a:off x="3902234" y="1587500"/>
              <a:ext cx="128171" cy="1281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p>
          </p:txBody>
        </p:sp>
        <p:sp>
          <p:nvSpPr>
            <p:cNvPr id="25" name="Oval 49"/>
            <p:cNvSpPr/>
            <p:nvPr/>
          </p:nvSpPr>
          <p:spPr>
            <a:xfrm>
              <a:off x="4276503" y="1285328"/>
              <a:ext cx="128171" cy="1281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p>
          </p:txBody>
        </p:sp>
      </p:grpSp>
      <p:grpSp>
        <p:nvGrpSpPr>
          <p:cNvPr id="6" name="Group 5"/>
          <p:cNvGrpSpPr/>
          <p:nvPr/>
        </p:nvGrpSpPr>
        <p:grpSpPr>
          <a:xfrm>
            <a:off x="5607277" y="2052056"/>
            <a:ext cx="3005777" cy="484438"/>
            <a:chOff x="7520480" y="2822565"/>
            <a:chExt cx="3615652" cy="582732"/>
          </a:xfrm>
        </p:grpSpPr>
        <p:sp>
          <p:nvSpPr>
            <p:cNvPr id="16" name="TextBox 50"/>
            <p:cNvSpPr txBox="1">
              <a:spLocks/>
            </p:cNvSpPr>
            <p:nvPr/>
          </p:nvSpPr>
          <p:spPr bwMode="auto">
            <a:xfrm>
              <a:off x="7520480" y="2822565"/>
              <a:ext cx="1136150" cy="279718"/>
            </a:xfrm>
            <a:prstGeom prst="rect">
              <a:avLst/>
            </a:prstGeom>
            <a:noFill/>
          </p:spPr>
          <p:txBody>
            <a:bodyPr wrap="none" lIns="90026" tIns="46814" rIns="90026" bIns="46814">
              <a:normAutofit fontScale="77500" lnSpcReduction="20000"/>
            </a:bodyPr>
            <a:lstStyle/>
            <a:p>
              <a:pPr algn="l" latinLnBrk="0"/>
              <a:r>
                <a:rPr lang="zh-CN" altLang="en-US" sz="1400">
                  <a:solidFill>
                    <a:schemeClr val="accent1"/>
                  </a:solidFill>
                  <a:latin typeface="微软雅黑" panose="020B0503020204020204" pitchFamily="34" charset="-122"/>
                  <a:ea typeface="微软雅黑" panose="020B0503020204020204" pitchFamily="34" charset="-122"/>
                </a:rPr>
                <a:t>The title text preset</a:t>
              </a:r>
            </a:p>
          </p:txBody>
        </p:sp>
        <p:sp>
          <p:nvSpPr>
            <p:cNvPr id="17" name="TextBox 51"/>
            <p:cNvSpPr txBox="1">
              <a:spLocks/>
            </p:cNvSpPr>
            <p:nvPr/>
          </p:nvSpPr>
          <p:spPr bwMode="auto">
            <a:xfrm>
              <a:off x="7520480" y="3132523"/>
              <a:ext cx="3615652" cy="272774"/>
            </a:xfrm>
            <a:prstGeom prst="rect">
              <a:avLst/>
            </a:prstGeom>
            <a:noFill/>
          </p:spPr>
          <p:txBody>
            <a:bodyPr wrap="square" lIns="90026" tIns="46814" rIns="90026" bIns="46814">
              <a:normAutofit fontScale="55000" lnSpcReduction="20000"/>
            </a:bodyPr>
            <a:lstStyle/>
            <a:p>
              <a:pPr algn="l" latinLnBrk="0">
                <a:lnSpc>
                  <a:spcPct val="120000"/>
                </a:lnSpc>
              </a:pPr>
              <a:r>
                <a:rPr lang="zh-CN" altLang="en-US" sz="900">
                  <a:solidFill>
                    <a:schemeClr val="accent1"/>
                  </a:solidFill>
                  <a:latin typeface="微软雅黑" panose="020B0503020204020204" pitchFamily="34" charset="-122"/>
                  <a:ea typeface="微软雅黑" panose="020B0503020204020204" pitchFamily="34" charset="-122"/>
                </a:rPr>
                <a:t>This section is displayed as a text layout placeholder (theme font is recommended)</a:t>
              </a:r>
            </a:p>
          </p:txBody>
        </p:sp>
      </p:grpSp>
      <p:grpSp>
        <p:nvGrpSpPr>
          <p:cNvPr id="7" name="Group 6"/>
          <p:cNvGrpSpPr/>
          <p:nvPr/>
        </p:nvGrpSpPr>
        <p:grpSpPr>
          <a:xfrm>
            <a:off x="5236787" y="3004811"/>
            <a:ext cx="3005777" cy="484438"/>
            <a:chOff x="7096765" y="3968635"/>
            <a:chExt cx="3615652" cy="582732"/>
          </a:xfrm>
        </p:grpSpPr>
        <p:sp>
          <p:nvSpPr>
            <p:cNvPr id="14" name="TextBox 52"/>
            <p:cNvSpPr txBox="1">
              <a:spLocks/>
            </p:cNvSpPr>
            <p:nvPr/>
          </p:nvSpPr>
          <p:spPr bwMode="auto">
            <a:xfrm>
              <a:off x="7096765" y="3968635"/>
              <a:ext cx="1136150" cy="279718"/>
            </a:xfrm>
            <a:prstGeom prst="rect">
              <a:avLst/>
            </a:prstGeom>
            <a:noFill/>
          </p:spPr>
          <p:txBody>
            <a:bodyPr wrap="none" lIns="90026" tIns="46814" rIns="90026" bIns="46814">
              <a:normAutofit fontScale="77500" lnSpcReduction="20000"/>
            </a:bodyPr>
            <a:lstStyle/>
            <a:p>
              <a:pPr algn="l" latinLnBrk="0"/>
              <a:r>
                <a:rPr lang="zh-CN" altLang="en-US" sz="1400">
                  <a:solidFill>
                    <a:schemeClr val="accent1"/>
                  </a:solidFill>
                  <a:latin typeface="微软雅黑" panose="020B0503020204020204" pitchFamily="34" charset="-122"/>
                  <a:ea typeface="微软雅黑" panose="020B0503020204020204" pitchFamily="34" charset="-122"/>
                </a:rPr>
                <a:t>The title text preset</a:t>
              </a:r>
            </a:p>
          </p:txBody>
        </p:sp>
        <p:sp>
          <p:nvSpPr>
            <p:cNvPr id="15" name="TextBox 53"/>
            <p:cNvSpPr txBox="1">
              <a:spLocks/>
            </p:cNvSpPr>
            <p:nvPr/>
          </p:nvSpPr>
          <p:spPr bwMode="auto">
            <a:xfrm>
              <a:off x="7096765" y="4278593"/>
              <a:ext cx="3615652" cy="272774"/>
            </a:xfrm>
            <a:prstGeom prst="rect">
              <a:avLst/>
            </a:prstGeom>
            <a:noFill/>
          </p:spPr>
          <p:txBody>
            <a:bodyPr wrap="square" lIns="90026" tIns="46814" rIns="90026" bIns="46814">
              <a:normAutofit fontScale="55000" lnSpcReduction="20000"/>
            </a:bodyPr>
            <a:lstStyle/>
            <a:p>
              <a:pPr algn="l" latinLnBrk="0">
                <a:lnSpc>
                  <a:spcPct val="120000"/>
                </a:lnSpc>
              </a:pPr>
              <a:r>
                <a:rPr lang="zh-CN" altLang="en-US" sz="900">
                  <a:solidFill>
                    <a:schemeClr val="accent1"/>
                  </a:solidFill>
                  <a:latin typeface="微软雅黑" panose="020B0503020204020204" pitchFamily="34" charset="-122"/>
                  <a:ea typeface="微软雅黑" panose="020B0503020204020204" pitchFamily="34" charset="-122"/>
                </a:rPr>
                <a:t>This section is displayed as a text layout placeholder (theme font is recommended)</a:t>
              </a:r>
            </a:p>
          </p:txBody>
        </p:sp>
      </p:grpSp>
      <p:grpSp>
        <p:nvGrpSpPr>
          <p:cNvPr id="8" name="Group 3"/>
          <p:cNvGrpSpPr/>
          <p:nvPr/>
        </p:nvGrpSpPr>
        <p:grpSpPr>
          <a:xfrm>
            <a:off x="671685" y="2600609"/>
            <a:ext cx="3005777" cy="484438"/>
            <a:chOff x="1828636" y="3482419"/>
            <a:chExt cx="3615652" cy="582732"/>
          </a:xfrm>
        </p:grpSpPr>
        <p:sp>
          <p:nvSpPr>
            <p:cNvPr id="12" name="TextBox 54"/>
            <p:cNvSpPr txBox="1">
              <a:spLocks/>
            </p:cNvSpPr>
            <p:nvPr/>
          </p:nvSpPr>
          <p:spPr bwMode="auto">
            <a:xfrm>
              <a:off x="4308138" y="3482419"/>
              <a:ext cx="1136150" cy="279718"/>
            </a:xfrm>
            <a:prstGeom prst="rect">
              <a:avLst/>
            </a:prstGeom>
            <a:noFill/>
          </p:spPr>
          <p:txBody>
            <a:bodyPr wrap="none" lIns="90026" tIns="46814" rIns="90026" bIns="46814">
              <a:normAutofit fontScale="77500" lnSpcReduction="20000"/>
            </a:bodyPr>
            <a:lstStyle/>
            <a:p>
              <a:pPr algn="r" latinLnBrk="0"/>
              <a:r>
                <a:rPr lang="zh-CN" altLang="en-US" sz="1400">
                  <a:solidFill>
                    <a:schemeClr val="accent1"/>
                  </a:solidFill>
                  <a:latin typeface="微软雅黑" panose="020B0503020204020204" pitchFamily="34" charset="-122"/>
                  <a:ea typeface="微软雅黑" panose="020B0503020204020204" pitchFamily="34" charset="-122"/>
                </a:rPr>
                <a:t>The title text preset</a:t>
              </a:r>
            </a:p>
          </p:txBody>
        </p:sp>
        <p:sp>
          <p:nvSpPr>
            <p:cNvPr id="13" name="TextBox 55"/>
            <p:cNvSpPr txBox="1">
              <a:spLocks/>
            </p:cNvSpPr>
            <p:nvPr/>
          </p:nvSpPr>
          <p:spPr bwMode="auto">
            <a:xfrm>
              <a:off x="1828636" y="3792377"/>
              <a:ext cx="3615652" cy="272774"/>
            </a:xfrm>
            <a:prstGeom prst="rect">
              <a:avLst/>
            </a:prstGeom>
            <a:noFill/>
          </p:spPr>
          <p:txBody>
            <a:bodyPr wrap="square" lIns="90026" tIns="46814" rIns="90026" bIns="46814">
              <a:normAutofit fontScale="55000" lnSpcReduction="20000"/>
            </a:bodyPr>
            <a:lstStyle/>
            <a:p>
              <a:pPr algn="r" latinLnBrk="0">
                <a:lnSpc>
                  <a:spcPct val="120000"/>
                </a:lnSpc>
              </a:pPr>
              <a:r>
                <a:rPr lang="zh-CN" altLang="en-US" sz="900" dirty="0">
                  <a:solidFill>
                    <a:schemeClr val="accent1"/>
                  </a:solidFill>
                  <a:latin typeface="微软雅黑" panose="020B0503020204020204" pitchFamily="34" charset="-122"/>
                  <a:ea typeface="微软雅黑" panose="020B0503020204020204" pitchFamily="34" charset="-122"/>
                </a:rPr>
                <a:t>This section is displayed as a text layout placeholder (theme font is recommended)</a:t>
              </a:r>
            </a:p>
          </p:txBody>
        </p:sp>
      </p:grpSp>
      <p:grpSp>
        <p:nvGrpSpPr>
          <p:cNvPr id="9" name="Group 4"/>
          <p:cNvGrpSpPr/>
          <p:nvPr/>
        </p:nvGrpSpPr>
        <p:grpSpPr>
          <a:xfrm>
            <a:off x="1034998" y="3498636"/>
            <a:ext cx="3005777" cy="484438"/>
            <a:chOff x="2123198" y="4562657"/>
            <a:chExt cx="3615652" cy="582732"/>
          </a:xfrm>
        </p:grpSpPr>
        <p:sp>
          <p:nvSpPr>
            <p:cNvPr id="10" name="TextBox 56"/>
            <p:cNvSpPr txBox="1">
              <a:spLocks/>
            </p:cNvSpPr>
            <p:nvPr/>
          </p:nvSpPr>
          <p:spPr bwMode="auto">
            <a:xfrm>
              <a:off x="4602700" y="4562657"/>
              <a:ext cx="1136150" cy="279718"/>
            </a:xfrm>
            <a:prstGeom prst="rect">
              <a:avLst/>
            </a:prstGeom>
            <a:noFill/>
          </p:spPr>
          <p:txBody>
            <a:bodyPr wrap="none" lIns="90026" tIns="46814" rIns="90026" bIns="46814">
              <a:normAutofit fontScale="77500" lnSpcReduction="20000"/>
            </a:bodyPr>
            <a:lstStyle/>
            <a:p>
              <a:pPr algn="r" latinLnBrk="0"/>
              <a:r>
                <a:rPr lang="zh-CN" altLang="en-US" sz="1400">
                  <a:solidFill>
                    <a:schemeClr val="accent1"/>
                  </a:solidFill>
                  <a:latin typeface="微软雅黑" panose="020B0503020204020204" pitchFamily="34" charset="-122"/>
                  <a:ea typeface="微软雅黑" panose="020B0503020204020204" pitchFamily="34" charset="-122"/>
                </a:rPr>
                <a:t>The title text preset</a:t>
              </a:r>
            </a:p>
          </p:txBody>
        </p:sp>
        <p:sp>
          <p:nvSpPr>
            <p:cNvPr id="11" name="TextBox 57"/>
            <p:cNvSpPr txBox="1">
              <a:spLocks/>
            </p:cNvSpPr>
            <p:nvPr/>
          </p:nvSpPr>
          <p:spPr bwMode="auto">
            <a:xfrm>
              <a:off x="2123198" y="4872615"/>
              <a:ext cx="3615652" cy="272774"/>
            </a:xfrm>
            <a:prstGeom prst="rect">
              <a:avLst/>
            </a:prstGeom>
            <a:noFill/>
          </p:spPr>
          <p:txBody>
            <a:bodyPr wrap="square" lIns="90026" tIns="46814" rIns="90026" bIns="46814">
              <a:normAutofit fontScale="55000" lnSpcReduction="20000"/>
            </a:bodyPr>
            <a:lstStyle/>
            <a:p>
              <a:pPr algn="r" latinLnBrk="0">
                <a:lnSpc>
                  <a:spcPct val="120000"/>
                </a:lnSpc>
              </a:pPr>
              <a:r>
                <a:rPr lang="zh-CN" altLang="en-US" sz="900">
                  <a:solidFill>
                    <a:schemeClr val="accent1"/>
                  </a:solidFill>
                  <a:latin typeface="微软雅黑" panose="020B0503020204020204" pitchFamily="34" charset="-122"/>
                  <a:ea typeface="微软雅黑" panose="020B0503020204020204" pitchFamily="34" charset="-122"/>
                </a:rPr>
                <a:t>This section is displayed as a text layout placeholder (theme font is recommended)</a:t>
              </a:r>
            </a:p>
          </p:txBody>
        </p:sp>
      </p:grpSp>
    </p:spTree>
    <p:extLst>
      <p:ext uri="{BB962C8B-B14F-4D97-AF65-F5344CB8AC3E}">
        <p14:creationId xmlns:p14="http://schemas.microsoft.com/office/powerpoint/2010/main" val="2114711822"/>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53" presetClass="entr" presetSubtype="16"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53" presetClass="entr" presetSubtype="16"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15E812B-5A18-4886-AC80-AD5F08D862B1}"/>
              </a:ext>
            </a:extLst>
          </p:cNvPr>
          <p:cNvPicPr>
            <a:picLocks noChangeAspect="1"/>
          </p:cNvPicPr>
          <p:nvPr/>
        </p:nvPicPr>
        <p:blipFill>
          <a:blip r:embed="rId3"/>
          <a:stretch>
            <a:fillRect/>
          </a:stretch>
        </p:blipFill>
        <p:spPr>
          <a:xfrm flipH="1">
            <a:off x="-1" y="931"/>
            <a:ext cx="9147174" cy="5144643"/>
          </a:xfrm>
          <a:prstGeom prst="rect">
            <a:avLst/>
          </a:prstGeom>
        </p:spPr>
      </p:pic>
      <p:sp>
        <p:nvSpPr>
          <p:cNvPr id="2" name="椭圆 9"/>
          <p:cNvSpPr>
            <a:spLocks noChangeArrowheads="1"/>
          </p:cNvSpPr>
          <p:nvPr/>
        </p:nvSpPr>
        <p:spPr bwMode="auto">
          <a:xfrm>
            <a:off x="3098236" y="1775070"/>
            <a:ext cx="574939" cy="575116"/>
          </a:xfrm>
          <a:prstGeom prst="ellipse">
            <a:avLst/>
          </a:prstGeom>
          <a:solidFill>
            <a:schemeClr val="accent3"/>
          </a:solidFill>
          <a:ln w="9525">
            <a:noFill/>
            <a:round/>
            <a:headEnd/>
            <a:tailEnd/>
          </a:ln>
        </p:spPr>
        <p:txBody>
          <a:bodyPr lIns="68604" tIns="34302" rIns="68604" bIns="34302" anchor="ctr"/>
          <a:lstStyle/>
          <a:p>
            <a:pPr algn="ctr" eaLnBrk="1" hangingPunct="1">
              <a:buFont typeface="Arial" charset="0"/>
              <a:buNone/>
            </a:pPr>
            <a:endParaRPr lang="zh-CN" altLang="en-US" sz="1000">
              <a:solidFill>
                <a:srgbClr val="FFFFFF"/>
              </a:solidFill>
            </a:endParaRPr>
          </a:p>
        </p:txBody>
      </p:sp>
      <p:sp>
        <p:nvSpPr>
          <p:cNvPr id="3" name="矩形 4"/>
          <p:cNvSpPr>
            <a:spLocks noChangeArrowheads="1"/>
          </p:cNvSpPr>
          <p:nvPr/>
        </p:nvSpPr>
        <p:spPr bwMode="auto">
          <a:xfrm>
            <a:off x="3204961" y="1827851"/>
            <a:ext cx="384572" cy="500311"/>
          </a:xfrm>
          <a:prstGeom prst="rect">
            <a:avLst/>
          </a:prstGeom>
          <a:noFill/>
          <a:ln w="9525">
            <a:noFill/>
            <a:miter lim="800000"/>
            <a:headEnd/>
            <a:tailEnd/>
          </a:ln>
        </p:spPr>
        <p:txBody>
          <a:bodyPr wrap="square" lIns="68604" tIns="34302" rIns="68604" bIns="34302">
            <a:spAutoFit/>
          </a:bodyPr>
          <a:lstStyle/>
          <a:p>
            <a:pPr eaLnBrk="1" hangingPunct="1">
              <a:buFont typeface="Arial" charset="0"/>
              <a:buNone/>
            </a:pPr>
            <a:r>
              <a:rPr lang="en-US" altLang="zh-CN" sz="2801" dirty="0">
                <a:solidFill>
                  <a:schemeClr val="bg1"/>
                </a:solidFill>
                <a:latin typeface="微软雅黑" pitchFamily="34" charset="-122"/>
                <a:ea typeface="微软雅黑" pitchFamily="34" charset="-122"/>
              </a:rPr>
              <a:t>2</a:t>
            </a:r>
            <a:endParaRPr lang="zh-CN" altLang="en-US" sz="2801" dirty="0">
              <a:solidFill>
                <a:schemeClr val="bg1"/>
              </a:solidFill>
              <a:latin typeface="微软雅黑" pitchFamily="34" charset="-122"/>
              <a:ea typeface="微软雅黑" pitchFamily="34" charset="-122"/>
            </a:endParaRPr>
          </a:p>
        </p:txBody>
      </p:sp>
      <p:sp>
        <p:nvSpPr>
          <p:cNvPr id="4" name="矩形 15"/>
          <p:cNvSpPr>
            <a:spLocks noChangeArrowheads="1"/>
          </p:cNvSpPr>
          <p:nvPr/>
        </p:nvSpPr>
        <p:spPr bwMode="auto">
          <a:xfrm>
            <a:off x="1861743" y="2539434"/>
            <a:ext cx="1370082" cy="315581"/>
          </a:xfrm>
          <a:prstGeom prst="rect">
            <a:avLst/>
          </a:prstGeom>
          <a:noFill/>
          <a:ln w="9525">
            <a:noFill/>
            <a:miter lim="800000"/>
            <a:headEnd/>
            <a:tailEnd/>
          </a:ln>
        </p:spPr>
        <p:txBody>
          <a:bodyPr wrap="none" lIns="68604" tIns="34302" rIns="68604" bIns="34302">
            <a:spAutoFit/>
          </a:bodyPr>
          <a:lstStyle/>
          <a:p>
            <a:pPr lvl="0"/>
            <a:r>
              <a:rPr lang="zh-CN" altLang="zh-CN" sz="1600" dirty="0">
                <a:solidFill>
                  <a:schemeClr val="tx1">
                    <a:lumMod val="65000"/>
                    <a:lumOff val="35000"/>
                  </a:schemeClr>
                </a:solidFill>
                <a:latin typeface="微软雅黑" pitchFamily="34" charset="-122"/>
                <a:ea typeface="微软雅黑" pitchFamily="34" charset="-122"/>
              </a:rPr>
              <a:t>The completion of the work</a:t>
            </a:r>
          </a:p>
        </p:txBody>
      </p:sp>
      <p:sp>
        <p:nvSpPr>
          <p:cNvPr id="5" name="矩形 18"/>
          <p:cNvSpPr>
            <a:spLocks noChangeArrowheads="1"/>
          </p:cNvSpPr>
          <p:nvPr/>
        </p:nvSpPr>
        <p:spPr bwMode="auto">
          <a:xfrm>
            <a:off x="1672549" y="2973796"/>
            <a:ext cx="3490934" cy="295569"/>
          </a:xfrm>
          <a:prstGeom prst="rect">
            <a:avLst/>
          </a:prstGeom>
          <a:noFill/>
          <a:ln w="9525">
            <a:noFill/>
            <a:miter lim="800000"/>
            <a:headEnd/>
            <a:tailEnd/>
          </a:ln>
        </p:spPr>
        <p:txBody>
          <a:bodyPr lIns="0" tIns="0" rIns="0" bIns="0">
            <a:spAutoFit/>
          </a:bodyPr>
          <a:lstStyle/>
          <a:p>
            <a:pPr algn="ctr" defTabSz="912293">
              <a:lnSpc>
                <a:spcPct val="120000"/>
              </a:lnSpc>
              <a:spcBef>
                <a:spcPct val="20000"/>
              </a:spcBef>
            </a:pPr>
            <a:r>
              <a:rPr lang="zh-CN" altLang="en-US" sz="800" dirty="0">
                <a:solidFill>
                  <a:schemeClr val="bg1">
                    <a:lumMod val="75000"/>
                  </a:schemeClr>
                </a:solidFill>
                <a:latin typeface="微软雅黑" pitchFamily="34" charset="-122"/>
                <a:ea typeface="微软雅黑" pitchFamily="34" charset="-122"/>
                <a:sym typeface="Arial" charset="0"/>
              </a:rPr>
              <a:t>Click here to edit what you want, and we recommend that you display in Microsoft Black font, and all graphic lines and their corresponding materials in this template are free to edit, recolor, and replace.</a:t>
            </a:r>
            <a:endParaRPr lang="en-US" altLang="zh-CN" sz="800" dirty="0">
              <a:solidFill>
                <a:schemeClr val="bg1">
                  <a:lumMod val="75000"/>
                </a:schemeClr>
              </a:solidFill>
              <a:latin typeface="微软雅黑" pitchFamily="34" charset="-122"/>
              <a:ea typeface="微软雅黑" pitchFamily="34" charset="-122"/>
              <a:sym typeface="Arial" charset="0"/>
            </a:endParaRPr>
          </a:p>
        </p:txBody>
      </p:sp>
      <p:cxnSp>
        <p:nvCxnSpPr>
          <p:cNvPr id="6" name="直接连接符 18"/>
          <p:cNvCxnSpPr>
            <a:cxnSpLocks noChangeShapeType="1"/>
          </p:cNvCxnSpPr>
          <p:nvPr/>
        </p:nvCxnSpPr>
        <p:spPr bwMode="auto">
          <a:xfrm>
            <a:off x="1615382" y="2918991"/>
            <a:ext cx="3515945" cy="0"/>
          </a:xfrm>
          <a:prstGeom prst="line">
            <a:avLst/>
          </a:prstGeom>
          <a:noFill/>
          <a:ln w="6350">
            <a:solidFill>
              <a:schemeClr val="accent3"/>
            </a:solidFill>
            <a:round/>
            <a:headEnd/>
            <a:tailEnd/>
          </a:ln>
        </p:spPr>
      </p:cxnSp>
    </p:spTree>
    <p:extLst>
      <p:ext uri="{BB962C8B-B14F-4D97-AF65-F5344CB8AC3E}">
        <p14:creationId xmlns:p14="http://schemas.microsoft.com/office/powerpoint/2010/main" val="3595517814"/>
      </p:ext>
    </p:extLst>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15"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slide(fromBottom)">
                                      <p:cBhvr>
                                        <p:cTn id="20" dur="500"/>
                                        <p:tgtEl>
                                          <p:spTgt spid="3"/>
                                        </p:tgtEl>
                                      </p:cBhvr>
                                    </p:animEffect>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17" presetClass="entr" presetSubtype="8"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ppt_x</p:attrName>
                                        </p:attrNameLst>
                                      </p:cBhvr>
                                      <p:tavLst>
                                        <p:tav tm="0">
                                          <p:val>
                                            <p:strVal val="#ppt_x-#ppt_w/2"/>
                                          </p:val>
                                        </p:tav>
                                        <p:tav tm="100000">
                                          <p:val>
                                            <p:strVal val="#ppt_x"/>
                                          </p:val>
                                        </p:tav>
                                      </p:tavLst>
                                    </p:anim>
                                    <p:anim calcmode="lin" valueType="num">
                                      <p:cBhvr>
                                        <p:cTn id="30" dur="500" fill="hold"/>
                                        <p:tgtEl>
                                          <p:spTgt spid="6"/>
                                        </p:tgtEl>
                                        <p:attrNameLst>
                                          <p:attrName>ppt_y</p:attrName>
                                        </p:attrNameLst>
                                      </p:cBhvr>
                                      <p:tavLst>
                                        <p:tav tm="0">
                                          <p:val>
                                            <p:strVal val="#ppt_y"/>
                                          </p:val>
                                        </p:tav>
                                        <p:tav tm="100000">
                                          <p:val>
                                            <p:strVal val="#ppt_y"/>
                                          </p:val>
                                        </p:tav>
                                      </p:tavLst>
                                    </p:anim>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01822" y="1473453"/>
            <a:ext cx="2189596" cy="254004"/>
          </a:xfrm>
          <a:prstGeom prst="rect">
            <a:avLst/>
          </a:prstGeom>
        </p:spPr>
        <p:txBody>
          <a:bodyPr wrap="square" lIns="68604" tIns="34302" rIns="68604" bIns="34302">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Enter your title text</a:t>
            </a:r>
          </a:p>
        </p:txBody>
      </p:sp>
      <p:sp>
        <p:nvSpPr>
          <p:cNvPr id="5" name="Freeform 23"/>
          <p:cNvSpPr>
            <a:spLocks/>
          </p:cNvSpPr>
          <p:nvPr/>
        </p:nvSpPr>
        <p:spPr bwMode="auto">
          <a:xfrm>
            <a:off x="3726362" y="1977431"/>
            <a:ext cx="629072" cy="829616"/>
          </a:xfrm>
          <a:custGeom>
            <a:avLst/>
            <a:gdLst>
              <a:gd name="T0" fmla="*/ 1006 w 2917"/>
              <a:gd name="T1" fmla="*/ 0 h 3850"/>
              <a:gd name="T2" fmla="*/ 797 w 2917"/>
              <a:gd name="T3" fmla="*/ 449 h 3850"/>
              <a:gd name="T4" fmla="*/ 555 w 2917"/>
              <a:gd name="T5" fmla="*/ 1755 h 3850"/>
              <a:gd name="T6" fmla="*/ 555 w 2917"/>
              <a:gd name="T7" fmla="*/ 1882 h 3850"/>
              <a:gd name="T8" fmla="*/ 354 w 2917"/>
              <a:gd name="T9" fmla="*/ 1882 h 3850"/>
              <a:gd name="T10" fmla="*/ 159 w 2917"/>
              <a:gd name="T11" fmla="*/ 2270 h 3850"/>
              <a:gd name="T12" fmla="*/ 1171 w 2917"/>
              <a:gd name="T13" fmla="*/ 3636 h 3850"/>
              <a:gd name="T14" fmla="*/ 1747 w 2917"/>
              <a:gd name="T15" fmla="*/ 3636 h 3850"/>
              <a:gd name="T16" fmla="*/ 2759 w 2917"/>
              <a:gd name="T17" fmla="*/ 2270 h 3850"/>
              <a:gd name="T18" fmla="*/ 2563 w 2917"/>
              <a:gd name="T19" fmla="*/ 1882 h 3850"/>
              <a:gd name="T20" fmla="*/ 2367 w 2917"/>
              <a:gd name="T21" fmla="*/ 1882 h 3850"/>
              <a:gd name="T22" fmla="*/ 2367 w 2917"/>
              <a:gd name="T23" fmla="*/ 1783 h 3850"/>
              <a:gd name="T24" fmla="*/ 2366 w 2917"/>
              <a:gd name="T25" fmla="*/ 1731 h 3850"/>
              <a:gd name="T26" fmla="*/ 2510 w 2917"/>
              <a:gd name="T27" fmla="*/ 1040 h 3850"/>
              <a:gd name="T28" fmla="*/ 2574 w 2917"/>
              <a:gd name="T29" fmla="*/ 905 h 3850"/>
              <a:gd name="T30" fmla="*/ 1006 w 2917"/>
              <a:gd name="T31" fmla="*/ 0 h 3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17" h="3850">
                <a:moveTo>
                  <a:pt x="1006" y="0"/>
                </a:moveTo>
                <a:cubicBezTo>
                  <a:pt x="926" y="144"/>
                  <a:pt x="856" y="294"/>
                  <a:pt x="797" y="449"/>
                </a:cubicBezTo>
                <a:cubicBezTo>
                  <a:pt x="641" y="854"/>
                  <a:pt x="555" y="1295"/>
                  <a:pt x="555" y="1755"/>
                </a:cubicBezTo>
                <a:lnTo>
                  <a:pt x="555" y="1882"/>
                </a:lnTo>
                <a:lnTo>
                  <a:pt x="354" y="1882"/>
                </a:lnTo>
                <a:cubicBezTo>
                  <a:pt x="88" y="1882"/>
                  <a:pt x="0" y="2057"/>
                  <a:pt x="159" y="2270"/>
                </a:cubicBezTo>
                <a:lnTo>
                  <a:pt x="1171" y="3636"/>
                </a:lnTo>
                <a:cubicBezTo>
                  <a:pt x="1329" y="3850"/>
                  <a:pt x="1588" y="3850"/>
                  <a:pt x="1747" y="3636"/>
                </a:cubicBezTo>
                <a:lnTo>
                  <a:pt x="2759" y="2270"/>
                </a:lnTo>
                <a:cubicBezTo>
                  <a:pt x="2917" y="2057"/>
                  <a:pt x="2829" y="1882"/>
                  <a:pt x="2563" y="1882"/>
                </a:cubicBezTo>
                <a:lnTo>
                  <a:pt x="2367" y="1882"/>
                </a:lnTo>
                <a:lnTo>
                  <a:pt x="2367" y="1783"/>
                </a:lnTo>
                <a:cubicBezTo>
                  <a:pt x="2367" y="1764"/>
                  <a:pt x="2366" y="1750"/>
                  <a:pt x="2366" y="1731"/>
                </a:cubicBezTo>
                <a:cubicBezTo>
                  <a:pt x="2369" y="1486"/>
                  <a:pt x="2420" y="1253"/>
                  <a:pt x="2510" y="1040"/>
                </a:cubicBezTo>
                <a:cubicBezTo>
                  <a:pt x="2530" y="994"/>
                  <a:pt x="2551" y="949"/>
                  <a:pt x="2574" y="905"/>
                </a:cubicBezTo>
                <a:lnTo>
                  <a:pt x="1006" y="0"/>
                </a:lnTo>
                <a:close/>
              </a:path>
            </a:pathLst>
          </a:custGeom>
          <a:solidFill>
            <a:schemeClr val="accent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68604" tIns="34302" rIns="68604" bIns="34302" rtlCol="0" anchor="ctr"/>
          <a:lstStyle/>
          <a:p>
            <a:pPr algn="ctr"/>
            <a:endParaRPr lang="zh-CN" altLang="en-US" sz="1100" dirty="0"/>
          </a:p>
        </p:txBody>
      </p:sp>
      <p:sp>
        <p:nvSpPr>
          <p:cNvPr id="6" name="Freeform 24"/>
          <p:cNvSpPr>
            <a:spLocks/>
          </p:cNvSpPr>
          <p:nvPr/>
        </p:nvSpPr>
        <p:spPr bwMode="auto">
          <a:xfrm>
            <a:off x="3961440" y="1568268"/>
            <a:ext cx="1044693" cy="571890"/>
          </a:xfrm>
          <a:custGeom>
            <a:avLst/>
            <a:gdLst>
              <a:gd name="T0" fmla="*/ 4839 w 4839"/>
              <a:gd name="T1" fmla="*/ 435 h 2651"/>
              <a:gd name="T2" fmla="*/ 4744 w 4839"/>
              <a:gd name="T3" fmla="*/ 385 h 2651"/>
              <a:gd name="T4" fmla="*/ 3113 w 4839"/>
              <a:gd name="T5" fmla="*/ 0 h 2651"/>
              <a:gd name="T6" fmla="*/ 1637 w 4839"/>
              <a:gd name="T7" fmla="*/ 312 h 2651"/>
              <a:gd name="T8" fmla="*/ 0 w 4839"/>
              <a:gd name="T9" fmla="*/ 1745 h 2651"/>
              <a:gd name="T10" fmla="*/ 1569 w 4839"/>
              <a:gd name="T11" fmla="*/ 2651 h 2651"/>
              <a:gd name="T12" fmla="*/ 2376 w 4839"/>
              <a:gd name="T13" fmla="*/ 1965 h 2651"/>
              <a:gd name="T14" fmla="*/ 2506 w 4839"/>
              <a:gd name="T15" fmla="*/ 1914 h 2651"/>
              <a:gd name="T16" fmla="*/ 3113 w 4839"/>
              <a:gd name="T17" fmla="*/ 1811 h 2651"/>
              <a:gd name="T18" fmla="*/ 3838 w 4839"/>
              <a:gd name="T19" fmla="*/ 1960 h 2651"/>
              <a:gd name="T20" fmla="*/ 3933 w 4839"/>
              <a:gd name="T21" fmla="*/ 2004 h 2651"/>
              <a:gd name="T22" fmla="*/ 4839 w 4839"/>
              <a:gd name="T23" fmla="*/ 435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39" h="2651">
                <a:moveTo>
                  <a:pt x="4839" y="435"/>
                </a:moveTo>
                <a:cubicBezTo>
                  <a:pt x="4808" y="418"/>
                  <a:pt x="4776" y="401"/>
                  <a:pt x="4744" y="385"/>
                </a:cubicBezTo>
                <a:cubicBezTo>
                  <a:pt x="4253" y="139"/>
                  <a:pt x="3699" y="0"/>
                  <a:pt x="3113" y="0"/>
                </a:cubicBezTo>
                <a:cubicBezTo>
                  <a:pt x="2588" y="0"/>
                  <a:pt x="2088" y="112"/>
                  <a:pt x="1637" y="312"/>
                </a:cubicBezTo>
                <a:cubicBezTo>
                  <a:pt x="962" y="612"/>
                  <a:pt x="387" y="1116"/>
                  <a:pt x="0" y="1745"/>
                </a:cubicBezTo>
                <a:lnTo>
                  <a:pt x="1569" y="2651"/>
                </a:lnTo>
                <a:cubicBezTo>
                  <a:pt x="1764" y="2350"/>
                  <a:pt x="2045" y="2110"/>
                  <a:pt x="2376" y="1965"/>
                </a:cubicBezTo>
                <a:cubicBezTo>
                  <a:pt x="2419" y="1946"/>
                  <a:pt x="2462" y="1929"/>
                  <a:pt x="2506" y="1914"/>
                </a:cubicBezTo>
                <a:cubicBezTo>
                  <a:pt x="2696" y="1847"/>
                  <a:pt x="2900" y="1811"/>
                  <a:pt x="3113" y="1811"/>
                </a:cubicBezTo>
                <a:cubicBezTo>
                  <a:pt x="3370" y="1811"/>
                  <a:pt x="3616" y="1864"/>
                  <a:pt x="3838" y="1960"/>
                </a:cubicBezTo>
                <a:cubicBezTo>
                  <a:pt x="3870" y="1974"/>
                  <a:pt x="3902" y="1989"/>
                  <a:pt x="3933" y="2004"/>
                </a:cubicBezTo>
                <a:lnTo>
                  <a:pt x="4839" y="435"/>
                </a:lnTo>
                <a:close/>
              </a:path>
            </a:pathLst>
          </a:custGeom>
          <a:solidFill>
            <a:schemeClr val="accent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68604" tIns="34302" rIns="68604" bIns="34302" rtlCol="0" anchor="ctr"/>
          <a:lstStyle/>
          <a:p>
            <a:pPr algn="ctr"/>
            <a:endParaRPr lang="zh-CN" altLang="en-US" sz="1100" dirty="0"/>
          </a:p>
        </p:txBody>
      </p:sp>
      <p:sp>
        <p:nvSpPr>
          <p:cNvPr id="7" name="Freeform 25"/>
          <p:cNvSpPr>
            <a:spLocks/>
          </p:cNvSpPr>
          <p:nvPr/>
        </p:nvSpPr>
        <p:spPr bwMode="auto">
          <a:xfrm>
            <a:off x="4843460" y="1681140"/>
            <a:ext cx="577354" cy="1045015"/>
          </a:xfrm>
          <a:custGeom>
            <a:avLst/>
            <a:gdLst>
              <a:gd name="T0" fmla="*/ 2190 w 2678"/>
              <a:gd name="T1" fmla="*/ 4846 h 4846"/>
              <a:gd name="T2" fmla="*/ 2678 w 2678"/>
              <a:gd name="T3" fmla="*/ 3129 h 4846"/>
              <a:gd name="T4" fmla="*/ 2470 w 2678"/>
              <a:gd name="T5" fmla="*/ 1915 h 4846"/>
              <a:gd name="T6" fmla="*/ 905 w 2678"/>
              <a:gd name="T7" fmla="*/ 0 h 4846"/>
              <a:gd name="T8" fmla="*/ 0 w 2678"/>
              <a:gd name="T9" fmla="*/ 1568 h 4846"/>
              <a:gd name="T10" fmla="*/ 763 w 2678"/>
              <a:gd name="T11" fmla="*/ 2520 h 4846"/>
              <a:gd name="T12" fmla="*/ 779 w 2678"/>
              <a:gd name="T13" fmla="*/ 2566 h 4846"/>
              <a:gd name="T14" fmla="*/ 867 w 2678"/>
              <a:gd name="T15" fmla="*/ 3129 h 4846"/>
              <a:gd name="T16" fmla="*/ 628 w 2678"/>
              <a:gd name="T17" fmla="*/ 3926 h 4846"/>
              <a:gd name="T18" fmla="*/ 619 w 2678"/>
              <a:gd name="T19" fmla="*/ 3939 h 4846"/>
              <a:gd name="T20" fmla="*/ 2190 w 2678"/>
              <a:gd name="T21" fmla="*/ 4846 h 4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8" h="4846">
                <a:moveTo>
                  <a:pt x="2190" y="4846"/>
                </a:moveTo>
                <a:cubicBezTo>
                  <a:pt x="2475" y="4387"/>
                  <a:pt x="2678" y="3830"/>
                  <a:pt x="2678" y="3129"/>
                </a:cubicBezTo>
                <a:cubicBezTo>
                  <a:pt x="2678" y="2704"/>
                  <a:pt x="2604" y="2295"/>
                  <a:pt x="2470" y="1915"/>
                </a:cubicBezTo>
                <a:cubicBezTo>
                  <a:pt x="2185" y="1110"/>
                  <a:pt x="1626" y="434"/>
                  <a:pt x="905" y="0"/>
                </a:cubicBezTo>
                <a:lnTo>
                  <a:pt x="0" y="1568"/>
                </a:lnTo>
                <a:cubicBezTo>
                  <a:pt x="351" y="1788"/>
                  <a:pt x="623" y="2123"/>
                  <a:pt x="763" y="2520"/>
                </a:cubicBezTo>
                <a:cubicBezTo>
                  <a:pt x="769" y="2535"/>
                  <a:pt x="774" y="2551"/>
                  <a:pt x="779" y="2566"/>
                </a:cubicBezTo>
                <a:cubicBezTo>
                  <a:pt x="836" y="2744"/>
                  <a:pt x="867" y="2933"/>
                  <a:pt x="867" y="3129"/>
                </a:cubicBezTo>
                <a:cubicBezTo>
                  <a:pt x="867" y="3440"/>
                  <a:pt x="782" y="3690"/>
                  <a:pt x="628" y="3926"/>
                </a:cubicBezTo>
                <a:cubicBezTo>
                  <a:pt x="626" y="3930"/>
                  <a:pt x="622" y="3935"/>
                  <a:pt x="619" y="3939"/>
                </a:cubicBezTo>
                <a:lnTo>
                  <a:pt x="2190" y="4846"/>
                </a:lnTo>
                <a:close/>
              </a:path>
            </a:pathLst>
          </a:custGeom>
          <a:solidFill>
            <a:schemeClr val="accent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68604" tIns="34302" rIns="68604" bIns="34302" rtlCol="0" anchor="ctr"/>
          <a:lstStyle/>
          <a:p>
            <a:pPr algn="ctr"/>
            <a:endParaRPr lang="zh-CN" altLang="en-US" sz="1100" dirty="0"/>
          </a:p>
        </p:txBody>
      </p:sp>
      <p:sp>
        <p:nvSpPr>
          <p:cNvPr id="8" name="Freeform 26"/>
          <p:cNvSpPr>
            <a:spLocks/>
          </p:cNvSpPr>
          <p:nvPr/>
        </p:nvSpPr>
        <p:spPr bwMode="auto">
          <a:xfrm>
            <a:off x="4506826" y="2560608"/>
            <a:ext cx="787986" cy="867240"/>
          </a:xfrm>
          <a:custGeom>
            <a:avLst/>
            <a:gdLst>
              <a:gd name="T0" fmla="*/ 1403 w 3656"/>
              <a:gd name="T1" fmla="*/ 676 h 4019"/>
              <a:gd name="T2" fmla="*/ 744 w 3656"/>
              <a:gd name="T3" fmla="*/ 1318 h 4019"/>
              <a:gd name="T4" fmla="*/ 0 w 3656"/>
              <a:gd name="T5" fmla="*/ 3113 h 4019"/>
              <a:gd name="T6" fmla="*/ 906 w 3656"/>
              <a:gd name="T7" fmla="*/ 4019 h 4019"/>
              <a:gd name="T8" fmla="*/ 1811 w 3656"/>
              <a:gd name="T9" fmla="*/ 3113 h 4019"/>
              <a:gd name="T10" fmla="*/ 2185 w 3656"/>
              <a:gd name="T11" fmla="*/ 2427 h 4019"/>
              <a:gd name="T12" fmla="*/ 2616 w 3656"/>
              <a:gd name="T13" fmla="*/ 2021 h 4019"/>
              <a:gd name="T14" fmla="*/ 3656 w 3656"/>
              <a:gd name="T15" fmla="*/ 911 h 4019"/>
              <a:gd name="T16" fmla="*/ 2078 w 3656"/>
              <a:gd name="T17" fmla="*/ 0 h 4019"/>
              <a:gd name="T18" fmla="*/ 1403 w 3656"/>
              <a:gd name="T19" fmla="*/ 676 h 4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56" h="4019">
                <a:moveTo>
                  <a:pt x="1403" y="676"/>
                </a:moveTo>
                <a:cubicBezTo>
                  <a:pt x="1189" y="869"/>
                  <a:pt x="957" y="1079"/>
                  <a:pt x="744" y="1318"/>
                </a:cubicBezTo>
                <a:cubicBezTo>
                  <a:pt x="336" y="1776"/>
                  <a:pt x="0" y="2343"/>
                  <a:pt x="0" y="3113"/>
                </a:cubicBezTo>
                <a:cubicBezTo>
                  <a:pt x="0" y="3613"/>
                  <a:pt x="405" y="4019"/>
                  <a:pt x="906" y="4019"/>
                </a:cubicBezTo>
                <a:cubicBezTo>
                  <a:pt x="1406" y="4019"/>
                  <a:pt x="1811" y="3613"/>
                  <a:pt x="1811" y="3113"/>
                </a:cubicBezTo>
                <a:cubicBezTo>
                  <a:pt x="1811" y="2884"/>
                  <a:pt x="1928" y="2691"/>
                  <a:pt x="2185" y="2427"/>
                </a:cubicBezTo>
                <a:cubicBezTo>
                  <a:pt x="2300" y="2309"/>
                  <a:pt x="2443" y="2177"/>
                  <a:pt x="2616" y="2021"/>
                </a:cubicBezTo>
                <a:cubicBezTo>
                  <a:pt x="2949" y="1721"/>
                  <a:pt x="3340" y="1367"/>
                  <a:pt x="3656" y="911"/>
                </a:cubicBezTo>
                <a:lnTo>
                  <a:pt x="2078" y="0"/>
                </a:lnTo>
                <a:cubicBezTo>
                  <a:pt x="1907" y="216"/>
                  <a:pt x="1678" y="428"/>
                  <a:pt x="1403" y="676"/>
                </a:cubicBezTo>
                <a:close/>
              </a:path>
            </a:pathLst>
          </a:custGeom>
          <a:solidFill>
            <a:schemeClr val="accent4"/>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68604" tIns="34302" rIns="68604" bIns="34302" rtlCol="0" anchor="ctr"/>
          <a:lstStyle/>
          <a:p>
            <a:pPr algn="ctr"/>
            <a:endParaRPr lang="zh-CN" altLang="en-US" sz="1100" dirty="0"/>
          </a:p>
        </p:txBody>
      </p:sp>
      <p:sp>
        <p:nvSpPr>
          <p:cNvPr id="9" name="Freeform 28"/>
          <p:cNvSpPr>
            <a:spLocks noEditPoints="1"/>
          </p:cNvSpPr>
          <p:nvPr/>
        </p:nvSpPr>
        <p:spPr bwMode="auto">
          <a:xfrm>
            <a:off x="4565126" y="2169316"/>
            <a:ext cx="211572" cy="449611"/>
          </a:xfrm>
          <a:custGeom>
            <a:avLst/>
            <a:gdLst>
              <a:gd name="T0" fmla="*/ 378 w 977"/>
              <a:gd name="T1" fmla="*/ 550 h 2086"/>
              <a:gd name="T2" fmla="*/ 390 w 977"/>
              <a:gd name="T3" fmla="*/ 531 h 2086"/>
              <a:gd name="T4" fmla="*/ 375 w 977"/>
              <a:gd name="T5" fmla="*/ 506 h 2086"/>
              <a:gd name="T6" fmla="*/ 351 w 977"/>
              <a:gd name="T7" fmla="*/ 506 h 2086"/>
              <a:gd name="T8" fmla="*/ 336 w 977"/>
              <a:gd name="T9" fmla="*/ 531 h 2086"/>
              <a:gd name="T10" fmla="*/ 348 w 977"/>
              <a:gd name="T11" fmla="*/ 550 h 2086"/>
              <a:gd name="T12" fmla="*/ 378 w 977"/>
              <a:gd name="T13" fmla="*/ 550 h 2086"/>
              <a:gd name="T14" fmla="*/ 939 w 977"/>
              <a:gd name="T15" fmla="*/ 151 h 2086"/>
              <a:gd name="T16" fmla="*/ 933 w 977"/>
              <a:gd name="T17" fmla="*/ 148 h 2086"/>
              <a:gd name="T18" fmla="*/ 817 w 977"/>
              <a:gd name="T19" fmla="*/ 175 h 2086"/>
              <a:gd name="T20" fmla="*/ 611 w 977"/>
              <a:gd name="T21" fmla="*/ 485 h 2086"/>
              <a:gd name="T22" fmla="*/ 538 w 977"/>
              <a:gd name="T23" fmla="*/ 519 h 2086"/>
              <a:gd name="T24" fmla="*/ 538 w 977"/>
              <a:gd name="T25" fmla="*/ 519 h 2086"/>
              <a:gd name="T26" fmla="*/ 487 w 977"/>
              <a:gd name="T27" fmla="*/ 520 h 2086"/>
              <a:gd name="T28" fmla="*/ 487 w 977"/>
              <a:gd name="T29" fmla="*/ 520 h 2086"/>
              <a:gd name="T30" fmla="*/ 363 w 977"/>
              <a:gd name="T31" fmla="*/ 735 h 2086"/>
              <a:gd name="T32" fmla="*/ 238 w 977"/>
              <a:gd name="T33" fmla="*/ 518 h 2086"/>
              <a:gd name="T34" fmla="*/ 0 w 977"/>
              <a:gd name="T35" fmla="*/ 741 h 2086"/>
              <a:gd name="T36" fmla="*/ 0 w 977"/>
              <a:gd name="T37" fmla="*/ 1267 h 2086"/>
              <a:gd name="T38" fmla="*/ 80 w 977"/>
              <a:gd name="T39" fmla="*/ 1346 h 2086"/>
              <a:gd name="T40" fmla="*/ 110 w 977"/>
              <a:gd name="T41" fmla="*/ 1346 h 2086"/>
              <a:gd name="T42" fmla="*/ 110 w 977"/>
              <a:gd name="T43" fmla="*/ 801 h 2086"/>
              <a:gd name="T44" fmla="*/ 124 w 977"/>
              <a:gd name="T45" fmla="*/ 787 h 2086"/>
              <a:gd name="T46" fmla="*/ 138 w 977"/>
              <a:gd name="T47" fmla="*/ 801 h 2086"/>
              <a:gd name="T48" fmla="*/ 138 w 977"/>
              <a:gd name="T49" fmla="*/ 2019 h 2086"/>
              <a:gd name="T50" fmla="*/ 232 w 977"/>
              <a:gd name="T51" fmla="*/ 2086 h 2086"/>
              <a:gd name="T52" fmla="*/ 235 w 977"/>
              <a:gd name="T53" fmla="*/ 2086 h 2086"/>
              <a:gd name="T54" fmla="*/ 334 w 977"/>
              <a:gd name="T55" fmla="*/ 2000 h 2086"/>
              <a:gd name="T56" fmla="*/ 334 w 977"/>
              <a:gd name="T57" fmla="*/ 1346 h 2086"/>
              <a:gd name="T58" fmla="*/ 386 w 977"/>
              <a:gd name="T59" fmla="*/ 1346 h 2086"/>
              <a:gd name="T60" fmla="*/ 386 w 977"/>
              <a:gd name="T61" fmla="*/ 2000 h 2086"/>
              <a:gd name="T62" fmla="*/ 486 w 977"/>
              <a:gd name="T63" fmla="*/ 2086 h 2086"/>
              <a:gd name="T64" fmla="*/ 488 w 977"/>
              <a:gd name="T65" fmla="*/ 2086 h 2086"/>
              <a:gd name="T66" fmla="*/ 582 w 977"/>
              <a:gd name="T67" fmla="*/ 2019 h 2086"/>
              <a:gd name="T68" fmla="*/ 582 w 977"/>
              <a:gd name="T69" fmla="*/ 923 h 2086"/>
              <a:gd name="T70" fmla="*/ 588 w 977"/>
              <a:gd name="T71" fmla="*/ 829 h 2086"/>
              <a:gd name="T72" fmla="*/ 635 w 977"/>
              <a:gd name="T73" fmla="*/ 746 h 2086"/>
              <a:gd name="T74" fmla="*/ 946 w 977"/>
              <a:gd name="T75" fmla="*/ 270 h 2086"/>
              <a:gd name="T76" fmla="*/ 939 w 977"/>
              <a:gd name="T77" fmla="*/ 151 h 2086"/>
              <a:gd name="T78" fmla="*/ 362 w 977"/>
              <a:gd name="T79" fmla="*/ 462 h 2086"/>
              <a:gd name="T80" fmla="*/ 593 w 977"/>
              <a:gd name="T81" fmla="*/ 231 h 2086"/>
              <a:gd name="T82" fmla="*/ 362 w 977"/>
              <a:gd name="T83" fmla="*/ 0 h 2086"/>
              <a:gd name="T84" fmla="*/ 131 w 977"/>
              <a:gd name="T85" fmla="*/ 231 h 2086"/>
              <a:gd name="T86" fmla="*/ 362 w 977"/>
              <a:gd name="T87" fmla="*/ 462 h 2086"/>
              <a:gd name="T88" fmla="*/ 363 w 977"/>
              <a:gd name="T89" fmla="*/ 706 h 2086"/>
              <a:gd name="T90" fmla="*/ 405 w 977"/>
              <a:gd name="T91" fmla="*/ 634 h 2086"/>
              <a:gd name="T92" fmla="*/ 386 w 977"/>
              <a:gd name="T93" fmla="*/ 552 h 2086"/>
              <a:gd name="T94" fmla="*/ 385 w 977"/>
              <a:gd name="T95" fmla="*/ 553 h 2086"/>
              <a:gd name="T96" fmla="*/ 363 w 977"/>
              <a:gd name="T97" fmla="*/ 567 h 2086"/>
              <a:gd name="T98" fmla="*/ 341 w 977"/>
              <a:gd name="T99" fmla="*/ 553 h 2086"/>
              <a:gd name="T100" fmla="*/ 340 w 977"/>
              <a:gd name="T101" fmla="*/ 552 h 2086"/>
              <a:gd name="T102" fmla="*/ 321 w 977"/>
              <a:gd name="T103" fmla="*/ 634 h 2086"/>
              <a:gd name="T104" fmla="*/ 363 w 977"/>
              <a:gd name="T105" fmla="*/ 706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7" h="2086">
                <a:moveTo>
                  <a:pt x="378" y="550"/>
                </a:moveTo>
                <a:lnTo>
                  <a:pt x="390" y="531"/>
                </a:lnTo>
                <a:cubicBezTo>
                  <a:pt x="399" y="517"/>
                  <a:pt x="392" y="506"/>
                  <a:pt x="375" y="506"/>
                </a:cubicBezTo>
                <a:lnTo>
                  <a:pt x="351" y="506"/>
                </a:lnTo>
                <a:cubicBezTo>
                  <a:pt x="335" y="506"/>
                  <a:pt x="328" y="517"/>
                  <a:pt x="336" y="531"/>
                </a:cubicBezTo>
                <a:lnTo>
                  <a:pt x="348" y="550"/>
                </a:lnTo>
                <a:cubicBezTo>
                  <a:pt x="356" y="563"/>
                  <a:pt x="370" y="563"/>
                  <a:pt x="378" y="550"/>
                </a:cubicBezTo>
                <a:close/>
                <a:moveTo>
                  <a:pt x="939" y="151"/>
                </a:moveTo>
                <a:lnTo>
                  <a:pt x="933" y="148"/>
                </a:lnTo>
                <a:cubicBezTo>
                  <a:pt x="897" y="124"/>
                  <a:pt x="840" y="139"/>
                  <a:pt x="817" y="175"/>
                </a:cubicBezTo>
                <a:lnTo>
                  <a:pt x="611" y="485"/>
                </a:lnTo>
                <a:cubicBezTo>
                  <a:pt x="584" y="519"/>
                  <a:pt x="566" y="519"/>
                  <a:pt x="538" y="519"/>
                </a:cubicBezTo>
                <a:cubicBezTo>
                  <a:pt x="538" y="519"/>
                  <a:pt x="538" y="519"/>
                  <a:pt x="538" y="519"/>
                </a:cubicBezTo>
                <a:cubicBezTo>
                  <a:pt x="531" y="519"/>
                  <a:pt x="487" y="520"/>
                  <a:pt x="487" y="520"/>
                </a:cubicBezTo>
                <a:cubicBezTo>
                  <a:pt x="487" y="520"/>
                  <a:pt x="487" y="520"/>
                  <a:pt x="487" y="520"/>
                </a:cubicBezTo>
                <a:lnTo>
                  <a:pt x="363" y="735"/>
                </a:lnTo>
                <a:lnTo>
                  <a:pt x="238" y="518"/>
                </a:lnTo>
                <a:cubicBezTo>
                  <a:pt x="99" y="553"/>
                  <a:pt x="0" y="642"/>
                  <a:pt x="0" y="741"/>
                </a:cubicBezTo>
                <a:lnTo>
                  <a:pt x="0" y="1267"/>
                </a:lnTo>
                <a:cubicBezTo>
                  <a:pt x="0" y="1311"/>
                  <a:pt x="36" y="1346"/>
                  <a:pt x="80" y="1346"/>
                </a:cubicBezTo>
                <a:lnTo>
                  <a:pt x="110" y="1346"/>
                </a:lnTo>
                <a:lnTo>
                  <a:pt x="110" y="801"/>
                </a:lnTo>
                <a:cubicBezTo>
                  <a:pt x="110" y="794"/>
                  <a:pt x="117" y="787"/>
                  <a:pt x="124" y="787"/>
                </a:cubicBezTo>
                <a:cubicBezTo>
                  <a:pt x="132" y="787"/>
                  <a:pt x="138" y="794"/>
                  <a:pt x="138" y="801"/>
                </a:cubicBezTo>
                <a:lnTo>
                  <a:pt x="138" y="2019"/>
                </a:lnTo>
                <a:cubicBezTo>
                  <a:pt x="152" y="2058"/>
                  <a:pt x="188" y="2086"/>
                  <a:pt x="232" y="2086"/>
                </a:cubicBezTo>
                <a:lnTo>
                  <a:pt x="235" y="2086"/>
                </a:lnTo>
                <a:cubicBezTo>
                  <a:pt x="289" y="2086"/>
                  <a:pt x="334" y="2055"/>
                  <a:pt x="334" y="2000"/>
                </a:cubicBezTo>
                <a:lnTo>
                  <a:pt x="334" y="1346"/>
                </a:lnTo>
                <a:lnTo>
                  <a:pt x="386" y="1346"/>
                </a:lnTo>
                <a:lnTo>
                  <a:pt x="386" y="2000"/>
                </a:lnTo>
                <a:cubicBezTo>
                  <a:pt x="386" y="2055"/>
                  <a:pt x="431" y="2086"/>
                  <a:pt x="486" y="2086"/>
                </a:cubicBezTo>
                <a:lnTo>
                  <a:pt x="488" y="2086"/>
                </a:lnTo>
                <a:cubicBezTo>
                  <a:pt x="532" y="2086"/>
                  <a:pt x="568" y="2058"/>
                  <a:pt x="582" y="2019"/>
                </a:cubicBezTo>
                <a:lnTo>
                  <a:pt x="582" y="923"/>
                </a:lnTo>
                <a:cubicBezTo>
                  <a:pt x="582" y="923"/>
                  <a:pt x="580" y="856"/>
                  <a:pt x="588" y="829"/>
                </a:cubicBezTo>
                <a:cubicBezTo>
                  <a:pt x="594" y="809"/>
                  <a:pt x="612" y="780"/>
                  <a:pt x="635" y="746"/>
                </a:cubicBezTo>
                <a:cubicBezTo>
                  <a:pt x="744" y="586"/>
                  <a:pt x="946" y="270"/>
                  <a:pt x="946" y="270"/>
                </a:cubicBezTo>
                <a:cubicBezTo>
                  <a:pt x="970" y="234"/>
                  <a:pt x="977" y="177"/>
                  <a:pt x="939" y="151"/>
                </a:cubicBezTo>
                <a:close/>
                <a:moveTo>
                  <a:pt x="362" y="462"/>
                </a:moveTo>
                <a:cubicBezTo>
                  <a:pt x="490" y="462"/>
                  <a:pt x="593" y="359"/>
                  <a:pt x="593" y="231"/>
                </a:cubicBezTo>
                <a:cubicBezTo>
                  <a:pt x="593" y="104"/>
                  <a:pt x="490" y="0"/>
                  <a:pt x="362" y="0"/>
                </a:cubicBezTo>
                <a:cubicBezTo>
                  <a:pt x="235" y="0"/>
                  <a:pt x="131" y="104"/>
                  <a:pt x="131" y="231"/>
                </a:cubicBezTo>
                <a:cubicBezTo>
                  <a:pt x="131" y="359"/>
                  <a:pt x="235" y="462"/>
                  <a:pt x="362" y="462"/>
                </a:cubicBezTo>
                <a:close/>
                <a:moveTo>
                  <a:pt x="363" y="706"/>
                </a:moveTo>
                <a:lnTo>
                  <a:pt x="405" y="634"/>
                </a:lnTo>
                <a:lnTo>
                  <a:pt x="386" y="552"/>
                </a:lnTo>
                <a:lnTo>
                  <a:pt x="385" y="553"/>
                </a:lnTo>
                <a:cubicBezTo>
                  <a:pt x="380" y="562"/>
                  <a:pt x="372" y="567"/>
                  <a:pt x="363" y="567"/>
                </a:cubicBezTo>
                <a:cubicBezTo>
                  <a:pt x="354" y="567"/>
                  <a:pt x="346" y="562"/>
                  <a:pt x="341" y="553"/>
                </a:cubicBezTo>
                <a:lnTo>
                  <a:pt x="340" y="552"/>
                </a:lnTo>
                <a:lnTo>
                  <a:pt x="321" y="634"/>
                </a:lnTo>
                <a:lnTo>
                  <a:pt x="363" y="706"/>
                </a:lnTo>
                <a:close/>
              </a:path>
            </a:pathLst>
          </a:custGeom>
          <a:solidFill>
            <a:schemeClr val="accent1"/>
          </a:solidFill>
          <a:ln>
            <a:noFill/>
          </a:ln>
        </p:spPr>
        <p:txBody>
          <a:bodyPr vert="horz" wrap="square" lIns="68604" tIns="34302" rIns="68604" bIns="34302" numCol="1" anchor="t" anchorCtr="0" compatLnSpc="1">
            <a:prstTxWarp prst="textNoShape">
              <a:avLst/>
            </a:prstTxWarp>
          </a:bodyPr>
          <a:lstStyle/>
          <a:p>
            <a:endParaRPr lang="zh-CN" altLang="en-US" sz="1801"/>
          </a:p>
        </p:txBody>
      </p:sp>
      <p:sp>
        <p:nvSpPr>
          <p:cNvPr id="10" name="椭圆 9"/>
          <p:cNvSpPr/>
          <p:nvPr/>
        </p:nvSpPr>
        <p:spPr>
          <a:xfrm>
            <a:off x="4413586" y="3563618"/>
            <a:ext cx="569189" cy="569364"/>
          </a:xfrm>
          <a:prstGeom prst="ellipse">
            <a:avLst/>
          </a:prstGeom>
          <a:solidFill>
            <a:schemeClr val="accent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68604" tIns="34302" rIns="68604" bIns="34302" rtlCol="0" anchor="ctr"/>
          <a:lstStyle/>
          <a:p>
            <a:pPr algn="ctr"/>
            <a:endParaRPr lang="zh-CN" altLang="en-US" sz="1100" dirty="0"/>
          </a:p>
        </p:txBody>
      </p:sp>
      <p:sp>
        <p:nvSpPr>
          <p:cNvPr id="11" name="矩形 10"/>
          <p:cNvSpPr/>
          <p:nvPr/>
        </p:nvSpPr>
        <p:spPr>
          <a:xfrm>
            <a:off x="1101822" y="1732350"/>
            <a:ext cx="2340988" cy="346273"/>
          </a:xfrm>
          <a:prstGeom prst="rect">
            <a:avLst/>
          </a:prstGeom>
        </p:spPr>
        <p:txBody>
          <a:bodyPr wrap="square" lIns="68604" tIns="34302" rIns="68604" bIns="34302">
            <a:spAutoFit/>
          </a:body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Enter your text here, or copy your text here.</a:t>
            </a:r>
          </a:p>
        </p:txBody>
      </p:sp>
      <p:sp>
        <p:nvSpPr>
          <p:cNvPr id="12" name="矩形 11"/>
          <p:cNvSpPr/>
          <p:nvPr/>
        </p:nvSpPr>
        <p:spPr>
          <a:xfrm>
            <a:off x="1101822" y="2868984"/>
            <a:ext cx="2189596" cy="254004"/>
          </a:xfrm>
          <a:prstGeom prst="rect">
            <a:avLst/>
          </a:prstGeom>
        </p:spPr>
        <p:txBody>
          <a:bodyPr wrap="square" lIns="68604" tIns="34302" rIns="68604" bIns="34302">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Enter your title text</a:t>
            </a:r>
          </a:p>
        </p:txBody>
      </p:sp>
      <p:sp>
        <p:nvSpPr>
          <p:cNvPr id="13" name="矩形 12"/>
          <p:cNvSpPr/>
          <p:nvPr/>
        </p:nvSpPr>
        <p:spPr>
          <a:xfrm>
            <a:off x="1101822" y="3127881"/>
            <a:ext cx="2340988" cy="346273"/>
          </a:xfrm>
          <a:prstGeom prst="rect">
            <a:avLst/>
          </a:prstGeom>
        </p:spPr>
        <p:txBody>
          <a:bodyPr wrap="square" lIns="68604" tIns="34302" rIns="68604" bIns="34302">
            <a:spAutoFit/>
          </a:body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Enter your text here, or copy your text here.</a:t>
            </a:r>
          </a:p>
        </p:txBody>
      </p:sp>
      <p:sp>
        <p:nvSpPr>
          <p:cNvPr id="14" name="矩形 13"/>
          <p:cNvSpPr/>
          <p:nvPr/>
        </p:nvSpPr>
        <p:spPr>
          <a:xfrm>
            <a:off x="5782836" y="1473453"/>
            <a:ext cx="2189596" cy="254004"/>
          </a:xfrm>
          <a:prstGeom prst="rect">
            <a:avLst/>
          </a:prstGeom>
        </p:spPr>
        <p:txBody>
          <a:bodyPr wrap="square" lIns="68604" tIns="34302" rIns="68604" bIns="34302">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Enter your title text</a:t>
            </a:r>
          </a:p>
        </p:txBody>
      </p:sp>
      <p:sp>
        <p:nvSpPr>
          <p:cNvPr id="15" name="矩形 14"/>
          <p:cNvSpPr/>
          <p:nvPr/>
        </p:nvSpPr>
        <p:spPr>
          <a:xfrm>
            <a:off x="5782836" y="1732350"/>
            <a:ext cx="2340988" cy="346273"/>
          </a:xfrm>
          <a:prstGeom prst="rect">
            <a:avLst/>
          </a:prstGeom>
        </p:spPr>
        <p:txBody>
          <a:bodyPr wrap="square" lIns="68604" tIns="34302" rIns="68604" bIns="34302">
            <a:spAutoFit/>
          </a:body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Enter your text here, or copy your text here.</a:t>
            </a:r>
          </a:p>
        </p:txBody>
      </p:sp>
      <p:sp>
        <p:nvSpPr>
          <p:cNvPr id="16" name="矩形 15"/>
          <p:cNvSpPr/>
          <p:nvPr/>
        </p:nvSpPr>
        <p:spPr>
          <a:xfrm>
            <a:off x="5782836" y="2868984"/>
            <a:ext cx="2189596" cy="254004"/>
          </a:xfrm>
          <a:prstGeom prst="rect">
            <a:avLst/>
          </a:prstGeom>
        </p:spPr>
        <p:txBody>
          <a:bodyPr wrap="square" lIns="68604" tIns="34302" rIns="68604" bIns="34302">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Enter your title text</a:t>
            </a:r>
          </a:p>
        </p:txBody>
      </p:sp>
      <p:sp>
        <p:nvSpPr>
          <p:cNvPr id="17" name="矩形 16"/>
          <p:cNvSpPr/>
          <p:nvPr/>
        </p:nvSpPr>
        <p:spPr>
          <a:xfrm>
            <a:off x="5782836" y="3127881"/>
            <a:ext cx="2340988" cy="346273"/>
          </a:xfrm>
          <a:prstGeom prst="rect">
            <a:avLst/>
          </a:prstGeom>
        </p:spPr>
        <p:txBody>
          <a:bodyPr wrap="square" lIns="68604" tIns="34302" rIns="68604" bIns="34302">
            <a:spAutoFit/>
          </a:body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Enter your text here, or copy your text here.</a:t>
            </a:r>
          </a:p>
        </p:txBody>
      </p:sp>
    </p:spTree>
    <p:extLst>
      <p:ext uri="{BB962C8B-B14F-4D97-AF65-F5344CB8AC3E}">
        <p14:creationId xmlns:p14="http://schemas.microsoft.com/office/powerpoint/2010/main" val="913551637"/>
      </p:ext>
    </p:extLst>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1750"/>
                            </p:stCondLst>
                            <p:childTnLst>
                              <p:par>
                                <p:cTn id="36" presetID="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0-#ppt_w/2"/>
                                          </p:val>
                                        </p:tav>
                                        <p:tav tm="100000">
                                          <p:val>
                                            <p:strVal val="#ppt_x"/>
                                          </p:val>
                                        </p:tav>
                                      </p:tavLst>
                                    </p:anim>
                                    <p:anim calcmode="lin" valueType="num">
                                      <p:cBhvr additive="base">
                                        <p:cTn id="39" dur="500" fill="hold"/>
                                        <p:tgtEl>
                                          <p:spTgt spid="4"/>
                                        </p:tgtEl>
                                        <p:attrNameLst>
                                          <p:attrName>ppt_y</p:attrName>
                                        </p:attrNameLst>
                                      </p:cBhvr>
                                      <p:tavLst>
                                        <p:tav tm="0">
                                          <p:val>
                                            <p:strVal val="#ppt_y"/>
                                          </p:val>
                                        </p:tav>
                                        <p:tav tm="100000">
                                          <p:val>
                                            <p:strVal val="#ppt_y"/>
                                          </p:val>
                                        </p:tav>
                                      </p:tavLst>
                                    </p:anim>
                                  </p:childTnLst>
                                </p:cTn>
                              </p:par>
                            </p:childTnLst>
                          </p:cTn>
                        </p:par>
                        <p:par>
                          <p:cTn id="40" fill="hold">
                            <p:stCondLst>
                              <p:cond delay="2250"/>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11"/>
                                        </p:tgtEl>
                                        <p:attrNameLst>
                                          <p:attrName>style.visibility</p:attrName>
                                        </p:attrNameLst>
                                      </p:cBhvr>
                                      <p:to>
                                        <p:strVal val="visible"/>
                                      </p:to>
                                    </p:set>
                                    <p:anim calcmode="lin" valueType="num">
                                      <p:cBhvr>
                                        <p:cTn id="43" dur="100" fill="hold"/>
                                        <p:tgtEl>
                                          <p:spTgt spid="11"/>
                                        </p:tgtEl>
                                        <p:attrNameLst>
                                          <p:attrName>ppt_w</p:attrName>
                                        </p:attrNameLst>
                                      </p:cBhvr>
                                      <p:tavLst>
                                        <p:tav tm="0">
                                          <p:val>
                                            <p:fltVal val="0"/>
                                          </p:val>
                                        </p:tav>
                                        <p:tav tm="100000">
                                          <p:val>
                                            <p:strVal val="#ppt_w"/>
                                          </p:val>
                                        </p:tav>
                                      </p:tavLst>
                                    </p:anim>
                                    <p:anim calcmode="lin" valueType="num">
                                      <p:cBhvr>
                                        <p:cTn id="44" dur="100" fill="hold"/>
                                        <p:tgtEl>
                                          <p:spTgt spid="11"/>
                                        </p:tgtEl>
                                        <p:attrNameLst>
                                          <p:attrName>ppt_h</p:attrName>
                                        </p:attrNameLst>
                                      </p:cBhvr>
                                      <p:tavLst>
                                        <p:tav tm="0">
                                          <p:val>
                                            <p:fltVal val="0"/>
                                          </p:val>
                                        </p:tav>
                                        <p:tav tm="100000">
                                          <p:val>
                                            <p:strVal val="#ppt_h"/>
                                          </p:val>
                                        </p:tav>
                                      </p:tavLst>
                                    </p:anim>
                                    <p:animEffect transition="in" filter="fade">
                                      <p:cBhvr>
                                        <p:cTn id="45" dur="100"/>
                                        <p:tgtEl>
                                          <p:spTgt spid="11"/>
                                        </p:tgtEl>
                                      </p:cBhvr>
                                    </p:animEffect>
                                  </p:childTnLst>
                                </p:cTn>
                              </p:par>
                            </p:childTnLst>
                          </p:cTn>
                        </p:par>
                        <p:par>
                          <p:cTn id="46" fill="hold">
                            <p:stCondLst>
                              <p:cond delay="2610"/>
                            </p:stCondLst>
                            <p:childTnLst>
                              <p:par>
                                <p:cTn id="47" presetID="2" presetClass="entr" presetSubtype="2"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1+#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childTnLst>
                          </p:cTn>
                        </p:par>
                        <p:par>
                          <p:cTn id="51" fill="hold">
                            <p:stCondLst>
                              <p:cond delay="3110"/>
                            </p:stCondLst>
                            <p:childTnLst>
                              <p:par>
                                <p:cTn id="52" presetID="53" presetClass="entr" presetSubtype="16" fill="hold" grpId="0" nodeType="afterEffect">
                                  <p:stCondLst>
                                    <p:cond delay="0"/>
                                  </p:stCondLst>
                                  <p:iterate type="lt">
                                    <p:tmPct val="10000"/>
                                  </p:iterate>
                                  <p:childTnLst>
                                    <p:set>
                                      <p:cBhvr>
                                        <p:cTn id="53" dur="1" fill="hold">
                                          <p:stCondLst>
                                            <p:cond delay="0"/>
                                          </p:stCondLst>
                                        </p:cTn>
                                        <p:tgtEl>
                                          <p:spTgt spid="15"/>
                                        </p:tgtEl>
                                        <p:attrNameLst>
                                          <p:attrName>style.visibility</p:attrName>
                                        </p:attrNameLst>
                                      </p:cBhvr>
                                      <p:to>
                                        <p:strVal val="visible"/>
                                      </p:to>
                                    </p:set>
                                    <p:anim calcmode="lin" valueType="num">
                                      <p:cBhvr>
                                        <p:cTn id="54" dur="100" fill="hold"/>
                                        <p:tgtEl>
                                          <p:spTgt spid="15"/>
                                        </p:tgtEl>
                                        <p:attrNameLst>
                                          <p:attrName>ppt_w</p:attrName>
                                        </p:attrNameLst>
                                      </p:cBhvr>
                                      <p:tavLst>
                                        <p:tav tm="0">
                                          <p:val>
                                            <p:fltVal val="0"/>
                                          </p:val>
                                        </p:tav>
                                        <p:tav tm="100000">
                                          <p:val>
                                            <p:strVal val="#ppt_w"/>
                                          </p:val>
                                        </p:tav>
                                      </p:tavLst>
                                    </p:anim>
                                    <p:anim calcmode="lin" valueType="num">
                                      <p:cBhvr>
                                        <p:cTn id="55" dur="100" fill="hold"/>
                                        <p:tgtEl>
                                          <p:spTgt spid="15"/>
                                        </p:tgtEl>
                                        <p:attrNameLst>
                                          <p:attrName>ppt_h</p:attrName>
                                        </p:attrNameLst>
                                      </p:cBhvr>
                                      <p:tavLst>
                                        <p:tav tm="0">
                                          <p:val>
                                            <p:fltVal val="0"/>
                                          </p:val>
                                        </p:tav>
                                        <p:tav tm="100000">
                                          <p:val>
                                            <p:strVal val="#ppt_h"/>
                                          </p:val>
                                        </p:tav>
                                      </p:tavLst>
                                    </p:anim>
                                    <p:animEffect transition="in" filter="fade">
                                      <p:cBhvr>
                                        <p:cTn id="56" dur="100"/>
                                        <p:tgtEl>
                                          <p:spTgt spid="15"/>
                                        </p:tgtEl>
                                      </p:cBhvr>
                                    </p:animEffect>
                                  </p:childTnLst>
                                </p:cTn>
                              </p:par>
                            </p:childTnLst>
                          </p:cTn>
                        </p:par>
                        <p:par>
                          <p:cTn id="57" fill="hold">
                            <p:stCondLst>
                              <p:cond delay="3470"/>
                            </p:stCondLst>
                            <p:childTnLst>
                              <p:par>
                                <p:cTn id="58" presetID="2" presetClass="entr" presetSubtype="8"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fill="hold"/>
                                        <p:tgtEl>
                                          <p:spTgt spid="12"/>
                                        </p:tgtEl>
                                        <p:attrNameLst>
                                          <p:attrName>ppt_x</p:attrName>
                                        </p:attrNameLst>
                                      </p:cBhvr>
                                      <p:tavLst>
                                        <p:tav tm="0">
                                          <p:val>
                                            <p:strVal val="0-#ppt_w/2"/>
                                          </p:val>
                                        </p:tav>
                                        <p:tav tm="100000">
                                          <p:val>
                                            <p:strVal val="#ppt_x"/>
                                          </p:val>
                                        </p:tav>
                                      </p:tavLst>
                                    </p:anim>
                                    <p:anim calcmode="lin" valueType="num">
                                      <p:cBhvr additive="base">
                                        <p:cTn id="61" dur="500" fill="hold"/>
                                        <p:tgtEl>
                                          <p:spTgt spid="12"/>
                                        </p:tgtEl>
                                        <p:attrNameLst>
                                          <p:attrName>ppt_y</p:attrName>
                                        </p:attrNameLst>
                                      </p:cBhvr>
                                      <p:tavLst>
                                        <p:tav tm="0">
                                          <p:val>
                                            <p:strVal val="#ppt_y"/>
                                          </p:val>
                                        </p:tav>
                                        <p:tav tm="100000">
                                          <p:val>
                                            <p:strVal val="#ppt_y"/>
                                          </p:val>
                                        </p:tav>
                                      </p:tavLst>
                                    </p:anim>
                                  </p:childTnLst>
                                </p:cTn>
                              </p:par>
                            </p:childTnLst>
                          </p:cTn>
                        </p:par>
                        <p:par>
                          <p:cTn id="62" fill="hold">
                            <p:stCondLst>
                              <p:cond delay="3970"/>
                            </p:stCondLst>
                            <p:childTnLst>
                              <p:par>
                                <p:cTn id="63" presetID="53" presetClass="entr" presetSubtype="16" fill="hold" grpId="0" nodeType="afterEffect">
                                  <p:stCondLst>
                                    <p:cond delay="0"/>
                                  </p:stCondLst>
                                  <p:iterate type="lt">
                                    <p:tmPct val="10000"/>
                                  </p:iterate>
                                  <p:childTnLst>
                                    <p:set>
                                      <p:cBhvr>
                                        <p:cTn id="64" dur="1" fill="hold">
                                          <p:stCondLst>
                                            <p:cond delay="0"/>
                                          </p:stCondLst>
                                        </p:cTn>
                                        <p:tgtEl>
                                          <p:spTgt spid="13"/>
                                        </p:tgtEl>
                                        <p:attrNameLst>
                                          <p:attrName>style.visibility</p:attrName>
                                        </p:attrNameLst>
                                      </p:cBhvr>
                                      <p:to>
                                        <p:strVal val="visible"/>
                                      </p:to>
                                    </p:set>
                                    <p:anim calcmode="lin" valueType="num">
                                      <p:cBhvr>
                                        <p:cTn id="65" dur="100" fill="hold"/>
                                        <p:tgtEl>
                                          <p:spTgt spid="13"/>
                                        </p:tgtEl>
                                        <p:attrNameLst>
                                          <p:attrName>ppt_w</p:attrName>
                                        </p:attrNameLst>
                                      </p:cBhvr>
                                      <p:tavLst>
                                        <p:tav tm="0">
                                          <p:val>
                                            <p:fltVal val="0"/>
                                          </p:val>
                                        </p:tav>
                                        <p:tav tm="100000">
                                          <p:val>
                                            <p:strVal val="#ppt_w"/>
                                          </p:val>
                                        </p:tav>
                                      </p:tavLst>
                                    </p:anim>
                                    <p:anim calcmode="lin" valueType="num">
                                      <p:cBhvr>
                                        <p:cTn id="66" dur="100" fill="hold"/>
                                        <p:tgtEl>
                                          <p:spTgt spid="13"/>
                                        </p:tgtEl>
                                        <p:attrNameLst>
                                          <p:attrName>ppt_h</p:attrName>
                                        </p:attrNameLst>
                                      </p:cBhvr>
                                      <p:tavLst>
                                        <p:tav tm="0">
                                          <p:val>
                                            <p:fltVal val="0"/>
                                          </p:val>
                                        </p:tav>
                                        <p:tav tm="100000">
                                          <p:val>
                                            <p:strVal val="#ppt_h"/>
                                          </p:val>
                                        </p:tav>
                                      </p:tavLst>
                                    </p:anim>
                                    <p:animEffect transition="in" filter="fade">
                                      <p:cBhvr>
                                        <p:cTn id="67" dur="100"/>
                                        <p:tgtEl>
                                          <p:spTgt spid="13"/>
                                        </p:tgtEl>
                                      </p:cBhvr>
                                    </p:animEffect>
                                  </p:childTnLst>
                                </p:cTn>
                              </p:par>
                            </p:childTnLst>
                          </p:cTn>
                        </p:par>
                        <p:par>
                          <p:cTn id="68" fill="hold">
                            <p:stCondLst>
                              <p:cond delay="4330"/>
                            </p:stCondLst>
                            <p:childTnLst>
                              <p:par>
                                <p:cTn id="69" presetID="2" presetClass="entr" presetSubtype="2"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1+#ppt_w/2"/>
                                          </p:val>
                                        </p:tav>
                                        <p:tav tm="100000">
                                          <p:val>
                                            <p:strVal val="#ppt_x"/>
                                          </p:val>
                                        </p:tav>
                                      </p:tavLst>
                                    </p:anim>
                                    <p:anim calcmode="lin" valueType="num">
                                      <p:cBhvr additive="base">
                                        <p:cTn id="72" dur="500" fill="hold"/>
                                        <p:tgtEl>
                                          <p:spTgt spid="16"/>
                                        </p:tgtEl>
                                        <p:attrNameLst>
                                          <p:attrName>ppt_y</p:attrName>
                                        </p:attrNameLst>
                                      </p:cBhvr>
                                      <p:tavLst>
                                        <p:tav tm="0">
                                          <p:val>
                                            <p:strVal val="#ppt_y"/>
                                          </p:val>
                                        </p:tav>
                                        <p:tav tm="100000">
                                          <p:val>
                                            <p:strVal val="#ppt_y"/>
                                          </p:val>
                                        </p:tav>
                                      </p:tavLst>
                                    </p:anim>
                                  </p:childTnLst>
                                </p:cTn>
                              </p:par>
                            </p:childTnLst>
                          </p:cTn>
                        </p:par>
                        <p:par>
                          <p:cTn id="73" fill="hold">
                            <p:stCondLst>
                              <p:cond delay="4830"/>
                            </p:stCondLst>
                            <p:childTnLst>
                              <p:par>
                                <p:cTn id="74" presetID="53" presetClass="entr" presetSubtype="16" fill="hold" grpId="0" nodeType="afterEffect">
                                  <p:stCondLst>
                                    <p:cond delay="0"/>
                                  </p:stCondLst>
                                  <p:iterate type="lt">
                                    <p:tmPct val="10000"/>
                                  </p:iterate>
                                  <p:childTnLst>
                                    <p:set>
                                      <p:cBhvr>
                                        <p:cTn id="75" dur="1" fill="hold">
                                          <p:stCondLst>
                                            <p:cond delay="0"/>
                                          </p:stCondLst>
                                        </p:cTn>
                                        <p:tgtEl>
                                          <p:spTgt spid="17"/>
                                        </p:tgtEl>
                                        <p:attrNameLst>
                                          <p:attrName>style.visibility</p:attrName>
                                        </p:attrNameLst>
                                      </p:cBhvr>
                                      <p:to>
                                        <p:strVal val="visible"/>
                                      </p:to>
                                    </p:set>
                                    <p:anim calcmode="lin" valueType="num">
                                      <p:cBhvr>
                                        <p:cTn id="76" dur="100" fill="hold"/>
                                        <p:tgtEl>
                                          <p:spTgt spid="17"/>
                                        </p:tgtEl>
                                        <p:attrNameLst>
                                          <p:attrName>ppt_w</p:attrName>
                                        </p:attrNameLst>
                                      </p:cBhvr>
                                      <p:tavLst>
                                        <p:tav tm="0">
                                          <p:val>
                                            <p:fltVal val="0"/>
                                          </p:val>
                                        </p:tav>
                                        <p:tav tm="100000">
                                          <p:val>
                                            <p:strVal val="#ppt_w"/>
                                          </p:val>
                                        </p:tav>
                                      </p:tavLst>
                                    </p:anim>
                                    <p:anim calcmode="lin" valueType="num">
                                      <p:cBhvr>
                                        <p:cTn id="77" dur="100" fill="hold"/>
                                        <p:tgtEl>
                                          <p:spTgt spid="17"/>
                                        </p:tgtEl>
                                        <p:attrNameLst>
                                          <p:attrName>ppt_h</p:attrName>
                                        </p:attrNameLst>
                                      </p:cBhvr>
                                      <p:tavLst>
                                        <p:tav tm="0">
                                          <p:val>
                                            <p:fltVal val="0"/>
                                          </p:val>
                                        </p:tav>
                                        <p:tav tm="100000">
                                          <p:val>
                                            <p:strVal val="#ppt_h"/>
                                          </p:val>
                                        </p:tav>
                                      </p:tavLst>
                                    </p:anim>
                                    <p:animEffect transition="in" filter="fade">
                                      <p:cBhvr>
                                        <p:cTn id="78" dur="1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www.freeppt7.com">
  <a:themeElements>
    <a:clrScheme name="自定义 98">
      <a:dk1>
        <a:sysClr val="windowText" lastClr="000000"/>
      </a:dk1>
      <a:lt1>
        <a:sysClr val="window" lastClr="FFFFFF"/>
      </a:lt1>
      <a:dk2>
        <a:srgbClr val="4E3B30"/>
      </a:dk2>
      <a:lt2>
        <a:srgbClr val="FBEEC9"/>
      </a:lt2>
      <a:accent1>
        <a:srgbClr val="F4C373"/>
      </a:accent1>
      <a:accent2>
        <a:srgbClr val="8BB7D3"/>
      </a:accent2>
      <a:accent3>
        <a:srgbClr val="F4C373"/>
      </a:accent3>
      <a:accent4>
        <a:srgbClr val="8BB7D3"/>
      </a:accent4>
      <a:accent5>
        <a:srgbClr val="F4C373"/>
      </a:accent5>
      <a:accent6>
        <a:srgbClr val="8BB7D3"/>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TotalTime>
  <Words>1690</Words>
  <Application>Microsoft Office PowerPoint</Application>
  <PresentationFormat>自定义</PresentationFormat>
  <Paragraphs>225</Paragraphs>
  <Slides>24</Slides>
  <Notes>16</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24</vt:i4>
      </vt:variant>
    </vt:vector>
  </HeadingPairs>
  <TitlesOfParts>
    <vt:vector size="34" baseType="lpstr">
      <vt:lpstr>Arial Unicode MS</vt:lpstr>
      <vt:lpstr>Impact MT Std</vt:lpstr>
      <vt:lpstr>方正正黑简体</vt:lpstr>
      <vt:lpstr>锐字云字库美黑体1.0</vt:lpstr>
      <vt:lpstr>微软雅黑</vt:lpstr>
      <vt:lpstr>Agency FB</vt:lpstr>
      <vt:lpstr>Arial</vt:lpstr>
      <vt:lpstr>Calibri</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宇 之灵</cp:lastModifiedBy>
  <cp:revision>15</cp:revision>
  <dcterms:created xsi:type="dcterms:W3CDTF">2017-06-18T09:47:48Z</dcterms:created>
  <dcterms:modified xsi:type="dcterms:W3CDTF">2020-12-14T00:09:51Z</dcterms:modified>
</cp:coreProperties>
</file>