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9" r:id="rId3"/>
    <p:sldId id="257" r:id="rId4"/>
    <p:sldId id="258" r:id="rId5"/>
    <p:sldId id="263" r:id="rId6"/>
    <p:sldId id="264" r:id="rId7"/>
    <p:sldId id="266" r:id="rId8"/>
    <p:sldId id="265" r:id="rId9"/>
    <p:sldId id="259" r:id="rId10"/>
    <p:sldId id="267" r:id="rId11"/>
    <p:sldId id="279" r:id="rId12"/>
    <p:sldId id="282" r:id="rId13"/>
    <p:sldId id="280" r:id="rId14"/>
    <p:sldId id="281" r:id="rId15"/>
    <p:sldId id="260" r:id="rId16"/>
    <p:sldId id="271" r:id="rId17"/>
    <p:sldId id="283" r:id="rId18"/>
    <p:sldId id="284" r:id="rId19"/>
    <p:sldId id="285" r:id="rId20"/>
    <p:sldId id="261" r:id="rId21"/>
    <p:sldId id="275" r:id="rId22"/>
    <p:sldId id="286" r:id="rId23"/>
    <p:sldId id="287" r:id="rId24"/>
    <p:sldId id="288" r:id="rId25"/>
    <p:sldId id="290" r:id="rId26"/>
    <p:sldId id="304" r:id="rId27"/>
    <p:sldId id="305" r:id="rId28"/>
    <p:sldId id="306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D6E"/>
    <a:srgbClr val="E5E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900" autoAdjust="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98EA23-4705-4949-9F25-022FF59BE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66BD2B9-7A78-48EA-854F-A85F693CA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F8C85F-2426-40E7-A7ED-62C2B2DC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E8010E-F413-4EAF-AC97-0CF5A3C92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BDFFA9-B1C7-4844-8DD6-593010B76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C2AB73D-7672-405A-843A-6363CB668B8B}"/>
              </a:ext>
            </a:extLst>
          </p:cNvPr>
          <p:cNvSpPr txBox="1">
            <a:spLocks/>
          </p:cNvSpPr>
          <p:nvPr userDrawn="1"/>
        </p:nvSpPr>
        <p:spPr>
          <a:xfrm>
            <a:off x="1905000" y="3864787"/>
            <a:ext cx="1948207" cy="1294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版权声明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b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b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在熊猫办公出售的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不得将熊猫办公的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00" spc="1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6="http://schemas.microsoft.com/office/drawing/2014/main"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8F9C33-C85B-4E48-B070-08253B56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60DB8F2-2D02-4311-9443-B78A9DD04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AAC138-AFC0-4AC5-A995-6F5EE1F8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1539FF-9194-48E1-9E46-C884920C5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6CA868-55B4-407F-96EF-DE8F1E3D9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16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6="http://schemas.microsoft.com/office/drawing/2014/main"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907C32E-141C-4520-8EAB-C30CD05E8C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B70EDFE-FCC8-49D8-9FB7-F5ED185AC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2D0196-8A8F-44FA-80CE-A60B4BF9F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58216F-DAE9-4B16-9B74-15B93D37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229968-72C2-498A-A287-61705650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38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6="http://schemas.microsoft.com/office/drawing/2014/main" xmlns="">
      <p:transition spd="slow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264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51829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2020/12/15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61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2020/12/15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40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06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5DC85-980A-420C-989A-4FFEBA5F0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B777FB-69AE-4A77-ABBC-F9F7797B8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A77060-69F3-4030-AACA-005F34C5BE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BE6DF2-3D1A-4C92-B330-2BF347EF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DFC5C1-4704-4D71-B6F1-CB77D91A1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1A0CBAE3-EE57-4502-834C-6BFD116E2BFC}"/>
              </a:ext>
            </a:extLst>
          </p:cNvPr>
          <p:cNvSpPr txBox="1">
            <a:spLocks/>
          </p:cNvSpPr>
          <p:nvPr userDrawn="1"/>
        </p:nvSpPr>
        <p:spPr>
          <a:xfrm>
            <a:off x="1905000" y="3864787"/>
            <a:ext cx="1948207" cy="1294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版权声明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b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b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在熊猫办公出售的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不得将熊猫办公的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00" spc="1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4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6="http://schemas.microsoft.com/office/drawing/2014/main"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FC6D9A-6578-4D42-B547-33F869FC8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FFC1CE-7FA4-431B-B6A9-6509DA44A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F6D874-CDC0-4214-A26A-0A43519C3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3024EA-D0BA-43C5-83A0-9E629C449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EA081E-9C66-419D-919B-961795AF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9B71C674-E1DD-43C9-876C-61EE2D40F361}"/>
              </a:ext>
            </a:extLst>
          </p:cNvPr>
          <p:cNvSpPr txBox="1">
            <a:spLocks/>
          </p:cNvSpPr>
          <p:nvPr userDrawn="1"/>
        </p:nvSpPr>
        <p:spPr>
          <a:xfrm>
            <a:off x="1633193" y="2134141"/>
            <a:ext cx="1948207" cy="1294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版权声明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b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b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在熊猫办公出售的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不得将熊猫办公的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00" spc="1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1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6="http://schemas.microsoft.com/office/drawing/2014/main"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040528-897F-4825-B0BD-BE9E87A4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D75EE8-3776-41DF-8F3C-7827D3716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E10AAB-3652-4F7C-BB0C-F43196C41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F22413-B43A-408F-B8A5-FD50E92434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E039AEF-C575-4572-8CE0-D33CE5F31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59BB962-232E-417C-99F4-094F9B8AD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89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6="http://schemas.microsoft.com/office/drawing/2014/main"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2D3B74-69FC-4EAB-BC6B-E5BFC7954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47F34D-9617-4B00-AF60-0CEAE7AC8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239D735-C758-4217-B15C-88FC00145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9CCCA70-624B-409F-8B0C-061D0BD637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B49445A-B7D3-4E05-8BF2-E184CA521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CFD1275-12C0-427E-9B28-D56AC328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56EDB88-E88C-4437-A140-703B0E70F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C910CFF-57E1-4375-B7DE-74AA44ECD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231555" y="5869444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534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6="http://schemas.microsoft.com/office/drawing/2014/main"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34A47E-7E9F-4A0E-AD7E-39A1C9A82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C33D19-B3D8-408D-9C6D-1FDF2A908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4144762-58D1-4C10-B9D7-5FBB313BF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E6B47E8-5573-4DFD-BE71-B1A6B290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88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6="http://schemas.microsoft.com/office/drawing/2014/main"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01A57FE-D12E-4909-A38E-AFF31382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6BC6A50-E5CC-44DE-AA1D-78904E14F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E61823-E1A0-4842-AFDB-D5B094456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99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6="http://schemas.microsoft.com/office/drawing/2014/main"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E006C0-B9A3-4599-BBCC-157207D3F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ACB926-5B97-406B-A634-C8F1840B9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0D93A5-110F-4D48-B730-9D3F60771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9318F3B-1CF6-492D-B32C-BABDBFDC48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6CA614B-0C52-466E-BF5B-1B80FFA04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C7AA0A-AB23-41BF-B94C-9BBDCF82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01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6="http://schemas.microsoft.com/office/drawing/2014/main"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3D2268-48A2-4EE7-B1D3-58DCBE502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6ADD3CC-44FB-4368-AEAD-913F358DD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021B1D6-A197-4D2B-AD5D-45D480DF5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FB2EAB-4B83-4C7A-8E7E-C747E508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DEEF2A-25E2-4F03-A763-B3980BD63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820F90-243B-4399-97FD-B5C4310FA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54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6="http://schemas.microsoft.com/office/drawing/2014/main"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7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6="http://schemas.microsoft.com/office/drawing/2014/main"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42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https://www.freeppt7.com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https://www.freeppt7.com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A891FBE-3F3E-4C7A-B014-025252211C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201" y="789906"/>
            <a:ext cx="1295400" cy="13879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DA4B1BB-4A47-4FEF-B7F4-9DF59D19E5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"/>
          <a:stretch/>
        </p:blipFill>
        <p:spPr>
          <a:xfrm>
            <a:off x="6449900" y="0"/>
            <a:ext cx="5756526" cy="50129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76A4E9E-5F0C-48D5-A808-ED64783BC1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flipH="1">
            <a:off x="0" y="5587999"/>
            <a:ext cx="12189432" cy="12695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>
            <a:off x="433010" y="3755367"/>
            <a:ext cx="2565400" cy="151130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FC03E3A7-0023-49D0-B5E2-550BED71A2C8}"/>
              </a:ext>
            </a:extLst>
          </p:cNvPr>
          <p:cNvSpPr txBox="1"/>
          <p:nvPr/>
        </p:nvSpPr>
        <p:spPr>
          <a:xfrm>
            <a:off x="4630476" y="1063115"/>
            <a:ext cx="1661993" cy="5159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Free </a:t>
            </a:r>
          </a:p>
          <a:p>
            <a:r>
              <a:rPr lang="en-US" altLang="zh-CN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PPT Templates</a:t>
            </a:r>
            <a:endParaRPr lang="ko-KR" altLang="en-US" sz="4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7B283D7-D3DF-48A6-B6CA-AFC06B24D9EB}"/>
              </a:ext>
            </a:extLst>
          </p:cNvPr>
          <p:cNvGrpSpPr/>
          <p:nvPr/>
        </p:nvGrpSpPr>
        <p:grpSpPr>
          <a:xfrm>
            <a:off x="5461473" y="4469823"/>
            <a:ext cx="470948" cy="1492652"/>
            <a:chOff x="5029200" y="4252444"/>
            <a:chExt cx="470948" cy="1127262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94FDD56B-F827-4C6E-B070-F1BAC67E7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9200" y="4252444"/>
              <a:ext cx="470948" cy="1127262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1DA453B-E1AC-4023-96BD-1E73A4177F6B}"/>
                </a:ext>
              </a:extLst>
            </p:cNvPr>
            <p:cNvSpPr txBox="1"/>
            <p:nvPr/>
          </p:nvSpPr>
          <p:spPr>
            <a:xfrm>
              <a:off x="5049231" y="4400276"/>
              <a:ext cx="415498" cy="79730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1500" dirty="0">
                  <a:solidFill>
                    <a:srgbClr val="E5E3E4"/>
                  </a:solidFill>
                  <a:cs typeface="+mn-ea"/>
                  <a:sym typeface="+mn-lt"/>
                </a:rPr>
                <a:t>Jpppt.com</a:t>
              </a:r>
              <a:endParaRPr lang="zh-CN" altLang="en-US" sz="1500" dirty="0">
                <a:solidFill>
                  <a:srgbClr val="E5E3E4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9CFB68AE-B307-48BC-A723-3E5DC67FFC7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000612" y="1313515"/>
            <a:ext cx="1477329" cy="105506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A1127B2-0D2F-4C8E-8E6E-A8110E40493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2184531" y="1828883"/>
            <a:ext cx="617479" cy="440985"/>
          </a:xfrm>
          <a:prstGeom prst="rect">
            <a:avLst/>
          </a:prstGeom>
        </p:spPr>
      </p:pic>
      <p:sp>
        <p:nvSpPr>
          <p:cNvPr id="23" name="TextBox 8">
            <a:extLst>
              <a:ext uri="{FF2B5EF4-FFF2-40B4-BE49-F238E27FC236}">
                <a16:creationId xmlns:a16="http://schemas.microsoft.com/office/drawing/2014/main" id="{FA9FA4FF-4D4D-42BF-94DB-B10A08630270}"/>
              </a:ext>
            </a:extLst>
          </p:cNvPr>
          <p:cNvSpPr txBox="1"/>
          <p:nvPr/>
        </p:nvSpPr>
        <p:spPr>
          <a:xfrm>
            <a:off x="4080411" y="1145960"/>
            <a:ext cx="430887" cy="391077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Subtitle of Your Presentation。</a:t>
            </a:r>
            <a:endParaRPr lang="ko-KR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3">
            <a:hlinkClick r:id="rId10"/>
            <a:extLst>
              <a:ext uri="{FF2B5EF4-FFF2-40B4-BE49-F238E27FC236}">
                <a16:creationId xmlns:a16="http://schemas.microsoft.com/office/drawing/2014/main" id="{2F70B1BD-BFF5-41FC-8890-37F6000B6D6B}"/>
              </a:ext>
            </a:extLst>
          </p:cNvPr>
          <p:cNvSpPr txBox="1"/>
          <p:nvPr/>
        </p:nvSpPr>
        <p:spPr>
          <a:xfrm>
            <a:off x="7019819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1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:a14="http://schemas.microsoft.com/office/drawing/2010/main" xmlns:a16="http://schemas.microsoft.com/office/drawing/2014/main"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12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78502 0.58796 L 0.78502 0.58796 C 0.78411 0.58009 0.78333 0.57222 0.78229 0.56435 C 0.78203 0.56203 0.78138 0.55972 0.78099 0.5574 C 0.78047 0.55393 0.77943 0.5449 0.77838 0.54097 C 0.77773 0.53842 0.77656 0.53634 0.77578 0.53402 C 0.77526 0.53171 0.775 0.52916 0.77448 0.52708 C 0.77239 0.5199 0.76979 0.51643 0.76653 0.51065 C 0.76614 0.50833 0.76614 0.50532 0.76523 0.5037 C 0.76302 0.49953 0.75989 0.49745 0.75729 0.49421 C 0.75221 0.48819 0.75482 0.49051 0.74948 0.48727 C 0.73971 0.47569 0.74466 0.47893 0.73489 0.47546 C 0.73359 0.47407 0.73242 0.47199 0.73099 0.47083 C 0.72513 0.46643 0.72695 0.47083 0.72174 0.4662 C 0.71276 0.4581 0.72357 0.46412 0.71263 0.45926 C 0.71081 0.45764 0.70924 0.45555 0.70729 0.4544 C 0.70521 0.45324 0.70299 0.45301 0.70078 0.45208 C 0.69844 0.45115 0.69388 0.4493 0.69153 0.44745 C 0.68971 0.44606 0.68802 0.44421 0.68633 0.44282 C 0.68203 0.43958 0.68073 0.44027 0.67578 0.43819 C 0.67435 0.4375 0.67318 0.43634 0.67174 0.43588 C 0.67005 0.43495 0.66823 0.43426 0.66653 0.43333 C 0.66523 0.43287 0.66393 0.43148 0.66263 0.43102 C 0.6595 0.43009 0.65638 0.42963 0.65338 0.4287 C 0.65156 0.42824 0.64987 0.42639 0.64818 0.42639 C 0.61002 0.425 0.57174 0.42477 0.53359 0.42407 C 0.52005 0.42338 0.50638 0.42477 0.49284 0.42176 C 0.49153 0.42152 0.49206 0.4169 0.49153 0.41481 C 0.49023 0.40949 0.48555 0.39352 0.48359 0.39143 C 0.48099 0.38819 0.47799 0.38588 0.47578 0.38194 C 0.47448 0.37963 0.47318 0.37708 0.47174 0.375 C 0.47057 0.37315 0.46914 0.37199 0.46784 0.37037 C 0.46601 0.36805 0.46432 0.36551 0.46263 0.36319 C 0.46002 0.35995 0.45729 0.35694 0.45469 0.35393 C 0.45338 0.35231 0.45221 0.35 0.45078 0.3493 C 0.43476 0.33981 0.45091 0.34838 0.43489 0.34213 C 0.43359 0.34166 0.43242 0.34027 0.43099 0.33981 C 0.42799 0.33865 0.42487 0.33819 0.42174 0.3375 C 0.41302 0.33217 0.42239 0.33727 0.40599 0.33287 C 0.40416 0.3324 0.4026 0.33078 0.40078 0.33055 C 0.38385 0.32708 0.38607 0.33009 0.37305 0.32592 C 0.37135 0.32523 0.36966 0.32407 0.36784 0.32338 C 0.35338 0.31944 0.36015 0.32315 0.34948 0.31875 C 0.34596 0.31736 0.34245 0.31527 0.33893 0.31412 L 0.31914 0.30717 C 0.31693 0.30625 0.31471 0.30578 0.31263 0.30486 C 0.30469 0.30115 0.30911 0.30301 0.29948 0.3 C 0.29805 0.2993 0.29687 0.29838 0.29544 0.29768 C 0.29284 0.29676 0.2901 0.29676 0.28763 0.29537 C 0.28568 0.29444 0.28411 0.29213 0.28229 0.29074 C 0.28099 0.28981 0.27956 0.28958 0.27838 0.28842 C 0.27695 0.28703 0.27591 0.28495 0.27448 0.28379 C 0.27187 0.28171 0.26914 0.28055 0.26653 0.27893 L 0.25859 0.2743 C 0.25729 0.27361 0.25586 0.27338 0.25469 0.27199 C 0.24922 0.26551 0.25221 0.26805 0.24544 0.26504 C 0.23646 0.25416 0.24062 0.2574 0.23359 0.25324 C 0.2319 0.25092 0.23008 0.24884 0.22838 0.24629 C 0.22747 0.2449 0.22682 0.24282 0.22578 0.24166 C 0.22461 0.24027 0.22305 0.24027 0.22174 0.23935 C 0.22005 0.23796 0.21823 0.23634 0.21653 0.23449 C 0.2151 0.2331 0.21393 0.23125 0.21263 0.22986 C 0.21094 0.22824 0.20898 0.22685 0.20729 0.22523 C 0.20599 0.22384 0.20482 0.22176 0.20338 0.2206 C 0.20208 0.21944 0.20078 0.21898 0.19948 0.21828 C 0.19805 0.21666 0.19687 0.21458 0.19544 0.21342 C 0.19375 0.21227 0.19193 0.21203 0.19023 0.21111 C 0.18893 0.21041 0.1875 0.20972 0.18633 0.20879 C 0.1845 0.2074 0.18281 0.20532 0.18099 0.20416 C 0.1793 0.20301 0.1776 0.20185 0.17578 0.20185 C 0.15247 0.20046 0.1293 0.20023 0.10599 0.19953 C 0.10469 0.19861 0.10338 0.19768 0.10208 0.19722 C 0.09635 0.19467 0.09349 0.19444 0.08763 0.19236 C 0.08581 0.1919 0.08411 0.19074 0.08229 0.19004 C 0.07969 0.18912 0.07708 0.18865 0.07448 0.18773 C 0.07305 0.18703 0.07174 0.18611 0.07044 0.18541 C 0.05885 0.17963 0.0707 0.18634 0.06133 0.18078 C 0.05989 0.17847 0.05872 0.17592 0.05729 0.17384 C 0.05612 0.17199 0.05443 0.17106 0.05338 0.16898 C 0.0513 0.16481 0.04987 0.15972 0.04805 0.15509 L 0.04544 0.14791 C 0.04479 0.14328 0.04401 0.13634 0.04284 0.13171 C 0.04206 0.12847 0.04114 0.12546 0.04023 0.12222 C 0.03971 0.11828 0.03945 0.11435 0.03893 0.11065 C 0.03854 0.1081 0.03789 0.10602 0.03763 0.10347 C 0.03698 0.09815 0.03698 0.09259 0.03633 0.08727 C 0.03515 0.07916 0.03333 0.07106 0.03099 0.06389 C 0.03021 0.06134 0.0293 0.05902 0.02838 0.05671 C 0.02239 0.02477 0.0289 0.0574 0.02305 0.03333 C 0.02252 0.03102 0.02213 0.0287 0.02174 0.02639 C 0.02135 0.02315 0.02122 0.0199 0.02044 0.0169 C 0.01979 0.01435 0.01888 0.01203 0.01784 0.00995 L 0.01133 -0.00162 L 0.01133 -0.00162 " pathEditMode="relative" ptsTypes="AAAAAAAAAAAAAAAAAAAAAAAAAAAAAAAAAAAAAAAAAAAAAAAAAAAAAAAAAAAAAAAAAAAAAAAAAAAAAAAAAAAAAAAAAAAAAA">
                                      <p:cBhvr>
                                        <p:cTn id="2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67187 0.51736 L 0.67187 0.51736 C 0.67044 0.51042 0.6694 0.50324 0.66784 0.49653 C 0.66718 0.49306 0.66588 0.49028 0.66523 0.48704 C 0.66458 0.48403 0.66471 0.48056 0.66393 0.47778 C 0.6625 0.47269 0.66041 0.46829 0.65859 0.46366 C 0.65677 0.4588 0.65416 0.45139 0.65208 0.44722 C 0.64961 0.44236 0.64622 0.43866 0.64414 0.43334 C 0.64218 0.42801 0.64153 0.42547 0.63893 0.42153 C 0.63372 0.41412 0.63567 0.41991 0.63099 0.40996 C 0.62995 0.40764 0.62942 0.40486 0.62838 0.40278 C 0.62591 0.39792 0.62317 0.39352 0.62044 0.38889 C 0.61914 0.38635 0.61836 0.38264 0.61653 0.38172 L 0.61133 0.3794 C 0.60169 0.36806 0.6138 0.38195 0.60208 0.37014 C 0.60065 0.36875 0.59961 0.36644 0.59817 0.36528 C 0.59648 0.36412 0.59453 0.36412 0.59284 0.36297 C 0.59101 0.36181 0.58945 0.35972 0.58763 0.35834 C 0.58633 0.35741 0.58489 0.35718 0.58359 0.35602 C 0.58229 0.35486 0.58125 0.35232 0.57968 0.35139 C 0.5763 0.34908 0.57265 0.34861 0.56914 0.34676 C 0.56784 0.34584 0.56653 0.34491 0.56523 0.34422 C 0.56015 0.34213 0.55468 0.34097 0.54948 0.33959 C 0.54127 0.33496 0.54961 0.33935 0.53633 0.33496 C 0.5345 0.33449 0.53281 0.3331 0.53099 0.33264 C 0.52669 0.33148 0.52226 0.33125 0.51784 0.33033 C 0.50807 0.32801 0.51458 0.32847 0.50599 0.3257 C 0.49804 0.32292 0.49049 0.32222 0.48229 0.32084 C 0.47825 0.29167 0.48346 0.32801 0.47968 0.30463 C 0.47916 0.30139 0.47903 0.29815 0.47838 0.29514 C 0.47773 0.2919 0.47656 0.28912 0.47578 0.28588 C 0.47526 0.28357 0.47526 0.28079 0.47448 0.27871 C 0.47343 0.27616 0.47187 0.27408 0.47044 0.27176 C 0.46797 0.25834 0.47096 0.27084 0.46523 0.25764 C 0.46328 0.25324 0.46263 0.24676 0.46002 0.24375 C 0.45859 0.24213 0.45729 0.24074 0.45599 0.23912 C 0.45429 0.23681 0.4526 0.23403 0.45078 0.23195 C 0.44961 0.23079 0.44817 0.23056 0.44687 0.22963 C 0.44596 0.22732 0.44531 0.22454 0.44414 0.22269 C 0.44166 0.21806 0.43945 0.2176 0.43633 0.21574 L 0.42838 0.20625 C 0.42708 0.20463 0.42591 0.20255 0.42448 0.20162 C 0.42317 0.20093 0.42174 0.20047 0.42044 0.19931 C 0.40468 0.18519 0.42617 0.20301 0.41393 0.18982 C 0.41276 0.18866 0.4112 0.18866 0.41002 0.1875 C 0.40859 0.18635 0.40742 0.18403 0.40599 0.18287 C 0.40429 0.18172 0.40247 0.18148 0.40078 0.18056 C 0.39948 0.17986 0.39817 0.17894 0.39687 0.17824 C 0.39336 0.17639 0.38971 0.17547 0.38633 0.17361 C 0.37721 0.16806 0.38841 0.17454 0.37578 0.16875 C 0.37435 0.16829 0.37317 0.16713 0.37187 0.16644 C 0.36562 0.16366 0.36276 0.16389 0.35599 0.16181 C 0.35377 0.16111 0.35156 0.16042 0.34948 0.15949 C 0.34765 0.1588 0.34596 0.15718 0.34414 0.15718 C 0.32708 0.15579 0.31002 0.15556 0.29284 0.15486 C 0.28229 0.14861 0.29205 0.15371 0.26914 0.15023 C 0.26562 0.14954 0.26211 0.14838 0.25859 0.14769 C 0.25299 0.14676 0.24726 0.1463 0.24153 0.14537 C 0.24023 0.14468 0.2388 0.14422 0.23763 0.14306 C 0.2362 0.1419 0.23515 0.13959 0.23359 0.13843 C 0.22851 0.13449 0.22578 0.13773 0.22044 0.13148 C 0.20833 0.1169 0.2233 0.13542 0.21393 0.12199 C 0.21263 0.12037 0.21133 0.11898 0.21002 0.11736 C 0.20677 0.1088 0.20403 0.10232 0.20208 0.09167 C 0.20169 0.08935 0.20156 0.08658 0.20078 0.08449 C 0.19974 0.08195 0.19817 0.07986 0.19687 0.07755 C 0.1931 0.05764 0.1983 0.08195 0.19284 0.06597 C 0.19218 0.06366 0.19218 0.06111 0.19153 0.0588 C 0.18997 0.05394 0.18802 0.04954 0.18633 0.04491 L 0.18359 0.03773 C 0.18281 0.03542 0.18229 0.03241 0.18099 0.03079 L 0.17317 0.02153 L 0.16914 0.01667 C 0.16784 0.01528 0.1664 0.01412 0.16523 0.01204 C 0.16432 0.01042 0.1638 0.0081 0.16263 0.00741 C 0.15924 0.0051 0.15208 0.00278 0.15208 0.00278 C 0.15078 0.00116 0.14961 -0.00092 0.14817 -0.00208 C 0.14401 -0.00532 0.13932 -0.00694 0.13502 -0.00903 C 0.13112 -0.0125 0.12734 -0.0162 0.12317 -0.01828 C 0.12096 -0.01944 0.11875 -0.0199 0.11653 -0.0206 C 0.11484 -0.02129 0.11302 -0.02222 0.11133 -0.02291 L 0.02187 -0.0206 C 0.01601 -0.02037 0.01146 -0.0169 0.00599 -0.01365 C 0.00468 -0.01296 0.00325 -0.01273 0.00208 -0.01134 C -0.00222 -0.00625 -0.00026 -0.00671 -0.00313 -0.00671 L -0.00313 -0.00671 " pathEditMode="relative" ptsTypes="AAAAAAAAAAAAAAAAAAAAAAAAAAAAAAAAAAAAAAAAAAAAAAAAAAAAAAAAAAAAAAAAAAAAAAAAAAAAAAAAAAAAAA">
                                      <p:cBhvr>
                                        <p:cTn id="2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" dur="37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4D6E"/>
                                      </p:to>
                                    </p:animClr>
                                    <p:animClr clrSpc="rgb" dir="cw">
                                      <p:cBhvr>
                                        <p:cTn id="39" dur="37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4D6E"/>
                                      </p:to>
                                    </p:animClr>
                                    <p:set>
                                      <p:cBhvr>
                                        <p:cTn id="40" dur="37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37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125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12F392E6-5F28-4A33-9D85-C8385EF9447A}"/>
              </a:ext>
            </a:extLst>
          </p:cNvPr>
          <p:cNvSpPr txBox="1"/>
          <p:nvPr/>
        </p:nvSpPr>
        <p:spPr>
          <a:xfrm>
            <a:off x="557764" y="161301"/>
            <a:ext cx="2637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The title text</a:t>
            </a:r>
          </a:p>
        </p:txBody>
      </p:sp>
      <p:sp>
        <p:nvSpPr>
          <p:cNvPr id="27" name="矩形: 剪去对角 26">
            <a:extLst>
              <a:ext uri="{FF2B5EF4-FFF2-40B4-BE49-F238E27FC236}">
                <a16:creationId xmlns:a16="http://schemas.microsoft.com/office/drawing/2014/main" id="{6E9B5C3F-F006-408B-A77C-AFDAFF66D05D}"/>
              </a:ext>
            </a:extLst>
          </p:cNvPr>
          <p:cNvSpPr/>
          <p:nvPr/>
        </p:nvSpPr>
        <p:spPr>
          <a:xfrm>
            <a:off x="320505" y="142493"/>
            <a:ext cx="2763153" cy="589095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剪去对角 27">
            <a:extLst>
              <a:ext uri="{FF2B5EF4-FFF2-40B4-BE49-F238E27FC236}">
                <a16:creationId xmlns:a16="http://schemas.microsoft.com/office/drawing/2014/main" id="{63D0A32D-8C8C-45D6-B35D-D67090E507A7}"/>
              </a:ext>
            </a:extLst>
          </p:cNvPr>
          <p:cNvSpPr/>
          <p:nvPr/>
        </p:nvSpPr>
        <p:spPr>
          <a:xfrm>
            <a:off x="376342" y="85390"/>
            <a:ext cx="2763153" cy="589095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8C451B5-662E-440E-AC54-B97C8826AD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809" y="-2624"/>
            <a:ext cx="3860191" cy="68580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29D3AC62-B305-43F9-9632-1357B3C71E70}"/>
              </a:ext>
            </a:extLst>
          </p:cNvPr>
          <p:cNvSpPr txBox="1"/>
          <p:nvPr/>
        </p:nvSpPr>
        <p:spPr>
          <a:xfrm>
            <a:off x="7505220" y="2266213"/>
            <a:ext cx="523220" cy="42330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edit your text title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A384D3A-D083-4ED4-8E41-A95B6ACBD9BB}"/>
              </a:ext>
            </a:extLst>
          </p:cNvPr>
          <p:cNvSpPr txBox="1"/>
          <p:nvPr/>
        </p:nvSpPr>
        <p:spPr>
          <a:xfrm>
            <a:off x="5001369" y="2266214"/>
            <a:ext cx="2169825" cy="35061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enter text content, click here to enter text content. Click here to enter the text.</a:t>
            </a:r>
          </a:p>
          <a:p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86451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12" dur="1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12F392E6-5F28-4A33-9D85-C8385EF9447A}"/>
              </a:ext>
            </a:extLst>
          </p:cNvPr>
          <p:cNvSpPr txBox="1"/>
          <p:nvPr/>
        </p:nvSpPr>
        <p:spPr>
          <a:xfrm>
            <a:off x="557764" y="161301"/>
            <a:ext cx="2512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The title text</a:t>
            </a:r>
          </a:p>
        </p:txBody>
      </p:sp>
      <p:sp>
        <p:nvSpPr>
          <p:cNvPr id="27" name="矩形: 剪去对角 26">
            <a:extLst>
              <a:ext uri="{FF2B5EF4-FFF2-40B4-BE49-F238E27FC236}">
                <a16:creationId xmlns:a16="http://schemas.microsoft.com/office/drawing/2014/main" id="{6E9B5C3F-F006-408B-A77C-AFDAFF66D05D}"/>
              </a:ext>
            </a:extLst>
          </p:cNvPr>
          <p:cNvSpPr/>
          <p:nvPr/>
        </p:nvSpPr>
        <p:spPr>
          <a:xfrm>
            <a:off x="320505" y="142493"/>
            <a:ext cx="2763153" cy="589095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剪去对角 27">
            <a:extLst>
              <a:ext uri="{FF2B5EF4-FFF2-40B4-BE49-F238E27FC236}">
                <a16:creationId xmlns:a16="http://schemas.microsoft.com/office/drawing/2014/main" id="{63D0A32D-8C8C-45D6-B35D-D67090E507A7}"/>
              </a:ext>
            </a:extLst>
          </p:cNvPr>
          <p:cNvSpPr/>
          <p:nvPr/>
        </p:nvSpPr>
        <p:spPr>
          <a:xfrm>
            <a:off x="376342" y="85390"/>
            <a:ext cx="2763153" cy="589095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9CE5494-CB23-47EB-9251-1BB90097A4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968" y="1340902"/>
            <a:ext cx="5193632" cy="5193632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0DF982DA-FCE3-49C9-86F4-F491CB8C429E}"/>
              </a:ext>
            </a:extLst>
          </p:cNvPr>
          <p:cNvGrpSpPr/>
          <p:nvPr/>
        </p:nvGrpSpPr>
        <p:grpSpPr>
          <a:xfrm>
            <a:off x="70725" y="2113878"/>
            <a:ext cx="4274550" cy="4274550"/>
            <a:chOff x="70725" y="2113878"/>
            <a:chExt cx="4274550" cy="427455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C62FF837-678D-4426-A6CE-B531CD25F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25" y="2113878"/>
              <a:ext cx="4274550" cy="4274550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1D92684-F3E8-496C-81E8-F1D575CC806E}"/>
                </a:ext>
              </a:extLst>
            </p:cNvPr>
            <p:cNvSpPr txBox="1"/>
            <p:nvPr/>
          </p:nvSpPr>
          <p:spPr>
            <a:xfrm>
              <a:off x="2115667" y="2729315"/>
              <a:ext cx="954107" cy="332802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enter text content, click here to enter text content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14D9951-340D-47ED-9E61-6B0C0F3AE6C8}"/>
              </a:ext>
            </a:extLst>
          </p:cNvPr>
          <p:cNvGrpSpPr/>
          <p:nvPr/>
        </p:nvGrpSpPr>
        <p:grpSpPr>
          <a:xfrm>
            <a:off x="2828919" y="2128966"/>
            <a:ext cx="4274550" cy="4274550"/>
            <a:chOff x="2828919" y="2128966"/>
            <a:chExt cx="4274550" cy="427455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D0117DB-C3B8-47CE-A2FC-A7F55E9F2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8919" y="2128966"/>
              <a:ext cx="4274550" cy="4274550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C4AF2185-7A43-49B3-99B5-DA93EE709A10}"/>
                </a:ext>
              </a:extLst>
            </p:cNvPr>
            <p:cNvSpPr txBox="1"/>
            <p:nvPr/>
          </p:nvSpPr>
          <p:spPr>
            <a:xfrm>
              <a:off x="4796949" y="2729315"/>
              <a:ext cx="954107" cy="332802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enter text content, click here to enter text content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98E8891-ED61-4B6A-833F-B1A2FCF47777}"/>
              </a:ext>
            </a:extLst>
          </p:cNvPr>
          <p:cNvGrpSpPr/>
          <p:nvPr/>
        </p:nvGrpSpPr>
        <p:grpSpPr>
          <a:xfrm>
            <a:off x="5655270" y="2144054"/>
            <a:ext cx="4274550" cy="4274550"/>
            <a:chOff x="5655270" y="2144054"/>
            <a:chExt cx="4274550" cy="4274550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4E0282AC-6AE7-494F-B7DC-C3D44EE3C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5270" y="2144054"/>
              <a:ext cx="4274550" cy="4274550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A7FCB973-311E-4969-BF9A-D0C6EA3B9CF0}"/>
                </a:ext>
              </a:extLst>
            </p:cNvPr>
            <p:cNvSpPr txBox="1"/>
            <p:nvPr/>
          </p:nvSpPr>
          <p:spPr>
            <a:xfrm>
              <a:off x="7675160" y="2729315"/>
              <a:ext cx="954107" cy="332802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enter text content, click here to enter text content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5F884EE-1261-4622-9583-ADFC695D5D2D}"/>
              </a:ext>
            </a:extLst>
          </p:cNvPr>
          <p:cNvGrpSpPr/>
          <p:nvPr/>
        </p:nvGrpSpPr>
        <p:grpSpPr>
          <a:xfrm>
            <a:off x="1722254" y="1671267"/>
            <a:ext cx="994890" cy="999428"/>
            <a:chOff x="1722254" y="1671267"/>
            <a:chExt cx="994890" cy="99942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A842FF-018D-4129-972B-63720828B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2254" y="1671267"/>
              <a:ext cx="976484" cy="999428"/>
            </a:xfrm>
            <a:prstGeom prst="rect">
              <a:avLst/>
            </a:prstGeom>
          </p:spPr>
        </p:pic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FBAA8497-7EA8-4456-8E69-AA143A5C6B0E}"/>
                </a:ext>
              </a:extLst>
            </p:cNvPr>
            <p:cNvSpPr txBox="1"/>
            <p:nvPr/>
          </p:nvSpPr>
          <p:spPr>
            <a:xfrm>
              <a:off x="1918773" y="1862304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BA2196C-7D83-4120-A39A-BCFC2A696950}"/>
              </a:ext>
            </a:extLst>
          </p:cNvPr>
          <p:cNvGrpSpPr/>
          <p:nvPr/>
        </p:nvGrpSpPr>
        <p:grpSpPr>
          <a:xfrm>
            <a:off x="4475456" y="1644340"/>
            <a:ext cx="994890" cy="999428"/>
            <a:chOff x="1722254" y="1671267"/>
            <a:chExt cx="994890" cy="999428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C60449BE-0A58-49F7-8729-2D090C86F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2254" y="1671267"/>
              <a:ext cx="976484" cy="999428"/>
            </a:xfrm>
            <a:prstGeom prst="rect">
              <a:avLst/>
            </a:prstGeom>
          </p:spPr>
        </p:pic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8D1E3B16-7D1F-4D10-9E0B-4CDE08E50C5A}"/>
                </a:ext>
              </a:extLst>
            </p:cNvPr>
            <p:cNvSpPr txBox="1"/>
            <p:nvPr/>
          </p:nvSpPr>
          <p:spPr>
            <a:xfrm>
              <a:off x="1918773" y="1862304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B8E19C3C-2BC3-4796-A83D-FBE3B824B5AD}"/>
              </a:ext>
            </a:extLst>
          </p:cNvPr>
          <p:cNvGrpSpPr/>
          <p:nvPr/>
        </p:nvGrpSpPr>
        <p:grpSpPr>
          <a:xfrm>
            <a:off x="7295100" y="1671267"/>
            <a:ext cx="994890" cy="999428"/>
            <a:chOff x="1722254" y="1671267"/>
            <a:chExt cx="994890" cy="999428"/>
          </a:xfrm>
        </p:grpSpPr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0FB1E959-D39F-480B-97FD-90E122842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2254" y="1671267"/>
              <a:ext cx="976484" cy="999428"/>
            </a:xfrm>
            <a:prstGeom prst="rect">
              <a:avLst/>
            </a:prstGeom>
          </p:spPr>
        </p:pic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A984134E-46A7-413B-999B-D4729E853C25}"/>
                </a:ext>
              </a:extLst>
            </p:cNvPr>
            <p:cNvSpPr txBox="1"/>
            <p:nvPr/>
          </p:nvSpPr>
          <p:spPr>
            <a:xfrm>
              <a:off x="1918773" y="1862304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832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" y="17411"/>
            <a:ext cx="12189432" cy="685575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12F392E6-5F28-4A33-9D85-C8385EF9447A}"/>
              </a:ext>
            </a:extLst>
          </p:cNvPr>
          <p:cNvSpPr txBox="1"/>
          <p:nvPr/>
        </p:nvSpPr>
        <p:spPr>
          <a:xfrm>
            <a:off x="557764" y="161301"/>
            <a:ext cx="2525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The title text</a:t>
            </a:r>
          </a:p>
        </p:txBody>
      </p:sp>
      <p:sp>
        <p:nvSpPr>
          <p:cNvPr id="27" name="矩形: 剪去对角 26">
            <a:extLst>
              <a:ext uri="{FF2B5EF4-FFF2-40B4-BE49-F238E27FC236}">
                <a16:creationId xmlns:a16="http://schemas.microsoft.com/office/drawing/2014/main" id="{6E9B5C3F-F006-408B-A77C-AFDAFF66D05D}"/>
              </a:ext>
            </a:extLst>
          </p:cNvPr>
          <p:cNvSpPr/>
          <p:nvPr/>
        </p:nvSpPr>
        <p:spPr>
          <a:xfrm>
            <a:off x="320505" y="142493"/>
            <a:ext cx="2763153" cy="589095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剪去对角 27">
            <a:extLst>
              <a:ext uri="{FF2B5EF4-FFF2-40B4-BE49-F238E27FC236}">
                <a16:creationId xmlns:a16="http://schemas.microsoft.com/office/drawing/2014/main" id="{63D0A32D-8C8C-45D6-B35D-D67090E507A7}"/>
              </a:ext>
            </a:extLst>
          </p:cNvPr>
          <p:cNvSpPr/>
          <p:nvPr/>
        </p:nvSpPr>
        <p:spPr>
          <a:xfrm>
            <a:off x="376342" y="85390"/>
            <a:ext cx="2763153" cy="589095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CE012B5-D6F7-4AAB-B9CD-8188EE8064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589" y="3067268"/>
            <a:ext cx="4122821" cy="173736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E811745-CF67-48FF-BAB8-89E6C2B660CB}"/>
              </a:ext>
            </a:extLst>
          </p:cNvPr>
          <p:cNvSpPr/>
          <p:nvPr/>
        </p:nvSpPr>
        <p:spPr>
          <a:xfrm>
            <a:off x="8157410" y="3084213"/>
            <a:ext cx="4034590" cy="17373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FB548E9-3242-4CB9-A2E8-88654003EDD3}"/>
              </a:ext>
            </a:extLst>
          </p:cNvPr>
          <p:cNvSpPr/>
          <p:nvPr/>
        </p:nvSpPr>
        <p:spPr>
          <a:xfrm>
            <a:off x="0" y="3118302"/>
            <a:ext cx="4034590" cy="17373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58EE856-20BE-4233-B2C9-11F9C147025F}"/>
              </a:ext>
            </a:extLst>
          </p:cNvPr>
          <p:cNvGrpSpPr/>
          <p:nvPr/>
        </p:nvGrpSpPr>
        <p:grpSpPr>
          <a:xfrm>
            <a:off x="1529400" y="3775376"/>
            <a:ext cx="887557" cy="683326"/>
            <a:chOff x="985937" y="3068542"/>
            <a:chExt cx="887557" cy="683326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FF5520A1-1AB1-49AF-BFCE-5719D3CA470C}"/>
                </a:ext>
              </a:extLst>
            </p:cNvPr>
            <p:cNvSpPr/>
            <p:nvPr/>
          </p:nvSpPr>
          <p:spPr>
            <a:xfrm>
              <a:off x="985937" y="3068542"/>
              <a:ext cx="698483" cy="683326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E90AE719-7C7C-4263-8070-D5A85E921C77}"/>
                </a:ext>
              </a:extLst>
            </p:cNvPr>
            <p:cNvSpPr/>
            <p:nvPr/>
          </p:nvSpPr>
          <p:spPr>
            <a:xfrm>
              <a:off x="1059304" y="3136052"/>
              <a:ext cx="540000" cy="540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E9D488E9-1229-43D4-9D78-4F9A9031C855}"/>
                </a:ext>
              </a:extLst>
            </p:cNvPr>
            <p:cNvSpPr txBox="1"/>
            <p:nvPr/>
          </p:nvSpPr>
          <p:spPr>
            <a:xfrm>
              <a:off x="1075123" y="3131515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350D8E7-BF61-4DBC-93BC-5251149A47D6}"/>
              </a:ext>
            </a:extLst>
          </p:cNvPr>
          <p:cNvGrpSpPr/>
          <p:nvPr/>
        </p:nvGrpSpPr>
        <p:grpSpPr>
          <a:xfrm>
            <a:off x="9730926" y="3678243"/>
            <a:ext cx="887557" cy="683326"/>
            <a:chOff x="985937" y="3068542"/>
            <a:chExt cx="887557" cy="683326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DFA5DF30-477C-41C0-9C97-B4461A9B3926}"/>
                </a:ext>
              </a:extLst>
            </p:cNvPr>
            <p:cNvSpPr/>
            <p:nvPr/>
          </p:nvSpPr>
          <p:spPr>
            <a:xfrm>
              <a:off x="985937" y="3068542"/>
              <a:ext cx="698483" cy="683326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9B3BB51D-C072-4B62-8D1A-C44F608A6141}"/>
                </a:ext>
              </a:extLst>
            </p:cNvPr>
            <p:cNvSpPr/>
            <p:nvPr/>
          </p:nvSpPr>
          <p:spPr>
            <a:xfrm>
              <a:off x="1059304" y="3136052"/>
              <a:ext cx="540000" cy="540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A9D0354E-BEDC-4DDD-95C6-528633E9010E}"/>
                </a:ext>
              </a:extLst>
            </p:cNvPr>
            <p:cNvSpPr txBox="1"/>
            <p:nvPr/>
          </p:nvSpPr>
          <p:spPr>
            <a:xfrm>
              <a:off x="1075123" y="3131515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E030C112-8003-4081-9C5F-FB10BD60FCB6}"/>
              </a:ext>
            </a:extLst>
          </p:cNvPr>
          <p:cNvGrpSpPr/>
          <p:nvPr/>
        </p:nvGrpSpPr>
        <p:grpSpPr>
          <a:xfrm>
            <a:off x="5658641" y="5155570"/>
            <a:ext cx="887557" cy="683326"/>
            <a:chOff x="985937" y="3068542"/>
            <a:chExt cx="887557" cy="683326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6EA27702-22A5-49FC-8DAA-5532841AAB24}"/>
                </a:ext>
              </a:extLst>
            </p:cNvPr>
            <p:cNvSpPr/>
            <p:nvPr/>
          </p:nvSpPr>
          <p:spPr>
            <a:xfrm>
              <a:off x="985937" y="3068542"/>
              <a:ext cx="698483" cy="683326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0C2343CD-4A86-48E2-B678-98CC8067F37D}"/>
                </a:ext>
              </a:extLst>
            </p:cNvPr>
            <p:cNvSpPr/>
            <p:nvPr/>
          </p:nvSpPr>
          <p:spPr>
            <a:xfrm>
              <a:off x="1059304" y="3136052"/>
              <a:ext cx="540000" cy="540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A20B7721-329A-48C5-B83F-ADC6E170DEB4}"/>
                </a:ext>
              </a:extLst>
            </p:cNvPr>
            <p:cNvSpPr txBox="1"/>
            <p:nvPr/>
          </p:nvSpPr>
          <p:spPr>
            <a:xfrm>
              <a:off x="1075123" y="3131515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DD882F00-06CF-4E99-AE00-A0EA6BC55C9F}"/>
              </a:ext>
            </a:extLst>
          </p:cNvPr>
          <p:cNvSpPr txBox="1"/>
          <p:nvPr/>
        </p:nvSpPr>
        <p:spPr>
          <a:xfrm>
            <a:off x="802357" y="5110576"/>
            <a:ext cx="3232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enter the text,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enter the text.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316782C5-F8BA-4840-B9CD-1D3B431005CA}"/>
              </a:ext>
            </a:extLst>
          </p:cNvPr>
          <p:cNvSpPr txBox="1"/>
          <p:nvPr/>
        </p:nvSpPr>
        <p:spPr>
          <a:xfrm>
            <a:off x="4661598" y="1691470"/>
            <a:ext cx="3491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enter the text,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enter the text.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A022587-FFBC-4659-84B4-910E0C287003}"/>
              </a:ext>
            </a:extLst>
          </p:cNvPr>
          <p:cNvSpPr txBox="1"/>
          <p:nvPr/>
        </p:nvSpPr>
        <p:spPr>
          <a:xfrm>
            <a:off x="8733883" y="5162915"/>
            <a:ext cx="3274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enter the text,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enter the text.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F9F2E9D-A7D8-40A3-8A67-04B2FA6120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1801" y="85390"/>
            <a:ext cx="3491172" cy="203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95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" grpId="0" animBg="1"/>
      <p:bldP spid="13" grpId="0" animBg="1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 flipH="1">
            <a:off x="9624032" y="5487915"/>
            <a:ext cx="2565400" cy="1511301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C7B283D7-D3DF-48A6-B6CA-AFC06B24D9EB}"/>
              </a:ext>
            </a:extLst>
          </p:cNvPr>
          <p:cNvGrpSpPr/>
          <p:nvPr/>
        </p:nvGrpSpPr>
        <p:grpSpPr>
          <a:xfrm flipH="1">
            <a:off x="11670358" y="5487915"/>
            <a:ext cx="470948" cy="1127262"/>
            <a:chOff x="5029200" y="4252444"/>
            <a:chExt cx="470948" cy="1127262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94FDD56B-F827-4C6E-B070-F1BAC67E7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9200" y="4252444"/>
              <a:ext cx="470948" cy="1127262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1DA453B-E1AC-4023-96BD-1E73A4177F6B}"/>
                </a:ext>
              </a:extLst>
            </p:cNvPr>
            <p:cNvSpPr txBox="1"/>
            <p:nvPr/>
          </p:nvSpPr>
          <p:spPr>
            <a:xfrm>
              <a:off x="5049231" y="4400276"/>
              <a:ext cx="415498" cy="86177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E5E3E4"/>
                  </a:solidFill>
                  <a:cs typeface="+mn-ea"/>
                  <a:sym typeface="+mn-lt"/>
                </a:rPr>
                <a:t>Chinese heritage</a:t>
              </a: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12F392E6-5F28-4A33-9D85-C8385EF9447A}"/>
              </a:ext>
            </a:extLst>
          </p:cNvPr>
          <p:cNvSpPr txBox="1"/>
          <p:nvPr/>
        </p:nvSpPr>
        <p:spPr>
          <a:xfrm>
            <a:off x="557765" y="161301"/>
            <a:ext cx="2410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The title text</a:t>
            </a:r>
          </a:p>
        </p:txBody>
      </p:sp>
      <p:sp>
        <p:nvSpPr>
          <p:cNvPr id="27" name="矩形: 剪去对角 26">
            <a:extLst>
              <a:ext uri="{FF2B5EF4-FFF2-40B4-BE49-F238E27FC236}">
                <a16:creationId xmlns:a16="http://schemas.microsoft.com/office/drawing/2014/main" id="{6E9B5C3F-F006-408B-A77C-AFDAFF66D05D}"/>
              </a:ext>
            </a:extLst>
          </p:cNvPr>
          <p:cNvSpPr/>
          <p:nvPr/>
        </p:nvSpPr>
        <p:spPr>
          <a:xfrm>
            <a:off x="320505" y="142493"/>
            <a:ext cx="2763153" cy="589095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剪去对角 27">
            <a:extLst>
              <a:ext uri="{FF2B5EF4-FFF2-40B4-BE49-F238E27FC236}">
                <a16:creationId xmlns:a16="http://schemas.microsoft.com/office/drawing/2014/main" id="{63D0A32D-8C8C-45D6-B35D-D67090E507A7}"/>
              </a:ext>
            </a:extLst>
          </p:cNvPr>
          <p:cNvSpPr/>
          <p:nvPr/>
        </p:nvSpPr>
        <p:spPr>
          <a:xfrm>
            <a:off x="376342" y="85390"/>
            <a:ext cx="2763153" cy="589095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933FD07-D75F-485A-8504-3E4D1DC032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05" y="1741538"/>
            <a:ext cx="3454006" cy="475598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920FCADF-00E1-4E81-9456-085EDB73BF89}"/>
              </a:ext>
            </a:extLst>
          </p:cNvPr>
          <p:cNvSpPr txBox="1"/>
          <p:nvPr/>
        </p:nvSpPr>
        <p:spPr>
          <a:xfrm>
            <a:off x="4420965" y="2098938"/>
            <a:ext cx="5203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enter text content, click here to enter text content.</a:t>
            </a:r>
          </a:p>
        </p:txBody>
      </p:sp>
    </p:spTree>
    <p:extLst>
      <p:ext uri="{BB962C8B-B14F-4D97-AF65-F5344CB8AC3E}">
        <p14:creationId xmlns:p14="http://schemas.microsoft.com/office/powerpoint/2010/main" val="1967411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3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4.07407E-6 L 0.25 -4.07407E-6 " pathEditMode="relative" rAng="0" ptsTypes="AA">
                                      <p:cBhvr>
                                        <p:cTn id="17" dur="125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A891FBE-3F3E-4C7A-B014-025252211C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8140" y="14480"/>
            <a:ext cx="1295400" cy="138792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98A11B2-3F05-4E11-BEDF-C2437AFBBAA5}"/>
              </a:ext>
            </a:extLst>
          </p:cNvPr>
          <p:cNvSpPr txBox="1"/>
          <p:nvPr/>
        </p:nvSpPr>
        <p:spPr>
          <a:xfrm>
            <a:off x="4945084" y="3391546"/>
            <a:ext cx="4493538" cy="138499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8400" dirty="0">
                <a:cs typeface="+mn-ea"/>
                <a:sym typeface="+mn-lt"/>
              </a:rPr>
              <a:t>The title text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C03E3A7-0023-49D0-B5E2-550BED71A2C8}"/>
              </a:ext>
            </a:extLst>
          </p:cNvPr>
          <p:cNvSpPr txBox="1"/>
          <p:nvPr/>
        </p:nvSpPr>
        <p:spPr>
          <a:xfrm>
            <a:off x="5976213" y="1976703"/>
            <a:ext cx="3280225" cy="10926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sz="6500" dirty="0">
                <a:solidFill>
                  <a:srgbClr val="264D6E"/>
                </a:solidFill>
                <a:cs typeface="+mn-ea"/>
                <a:sym typeface="+mn-lt"/>
              </a:rPr>
              <a:t>3</a:t>
            </a:r>
            <a:endParaRPr lang="zh-CN" altLang="en-US" sz="6500" dirty="0">
              <a:solidFill>
                <a:srgbClr val="264D6E"/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CFB68AE-B307-48BC-A723-3E5DC67FFC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0308551" y="538089"/>
            <a:ext cx="1477329" cy="105506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A1127B2-0D2F-4C8E-8E6E-A8110E4049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1492470" y="1053457"/>
            <a:ext cx="617479" cy="44098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DA3175EE-1983-4EA5-AA48-CFE407B389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"/>
          <a:stretch/>
        </p:blipFill>
        <p:spPr>
          <a:xfrm flipH="1">
            <a:off x="5134" y="-42682"/>
            <a:ext cx="5250792" cy="47688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537E26C-A659-40A7-AC48-34E5A10305F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075" y="1917500"/>
            <a:ext cx="1360503" cy="1360503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006E652A-157D-4557-A2A7-601D1F0FEDB2}"/>
              </a:ext>
            </a:extLst>
          </p:cNvPr>
          <p:cNvSpPr txBox="1"/>
          <p:nvPr/>
        </p:nvSpPr>
        <p:spPr>
          <a:xfrm>
            <a:off x="6771866" y="5082805"/>
            <a:ext cx="1826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dist">
              <a:buClr>
                <a:srgbClr val="264D6E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cs typeface="+mn-ea"/>
                <a:sym typeface="+mn-lt"/>
              </a:rPr>
              <a:t>Text title one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6519C24-4B2D-4269-BE7F-BE07B2037D9B}"/>
              </a:ext>
            </a:extLst>
          </p:cNvPr>
          <p:cNvSpPr txBox="1"/>
          <p:nvPr/>
        </p:nvSpPr>
        <p:spPr>
          <a:xfrm>
            <a:off x="6786614" y="5496040"/>
            <a:ext cx="1826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dist">
              <a:buClr>
                <a:srgbClr val="264D6E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cs typeface="+mn-ea"/>
                <a:sym typeface="+mn-lt"/>
              </a:rPr>
              <a:t>Text title two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C4AFDE2-A77D-4513-809F-15BDABAC0460}"/>
              </a:ext>
            </a:extLst>
          </p:cNvPr>
          <p:cNvSpPr txBox="1"/>
          <p:nvPr/>
        </p:nvSpPr>
        <p:spPr>
          <a:xfrm>
            <a:off x="6786614" y="5925680"/>
            <a:ext cx="2469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64D6E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cs typeface="+mn-ea"/>
                <a:sym typeface="+mn-lt"/>
              </a:rPr>
              <a:t>Text title three</a:t>
            </a:r>
          </a:p>
        </p:txBody>
      </p:sp>
    </p:spTree>
    <p:extLst>
      <p:ext uri="{BB962C8B-B14F-4D97-AF65-F5344CB8AC3E}">
        <p14:creationId xmlns:p14="http://schemas.microsoft.com/office/powerpoint/2010/main" val="293995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6" dur="1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8" dur="1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73FD57E-035C-463C-824A-4A8971496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464" y="161301"/>
            <a:ext cx="7453968" cy="6704762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C7B283D7-D3DF-48A6-B6CA-AFC06B24D9EB}"/>
              </a:ext>
            </a:extLst>
          </p:cNvPr>
          <p:cNvGrpSpPr/>
          <p:nvPr/>
        </p:nvGrpSpPr>
        <p:grpSpPr>
          <a:xfrm flipH="1">
            <a:off x="10539663" y="3171848"/>
            <a:ext cx="470948" cy="1127262"/>
            <a:chOff x="5029200" y="4252444"/>
            <a:chExt cx="470948" cy="1127262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94FDD56B-F827-4C6E-B070-F1BAC67E7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9200" y="4252444"/>
              <a:ext cx="470948" cy="1127262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1DA453B-E1AC-4023-96BD-1E73A4177F6B}"/>
                </a:ext>
              </a:extLst>
            </p:cNvPr>
            <p:cNvSpPr txBox="1"/>
            <p:nvPr/>
          </p:nvSpPr>
          <p:spPr>
            <a:xfrm>
              <a:off x="5049231" y="4400276"/>
              <a:ext cx="415498" cy="86177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E5E3E4"/>
                  </a:solidFill>
                  <a:cs typeface="+mn-ea"/>
                  <a:sym typeface="+mn-lt"/>
                </a:rPr>
                <a:t>Chinese heritage</a:t>
              </a: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12F392E6-5F28-4A33-9D85-C8385EF9447A}"/>
              </a:ext>
            </a:extLst>
          </p:cNvPr>
          <p:cNvSpPr txBox="1"/>
          <p:nvPr/>
        </p:nvSpPr>
        <p:spPr>
          <a:xfrm>
            <a:off x="413386" y="161301"/>
            <a:ext cx="2525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The title text</a:t>
            </a:r>
          </a:p>
        </p:txBody>
      </p:sp>
      <p:sp>
        <p:nvSpPr>
          <p:cNvPr id="27" name="矩形: 剪去对角 26">
            <a:extLst>
              <a:ext uri="{FF2B5EF4-FFF2-40B4-BE49-F238E27FC236}">
                <a16:creationId xmlns:a16="http://schemas.microsoft.com/office/drawing/2014/main" id="{6E9B5C3F-F006-408B-A77C-AFDAFF66D05D}"/>
              </a:ext>
            </a:extLst>
          </p:cNvPr>
          <p:cNvSpPr/>
          <p:nvPr/>
        </p:nvSpPr>
        <p:spPr>
          <a:xfrm>
            <a:off x="176127" y="142493"/>
            <a:ext cx="2763153" cy="589095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剪去对角 27">
            <a:extLst>
              <a:ext uri="{FF2B5EF4-FFF2-40B4-BE49-F238E27FC236}">
                <a16:creationId xmlns:a16="http://schemas.microsoft.com/office/drawing/2014/main" id="{63D0A32D-8C8C-45D6-B35D-D67090E507A7}"/>
              </a:ext>
            </a:extLst>
          </p:cNvPr>
          <p:cNvSpPr/>
          <p:nvPr/>
        </p:nvSpPr>
        <p:spPr>
          <a:xfrm>
            <a:off x="231964" y="85390"/>
            <a:ext cx="2763153" cy="589095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D421A1BB-98EE-4374-B12A-55A07F98871D}"/>
              </a:ext>
            </a:extLst>
          </p:cNvPr>
          <p:cNvGrpSpPr/>
          <p:nvPr/>
        </p:nvGrpSpPr>
        <p:grpSpPr>
          <a:xfrm>
            <a:off x="1242728" y="2004057"/>
            <a:ext cx="994890" cy="999428"/>
            <a:chOff x="1722254" y="1671267"/>
            <a:chExt cx="994890" cy="999428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8B5C7265-935A-4D2E-9783-BD78C4E07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2254" y="1671267"/>
              <a:ext cx="976484" cy="999428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53C751E4-645C-474C-A43C-A1B404CA5E50}"/>
                </a:ext>
              </a:extLst>
            </p:cNvPr>
            <p:cNvSpPr txBox="1"/>
            <p:nvPr/>
          </p:nvSpPr>
          <p:spPr>
            <a:xfrm>
              <a:off x="1918773" y="1862304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D2887F8E-275B-4128-8C5D-68422825BEA5}"/>
              </a:ext>
            </a:extLst>
          </p:cNvPr>
          <p:cNvSpPr txBox="1"/>
          <p:nvPr/>
        </p:nvSpPr>
        <p:spPr>
          <a:xfrm>
            <a:off x="2237618" y="2195094"/>
            <a:ext cx="520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enter text content, click here to enter text content.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095ABEB-79C3-41AF-9972-E9D2225D3A23}"/>
              </a:ext>
            </a:extLst>
          </p:cNvPr>
          <p:cNvGrpSpPr/>
          <p:nvPr/>
        </p:nvGrpSpPr>
        <p:grpSpPr>
          <a:xfrm>
            <a:off x="1224322" y="3262076"/>
            <a:ext cx="994890" cy="999428"/>
            <a:chOff x="1722254" y="1671267"/>
            <a:chExt cx="994890" cy="999428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76C7B5A1-93D0-4BB1-9DB0-61F585FD9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2254" y="1671267"/>
              <a:ext cx="976484" cy="999428"/>
            </a:xfrm>
            <a:prstGeom prst="rect">
              <a:avLst/>
            </a:prstGeom>
          </p:spPr>
        </p:pic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397D066D-83F5-4854-B157-AADF3B00E66B}"/>
                </a:ext>
              </a:extLst>
            </p:cNvPr>
            <p:cNvSpPr txBox="1"/>
            <p:nvPr/>
          </p:nvSpPr>
          <p:spPr>
            <a:xfrm>
              <a:off x="1918773" y="1862304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6A9EEE40-2F52-4F76-8961-42BF8471F6C9}"/>
              </a:ext>
            </a:extLst>
          </p:cNvPr>
          <p:cNvSpPr txBox="1"/>
          <p:nvPr/>
        </p:nvSpPr>
        <p:spPr>
          <a:xfrm>
            <a:off x="2254631" y="3391557"/>
            <a:ext cx="520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enter text content, click here to enter text content.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18083588-9EDF-4F43-A79E-825885B563D1}"/>
              </a:ext>
            </a:extLst>
          </p:cNvPr>
          <p:cNvGrpSpPr/>
          <p:nvPr/>
        </p:nvGrpSpPr>
        <p:grpSpPr>
          <a:xfrm>
            <a:off x="1224322" y="4586476"/>
            <a:ext cx="994890" cy="999428"/>
            <a:chOff x="1722254" y="1671267"/>
            <a:chExt cx="994890" cy="999428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056DD7CD-E506-4DBA-820E-2C789C2B8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2254" y="1671267"/>
              <a:ext cx="976484" cy="999428"/>
            </a:xfrm>
            <a:prstGeom prst="rect">
              <a:avLst/>
            </a:prstGeom>
          </p:spPr>
        </p:pic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4CDBC41D-EFC2-4A85-ADD4-0AA238EC1131}"/>
                </a:ext>
              </a:extLst>
            </p:cNvPr>
            <p:cNvSpPr txBox="1"/>
            <p:nvPr/>
          </p:nvSpPr>
          <p:spPr>
            <a:xfrm>
              <a:off x="1918773" y="1862304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1852B0B1-0F1B-469C-92D8-21A7F55928FC}"/>
              </a:ext>
            </a:extLst>
          </p:cNvPr>
          <p:cNvSpPr txBox="1"/>
          <p:nvPr/>
        </p:nvSpPr>
        <p:spPr>
          <a:xfrm>
            <a:off x="2254631" y="4715957"/>
            <a:ext cx="520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enter text content, click here to enter text content.</a:t>
            </a:r>
          </a:p>
        </p:txBody>
      </p:sp>
    </p:spTree>
    <p:extLst>
      <p:ext uri="{BB962C8B-B14F-4D97-AF65-F5344CB8AC3E}">
        <p14:creationId xmlns:p14="http://schemas.microsoft.com/office/powerpoint/2010/main" val="147539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3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5E-6 3.7037E-7 L 0.25001 3.7037E-7 " pathEditMode="relative" rAng="0" ptsTypes="AA">
                                      <p:cBhvr>
                                        <p:cTn id="28" dur="125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3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0833E-6 3.33333E-6 L 0.25 3.33333E-6 " pathEditMode="relative" rAng="0" ptsTypes="AA">
                                      <p:cBhvr>
                                        <p:cTn id="37" dur="125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50"/>
                            </p:stCondLst>
                            <p:childTnLst>
                              <p:par>
                                <p:cTn id="3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3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0833E-6 -2.22222E-6 L 0.25 -2.22222E-6 " pathEditMode="relative" rAng="0" ptsTypes="AA">
                                      <p:cBhvr>
                                        <p:cTn id="46" dur="125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/>
      <p:bldP spid="18" grpId="1"/>
      <p:bldP spid="25" grpId="0"/>
      <p:bldP spid="25" grpId="1"/>
      <p:bldP spid="32" grpId="0"/>
      <p:bldP spid="3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12F392E6-5F28-4A33-9D85-C8385EF9447A}"/>
              </a:ext>
            </a:extLst>
          </p:cNvPr>
          <p:cNvSpPr txBox="1"/>
          <p:nvPr/>
        </p:nvSpPr>
        <p:spPr>
          <a:xfrm>
            <a:off x="413387" y="161301"/>
            <a:ext cx="2811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The title text</a:t>
            </a:r>
          </a:p>
        </p:txBody>
      </p:sp>
      <p:sp>
        <p:nvSpPr>
          <p:cNvPr id="27" name="矩形: 剪去对角 26">
            <a:extLst>
              <a:ext uri="{FF2B5EF4-FFF2-40B4-BE49-F238E27FC236}">
                <a16:creationId xmlns:a16="http://schemas.microsoft.com/office/drawing/2014/main" id="{6E9B5C3F-F006-408B-A77C-AFDAFF66D05D}"/>
              </a:ext>
            </a:extLst>
          </p:cNvPr>
          <p:cNvSpPr/>
          <p:nvPr/>
        </p:nvSpPr>
        <p:spPr>
          <a:xfrm>
            <a:off x="176127" y="142493"/>
            <a:ext cx="2763153" cy="589095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剪去对角 27">
            <a:extLst>
              <a:ext uri="{FF2B5EF4-FFF2-40B4-BE49-F238E27FC236}">
                <a16:creationId xmlns:a16="http://schemas.microsoft.com/office/drawing/2014/main" id="{63D0A32D-8C8C-45D6-B35D-D67090E507A7}"/>
              </a:ext>
            </a:extLst>
          </p:cNvPr>
          <p:cNvSpPr/>
          <p:nvPr/>
        </p:nvSpPr>
        <p:spPr>
          <a:xfrm>
            <a:off x="231964" y="85390"/>
            <a:ext cx="2763153" cy="589095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4DF7B48-9EDB-4952-8198-00C48B6E98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13615" y="0"/>
            <a:ext cx="3675817" cy="68580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E48EA97-FD05-4E66-8DD3-DDA58A73A609}"/>
              </a:ext>
            </a:extLst>
          </p:cNvPr>
          <p:cNvSpPr txBox="1"/>
          <p:nvPr/>
        </p:nvSpPr>
        <p:spPr>
          <a:xfrm>
            <a:off x="9086011" y="1755269"/>
            <a:ext cx="523220" cy="44767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edit your text title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FDAE296-4DEF-4F3A-8FFC-2852F034D9E4}"/>
              </a:ext>
            </a:extLst>
          </p:cNvPr>
          <p:cNvSpPr txBox="1"/>
          <p:nvPr/>
        </p:nvSpPr>
        <p:spPr>
          <a:xfrm>
            <a:off x="6966881" y="1933432"/>
            <a:ext cx="1785104" cy="40794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enter text content, click here to enter text content.</a:t>
            </a:r>
          </a:p>
          <a:p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                                                                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5146F33-07AC-4E4E-A39A-538E5CB98B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387" y="4306504"/>
            <a:ext cx="2059721" cy="237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4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6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6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93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18666"/>
            <a:ext cx="12189432" cy="685575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12F392E6-5F28-4A33-9D85-C8385EF9447A}"/>
              </a:ext>
            </a:extLst>
          </p:cNvPr>
          <p:cNvSpPr txBox="1"/>
          <p:nvPr/>
        </p:nvSpPr>
        <p:spPr>
          <a:xfrm>
            <a:off x="301713" y="118327"/>
            <a:ext cx="2811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There are tears</a:t>
            </a:r>
          </a:p>
        </p:txBody>
      </p:sp>
      <p:sp>
        <p:nvSpPr>
          <p:cNvPr id="27" name="矩形: 剪去对角 26">
            <a:extLst>
              <a:ext uri="{FF2B5EF4-FFF2-40B4-BE49-F238E27FC236}">
                <a16:creationId xmlns:a16="http://schemas.microsoft.com/office/drawing/2014/main" id="{6E9B5C3F-F006-408B-A77C-AFDAFF66D05D}"/>
              </a:ext>
            </a:extLst>
          </p:cNvPr>
          <p:cNvSpPr/>
          <p:nvPr/>
        </p:nvSpPr>
        <p:spPr>
          <a:xfrm>
            <a:off x="176127" y="142493"/>
            <a:ext cx="2763153" cy="589095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剪去对角 27">
            <a:extLst>
              <a:ext uri="{FF2B5EF4-FFF2-40B4-BE49-F238E27FC236}">
                <a16:creationId xmlns:a16="http://schemas.microsoft.com/office/drawing/2014/main" id="{63D0A32D-8C8C-45D6-B35D-D67090E507A7}"/>
              </a:ext>
            </a:extLst>
          </p:cNvPr>
          <p:cNvSpPr/>
          <p:nvPr/>
        </p:nvSpPr>
        <p:spPr>
          <a:xfrm>
            <a:off x="231964" y="85390"/>
            <a:ext cx="2763153" cy="589095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3561EE3-7C5C-4719-BB73-41F5647F3618}"/>
              </a:ext>
            </a:extLst>
          </p:cNvPr>
          <p:cNvSpPr/>
          <p:nvPr/>
        </p:nvSpPr>
        <p:spPr>
          <a:xfrm>
            <a:off x="2568" y="2422356"/>
            <a:ext cx="12189432" cy="21436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720E291-3F89-480F-A11F-7F189A6E0A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032" y="4566029"/>
            <a:ext cx="4385010" cy="297887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D22C1911-4240-44C5-AB3E-AB65BDE2D7F8}"/>
              </a:ext>
            </a:extLst>
          </p:cNvPr>
          <p:cNvSpPr txBox="1"/>
          <p:nvPr/>
        </p:nvSpPr>
        <p:spPr>
          <a:xfrm>
            <a:off x="6266906" y="2581851"/>
            <a:ext cx="3924151" cy="19841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enter the text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3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Content, click here to lose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3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into the text content, click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3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Enter the text here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3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 click here to enter the text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3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For this content, click here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3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Enter the text content.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3000"/>
              </a:lnSpc>
            </a:pP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3000"/>
              </a:lnSpc>
            </a:pP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                                                                 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212EE3C-B2B0-4756-8E4E-4CF33F5204FD}"/>
              </a:ext>
            </a:extLst>
          </p:cNvPr>
          <p:cNvSpPr txBox="1"/>
          <p:nvPr/>
        </p:nvSpPr>
        <p:spPr>
          <a:xfrm>
            <a:off x="11214894" y="2568064"/>
            <a:ext cx="523220" cy="17218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The title of the text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7980878-C760-4AA5-A194-59E7667DA0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1057" y="963925"/>
            <a:ext cx="1659599" cy="137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2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0.51713 L -0.36445 0.51736 C -0.36054 0.52176 -0.35664 0.52662 -0.35247 0.53148 C -0.34739 0.5368 -0.34726 0.53449 -0.34297 0.54074 C -0.34153 0.54282 -0.34049 0.54583 -0.3388 0.54792 C -0.33776 0.5493 -0.33619 0.5493 -0.33489 0.55 C -0.33294 0.55162 -0.33112 0.55301 -0.32955 0.55509 C -0.32174 0.56412 -0.33463 0.55741 -0.31862 0.56458 C -0.30156 0.57199 -0.32825 0.56065 -0.30521 0.56898 C -0.30156 0.5706 -0.29791 0.57245 -0.2944 0.57361 L -0.28906 0.57662 L -0.11744 0.57361 C -0.10846 0.57361 -0.09935 0.57292 -0.09049 0.57153 C -0.08893 0.57106 -0.08776 0.56944 -0.08646 0.56898 C -0.0819 0.56805 -0.07734 0.56736 -0.07291 0.5669 L -0.06471 0.56227 C -0.06341 0.56157 -0.06211 0.56042 -0.0608 0.55972 C -0.05677 0.55833 -0.0513 0.55741 -0.04726 0.55509 C -0.03776 0.54954 -0.04323 0.55162 -0.03515 0.54537 C -0.03372 0.54467 -0.03229 0.54421 -0.03099 0.54305 C -0.02916 0.54143 -0.02747 0.53935 -0.02565 0.53842 C -0.02382 0.53727 -0.022 0.5368 -0.02031 0.53611 C -0.01875 0.53518 -0.01744 0.53449 -0.01614 0.53356 C -0.01445 0.53148 -0.0125 0.52893 -0.0108 0.52616 C -0.00989 0.525 -0.00898 0.52315 -0.00807 0.52176 C -0.00677 0.51991 -0.00534 0.51875 -0.0039 0.51713 C -0.00221 0.51481 -0.00065 0.51204 0.00144 0.50972 C 0.00261 0.50856 0.00404 0.50833 0.00534 0.50717 C 0.00977 0.5 0.01081 0.4993 0.01354 0.49074 C 0.01459 0.48796 0.01511 0.48449 0.01615 0.48148 C 0.01993 0.4713 0.01836 0.48241 0.02175 0.46967 C 0.02279 0.46505 0.02344 0.45995 0.02435 0.45532 C 0.02474 0.45301 0.02526 0.45069 0.02565 0.44815 C 0.02604 0.44491 0.02657 0.44167 0.02709 0.43866 C 0.02787 0.43403 0.02891 0.42893 0.02969 0.4243 L 0.03099 0.41736 C 0.03164 0.41505 0.03216 0.41273 0.03256 0.40995 C 0.03295 0.40717 0.03334 0.4037 0.03386 0.40092 C 0.03464 0.39583 0.03555 0.39097 0.03646 0.38634 L 0.03789 0.3794 C 0.03815 0.37569 0.03985 0.35301 0.0405 0.34861 C 0.04115 0.34375 0.04245 0.33912 0.04323 0.33449 C 0.04375 0.33217 0.04427 0.32963 0.04453 0.32731 C 0.04623 0.31551 0.04532 0.32083 0.0474 0.31065 C 0.04779 0.30532 0.04922 0.28588 0.05 0.27963 C 0.05026 0.27731 0.05091 0.275 0.05131 0.27268 C 0.0517 0.26736 0.05209 0.26157 0.05274 0.25602 C 0.053 0.2537 0.05378 0.25139 0.05404 0.24884 C 0.05469 0.24421 0.05495 0.23958 0.05534 0.23472 C 0.05573 0.23079 0.05638 0.22685 0.05664 0.22292 C 0.05729 0.21736 0.05756 0.2118 0.05821 0.20625 C 0.05847 0.20301 0.05912 0.19977 0.05951 0.19676 C 0.06068 0.18634 0.06068 0.18079 0.06224 0.17083 C 0.0625 0.16805 0.06315 0.16574 0.06354 0.16342 C 0.06914 0.08426 0.06732 0.12569 0.06485 -0.00949 C 0.06472 -0.0169 0.06276 -0.04097 0.06081 -0.04769 L 0.05821 -0.05695 C 0.05756 -0.0632 0.05677 -0.07037 0.05534 -0.07593 C 0.05052 -0.09514 0.05065 -0.09352 0.04453 -0.10926 L 0.04193 -0.11644 C 0.04102 -0.11875 0.04076 -0.12269 0.0392 -0.12338 L 0.03516 -0.1257 C 0.02032 -0.125 0.00534 -0.125 -0.0095 -0.12338 C -0.0108 -0.12338 -0.01224 -0.12245 -0.01341 -0.12107 C -0.0151 -0.11921 -0.01614 -0.11644 -0.01744 -0.11412 L -0.02031 -0.09977 C -0.0207 -0.09745 -0.02135 -0.09514 -0.02161 -0.09259 C -0.02317 -0.07847 -0.02213 -0.08472 -0.02422 -0.07361 C -0.02382 -0.05787 -0.02552 -0.04144 -0.02291 -0.02616 C -0.022 -0.02083 -0.01744 -0.01991 -0.01484 -0.0169 C -0.01484 -0.01667 -0.00677 -0.00718 -0.00677 -0.00695 C -0.00078 -0.00208 -0.00273 -0.00509 -3.125E-6 -0.00023 L -3.125E-6 1.11111E-6 " pathEditMode="relative" rAng="0" ptsTypes="AAAAAAAAAAAAAAAAAAAAAAAAAAAAAAAAAAAAAAAAAAAAAAAAAAAAAAAAAAAAAAAAAAAAAAAAA">
                                      <p:cBhvr>
                                        <p:cTn id="2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76" y="-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 animBg="1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12F392E6-5F28-4A33-9D85-C8385EF9447A}"/>
              </a:ext>
            </a:extLst>
          </p:cNvPr>
          <p:cNvSpPr txBox="1"/>
          <p:nvPr/>
        </p:nvSpPr>
        <p:spPr>
          <a:xfrm>
            <a:off x="413386" y="161301"/>
            <a:ext cx="2325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The title text</a:t>
            </a:r>
          </a:p>
        </p:txBody>
      </p:sp>
      <p:sp>
        <p:nvSpPr>
          <p:cNvPr id="27" name="矩形: 剪去对角 26">
            <a:extLst>
              <a:ext uri="{FF2B5EF4-FFF2-40B4-BE49-F238E27FC236}">
                <a16:creationId xmlns:a16="http://schemas.microsoft.com/office/drawing/2014/main" id="{6E9B5C3F-F006-408B-A77C-AFDAFF66D05D}"/>
              </a:ext>
            </a:extLst>
          </p:cNvPr>
          <p:cNvSpPr/>
          <p:nvPr/>
        </p:nvSpPr>
        <p:spPr>
          <a:xfrm>
            <a:off x="176127" y="142493"/>
            <a:ext cx="2763153" cy="589095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剪去对角 27">
            <a:extLst>
              <a:ext uri="{FF2B5EF4-FFF2-40B4-BE49-F238E27FC236}">
                <a16:creationId xmlns:a16="http://schemas.microsoft.com/office/drawing/2014/main" id="{63D0A32D-8C8C-45D6-B35D-D67090E507A7}"/>
              </a:ext>
            </a:extLst>
          </p:cNvPr>
          <p:cNvSpPr/>
          <p:nvPr/>
        </p:nvSpPr>
        <p:spPr>
          <a:xfrm>
            <a:off x="231964" y="85390"/>
            <a:ext cx="2763153" cy="589095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208AAC5-3D68-4997-9208-E2A61732C5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883" y="1205669"/>
            <a:ext cx="6627158" cy="566423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2D3F8A19-D657-4398-8E67-B456976345BA}"/>
              </a:ext>
            </a:extLst>
          </p:cNvPr>
          <p:cNvSpPr txBox="1"/>
          <p:nvPr/>
        </p:nvSpPr>
        <p:spPr>
          <a:xfrm>
            <a:off x="10206687" y="1999878"/>
            <a:ext cx="523220" cy="25256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Your text title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8B2560E-226E-461A-8332-577D5A11EEBC}"/>
              </a:ext>
            </a:extLst>
          </p:cNvPr>
          <p:cNvSpPr txBox="1"/>
          <p:nvPr/>
        </p:nvSpPr>
        <p:spPr>
          <a:xfrm>
            <a:off x="9106332" y="1999878"/>
            <a:ext cx="954107" cy="33280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enter text content, click here to enter text content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844D32E-1953-4DE5-BFD4-C9FA310AEBA8}"/>
              </a:ext>
            </a:extLst>
          </p:cNvPr>
          <p:cNvSpPr txBox="1"/>
          <p:nvPr/>
        </p:nvSpPr>
        <p:spPr>
          <a:xfrm>
            <a:off x="6865442" y="1999878"/>
            <a:ext cx="954107" cy="33280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enter text content, click here to enter text content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4055F620-733E-49EC-9A14-26E5F08CF60B}"/>
              </a:ext>
            </a:extLst>
          </p:cNvPr>
          <p:cNvGrpSpPr/>
          <p:nvPr/>
        </p:nvGrpSpPr>
        <p:grpSpPr>
          <a:xfrm>
            <a:off x="8839973" y="1034393"/>
            <a:ext cx="887557" cy="683326"/>
            <a:chOff x="985937" y="3068542"/>
            <a:chExt cx="887557" cy="683326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51909D4D-9E1C-43B2-A482-4169D1858242}"/>
                </a:ext>
              </a:extLst>
            </p:cNvPr>
            <p:cNvSpPr/>
            <p:nvPr/>
          </p:nvSpPr>
          <p:spPr>
            <a:xfrm>
              <a:off x="985937" y="3068542"/>
              <a:ext cx="698483" cy="683326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33029A1F-06C2-4924-8EAD-A619D91C30C8}"/>
                </a:ext>
              </a:extLst>
            </p:cNvPr>
            <p:cNvSpPr/>
            <p:nvPr/>
          </p:nvSpPr>
          <p:spPr>
            <a:xfrm>
              <a:off x="1059304" y="3136052"/>
              <a:ext cx="540000" cy="540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72C15D89-B6CC-4BBB-8258-BAF6B219977C}"/>
                </a:ext>
              </a:extLst>
            </p:cNvPr>
            <p:cNvSpPr txBox="1"/>
            <p:nvPr/>
          </p:nvSpPr>
          <p:spPr>
            <a:xfrm>
              <a:off x="1075123" y="3131515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65FEBD5-C5A2-4C84-8091-6A9BE61E1047}"/>
              </a:ext>
            </a:extLst>
          </p:cNvPr>
          <p:cNvGrpSpPr/>
          <p:nvPr/>
        </p:nvGrpSpPr>
        <p:grpSpPr>
          <a:xfrm>
            <a:off x="6556566" y="1034393"/>
            <a:ext cx="869511" cy="683326"/>
            <a:chOff x="985937" y="3068542"/>
            <a:chExt cx="869511" cy="683326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4827A1A2-D54B-4BB4-80A1-5A1748AD4AA6}"/>
                </a:ext>
              </a:extLst>
            </p:cNvPr>
            <p:cNvSpPr/>
            <p:nvPr/>
          </p:nvSpPr>
          <p:spPr>
            <a:xfrm>
              <a:off x="985937" y="3068542"/>
              <a:ext cx="698483" cy="683326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4076A653-3325-474A-B8ED-322A698DDD74}"/>
                </a:ext>
              </a:extLst>
            </p:cNvPr>
            <p:cNvSpPr/>
            <p:nvPr/>
          </p:nvSpPr>
          <p:spPr>
            <a:xfrm>
              <a:off x="1027220" y="3136052"/>
              <a:ext cx="576000" cy="540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5E58D22E-E791-4C3D-9A62-926F7760F14C}"/>
                </a:ext>
              </a:extLst>
            </p:cNvPr>
            <p:cNvSpPr txBox="1"/>
            <p:nvPr/>
          </p:nvSpPr>
          <p:spPr>
            <a:xfrm>
              <a:off x="1057077" y="3134716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765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A891FBE-3F3E-4C7A-B014-025252211C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8140" y="14480"/>
            <a:ext cx="1295400" cy="138792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98A11B2-3F05-4E11-BEDF-C2437AFBBAA5}"/>
              </a:ext>
            </a:extLst>
          </p:cNvPr>
          <p:cNvSpPr txBox="1"/>
          <p:nvPr/>
        </p:nvSpPr>
        <p:spPr>
          <a:xfrm>
            <a:off x="4467582" y="3415836"/>
            <a:ext cx="4493538" cy="138499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8400" dirty="0">
                <a:cs typeface="+mn-ea"/>
                <a:sym typeface="+mn-lt"/>
              </a:rPr>
              <a:t>The title text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C03E3A7-0023-49D0-B5E2-550BED71A2C8}"/>
              </a:ext>
            </a:extLst>
          </p:cNvPr>
          <p:cNvSpPr txBox="1"/>
          <p:nvPr/>
        </p:nvSpPr>
        <p:spPr>
          <a:xfrm>
            <a:off x="5976213" y="1976703"/>
            <a:ext cx="3280225" cy="10926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sz="6500" dirty="0">
                <a:solidFill>
                  <a:srgbClr val="264D6E"/>
                </a:solidFill>
                <a:cs typeface="+mn-ea"/>
                <a:sym typeface="+mn-lt"/>
              </a:rPr>
              <a:t>4</a:t>
            </a:r>
            <a:endParaRPr lang="zh-CN" altLang="en-US" sz="6500" dirty="0">
              <a:solidFill>
                <a:srgbClr val="264D6E"/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CFB68AE-B307-48BC-A723-3E5DC67FFC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0308551" y="538089"/>
            <a:ext cx="1477329" cy="105506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A1127B2-0D2F-4C8E-8E6E-A8110E4049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1492470" y="1053457"/>
            <a:ext cx="617479" cy="44098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DA3175EE-1983-4EA5-AA48-CFE407B389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"/>
          <a:stretch/>
        </p:blipFill>
        <p:spPr>
          <a:xfrm flipH="1">
            <a:off x="5134" y="-42682"/>
            <a:ext cx="5250792" cy="47688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537E26C-A659-40A7-AC48-34E5A10305F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075" y="1917500"/>
            <a:ext cx="1360503" cy="1360503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006E652A-157D-4557-A2A7-601D1F0FEDB2}"/>
              </a:ext>
            </a:extLst>
          </p:cNvPr>
          <p:cNvSpPr txBox="1"/>
          <p:nvPr/>
        </p:nvSpPr>
        <p:spPr>
          <a:xfrm>
            <a:off x="6771866" y="5082805"/>
            <a:ext cx="1826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dist">
              <a:buClr>
                <a:srgbClr val="264D6E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cs typeface="+mn-ea"/>
                <a:sym typeface="+mn-lt"/>
              </a:rPr>
              <a:t>Text title one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6519C24-4B2D-4269-BE7F-BE07B2037D9B}"/>
              </a:ext>
            </a:extLst>
          </p:cNvPr>
          <p:cNvSpPr txBox="1"/>
          <p:nvPr/>
        </p:nvSpPr>
        <p:spPr>
          <a:xfrm>
            <a:off x="6786614" y="5496040"/>
            <a:ext cx="1826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dist">
              <a:buClr>
                <a:srgbClr val="264D6E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cs typeface="+mn-ea"/>
                <a:sym typeface="+mn-lt"/>
              </a:rPr>
              <a:t>Text title two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C4AFDE2-A77D-4513-809F-15BDABAC0460}"/>
              </a:ext>
            </a:extLst>
          </p:cNvPr>
          <p:cNvSpPr txBox="1"/>
          <p:nvPr/>
        </p:nvSpPr>
        <p:spPr>
          <a:xfrm>
            <a:off x="6786614" y="5925680"/>
            <a:ext cx="2174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64D6E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cs typeface="+mn-ea"/>
                <a:sym typeface="+mn-lt"/>
              </a:rPr>
              <a:t>Text title three</a:t>
            </a:r>
          </a:p>
        </p:txBody>
      </p:sp>
    </p:spTree>
    <p:extLst>
      <p:ext uri="{BB962C8B-B14F-4D97-AF65-F5344CB8AC3E}">
        <p14:creationId xmlns:p14="http://schemas.microsoft.com/office/powerpoint/2010/main" val="181667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ripple dir="rd"/>
      </p:transition>
    </mc:Choice>
    <mc:Fallback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6" dur="1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8" dur="1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34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DA4B1BB-4A47-4FEF-B7F4-9DF59D19E5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"/>
          <a:stretch/>
        </p:blipFill>
        <p:spPr>
          <a:xfrm flipH="1">
            <a:off x="-11858" y="1"/>
            <a:ext cx="4205024" cy="366187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76A4E9E-5F0C-48D5-A808-ED64783BC1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flipH="1">
            <a:off x="0" y="5587999"/>
            <a:ext cx="12189432" cy="12695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>
            <a:off x="418261" y="4818913"/>
            <a:ext cx="2565400" cy="1511301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67F72442-BD04-4AC5-B13F-C870254F0E3A}"/>
              </a:ext>
            </a:extLst>
          </p:cNvPr>
          <p:cNvGrpSpPr/>
          <p:nvPr/>
        </p:nvGrpSpPr>
        <p:grpSpPr>
          <a:xfrm>
            <a:off x="5319803" y="1250603"/>
            <a:ext cx="900325" cy="684000"/>
            <a:chOff x="4556774" y="1388152"/>
            <a:chExt cx="900325" cy="684000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80AC91E2-03A1-4846-9312-026AF752B08F}"/>
                </a:ext>
              </a:extLst>
            </p:cNvPr>
            <p:cNvGrpSpPr/>
            <p:nvPr/>
          </p:nvGrpSpPr>
          <p:grpSpPr>
            <a:xfrm>
              <a:off x="4582219" y="1411962"/>
              <a:ext cx="874880" cy="631644"/>
              <a:chOff x="5279923" y="2229543"/>
              <a:chExt cx="874880" cy="631644"/>
            </a:xfrm>
          </p:grpSpPr>
          <p:sp>
            <p:nvSpPr>
              <p:cNvPr id="2" name="六边形 1">
                <a:extLst>
                  <a:ext uri="{FF2B5EF4-FFF2-40B4-BE49-F238E27FC236}">
                    <a16:creationId xmlns:a16="http://schemas.microsoft.com/office/drawing/2014/main" id="{042475E0-FDEB-4DAA-B8F3-679C3BFF79D9}"/>
                  </a:ext>
                </a:extLst>
              </p:cNvPr>
              <p:cNvSpPr/>
              <p:nvPr/>
            </p:nvSpPr>
            <p:spPr>
              <a:xfrm>
                <a:off x="5279923" y="2229543"/>
                <a:ext cx="693174" cy="631644"/>
              </a:xfrm>
              <a:prstGeom prst="hexagon">
                <a:avLst/>
              </a:prstGeom>
              <a:solidFill>
                <a:srgbClr val="264D6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03A1288-B85C-4758-B409-A74C509902AD}"/>
                  </a:ext>
                </a:extLst>
              </p:cNvPr>
              <p:cNvSpPr txBox="1"/>
              <p:nvPr/>
            </p:nvSpPr>
            <p:spPr>
              <a:xfrm>
                <a:off x="5356432" y="2272092"/>
                <a:ext cx="7983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1</a:t>
                </a:r>
                <a:endParaRPr lang="zh-CN" altLang="en-US" sz="28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3" name="六边形 22">
              <a:extLst>
                <a:ext uri="{FF2B5EF4-FFF2-40B4-BE49-F238E27FC236}">
                  <a16:creationId xmlns:a16="http://schemas.microsoft.com/office/drawing/2014/main" id="{69EDEE70-8282-4B9E-89B4-0907C5B4D213}"/>
                </a:ext>
              </a:extLst>
            </p:cNvPr>
            <p:cNvSpPr/>
            <p:nvPr/>
          </p:nvSpPr>
          <p:spPr>
            <a:xfrm>
              <a:off x="4556774" y="1388152"/>
              <a:ext cx="756000" cy="684000"/>
            </a:xfrm>
            <a:prstGeom prst="hexagon">
              <a:avLst/>
            </a:prstGeom>
            <a:noFill/>
            <a:ln>
              <a:solidFill>
                <a:srgbClr val="264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EC2EF3CE-E145-4654-A9C1-D1EC27B2F77D}"/>
              </a:ext>
            </a:extLst>
          </p:cNvPr>
          <p:cNvGrpSpPr/>
          <p:nvPr/>
        </p:nvGrpSpPr>
        <p:grpSpPr>
          <a:xfrm>
            <a:off x="6323269" y="1259859"/>
            <a:ext cx="3187132" cy="1030018"/>
            <a:chOff x="5486498" y="1285144"/>
            <a:chExt cx="2818990" cy="1030018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FF3D138A-5932-423C-A2F2-D4E3B0A505A9}"/>
                </a:ext>
              </a:extLst>
            </p:cNvPr>
            <p:cNvSpPr txBox="1"/>
            <p:nvPr/>
          </p:nvSpPr>
          <p:spPr>
            <a:xfrm>
              <a:off x="5723758" y="1361055"/>
              <a:ext cx="22711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15" name="矩形: 剪去对角 14">
              <a:extLst>
                <a:ext uri="{FF2B5EF4-FFF2-40B4-BE49-F238E27FC236}">
                  <a16:creationId xmlns:a16="http://schemas.microsoft.com/office/drawing/2014/main" id="{18F78BAA-2B9E-4C9F-94AC-43150E33FE4C}"/>
                </a:ext>
              </a:extLst>
            </p:cNvPr>
            <p:cNvSpPr/>
            <p:nvPr/>
          </p:nvSpPr>
          <p:spPr>
            <a:xfrm>
              <a:off x="5486498" y="1342247"/>
              <a:ext cx="2763153" cy="589095"/>
            </a:xfrm>
            <a:prstGeom prst="snip2DiagRect">
              <a:avLst/>
            </a:prstGeom>
            <a:noFill/>
            <a:ln>
              <a:solidFill>
                <a:srgbClr val="264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: 剪去对角 24">
              <a:extLst>
                <a:ext uri="{FF2B5EF4-FFF2-40B4-BE49-F238E27FC236}">
                  <a16:creationId xmlns:a16="http://schemas.microsoft.com/office/drawing/2014/main" id="{4C8DDEAC-B3E8-4A32-907B-F45325FF4805}"/>
                </a:ext>
              </a:extLst>
            </p:cNvPr>
            <p:cNvSpPr/>
            <p:nvPr/>
          </p:nvSpPr>
          <p:spPr>
            <a:xfrm>
              <a:off x="5542335" y="1285144"/>
              <a:ext cx="2763153" cy="589095"/>
            </a:xfrm>
            <a:prstGeom prst="snip2DiagRect">
              <a:avLst/>
            </a:prstGeom>
            <a:noFill/>
            <a:ln>
              <a:solidFill>
                <a:srgbClr val="264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09A04EE7-82B5-4DFA-BDB6-EF595D7F7DAE}"/>
              </a:ext>
            </a:extLst>
          </p:cNvPr>
          <p:cNvGrpSpPr/>
          <p:nvPr/>
        </p:nvGrpSpPr>
        <p:grpSpPr>
          <a:xfrm>
            <a:off x="4692743" y="2382059"/>
            <a:ext cx="900325" cy="684000"/>
            <a:chOff x="4556774" y="1388152"/>
            <a:chExt cx="900325" cy="684000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A537CF4D-9B35-4DBB-9F67-22DB1DE4A152}"/>
                </a:ext>
              </a:extLst>
            </p:cNvPr>
            <p:cNvGrpSpPr/>
            <p:nvPr/>
          </p:nvGrpSpPr>
          <p:grpSpPr>
            <a:xfrm>
              <a:off x="4582219" y="1411962"/>
              <a:ext cx="874880" cy="631644"/>
              <a:chOff x="5279923" y="2229543"/>
              <a:chExt cx="874880" cy="631644"/>
            </a:xfrm>
          </p:grpSpPr>
          <p:sp>
            <p:nvSpPr>
              <p:cNvPr id="30" name="六边形 29">
                <a:extLst>
                  <a:ext uri="{FF2B5EF4-FFF2-40B4-BE49-F238E27FC236}">
                    <a16:creationId xmlns:a16="http://schemas.microsoft.com/office/drawing/2014/main" id="{8BE7FE99-3ECA-4B45-9B56-492DCC4DB16C}"/>
                  </a:ext>
                </a:extLst>
              </p:cNvPr>
              <p:cNvSpPr/>
              <p:nvPr/>
            </p:nvSpPr>
            <p:spPr>
              <a:xfrm>
                <a:off x="5279923" y="2229543"/>
                <a:ext cx="693174" cy="631644"/>
              </a:xfrm>
              <a:prstGeom prst="hexagon">
                <a:avLst/>
              </a:prstGeom>
              <a:solidFill>
                <a:srgbClr val="264D6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A511ACCC-A731-4C69-9A13-B7E719B9FD1D}"/>
                  </a:ext>
                </a:extLst>
              </p:cNvPr>
              <p:cNvSpPr txBox="1"/>
              <p:nvPr/>
            </p:nvSpPr>
            <p:spPr>
              <a:xfrm>
                <a:off x="5356432" y="2272092"/>
                <a:ext cx="7983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2</a:t>
                </a:r>
                <a:endParaRPr lang="zh-CN" altLang="en-US" sz="28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9" name="六边形 28">
              <a:extLst>
                <a:ext uri="{FF2B5EF4-FFF2-40B4-BE49-F238E27FC236}">
                  <a16:creationId xmlns:a16="http://schemas.microsoft.com/office/drawing/2014/main" id="{EB6891CA-93AF-4191-B1B4-22E9F9950204}"/>
                </a:ext>
              </a:extLst>
            </p:cNvPr>
            <p:cNvSpPr/>
            <p:nvPr/>
          </p:nvSpPr>
          <p:spPr>
            <a:xfrm>
              <a:off x="4556774" y="1388152"/>
              <a:ext cx="756000" cy="684000"/>
            </a:xfrm>
            <a:prstGeom prst="hexagon">
              <a:avLst/>
            </a:prstGeom>
            <a:noFill/>
            <a:ln>
              <a:solidFill>
                <a:srgbClr val="264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457D8496-5064-4618-9FA5-AAFDA9389280}"/>
              </a:ext>
            </a:extLst>
          </p:cNvPr>
          <p:cNvGrpSpPr/>
          <p:nvPr/>
        </p:nvGrpSpPr>
        <p:grpSpPr>
          <a:xfrm>
            <a:off x="5696209" y="2391315"/>
            <a:ext cx="2818990" cy="646198"/>
            <a:chOff x="5486498" y="1285144"/>
            <a:chExt cx="2818990" cy="646198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A86500D8-B539-4184-B6E4-7D5551B4E618}"/>
                </a:ext>
              </a:extLst>
            </p:cNvPr>
            <p:cNvSpPr txBox="1"/>
            <p:nvPr/>
          </p:nvSpPr>
          <p:spPr>
            <a:xfrm>
              <a:off x="5723757" y="1361055"/>
              <a:ext cx="25258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34" name="矩形: 剪去对角 33">
              <a:extLst>
                <a:ext uri="{FF2B5EF4-FFF2-40B4-BE49-F238E27FC236}">
                  <a16:creationId xmlns:a16="http://schemas.microsoft.com/office/drawing/2014/main" id="{7F1052C3-1B98-48C4-8EF7-C286FA15CA56}"/>
                </a:ext>
              </a:extLst>
            </p:cNvPr>
            <p:cNvSpPr/>
            <p:nvPr/>
          </p:nvSpPr>
          <p:spPr>
            <a:xfrm>
              <a:off x="5486498" y="1342247"/>
              <a:ext cx="2763153" cy="589095"/>
            </a:xfrm>
            <a:prstGeom prst="snip2DiagRect">
              <a:avLst/>
            </a:prstGeom>
            <a:noFill/>
            <a:ln>
              <a:solidFill>
                <a:srgbClr val="264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: 剪去对角 34">
              <a:extLst>
                <a:ext uri="{FF2B5EF4-FFF2-40B4-BE49-F238E27FC236}">
                  <a16:creationId xmlns:a16="http://schemas.microsoft.com/office/drawing/2014/main" id="{91A9759F-3F51-402C-970B-6C60501B1247}"/>
                </a:ext>
              </a:extLst>
            </p:cNvPr>
            <p:cNvSpPr/>
            <p:nvPr/>
          </p:nvSpPr>
          <p:spPr>
            <a:xfrm>
              <a:off x="5542335" y="1285144"/>
              <a:ext cx="2763153" cy="589095"/>
            </a:xfrm>
            <a:prstGeom prst="snip2DiagRect">
              <a:avLst/>
            </a:prstGeom>
            <a:noFill/>
            <a:ln>
              <a:solidFill>
                <a:srgbClr val="264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763C09CA-69D3-45F2-98C8-50CE5864DCF7}"/>
              </a:ext>
            </a:extLst>
          </p:cNvPr>
          <p:cNvGrpSpPr/>
          <p:nvPr/>
        </p:nvGrpSpPr>
        <p:grpSpPr>
          <a:xfrm>
            <a:off x="3973214" y="3447098"/>
            <a:ext cx="900325" cy="684000"/>
            <a:chOff x="4556774" y="1388152"/>
            <a:chExt cx="900325" cy="684000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96DD1232-22A9-4B5C-A1D9-A373F90CC6AF}"/>
                </a:ext>
              </a:extLst>
            </p:cNvPr>
            <p:cNvGrpSpPr/>
            <p:nvPr/>
          </p:nvGrpSpPr>
          <p:grpSpPr>
            <a:xfrm>
              <a:off x="4582219" y="1411962"/>
              <a:ext cx="874880" cy="631644"/>
              <a:chOff x="5279923" y="2229543"/>
              <a:chExt cx="874880" cy="631644"/>
            </a:xfrm>
          </p:grpSpPr>
          <p:sp>
            <p:nvSpPr>
              <p:cNvPr id="39" name="六边形 38">
                <a:extLst>
                  <a:ext uri="{FF2B5EF4-FFF2-40B4-BE49-F238E27FC236}">
                    <a16:creationId xmlns:a16="http://schemas.microsoft.com/office/drawing/2014/main" id="{C3E99CC6-5CBC-4F4C-8FB0-2A31FC9FDC6F}"/>
                  </a:ext>
                </a:extLst>
              </p:cNvPr>
              <p:cNvSpPr/>
              <p:nvPr/>
            </p:nvSpPr>
            <p:spPr>
              <a:xfrm>
                <a:off x="5279923" y="2229543"/>
                <a:ext cx="693174" cy="631644"/>
              </a:xfrm>
              <a:prstGeom prst="hexagon">
                <a:avLst/>
              </a:prstGeom>
              <a:solidFill>
                <a:srgbClr val="264D6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AD57BE19-A0FF-485E-8E1A-24D9DEA5527C}"/>
                  </a:ext>
                </a:extLst>
              </p:cNvPr>
              <p:cNvSpPr txBox="1"/>
              <p:nvPr/>
            </p:nvSpPr>
            <p:spPr>
              <a:xfrm>
                <a:off x="5356432" y="2272092"/>
                <a:ext cx="7983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3</a:t>
                </a:r>
                <a:endParaRPr lang="zh-CN" altLang="en-US" sz="28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8" name="六边形 37">
              <a:extLst>
                <a:ext uri="{FF2B5EF4-FFF2-40B4-BE49-F238E27FC236}">
                  <a16:creationId xmlns:a16="http://schemas.microsoft.com/office/drawing/2014/main" id="{6553BD26-0DC4-417B-9A59-FF99022BA27F}"/>
                </a:ext>
              </a:extLst>
            </p:cNvPr>
            <p:cNvSpPr/>
            <p:nvPr/>
          </p:nvSpPr>
          <p:spPr>
            <a:xfrm>
              <a:off x="4556774" y="1388152"/>
              <a:ext cx="756000" cy="684000"/>
            </a:xfrm>
            <a:prstGeom prst="hexagon">
              <a:avLst/>
            </a:prstGeom>
            <a:noFill/>
            <a:ln>
              <a:solidFill>
                <a:srgbClr val="264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BFCCC55E-7941-4F45-9971-390F42BD208A}"/>
              </a:ext>
            </a:extLst>
          </p:cNvPr>
          <p:cNvGrpSpPr/>
          <p:nvPr/>
        </p:nvGrpSpPr>
        <p:grpSpPr>
          <a:xfrm>
            <a:off x="4976680" y="3456354"/>
            <a:ext cx="3187132" cy="1030018"/>
            <a:chOff x="5486498" y="1285144"/>
            <a:chExt cx="2818990" cy="1030018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596FD04A-E85F-4813-B354-A78501D328C5}"/>
                </a:ext>
              </a:extLst>
            </p:cNvPr>
            <p:cNvSpPr txBox="1"/>
            <p:nvPr/>
          </p:nvSpPr>
          <p:spPr>
            <a:xfrm>
              <a:off x="5723758" y="1361055"/>
              <a:ext cx="22711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43" name="矩形: 剪去对角 42">
              <a:extLst>
                <a:ext uri="{FF2B5EF4-FFF2-40B4-BE49-F238E27FC236}">
                  <a16:creationId xmlns:a16="http://schemas.microsoft.com/office/drawing/2014/main" id="{39AD3D9C-C15C-46F8-A556-0F5D33FB37AF}"/>
                </a:ext>
              </a:extLst>
            </p:cNvPr>
            <p:cNvSpPr/>
            <p:nvPr/>
          </p:nvSpPr>
          <p:spPr>
            <a:xfrm>
              <a:off x="5486498" y="1342247"/>
              <a:ext cx="2763153" cy="589095"/>
            </a:xfrm>
            <a:prstGeom prst="snip2DiagRect">
              <a:avLst/>
            </a:prstGeom>
            <a:noFill/>
            <a:ln>
              <a:solidFill>
                <a:srgbClr val="264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: 剪去对角 43">
              <a:extLst>
                <a:ext uri="{FF2B5EF4-FFF2-40B4-BE49-F238E27FC236}">
                  <a16:creationId xmlns:a16="http://schemas.microsoft.com/office/drawing/2014/main" id="{C1B3D90E-C1E8-4064-9911-0EFDC5C691A6}"/>
                </a:ext>
              </a:extLst>
            </p:cNvPr>
            <p:cNvSpPr/>
            <p:nvPr/>
          </p:nvSpPr>
          <p:spPr>
            <a:xfrm>
              <a:off x="5542335" y="1285144"/>
              <a:ext cx="2763153" cy="589095"/>
            </a:xfrm>
            <a:prstGeom prst="snip2DiagRect">
              <a:avLst/>
            </a:prstGeom>
            <a:noFill/>
            <a:ln>
              <a:solidFill>
                <a:srgbClr val="264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4AE5764E-4451-4EF3-96FB-61736F3AE030}"/>
              </a:ext>
            </a:extLst>
          </p:cNvPr>
          <p:cNvGrpSpPr/>
          <p:nvPr/>
        </p:nvGrpSpPr>
        <p:grpSpPr>
          <a:xfrm>
            <a:off x="3283248" y="4569240"/>
            <a:ext cx="900325" cy="684000"/>
            <a:chOff x="4556774" y="1388152"/>
            <a:chExt cx="900325" cy="684000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3126350F-55B7-432C-9620-85870C068E6D}"/>
                </a:ext>
              </a:extLst>
            </p:cNvPr>
            <p:cNvGrpSpPr/>
            <p:nvPr/>
          </p:nvGrpSpPr>
          <p:grpSpPr>
            <a:xfrm>
              <a:off x="4582219" y="1411962"/>
              <a:ext cx="874880" cy="631644"/>
              <a:chOff x="5279923" y="2229543"/>
              <a:chExt cx="874880" cy="631644"/>
            </a:xfrm>
          </p:grpSpPr>
          <p:sp>
            <p:nvSpPr>
              <p:cNvPr id="48" name="六边形 47">
                <a:extLst>
                  <a:ext uri="{FF2B5EF4-FFF2-40B4-BE49-F238E27FC236}">
                    <a16:creationId xmlns:a16="http://schemas.microsoft.com/office/drawing/2014/main" id="{54406972-8EA0-45A8-9674-42FD4318E2DA}"/>
                  </a:ext>
                </a:extLst>
              </p:cNvPr>
              <p:cNvSpPr/>
              <p:nvPr/>
            </p:nvSpPr>
            <p:spPr>
              <a:xfrm>
                <a:off x="5279923" y="2229543"/>
                <a:ext cx="693174" cy="631644"/>
              </a:xfrm>
              <a:prstGeom prst="hexagon">
                <a:avLst/>
              </a:prstGeom>
              <a:solidFill>
                <a:srgbClr val="264D6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6A6C2389-2A92-4AAE-B924-A496A2068CC5}"/>
                  </a:ext>
                </a:extLst>
              </p:cNvPr>
              <p:cNvSpPr txBox="1"/>
              <p:nvPr/>
            </p:nvSpPr>
            <p:spPr>
              <a:xfrm>
                <a:off x="5356432" y="2272092"/>
                <a:ext cx="7983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4</a:t>
                </a:r>
                <a:endParaRPr lang="zh-CN" altLang="en-US" sz="28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7" name="六边形 46">
              <a:extLst>
                <a:ext uri="{FF2B5EF4-FFF2-40B4-BE49-F238E27FC236}">
                  <a16:creationId xmlns:a16="http://schemas.microsoft.com/office/drawing/2014/main" id="{169B114D-F868-4F2F-B7C8-36D3F40A7AD2}"/>
                </a:ext>
              </a:extLst>
            </p:cNvPr>
            <p:cNvSpPr/>
            <p:nvPr/>
          </p:nvSpPr>
          <p:spPr>
            <a:xfrm>
              <a:off x="4556774" y="1388152"/>
              <a:ext cx="756000" cy="684000"/>
            </a:xfrm>
            <a:prstGeom prst="hexagon">
              <a:avLst/>
            </a:prstGeom>
            <a:noFill/>
            <a:ln>
              <a:solidFill>
                <a:srgbClr val="264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04A954D2-93DD-4B7D-A59E-EA042C511A34}"/>
              </a:ext>
            </a:extLst>
          </p:cNvPr>
          <p:cNvGrpSpPr/>
          <p:nvPr/>
        </p:nvGrpSpPr>
        <p:grpSpPr>
          <a:xfrm>
            <a:off x="4286714" y="4578496"/>
            <a:ext cx="3187132" cy="1030018"/>
            <a:chOff x="5486498" y="1285144"/>
            <a:chExt cx="2818990" cy="1030018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4B9C003B-FC33-47A7-B886-255A5FDAD3B6}"/>
                </a:ext>
              </a:extLst>
            </p:cNvPr>
            <p:cNvSpPr txBox="1"/>
            <p:nvPr/>
          </p:nvSpPr>
          <p:spPr>
            <a:xfrm>
              <a:off x="5723758" y="1361055"/>
              <a:ext cx="22711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52" name="矩形: 剪去对角 51">
              <a:extLst>
                <a:ext uri="{FF2B5EF4-FFF2-40B4-BE49-F238E27FC236}">
                  <a16:creationId xmlns:a16="http://schemas.microsoft.com/office/drawing/2014/main" id="{3FBB3735-4907-4DD3-B907-FF1CC2D09037}"/>
                </a:ext>
              </a:extLst>
            </p:cNvPr>
            <p:cNvSpPr/>
            <p:nvPr/>
          </p:nvSpPr>
          <p:spPr>
            <a:xfrm>
              <a:off x="5486498" y="1342247"/>
              <a:ext cx="2763153" cy="589095"/>
            </a:xfrm>
            <a:prstGeom prst="snip2DiagRect">
              <a:avLst/>
            </a:prstGeom>
            <a:noFill/>
            <a:ln>
              <a:solidFill>
                <a:srgbClr val="264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矩形: 剪去对角 52">
              <a:extLst>
                <a:ext uri="{FF2B5EF4-FFF2-40B4-BE49-F238E27FC236}">
                  <a16:creationId xmlns:a16="http://schemas.microsoft.com/office/drawing/2014/main" id="{0F7D4438-0BB5-427D-A2EE-E54E61BE34F6}"/>
                </a:ext>
              </a:extLst>
            </p:cNvPr>
            <p:cNvSpPr/>
            <p:nvPr/>
          </p:nvSpPr>
          <p:spPr>
            <a:xfrm>
              <a:off x="5542335" y="1285144"/>
              <a:ext cx="2763153" cy="589095"/>
            </a:xfrm>
            <a:prstGeom prst="snip2DiagRect">
              <a:avLst/>
            </a:prstGeom>
            <a:noFill/>
            <a:ln>
              <a:solidFill>
                <a:srgbClr val="264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5255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1.85185E-6 L -0.18424 0.00139 " pathEditMode="relative" rAng="0" ptsTypes="AA">
                                          <p:cBhvr>
                                            <p:cTn id="8" dur="1250" spd="-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219" y="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63" presetClass="path" presetSubtype="0" fill="hold" nodeType="withEffect" p14:presetBounceEnd="8667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.25 0 E" pathEditMode="relative" ptsTypes="" p14:bounceEnd="8667">
                                          <p:cBhvr>
                                            <p:cTn id="21" dur="1500" spd="-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55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 p14:presetBounceEnd="8667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0 0 L 0.25 0 E" pathEditMode="relative" ptsTypes="" p14:bounceEnd="8667">
                                          <p:cBhvr>
                                            <p:cTn id="30" dur="1500" spd="-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5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63" presetClass="path" presetSubtype="0" fill="hold" nodeType="withEffect" p14:presetBounceEnd="8667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0 0 L 0.25 0 E" pathEditMode="relative" ptsTypes="" p14:bounceEnd="8667">
                                          <p:cBhvr>
                                            <p:cTn id="39" dur="1500" spd="-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55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63" presetClass="path" presetSubtype="0" fill="hold" nodeType="withEffect" p14:presetBounceEnd="8667">
                                      <p:stCondLst>
                                        <p:cond delay="3000"/>
                                      </p:stCondLst>
                                      <p:childTnLst>
                                        <p:animMotion origin="layout" path="M 0 0 L 0.25 0 E" pathEditMode="relative" ptsTypes="" p14:bounceEnd="8667">
                                          <p:cBhvr>
                                            <p:cTn id="48" dur="1500" spd="-100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55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7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:p15="http://schemas.microsoft.com/office/powerpoint/2012/main"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1.85185E-6 L -0.18424 0.00139 " pathEditMode="relative" rAng="0" ptsTypes="AA">
                                          <p:cBhvr>
                                            <p:cTn id="8" dur="1250" spd="-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219" y="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7" presetClass="emph" presetSubtype="0" fill="remove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24" dur="375" autoRev="1" fill="remove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264D6E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5" dur="375" autoRev="1" fill="remove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264D6E"/>
                                          </p:to>
                                        </p:animClr>
                                        <p:set>
                                          <p:cBhvr>
                                            <p:cTn id="26" dur="375" autoRev="1" fill="remove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7" dur="375" autoRev="1" fill="remove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50" presetClass="entr" presetSubtype="0" decel="10000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7" presetClass="emph" presetSubtype="0" fill="remove" grpId="1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34" dur="375" autoRev="1" fill="remove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264D6E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35" dur="375" autoRev="1" fill="remove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264D6E"/>
                                          </p:to>
                                        </p:animClr>
                                        <p:set>
                                          <p:cBhvr>
                                            <p:cTn id="36" dur="375" autoRev="1" fill="remove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7" dur="375" autoRev="1" fill="remove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0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.25 0 E" pathEditMode="relative" ptsTypes="">
                                          <p:cBhvr>
                                            <p:cTn id="53" dur="1500" spd="-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55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63" presetClass="pat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0 0 L 0.25 0 E" pathEditMode="relative" ptsTypes="">
                                          <p:cBhvr>
                                            <p:cTn id="62" dur="1500" spd="-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5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63" presetClass="pat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0 0 L 0.25 0 E" pathEditMode="relative" ptsTypes="">
                                          <p:cBhvr>
                                            <p:cTn id="71" dur="1500" spd="-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2" presetID="55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63" presetClass="path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Motion origin="layout" path="M 0 0 L 0.25 0 E" pathEditMode="relative" ptsTypes="">
                                          <p:cBhvr>
                                            <p:cTn id="80" dur="1500" spd="-100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55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7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6" grpId="1"/>
          <p:bldP spid="17" grpId="0"/>
          <p:bldP spid="17" grpId="1"/>
          <p:bldP spid="24" grpId="0"/>
          <p:bldP spid="2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12F392E6-5F28-4A33-9D85-C8385EF9447A}"/>
              </a:ext>
            </a:extLst>
          </p:cNvPr>
          <p:cNvSpPr txBox="1"/>
          <p:nvPr/>
        </p:nvSpPr>
        <p:spPr>
          <a:xfrm>
            <a:off x="525681" y="177343"/>
            <a:ext cx="2581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The title text</a:t>
            </a:r>
          </a:p>
        </p:txBody>
      </p:sp>
      <p:sp>
        <p:nvSpPr>
          <p:cNvPr id="27" name="矩形: 剪去对角 26">
            <a:extLst>
              <a:ext uri="{FF2B5EF4-FFF2-40B4-BE49-F238E27FC236}">
                <a16:creationId xmlns:a16="http://schemas.microsoft.com/office/drawing/2014/main" id="{6E9B5C3F-F006-408B-A77C-AFDAFF66D05D}"/>
              </a:ext>
            </a:extLst>
          </p:cNvPr>
          <p:cNvSpPr/>
          <p:nvPr/>
        </p:nvSpPr>
        <p:spPr>
          <a:xfrm>
            <a:off x="288421" y="158535"/>
            <a:ext cx="2763153" cy="589095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剪去对角 27">
            <a:extLst>
              <a:ext uri="{FF2B5EF4-FFF2-40B4-BE49-F238E27FC236}">
                <a16:creationId xmlns:a16="http://schemas.microsoft.com/office/drawing/2014/main" id="{63D0A32D-8C8C-45D6-B35D-D67090E507A7}"/>
              </a:ext>
            </a:extLst>
          </p:cNvPr>
          <p:cNvSpPr/>
          <p:nvPr/>
        </p:nvSpPr>
        <p:spPr>
          <a:xfrm>
            <a:off x="344258" y="101432"/>
            <a:ext cx="2763153" cy="589095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E7002EEF-34FC-45C6-B55D-BE33090918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325261" y="-2728437"/>
            <a:ext cx="6858000" cy="6858000"/>
          </a:xfrm>
          <a:custGeom>
            <a:avLst/>
            <a:gdLst>
              <a:gd name="connsiteX0" fmla="*/ 6858000 w 6858000"/>
              <a:gd name="connsiteY0" fmla="*/ 0 h 6858000"/>
              <a:gd name="connsiteX1" fmla="*/ 5057644 w 6858000"/>
              <a:gd name="connsiteY1" fmla="*/ 0 h 6858000"/>
              <a:gd name="connsiteX2" fmla="*/ 5057644 w 6858000"/>
              <a:gd name="connsiteY2" fmla="*/ 2711116 h 6858000"/>
              <a:gd name="connsiteX3" fmla="*/ 0 w 6858000"/>
              <a:gd name="connsiteY3" fmla="*/ 2711116 h 6858000"/>
              <a:gd name="connsiteX4" fmla="*/ 0 w 6858000"/>
              <a:gd name="connsiteY4" fmla="*/ 6858000 h 6858000"/>
              <a:gd name="connsiteX5" fmla="*/ 6858000 w 6858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6858000">
                <a:moveTo>
                  <a:pt x="6858000" y="0"/>
                </a:moveTo>
                <a:lnTo>
                  <a:pt x="5057644" y="0"/>
                </a:lnTo>
                <a:lnTo>
                  <a:pt x="5057644" y="2711116"/>
                </a:lnTo>
                <a:lnTo>
                  <a:pt x="0" y="2711116"/>
                </a:lnTo>
                <a:lnTo>
                  <a:pt x="0" y="6858000"/>
                </a:lnTo>
                <a:lnTo>
                  <a:pt x="6858000" y="6858000"/>
                </a:lnTo>
                <a:close/>
              </a:path>
            </a:pathLst>
          </a:cu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41A26D7-FB78-47B5-B3C4-23F42896C9C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909176"/>
            <a:ext cx="4492761" cy="304800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00E4F00D-1C28-4F62-8214-23D9C5946F8F}"/>
              </a:ext>
            </a:extLst>
          </p:cNvPr>
          <p:cNvSpPr txBox="1"/>
          <p:nvPr/>
        </p:nvSpPr>
        <p:spPr>
          <a:xfrm>
            <a:off x="1956897" y="2055856"/>
            <a:ext cx="45845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edit your text title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31262B7-6A25-4ACD-B6AA-220A977CA2B5}"/>
              </a:ext>
            </a:extLst>
          </p:cNvPr>
          <p:cNvSpPr txBox="1"/>
          <p:nvPr/>
        </p:nvSpPr>
        <p:spPr>
          <a:xfrm>
            <a:off x="1956897" y="2743759"/>
            <a:ext cx="527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enter text content, click here to enter text content.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95B8DB3-B0E4-4443-B216-59227E53EC66}"/>
              </a:ext>
            </a:extLst>
          </p:cNvPr>
          <p:cNvSpPr txBox="1"/>
          <p:nvPr/>
        </p:nvSpPr>
        <p:spPr>
          <a:xfrm>
            <a:off x="6096000" y="4901346"/>
            <a:ext cx="527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enter text content, click here to enter text content.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E656773-0360-4B3A-B634-DB93B21A7A30}"/>
              </a:ext>
            </a:extLst>
          </p:cNvPr>
          <p:cNvSpPr txBox="1"/>
          <p:nvPr/>
        </p:nvSpPr>
        <p:spPr>
          <a:xfrm>
            <a:off x="6096000" y="4269898"/>
            <a:ext cx="46657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edit your text title</a:t>
            </a:r>
          </a:p>
        </p:txBody>
      </p:sp>
    </p:spTree>
    <p:extLst>
      <p:ext uri="{BB962C8B-B14F-4D97-AF65-F5344CB8AC3E}">
        <p14:creationId xmlns:p14="http://schemas.microsoft.com/office/powerpoint/2010/main" val="368092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ripple dir="rd"/>
      </p:transition>
    </mc:Choice>
    <mc:Fallback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56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-0.17239 0.16319 " pathEditMode="relative" rAng="0" ptsTypes="AA">
                                      <p:cBhvr>
                                        <p:cTn id="16" dur="12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814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25 -0.25 " pathEditMode="relative" rAng="0" ptsTypes="AA">
                                      <p:cBhvr>
                                        <p:cTn id="18" dur="125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3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125E-6 -7.40741E-7 L 0.25 -7.40741E-7 " pathEditMode="relative" rAng="0" ptsTypes="AA">
                                      <p:cBhvr>
                                        <p:cTn id="28" dur="125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00"/>
                            </p:stCondLst>
                            <p:childTnLst>
                              <p:par>
                                <p:cTn id="3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3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54167E-6 4.44444E-6 L 0.25 4.44444E-6 " pathEditMode="relative" rAng="0" ptsTypes="AA">
                                      <p:cBhvr>
                                        <p:cTn id="38" dur="125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/>
      <p:bldP spid="18" grpId="0"/>
      <p:bldP spid="18" grpId="1"/>
      <p:bldP spid="22" grpId="0"/>
      <p:bldP spid="22" grpId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 flipH="1">
            <a:off x="9624032" y="5487915"/>
            <a:ext cx="2565400" cy="151130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4FDD56B-F827-4C6E-B070-F1BAC67E75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70358" y="5487915"/>
            <a:ext cx="470948" cy="1127262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12F392E6-5F28-4A33-9D85-C8385EF9447A}"/>
              </a:ext>
            </a:extLst>
          </p:cNvPr>
          <p:cNvSpPr txBox="1"/>
          <p:nvPr/>
        </p:nvSpPr>
        <p:spPr>
          <a:xfrm>
            <a:off x="525681" y="177343"/>
            <a:ext cx="2452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The title text</a:t>
            </a:r>
          </a:p>
        </p:txBody>
      </p:sp>
      <p:sp>
        <p:nvSpPr>
          <p:cNvPr id="27" name="矩形: 剪去对角 26">
            <a:extLst>
              <a:ext uri="{FF2B5EF4-FFF2-40B4-BE49-F238E27FC236}">
                <a16:creationId xmlns:a16="http://schemas.microsoft.com/office/drawing/2014/main" id="{6E9B5C3F-F006-408B-A77C-AFDAFF66D05D}"/>
              </a:ext>
            </a:extLst>
          </p:cNvPr>
          <p:cNvSpPr/>
          <p:nvPr/>
        </p:nvSpPr>
        <p:spPr>
          <a:xfrm>
            <a:off x="288421" y="158535"/>
            <a:ext cx="2763153" cy="589095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剪去对角 27">
            <a:extLst>
              <a:ext uri="{FF2B5EF4-FFF2-40B4-BE49-F238E27FC236}">
                <a16:creationId xmlns:a16="http://schemas.microsoft.com/office/drawing/2014/main" id="{63D0A32D-8C8C-45D6-B35D-D67090E507A7}"/>
              </a:ext>
            </a:extLst>
          </p:cNvPr>
          <p:cNvSpPr/>
          <p:nvPr/>
        </p:nvSpPr>
        <p:spPr>
          <a:xfrm>
            <a:off x="344258" y="101432"/>
            <a:ext cx="2763153" cy="589095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CBA772C-1822-4223-9F07-6D011D7FCD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079" y="1657305"/>
            <a:ext cx="3989842" cy="397844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FDE75501-FB49-49BB-A081-5858F0BD8089}"/>
              </a:ext>
            </a:extLst>
          </p:cNvPr>
          <p:cNvSpPr txBox="1"/>
          <p:nvPr/>
        </p:nvSpPr>
        <p:spPr>
          <a:xfrm>
            <a:off x="10283495" y="2307722"/>
            <a:ext cx="523220" cy="25256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Edit your text title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E05F4C5-6E00-426D-93B1-2F6A44286252}"/>
              </a:ext>
            </a:extLst>
          </p:cNvPr>
          <p:cNvSpPr txBox="1"/>
          <p:nvPr/>
        </p:nvSpPr>
        <p:spPr>
          <a:xfrm>
            <a:off x="9183140" y="2307722"/>
            <a:ext cx="954107" cy="33280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enter text content, click here to enter text content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4036417-03F1-449F-9491-B7485532C749}"/>
              </a:ext>
            </a:extLst>
          </p:cNvPr>
          <p:cNvSpPr txBox="1"/>
          <p:nvPr/>
        </p:nvSpPr>
        <p:spPr>
          <a:xfrm>
            <a:off x="2977695" y="2449057"/>
            <a:ext cx="523220" cy="25256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Edit your text title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ADCEC36-2ACA-4464-89D7-693FC8427060}"/>
              </a:ext>
            </a:extLst>
          </p:cNvPr>
          <p:cNvSpPr txBox="1"/>
          <p:nvPr/>
        </p:nvSpPr>
        <p:spPr>
          <a:xfrm>
            <a:off x="1877340" y="2449057"/>
            <a:ext cx="954107" cy="33280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enter text content, click here to enter text content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21916A9-7D13-468C-9974-71F85478E84A}"/>
              </a:ext>
            </a:extLst>
          </p:cNvPr>
          <p:cNvGrpSpPr/>
          <p:nvPr/>
        </p:nvGrpSpPr>
        <p:grpSpPr>
          <a:xfrm>
            <a:off x="2831447" y="1308294"/>
            <a:ext cx="994890" cy="999428"/>
            <a:chOff x="1722254" y="1671267"/>
            <a:chExt cx="994890" cy="999428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A987C24C-17FA-4F18-B6D9-2B27C7917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2254" y="1671267"/>
              <a:ext cx="976484" cy="999428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7559F7F6-5113-4AE4-9AA9-007A8A4D8ABC}"/>
                </a:ext>
              </a:extLst>
            </p:cNvPr>
            <p:cNvSpPr txBox="1"/>
            <p:nvPr/>
          </p:nvSpPr>
          <p:spPr>
            <a:xfrm>
              <a:off x="1918773" y="1862304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98379322-A7A2-461D-9195-79F8F8A08BA4}"/>
              </a:ext>
            </a:extLst>
          </p:cNvPr>
          <p:cNvGrpSpPr/>
          <p:nvPr/>
        </p:nvGrpSpPr>
        <p:grpSpPr>
          <a:xfrm>
            <a:off x="10047660" y="1308294"/>
            <a:ext cx="994890" cy="999428"/>
            <a:chOff x="1722254" y="1671267"/>
            <a:chExt cx="994890" cy="999428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828235DB-F054-4DB8-8A90-65E21A508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2254" y="1671267"/>
              <a:ext cx="976484" cy="999428"/>
            </a:xfrm>
            <a:prstGeom prst="rect">
              <a:avLst/>
            </a:prstGeom>
          </p:spPr>
        </p:pic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4B3985FD-E01C-423A-AC56-7633F77DFF86}"/>
                </a:ext>
              </a:extLst>
            </p:cNvPr>
            <p:cNvSpPr txBox="1"/>
            <p:nvPr/>
          </p:nvSpPr>
          <p:spPr>
            <a:xfrm>
              <a:off x="1918773" y="1862304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996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ripple dir="rd"/>
      </p:transition>
    </mc:Choice>
    <mc:Fallback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0.25 0.25 " pathEditMode="relative" rAng="0" ptsTypes="AA">
                                      <p:cBhvr>
                                        <p:cTn id="19" dur="125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-0.33854 0.24953 " pathEditMode="relative" rAng="0" ptsTypes="AA">
                                      <p:cBhvr>
                                        <p:cTn id="21" dur="125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C7B283D7-D3DF-48A6-B6CA-AFC06B24D9EB}"/>
              </a:ext>
            </a:extLst>
          </p:cNvPr>
          <p:cNvGrpSpPr/>
          <p:nvPr/>
        </p:nvGrpSpPr>
        <p:grpSpPr>
          <a:xfrm flipH="1">
            <a:off x="9892676" y="5099755"/>
            <a:ext cx="470948" cy="1127262"/>
            <a:chOff x="5029200" y="4252444"/>
            <a:chExt cx="470948" cy="1127262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94FDD56B-F827-4C6E-B070-F1BAC67E7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9200" y="4252444"/>
              <a:ext cx="470948" cy="1127262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1DA453B-E1AC-4023-96BD-1E73A4177F6B}"/>
                </a:ext>
              </a:extLst>
            </p:cNvPr>
            <p:cNvSpPr txBox="1"/>
            <p:nvPr/>
          </p:nvSpPr>
          <p:spPr>
            <a:xfrm>
              <a:off x="5049231" y="4400276"/>
              <a:ext cx="415498" cy="86177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E5E3E4"/>
                  </a:solidFill>
                  <a:cs typeface="+mn-ea"/>
                  <a:sym typeface="+mn-lt"/>
                </a:rPr>
                <a:t>Chinese heritage</a:t>
              </a: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12F392E6-5F28-4A33-9D85-C8385EF9447A}"/>
              </a:ext>
            </a:extLst>
          </p:cNvPr>
          <p:cNvSpPr txBox="1"/>
          <p:nvPr/>
        </p:nvSpPr>
        <p:spPr>
          <a:xfrm>
            <a:off x="525680" y="177343"/>
            <a:ext cx="2525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The title text</a:t>
            </a:r>
          </a:p>
        </p:txBody>
      </p:sp>
      <p:sp>
        <p:nvSpPr>
          <p:cNvPr id="27" name="矩形: 剪去对角 26">
            <a:extLst>
              <a:ext uri="{FF2B5EF4-FFF2-40B4-BE49-F238E27FC236}">
                <a16:creationId xmlns:a16="http://schemas.microsoft.com/office/drawing/2014/main" id="{6E9B5C3F-F006-408B-A77C-AFDAFF66D05D}"/>
              </a:ext>
            </a:extLst>
          </p:cNvPr>
          <p:cNvSpPr/>
          <p:nvPr/>
        </p:nvSpPr>
        <p:spPr>
          <a:xfrm>
            <a:off x="288421" y="158535"/>
            <a:ext cx="2763153" cy="589095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剪去对角 27">
            <a:extLst>
              <a:ext uri="{FF2B5EF4-FFF2-40B4-BE49-F238E27FC236}">
                <a16:creationId xmlns:a16="http://schemas.microsoft.com/office/drawing/2014/main" id="{63D0A32D-8C8C-45D6-B35D-D67090E507A7}"/>
              </a:ext>
            </a:extLst>
          </p:cNvPr>
          <p:cNvSpPr/>
          <p:nvPr/>
        </p:nvSpPr>
        <p:spPr>
          <a:xfrm>
            <a:off x="344258" y="101432"/>
            <a:ext cx="2763153" cy="589095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6AA3792-D86E-4783-8561-C454AE3C27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914" y="4925430"/>
            <a:ext cx="4609524" cy="26031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EBF486-9CC4-44D8-8BB8-08FC1AD3D9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600" y="549012"/>
            <a:ext cx="4478089" cy="633289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918E09BC-9C06-4D02-A35B-A89635EF39D8}"/>
              </a:ext>
            </a:extLst>
          </p:cNvPr>
          <p:cNvSpPr txBox="1"/>
          <p:nvPr/>
        </p:nvSpPr>
        <p:spPr>
          <a:xfrm>
            <a:off x="4480657" y="1984869"/>
            <a:ext cx="44780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edit your text title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BBBE54E-76A8-46C0-9102-435A9ACCBAA3}"/>
              </a:ext>
            </a:extLst>
          </p:cNvPr>
          <p:cNvSpPr txBox="1"/>
          <p:nvPr/>
        </p:nvSpPr>
        <p:spPr>
          <a:xfrm>
            <a:off x="4480657" y="2672772"/>
            <a:ext cx="527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enter text content, click here to enter text content.</a:t>
            </a:r>
          </a:p>
        </p:txBody>
      </p:sp>
    </p:spTree>
    <p:extLst>
      <p:ext uri="{BB962C8B-B14F-4D97-AF65-F5344CB8AC3E}">
        <p14:creationId xmlns:p14="http://schemas.microsoft.com/office/powerpoint/2010/main" val="107657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ripple dir="rd"/>
      </p:transition>
    </mc:Choice>
    <mc:Fallback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" dur="12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4.44444E-6 L 0.25 4.44444E-6 " pathEditMode="relative" rAng="0" ptsTypes="AA">
                                      <p:cBhvr>
                                        <p:cTn id="22" dur="12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4" grpId="0"/>
      <p:bldP spid="15" grpId="0"/>
      <p:bldP spid="1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12F392E6-5F28-4A33-9D85-C8385EF9447A}"/>
              </a:ext>
            </a:extLst>
          </p:cNvPr>
          <p:cNvSpPr txBox="1"/>
          <p:nvPr/>
        </p:nvSpPr>
        <p:spPr>
          <a:xfrm>
            <a:off x="525681" y="177343"/>
            <a:ext cx="2581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The title text</a:t>
            </a:r>
          </a:p>
        </p:txBody>
      </p:sp>
      <p:sp>
        <p:nvSpPr>
          <p:cNvPr id="27" name="矩形: 剪去对角 26">
            <a:extLst>
              <a:ext uri="{FF2B5EF4-FFF2-40B4-BE49-F238E27FC236}">
                <a16:creationId xmlns:a16="http://schemas.microsoft.com/office/drawing/2014/main" id="{6E9B5C3F-F006-408B-A77C-AFDAFF66D05D}"/>
              </a:ext>
            </a:extLst>
          </p:cNvPr>
          <p:cNvSpPr/>
          <p:nvPr/>
        </p:nvSpPr>
        <p:spPr>
          <a:xfrm>
            <a:off x="288421" y="158535"/>
            <a:ext cx="2763153" cy="589095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剪去对角 27">
            <a:extLst>
              <a:ext uri="{FF2B5EF4-FFF2-40B4-BE49-F238E27FC236}">
                <a16:creationId xmlns:a16="http://schemas.microsoft.com/office/drawing/2014/main" id="{63D0A32D-8C8C-45D6-B35D-D67090E507A7}"/>
              </a:ext>
            </a:extLst>
          </p:cNvPr>
          <p:cNvSpPr/>
          <p:nvPr/>
        </p:nvSpPr>
        <p:spPr>
          <a:xfrm>
            <a:off x="344258" y="101432"/>
            <a:ext cx="2763153" cy="589095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EC2B519-1F20-4926-8DF2-F834686A70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417" y="2300053"/>
            <a:ext cx="5153583" cy="455532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810D682-D8C5-48A6-BDBC-D73D86FA1FB4}"/>
              </a:ext>
            </a:extLst>
          </p:cNvPr>
          <p:cNvSpPr txBox="1"/>
          <p:nvPr/>
        </p:nvSpPr>
        <p:spPr>
          <a:xfrm>
            <a:off x="6096000" y="2300053"/>
            <a:ext cx="523220" cy="25256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Edit the text title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6166830-E883-4137-B999-F409FCB57C9B}"/>
              </a:ext>
            </a:extLst>
          </p:cNvPr>
          <p:cNvSpPr txBox="1"/>
          <p:nvPr/>
        </p:nvSpPr>
        <p:spPr>
          <a:xfrm>
            <a:off x="4002119" y="1892969"/>
            <a:ext cx="1723549" cy="38871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enter text content, click here to enter text content</a:t>
            </a:r>
          </a:p>
        </p:txBody>
      </p:sp>
    </p:spTree>
    <p:extLst>
      <p:ext uri="{BB962C8B-B14F-4D97-AF65-F5344CB8AC3E}">
        <p14:creationId xmlns:p14="http://schemas.microsoft.com/office/powerpoint/2010/main" val="254515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ripple dir="rd"/>
      </p:transition>
    </mc:Choice>
    <mc:Fallback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A891FBE-3F3E-4C7A-B014-025252211C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201" y="789906"/>
            <a:ext cx="1295400" cy="13879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DA4B1BB-4A47-4FEF-B7F4-9DF59D19E5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"/>
          <a:stretch/>
        </p:blipFill>
        <p:spPr>
          <a:xfrm>
            <a:off x="6449900" y="0"/>
            <a:ext cx="5756526" cy="50129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76A4E9E-5F0C-48D5-A808-ED64783BC1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flipH="1">
            <a:off x="0" y="5587999"/>
            <a:ext cx="12189432" cy="12695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>
            <a:off x="433010" y="3755367"/>
            <a:ext cx="2565400" cy="151130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98A11B2-3F05-4E11-BEDF-C2437AFBBAA5}"/>
              </a:ext>
            </a:extLst>
          </p:cNvPr>
          <p:cNvSpPr txBox="1"/>
          <p:nvPr/>
        </p:nvSpPr>
        <p:spPr>
          <a:xfrm>
            <a:off x="3622941" y="1291162"/>
            <a:ext cx="1477328" cy="32181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8400" dirty="0">
                <a:latin typeface="安景臣毛笔行书" panose="02010601030101010101" pitchFamily="2" charset="-122"/>
                <a:ea typeface="安景臣毛笔行书" panose="02010601030101010101" pitchFamily="2" charset="-122"/>
                <a:cs typeface="+mn-ea"/>
                <a:sym typeface="+mn-lt"/>
              </a:rPr>
              <a:t>Thank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CFB68AE-B307-48BC-A723-3E5DC67FFC7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000612" y="1313515"/>
            <a:ext cx="1477329" cy="105506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A1127B2-0D2F-4C8E-8E6E-A8110E40493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2184531" y="1828883"/>
            <a:ext cx="617479" cy="44098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94578A22-9EA2-467E-947B-9FEE115682D4}"/>
              </a:ext>
            </a:extLst>
          </p:cNvPr>
          <p:cNvGrpSpPr/>
          <p:nvPr/>
        </p:nvGrpSpPr>
        <p:grpSpPr>
          <a:xfrm>
            <a:off x="5461473" y="4469821"/>
            <a:ext cx="470948" cy="1593694"/>
            <a:chOff x="5029200" y="4252444"/>
            <a:chExt cx="470948" cy="1203570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6E385F92-109D-47F2-B581-52A34BBF6A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9200" y="4252444"/>
              <a:ext cx="470948" cy="1127262"/>
            </a:xfrm>
            <a:prstGeom prst="rect">
              <a:avLst/>
            </a:prstGeom>
          </p:spPr>
        </p:pic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BF7D8724-206F-4434-93B3-7ACA6BF81C2F}"/>
                </a:ext>
              </a:extLst>
            </p:cNvPr>
            <p:cNvSpPr txBox="1"/>
            <p:nvPr/>
          </p:nvSpPr>
          <p:spPr>
            <a:xfrm>
              <a:off x="5049231" y="4400276"/>
              <a:ext cx="415498" cy="105573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1500" dirty="0">
                  <a:solidFill>
                    <a:srgbClr val="E5E3E4"/>
                  </a:solidFill>
                  <a:cs typeface="+mn-ea"/>
                  <a:sym typeface="+mn-lt"/>
                </a:rPr>
                <a:t>Jpppt.com。</a:t>
              </a:r>
              <a:endParaRPr lang="zh-CN" altLang="en-US" sz="1500" dirty="0">
                <a:solidFill>
                  <a:srgbClr val="E5E3E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TextBox 3">
            <a:hlinkClick r:id="rId10"/>
            <a:extLst>
              <a:ext uri="{FF2B5EF4-FFF2-40B4-BE49-F238E27FC236}">
                <a16:creationId xmlns:a16="http://schemas.microsoft.com/office/drawing/2014/main" id="{E1E67AC8-34B6-476B-8029-BD2E5E381588}"/>
              </a:ext>
            </a:extLst>
          </p:cNvPr>
          <p:cNvSpPr txBox="1"/>
          <p:nvPr/>
        </p:nvSpPr>
        <p:spPr>
          <a:xfrm>
            <a:off x="7019819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53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:a14="http://schemas.microsoft.com/office/drawing/2010/main" xmlns:a16="http://schemas.microsoft.com/office/drawing/2014/main" xmlns="">
      <p:transition spd="slow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12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78502 0.58796 L 0.78502 0.58796 C 0.78411 0.58009 0.78333 0.57222 0.78229 0.56435 C 0.78203 0.56203 0.78138 0.55972 0.78099 0.5574 C 0.78047 0.55393 0.77943 0.5449 0.77838 0.54097 C 0.77773 0.53842 0.77656 0.53634 0.77578 0.53402 C 0.77526 0.53171 0.775 0.52916 0.77448 0.52708 C 0.77239 0.5199 0.76979 0.51643 0.76653 0.51065 C 0.76614 0.50833 0.76614 0.50532 0.76523 0.5037 C 0.76302 0.49953 0.75989 0.49745 0.75729 0.49421 C 0.75221 0.48819 0.75482 0.49051 0.74948 0.48727 C 0.73971 0.47569 0.74466 0.47893 0.73489 0.47546 C 0.73359 0.47407 0.73242 0.47199 0.73099 0.47083 C 0.72513 0.46643 0.72695 0.47083 0.72174 0.4662 C 0.71276 0.4581 0.72357 0.46412 0.71263 0.45926 C 0.71081 0.45764 0.70924 0.45555 0.70729 0.4544 C 0.70521 0.45324 0.70299 0.45301 0.70078 0.45208 C 0.69844 0.45115 0.69388 0.4493 0.69153 0.44745 C 0.68971 0.44606 0.68802 0.44421 0.68633 0.44282 C 0.68203 0.43958 0.68073 0.44027 0.67578 0.43819 C 0.67435 0.4375 0.67318 0.43634 0.67174 0.43588 C 0.67005 0.43495 0.66823 0.43426 0.66653 0.43333 C 0.66523 0.43287 0.66393 0.43148 0.66263 0.43102 C 0.6595 0.43009 0.65638 0.42963 0.65338 0.4287 C 0.65156 0.42824 0.64987 0.42639 0.64818 0.42639 C 0.61002 0.425 0.57174 0.42477 0.53359 0.42407 C 0.52005 0.42338 0.50638 0.42477 0.49284 0.42176 C 0.49153 0.42152 0.49206 0.4169 0.49153 0.41481 C 0.49023 0.40949 0.48555 0.39352 0.48359 0.39143 C 0.48099 0.38819 0.47799 0.38588 0.47578 0.38194 C 0.47448 0.37963 0.47318 0.37708 0.47174 0.375 C 0.47057 0.37315 0.46914 0.37199 0.46784 0.37037 C 0.46601 0.36805 0.46432 0.36551 0.46263 0.36319 C 0.46002 0.35995 0.45729 0.35694 0.45469 0.35393 C 0.45338 0.35231 0.45221 0.35 0.45078 0.3493 C 0.43476 0.33981 0.45091 0.34838 0.43489 0.34213 C 0.43359 0.34166 0.43242 0.34027 0.43099 0.33981 C 0.42799 0.33865 0.42487 0.33819 0.42174 0.3375 C 0.41302 0.33217 0.42239 0.33727 0.40599 0.33287 C 0.40416 0.3324 0.4026 0.33078 0.40078 0.33055 C 0.38385 0.32708 0.38607 0.33009 0.37305 0.32592 C 0.37135 0.32523 0.36966 0.32407 0.36784 0.32338 C 0.35338 0.31944 0.36015 0.32315 0.34948 0.31875 C 0.34596 0.31736 0.34245 0.31527 0.33893 0.31412 L 0.31914 0.30717 C 0.31693 0.30625 0.31471 0.30578 0.31263 0.30486 C 0.30469 0.30115 0.30911 0.30301 0.29948 0.3 C 0.29805 0.2993 0.29687 0.29838 0.29544 0.29768 C 0.29284 0.29676 0.2901 0.29676 0.28763 0.29537 C 0.28568 0.29444 0.28411 0.29213 0.28229 0.29074 C 0.28099 0.28981 0.27956 0.28958 0.27838 0.28842 C 0.27695 0.28703 0.27591 0.28495 0.27448 0.28379 C 0.27187 0.28171 0.26914 0.28055 0.26653 0.27893 L 0.25859 0.2743 C 0.25729 0.27361 0.25586 0.27338 0.25469 0.27199 C 0.24922 0.26551 0.25221 0.26805 0.24544 0.26504 C 0.23646 0.25416 0.24062 0.2574 0.23359 0.25324 C 0.2319 0.25092 0.23008 0.24884 0.22838 0.24629 C 0.22747 0.2449 0.22682 0.24282 0.22578 0.24166 C 0.22461 0.24027 0.22305 0.24027 0.22174 0.23935 C 0.22005 0.23796 0.21823 0.23634 0.21653 0.23449 C 0.2151 0.2331 0.21393 0.23125 0.21263 0.22986 C 0.21094 0.22824 0.20898 0.22685 0.20729 0.22523 C 0.20599 0.22384 0.20482 0.22176 0.20338 0.2206 C 0.20208 0.21944 0.20078 0.21898 0.19948 0.21828 C 0.19805 0.21666 0.19687 0.21458 0.19544 0.21342 C 0.19375 0.21227 0.19193 0.21203 0.19023 0.21111 C 0.18893 0.21041 0.1875 0.20972 0.18633 0.20879 C 0.1845 0.2074 0.18281 0.20532 0.18099 0.20416 C 0.1793 0.20301 0.1776 0.20185 0.17578 0.20185 C 0.15247 0.20046 0.1293 0.20023 0.10599 0.19953 C 0.10469 0.19861 0.10338 0.19768 0.10208 0.19722 C 0.09635 0.19467 0.09349 0.19444 0.08763 0.19236 C 0.08581 0.1919 0.08411 0.19074 0.08229 0.19004 C 0.07969 0.18912 0.07708 0.18865 0.07448 0.18773 C 0.07305 0.18703 0.07174 0.18611 0.07044 0.18541 C 0.05885 0.17963 0.0707 0.18634 0.06133 0.18078 C 0.05989 0.17847 0.05872 0.17592 0.05729 0.17384 C 0.05612 0.17199 0.05443 0.17106 0.05338 0.16898 C 0.0513 0.16481 0.04987 0.15972 0.04805 0.15509 L 0.04544 0.14791 C 0.04479 0.14328 0.04401 0.13634 0.04284 0.13171 C 0.04206 0.12847 0.04114 0.12546 0.04023 0.12222 C 0.03971 0.11828 0.03945 0.11435 0.03893 0.11065 C 0.03854 0.1081 0.03789 0.10602 0.03763 0.10347 C 0.03698 0.09815 0.03698 0.09259 0.03633 0.08727 C 0.03515 0.07916 0.03333 0.07106 0.03099 0.06389 C 0.03021 0.06134 0.0293 0.05902 0.02838 0.05671 C 0.02239 0.02477 0.0289 0.0574 0.02305 0.03333 C 0.02252 0.03102 0.02213 0.0287 0.02174 0.02639 C 0.02135 0.02315 0.02122 0.0199 0.02044 0.0169 C 0.01979 0.01435 0.01888 0.01203 0.01784 0.00995 L 0.01133 -0.00162 L 0.01133 -0.00162 " pathEditMode="relative" ptsTypes="AAAAAAAAAAAAAAAAAAAAAAAAAAAAAAAAAAAAAAAAAAAAAAAAAAAAAAAAAAAAAAAAAAAAAAAAAAAAAAAAAAAAAAAAAAAAAA">
                                      <p:cBhvr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67187 0.51736 L 0.67187 0.51736 C 0.67044 0.51042 0.6694 0.50324 0.66784 0.49653 C 0.66718 0.49306 0.66588 0.49028 0.66523 0.48704 C 0.66458 0.48403 0.66471 0.48056 0.66393 0.47778 C 0.6625 0.47269 0.66041 0.46829 0.65859 0.46366 C 0.65677 0.4588 0.65416 0.45139 0.65208 0.44722 C 0.64961 0.44236 0.64622 0.43866 0.64414 0.43334 C 0.64218 0.42801 0.64153 0.42547 0.63893 0.42153 C 0.63372 0.41412 0.63567 0.41991 0.63099 0.40996 C 0.62995 0.40764 0.62942 0.40486 0.62838 0.40278 C 0.62591 0.39792 0.62317 0.39352 0.62044 0.38889 C 0.61914 0.38635 0.61836 0.38264 0.61653 0.38172 L 0.61133 0.3794 C 0.60169 0.36806 0.6138 0.38195 0.60208 0.37014 C 0.60065 0.36875 0.59961 0.36644 0.59817 0.36528 C 0.59648 0.36412 0.59453 0.36412 0.59284 0.36297 C 0.59101 0.36181 0.58945 0.35972 0.58763 0.35834 C 0.58633 0.35741 0.58489 0.35718 0.58359 0.35602 C 0.58229 0.35486 0.58125 0.35232 0.57968 0.35139 C 0.5763 0.34908 0.57265 0.34861 0.56914 0.34676 C 0.56784 0.34584 0.56653 0.34491 0.56523 0.34422 C 0.56015 0.34213 0.55468 0.34097 0.54948 0.33959 C 0.54127 0.33496 0.54961 0.33935 0.53633 0.33496 C 0.5345 0.33449 0.53281 0.3331 0.53099 0.33264 C 0.52669 0.33148 0.52226 0.33125 0.51784 0.33033 C 0.50807 0.32801 0.51458 0.32847 0.50599 0.3257 C 0.49804 0.32292 0.49049 0.32222 0.48229 0.32084 C 0.47825 0.29167 0.48346 0.32801 0.47968 0.30463 C 0.47916 0.30139 0.47903 0.29815 0.47838 0.29514 C 0.47773 0.2919 0.47656 0.28912 0.47578 0.28588 C 0.47526 0.28357 0.47526 0.28079 0.47448 0.27871 C 0.47343 0.27616 0.47187 0.27408 0.47044 0.27176 C 0.46797 0.25834 0.47096 0.27084 0.46523 0.25764 C 0.46328 0.25324 0.46263 0.24676 0.46002 0.24375 C 0.45859 0.24213 0.45729 0.24074 0.45599 0.23912 C 0.45429 0.23681 0.4526 0.23403 0.45078 0.23195 C 0.44961 0.23079 0.44817 0.23056 0.44687 0.22963 C 0.44596 0.22732 0.44531 0.22454 0.44414 0.22269 C 0.44166 0.21806 0.43945 0.2176 0.43633 0.21574 L 0.42838 0.20625 C 0.42708 0.20463 0.42591 0.20255 0.42448 0.20162 C 0.42317 0.20093 0.42174 0.20047 0.42044 0.19931 C 0.40468 0.18519 0.42617 0.20301 0.41393 0.18982 C 0.41276 0.18866 0.4112 0.18866 0.41002 0.1875 C 0.40859 0.18635 0.40742 0.18403 0.40599 0.18287 C 0.40429 0.18172 0.40247 0.18148 0.40078 0.18056 C 0.39948 0.17986 0.39817 0.17894 0.39687 0.17824 C 0.39336 0.17639 0.38971 0.17547 0.38633 0.17361 C 0.37721 0.16806 0.38841 0.17454 0.37578 0.16875 C 0.37435 0.16829 0.37317 0.16713 0.37187 0.16644 C 0.36562 0.16366 0.36276 0.16389 0.35599 0.16181 C 0.35377 0.16111 0.35156 0.16042 0.34948 0.15949 C 0.34765 0.1588 0.34596 0.15718 0.34414 0.15718 C 0.32708 0.15579 0.31002 0.15556 0.29284 0.15486 C 0.28229 0.14861 0.29205 0.15371 0.26914 0.15023 C 0.26562 0.14954 0.26211 0.14838 0.25859 0.14769 C 0.25299 0.14676 0.24726 0.1463 0.24153 0.14537 C 0.24023 0.14468 0.2388 0.14422 0.23763 0.14306 C 0.2362 0.1419 0.23515 0.13959 0.23359 0.13843 C 0.22851 0.13449 0.22578 0.13773 0.22044 0.13148 C 0.20833 0.1169 0.2233 0.13542 0.21393 0.12199 C 0.21263 0.12037 0.21133 0.11898 0.21002 0.11736 C 0.20677 0.1088 0.20403 0.10232 0.20208 0.09167 C 0.20169 0.08935 0.20156 0.08658 0.20078 0.08449 C 0.19974 0.08195 0.19817 0.07986 0.19687 0.07755 C 0.1931 0.05764 0.1983 0.08195 0.19284 0.06597 C 0.19218 0.06366 0.19218 0.06111 0.19153 0.0588 C 0.18997 0.05394 0.18802 0.04954 0.18633 0.04491 L 0.18359 0.03773 C 0.18281 0.03542 0.18229 0.03241 0.18099 0.03079 L 0.17317 0.02153 L 0.16914 0.01667 C 0.16784 0.01528 0.1664 0.01412 0.16523 0.01204 C 0.16432 0.01042 0.1638 0.0081 0.16263 0.00741 C 0.15924 0.0051 0.15208 0.00278 0.15208 0.00278 C 0.15078 0.00116 0.14961 -0.00092 0.14817 -0.00208 C 0.14401 -0.00532 0.13932 -0.00694 0.13502 -0.00903 C 0.13112 -0.0125 0.12734 -0.0162 0.12317 -0.01828 C 0.12096 -0.01944 0.11875 -0.0199 0.11653 -0.0206 C 0.11484 -0.02129 0.11302 -0.02222 0.11133 -0.02291 L 0.02187 -0.0206 C 0.01601 -0.02037 0.01146 -0.0169 0.00599 -0.01365 C 0.00468 -0.01296 0.00325 -0.01273 0.00208 -0.01134 C -0.00222 -0.00625 -0.00026 -0.00671 -0.00313 -0.00671 L -0.00313 -0.00671 " pathEditMode="relative" ptsTypes="AAAAAAAAAAAAAAAAAAAAAAAAAAAAAAAAAAAAAAAAAAAAAAAAAAAAAAAAAAAAAAAAAAAAAAAAAAAAAAAAAAAAAA">
                                      <p:cBhvr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A891FBE-3F3E-4C7A-B014-025252211C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8140" y="14480"/>
            <a:ext cx="1295400" cy="138792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98A11B2-3F05-4E11-BEDF-C2437AFBBAA5}"/>
              </a:ext>
            </a:extLst>
          </p:cNvPr>
          <p:cNvSpPr txBox="1"/>
          <p:nvPr/>
        </p:nvSpPr>
        <p:spPr>
          <a:xfrm>
            <a:off x="4945084" y="3391546"/>
            <a:ext cx="4493538" cy="138499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8400" dirty="0">
                <a:cs typeface="+mn-ea"/>
                <a:sym typeface="+mn-lt"/>
              </a:rPr>
              <a:t>The title text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C03E3A7-0023-49D0-B5E2-550BED71A2C8}"/>
              </a:ext>
            </a:extLst>
          </p:cNvPr>
          <p:cNvSpPr txBox="1"/>
          <p:nvPr/>
        </p:nvSpPr>
        <p:spPr>
          <a:xfrm>
            <a:off x="5976213" y="1976703"/>
            <a:ext cx="3280225" cy="10926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sz="6500" dirty="0">
                <a:solidFill>
                  <a:srgbClr val="264D6E"/>
                </a:solidFill>
                <a:cs typeface="+mn-ea"/>
                <a:sym typeface="+mn-lt"/>
              </a:rPr>
              <a:t>1</a:t>
            </a:r>
            <a:endParaRPr lang="zh-CN" altLang="en-US" sz="6500" dirty="0">
              <a:solidFill>
                <a:srgbClr val="264D6E"/>
              </a:solidFill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7B283D7-D3DF-48A6-B6CA-AFC06B24D9EB}"/>
              </a:ext>
            </a:extLst>
          </p:cNvPr>
          <p:cNvGrpSpPr/>
          <p:nvPr/>
        </p:nvGrpSpPr>
        <p:grpSpPr>
          <a:xfrm>
            <a:off x="11766252" y="5225143"/>
            <a:ext cx="470948" cy="1598433"/>
            <a:chOff x="5029200" y="4252444"/>
            <a:chExt cx="470948" cy="1203570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94FDD56B-F827-4C6E-B070-F1BAC67E7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9200" y="4252444"/>
              <a:ext cx="470948" cy="1127262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1DA453B-E1AC-4023-96BD-1E73A4177F6B}"/>
                </a:ext>
              </a:extLst>
            </p:cNvPr>
            <p:cNvSpPr txBox="1"/>
            <p:nvPr/>
          </p:nvSpPr>
          <p:spPr>
            <a:xfrm>
              <a:off x="5049231" y="4400276"/>
              <a:ext cx="415498" cy="105573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1500" dirty="0">
                  <a:solidFill>
                    <a:srgbClr val="E5E3E4"/>
                  </a:solidFill>
                  <a:cs typeface="+mn-ea"/>
                  <a:sym typeface="+mn-lt"/>
                </a:rPr>
                <a:t>Jpppt.com。</a:t>
              </a:r>
              <a:endParaRPr lang="zh-CN" altLang="en-US" sz="1500" dirty="0">
                <a:solidFill>
                  <a:srgbClr val="E5E3E4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9CFB68AE-B307-48BC-A723-3E5DC67FFC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0308551" y="538089"/>
            <a:ext cx="1477329" cy="105506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A1127B2-0D2F-4C8E-8E6E-A8110E4049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1492470" y="1053457"/>
            <a:ext cx="617479" cy="44098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DA3175EE-1983-4EA5-AA48-CFE407B3891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"/>
          <a:stretch/>
        </p:blipFill>
        <p:spPr>
          <a:xfrm flipH="1">
            <a:off x="5134" y="-42682"/>
            <a:ext cx="5250792" cy="47688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537E26C-A659-40A7-AC48-34E5A10305F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075" y="1917500"/>
            <a:ext cx="1360503" cy="1360503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006E652A-157D-4557-A2A7-601D1F0FEDB2}"/>
              </a:ext>
            </a:extLst>
          </p:cNvPr>
          <p:cNvSpPr txBox="1"/>
          <p:nvPr/>
        </p:nvSpPr>
        <p:spPr>
          <a:xfrm>
            <a:off x="6771866" y="5082805"/>
            <a:ext cx="1826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dist">
              <a:buClr>
                <a:srgbClr val="264D6E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cs typeface="+mn-ea"/>
                <a:sym typeface="+mn-lt"/>
              </a:rPr>
              <a:t>Text title one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6519C24-4B2D-4269-BE7F-BE07B2037D9B}"/>
              </a:ext>
            </a:extLst>
          </p:cNvPr>
          <p:cNvSpPr txBox="1"/>
          <p:nvPr/>
        </p:nvSpPr>
        <p:spPr>
          <a:xfrm>
            <a:off x="6786614" y="5496040"/>
            <a:ext cx="1826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dist">
              <a:buClr>
                <a:srgbClr val="264D6E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cs typeface="+mn-ea"/>
                <a:sym typeface="+mn-lt"/>
              </a:rPr>
              <a:t>Text title two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C4AFDE2-A77D-4513-809F-15BDABAC0460}"/>
              </a:ext>
            </a:extLst>
          </p:cNvPr>
          <p:cNvSpPr txBox="1"/>
          <p:nvPr/>
        </p:nvSpPr>
        <p:spPr>
          <a:xfrm>
            <a:off x="6786614" y="5925680"/>
            <a:ext cx="209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64D6E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cs typeface="+mn-ea"/>
                <a:sym typeface="+mn-lt"/>
              </a:rPr>
              <a:t>Text title three</a:t>
            </a:r>
          </a:p>
        </p:txBody>
      </p:sp>
    </p:spTree>
    <p:extLst>
      <p:ext uri="{BB962C8B-B14F-4D97-AF65-F5344CB8AC3E}">
        <p14:creationId xmlns:p14="http://schemas.microsoft.com/office/powerpoint/2010/main" val="1617209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 invX="1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6" dur="1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8" dur="1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12F392E6-5F28-4A33-9D85-C8385EF9447A}"/>
              </a:ext>
            </a:extLst>
          </p:cNvPr>
          <p:cNvSpPr txBox="1"/>
          <p:nvPr/>
        </p:nvSpPr>
        <p:spPr>
          <a:xfrm>
            <a:off x="578299" y="198236"/>
            <a:ext cx="2525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The title text</a:t>
            </a:r>
          </a:p>
        </p:txBody>
      </p:sp>
      <p:sp>
        <p:nvSpPr>
          <p:cNvPr id="27" name="矩形: 剪去对角 26">
            <a:extLst>
              <a:ext uri="{FF2B5EF4-FFF2-40B4-BE49-F238E27FC236}">
                <a16:creationId xmlns:a16="http://schemas.microsoft.com/office/drawing/2014/main" id="{6E9B5C3F-F006-408B-A77C-AFDAFF66D05D}"/>
              </a:ext>
            </a:extLst>
          </p:cNvPr>
          <p:cNvSpPr/>
          <p:nvPr/>
        </p:nvSpPr>
        <p:spPr>
          <a:xfrm>
            <a:off x="341040" y="179428"/>
            <a:ext cx="2763153" cy="589095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剪去对角 27">
            <a:extLst>
              <a:ext uri="{FF2B5EF4-FFF2-40B4-BE49-F238E27FC236}">
                <a16:creationId xmlns:a16="http://schemas.microsoft.com/office/drawing/2014/main" id="{63D0A32D-8C8C-45D6-B35D-D67090E507A7}"/>
              </a:ext>
            </a:extLst>
          </p:cNvPr>
          <p:cNvSpPr/>
          <p:nvPr/>
        </p:nvSpPr>
        <p:spPr>
          <a:xfrm>
            <a:off x="396877" y="122325"/>
            <a:ext cx="2763153" cy="589095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B2DFD297-F479-4426-BD20-611DA3819EF1}"/>
              </a:ext>
            </a:extLst>
          </p:cNvPr>
          <p:cNvGrpSpPr/>
          <p:nvPr/>
        </p:nvGrpSpPr>
        <p:grpSpPr>
          <a:xfrm>
            <a:off x="1556700" y="2846447"/>
            <a:ext cx="869511" cy="683326"/>
            <a:chOff x="985937" y="3068542"/>
            <a:chExt cx="869511" cy="683326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3CBB6BF0-8DF6-474E-90D7-925CB7A0C2C9}"/>
                </a:ext>
              </a:extLst>
            </p:cNvPr>
            <p:cNvSpPr/>
            <p:nvPr/>
          </p:nvSpPr>
          <p:spPr>
            <a:xfrm>
              <a:off x="985937" y="3068542"/>
              <a:ext cx="698483" cy="683326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870DE9E9-B709-4703-AE2A-0CC0F431B341}"/>
                </a:ext>
              </a:extLst>
            </p:cNvPr>
            <p:cNvSpPr/>
            <p:nvPr/>
          </p:nvSpPr>
          <p:spPr>
            <a:xfrm>
              <a:off x="1027220" y="3136052"/>
              <a:ext cx="576000" cy="540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77C75A9B-3ADB-471C-8950-1447CF885DE4}"/>
                </a:ext>
              </a:extLst>
            </p:cNvPr>
            <p:cNvSpPr txBox="1"/>
            <p:nvPr/>
          </p:nvSpPr>
          <p:spPr>
            <a:xfrm>
              <a:off x="1057077" y="3134716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05BDF361-8835-40B8-BB93-F431A4B02C45}"/>
              </a:ext>
            </a:extLst>
          </p:cNvPr>
          <p:cNvGrpSpPr/>
          <p:nvPr/>
        </p:nvGrpSpPr>
        <p:grpSpPr>
          <a:xfrm>
            <a:off x="4207639" y="2832568"/>
            <a:ext cx="869511" cy="683326"/>
            <a:chOff x="985937" y="3068542"/>
            <a:chExt cx="869511" cy="683326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E36E3B36-6ED2-4FE5-8B02-74F769E08136}"/>
                </a:ext>
              </a:extLst>
            </p:cNvPr>
            <p:cNvSpPr/>
            <p:nvPr/>
          </p:nvSpPr>
          <p:spPr>
            <a:xfrm>
              <a:off x="985937" y="3068542"/>
              <a:ext cx="698483" cy="683326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F1E3510A-3FB6-424B-A0C7-E999ADB25B70}"/>
                </a:ext>
              </a:extLst>
            </p:cNvPr>
            <p:cNvSpPr/>
            <p:nvPr/>
          </p:nvSpPr>
          <p:spPr>
            <a:xfrm>
              <a:off x="1027220" y="3136052"/>
              <a:ext cx="576000" cy="540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19E15885-C8C6-4ED3-B6B9-095969ED7CE1}"/>
                </a:ext>
              </a:extLst>
            </p:cNvPr>
            <p:cNvSpPr txBox="1"/>
            <p:nvPr/>
          </p:nvSpPr>
          <p:spPr>
            <a:xfrm>
              <a:off x="1057077" y="3134716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16260C71-8FC8-48DB-A633-97D65D63A131}"/>
              </a:ext>
            </a:extLst>
          </p:cNvPr>
          <p:cNvGrpSpPr/>
          <p:nvPr/>
        </p:nvGrpSpPr>
        <p:grpSpPr>
          <a:xfrm>
            <a:off x="6831244" y="2818689"/>
            <a:ext cx="869511" cy="683326"/>
            <a:chOff x="985937" y="3068542"/>
            <a:chExt cx="869511" cy="683326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DECDD410-5BAE-490D-8798-FEF7F7AC264C}"/>
                </a:ext>
              </a:extLst>
            </p:cNvPr>
            <p:cNvSpPr/>
            <p:nvPr/>
          </p:nvSpPr>
          <p:spPr>
            <a:xfrm>
              <a:off x="985937" y="3068542"/>
              <a:ext cx="698483" cy="683326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226C95FF-9BED-42E3-9C77-28B27D9E7B2A}"/>
                </a:ext>
              </a:extLst>
            </p:cNvPr>
            <p:cNvSpPr/>
            <p:nvPr/>
          </p:nvSpPr>
          <p:spPr>
            <a:xfrm>
              <a:off x="1027220" y="3136052"/>
              <a:ext cx="576000" cy="540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3109470D-8A07-43D9-A05B-169F51906042}"/>
                </a:ext>
              </a:extLst>
            </p:cNvPr>
            <p:cNvSpPr txBox="1"/>
            <p:nvPr/>
          </p:nvSpPr>
          <p:spPr>
            <a:xfrm>
              <a:off x="1057077" y="3134716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BD4AFEDE-C6C5-432D-9614-F414A9F78B7A}"/>
              </a:ext>
            </a:extLst>
          </p:cNvPr>
          <p:cNvGrpSpPr/>
          <p:nvPr/>
        </p:nvGrpSpPr>
        <p:grpSpPr>
          <a:xfrm>
            <a:off x="0" y="3156199"/>
            <a:ext cx="6778122" cy="43800"/>
            <a:chOff x="0" y="3156199"/>
            <a:chExt cx="6778122" cy="43800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ED40D2DD-1EDC-4CDF-AEC2-2764017059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156199"/>
              <a:ext cx="1516783" cy="1387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DF12526C-F1CE-4D3F-B7BB-43B9DE8D89E8}"/>
                </a:ext>
              </a:extLst>
            </p:cNvPr>
            <p:cNvCxnSpPr>
              <a:cxnSpLocks/>
            </p:cNvCxnSpPr>
            <p:nvPr/>
          </p:nvCxnSpPr>
          <p:spPr>
            <a:xfrm>
              <a:off x="2302938" y="3199999"/>
              <a:ext cx="1864784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995B37E7-8907-412C-931A-F706988D967B}"/>
                </a:ext>
              </a:extLst>
            </p:cNvPr>
            <p:cNvCxnSpPr>
              <a:cxnSpLocks/>
            </p:cNvCxnSpPr>
            <p:nvPr/>
          </p:nvCxnSpPr>
          <p:spPr>
            <a:xfrm>
              <a:off x="4906122" y="3199999"/>
              <a:ext cx="1872000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文本框 53">
            <a:extLst>
              <a:ext uri="{FF2B5EF4-FFF2-40B4-BE49-F238E27FC236}">
                <a16:creationId xmlns:a16="http://schemas.microsoft.com/office/drawing/2014/main" id="{99DC2DB1-EB98-4830-9899-21E1FD892C83}"/>
              </a:ext>
            </a:extLst>
          </p:cNvPr>
          <p:cNvSpPr txBox="1"/>
          <p:nvPr/>
        </p:nvSpPr>
        <p:spPr>
          <a:xfrm>
            <a:off x="1228651" y="3758828"/>
            <a:ext cx="1508105" cy="24237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enter the text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3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enter the text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2F21FE99-3FF7-4B82-89A0-4034B6BC04E5}"/>
              </a:ext>
            </a:extLst>
          </p:cNvPr>
          <p:cNvSpPr txBox="1"/>
          <p:nvPr/>
        </p:nvSpPr>
        <p:spPr>
          <a:xfrm>
            <a:off x="3879590" y="3817312"/>
            <a:ext cx="1508105" cy="24237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enter the text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3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enter the text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A2BAFB54-3899-49B1-9BD9-2526E0150598}"/>
              </a:ext>
            </a:extLst>
          </p:cNvPr>
          <p:cNvSpPr txBox="1"/>
          <p:nvPr/>
        </p:nvSpPr>
        <p:spPr>
          <a:xfrm>
            <a:off x="6555558" y="3817312"/>
            <a:ext cx="1508105" cy="24237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enter the text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3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enter the text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E7B05CD2-C018-4283-908D-04CDA169FD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6941" y="24957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3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 invX="1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4" grpId="0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944DF63-ABC5-4EA6-B2B7-3035BF54ED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955" y="1764343"/>
            <a:ext cx="6098090" cy="609809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AEAE48E-2FF5-48A5-82E3-12B83756D617}"/>
              </a:ext>
            </a:extLst>
          </p:cNvPr>
          <p:cNvSpPr txBox="1"/>
          <p:nvPr/>
        </p:nvSpPr>
        <p:spPr>
          <a:xfrm>
            <a:off x="578299" y="198236"/>
            <a:ext cx="2468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The title text</a:t>
            </a:r>
          </a:p>
        </p:txBody>
      </p:sp>
      <p:sp>
        <p:nvSpPr>
          <p:cNvPr id="13" name="矩形: 剪去对角 12">
            <a:extLst>
              <a:ext uri="{FF2B5EF4-FFF2-40B4-BE49-F238E27FC236}">
                <a16:creationId xmlns:a16="http://schemas.microsoft.com/office/drawing/2014/main" id="{7B85B239-3D4F-4836-A0E4-0E73DA76EE5D}"/>
              </a:ext>
            </a:extLst>
          </p:cNvPr>
          <p:cNvSpPr/>
          <p:nvPr/>
        </p:nvSpPr>
        <p:spPr>
          <a:xfrm>
            <a:off x="341040" y="179428"/>
            <a:ext cx="2763153" cy="589095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: 剪去对角 14">
            <a:extLst>
              <a:ext uri="{FF2B5EF4-FFF2-40B4-BE49-F238E27FC236}">
                <a16:creationId xmlns:a16="http://schemas.microsoft.com/office/drawing/2014/main" id="{214E0E9C-5A9E-4945-8133-41D649F93413}"/>
              </a:ext>
            </a:extLst>
          </p:cNvPr>
          <p:cNvSpPr/>
          <p:nvPr/>
        </p:nvSpPr>
        <p:spPr>
          <a:xfrm>
            <a:off x="396877" y="122325"/>
            <a:ext cx="2763153" cy="589095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578D572-9207-4421-A82F-2FE665D0D0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02080"/>
            <a:ext cx="12512842" cy="3600813"/>
          </a:xfrm>
          <a:prstGeom prst="rect">
            <a:avLst/>
          </a:prstGeom>
          <a:effectLst>
            <a:softEdge rad="342900"/>
          </a:effec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600C2233-92B5-439C-9496-958FD89ADB6F}"/>
              </a:ext>
            </a:extLst>
          </p:cNvPr>
          <p:cNvSpPr txBox="1"/>
          <p:nvPr/>
        </p:nvSpPr>
        <p:spPr>
          <a:xfrm>
            <a:off x="1082971" y="3025288"/>
            <a:ext cx="1338828" cy="30392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enter the text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3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enter the text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3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enter the text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1733C80-8CD2-4796-9112-6A22C89946BB}"/>
              </a:ext>
            </a:extLst>
          </p:cNvPr>
          <p:cNvSpPr txBox="1"/>
          <p:nvPr/>
        </p:nvSpPr>
        <p:spPr>
          <a:xfrm>
            <a:off x="9314668" y="3151144"/>
            <a:ext cx="1338828" cy="30889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enter the text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3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enter the text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3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enter the text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DFA1A5D-95E6-4275-9F18-3D6BB9EACD11}"/>
              </a:ext>
            </a:extLst>
          </p:cNvPr>
          <p:cNvSpPr txBox="1"/>
          <p:nvPr/>
        </p:nvSpPr>
        <p:spPr>
          <a:xfrm>
            <a:off x="2305576" y="3050226"/>
            <a:ext cx="569387" cy="27875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Edit your text title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64B2CBB-294D-4037-8693-C04A0F93D031}"/>
              </a:ext>
            </a:extLst>
          </p:cNvPr>
          <p:cNvSpPr txBox="1"/>
          <p:nvPr/>
        </p:nvSpPr>
        <p:spPr>
          <a:xfrm>
            <a:off x="10513574" y="3151144"/>
            <a:ext cx="569387" cy="27875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Edit your text title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A35ABFB-7952-4CC6-9603-4425162299D2}"/>
              </a:ext>
            </a:extLst>
          </p:cNvPr>
          <p:cNvSpPr txBox="1"/>
          <p:nvPr/>
        </p:nvSpPr>
        <p:spPr>
          <a:xfrm>
            <a:off x="4419229" y="990012"/>
            <a:ext cx="3769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Edit your text title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EBED8E2-5C44-422D-A66D-829102769D2D}"/>
              </a:ext>
            </a:extLst>
          </p:cNvPr>
          <p:cNvSpPr txBox="1"/>
          <p:nvPr/>
        </p:nvSpPr>
        <p:spPr>
          <a:xfrm>
            <a:off x="3303931" y="1439922"/>
            <a:ext cx="527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enter text content, click here to enter text content.</a:t>
            </a:r>
          </a:p>
        </p:txBody>
      </p:sp>
    </p:spTree>
    <p:extLst>
      <p:ext uri="{BB962C8B-B14F-4D97-AF65-F5344CB8AC3E}">
        <p14:creationId xmlns:p14="http://schemas.microsoft.com/office/powerpoint/2010/main" val="357737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 invX="1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3" grpId="0"/>
      <p:bldP spid="24" grpId="0"/>
      <p:bldP spid="25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 flipH="1">
            <a:off x="9624032" y="5487915"/>
            <a:ext cx="2565400" cy="1511301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C7B283D7-D3DF-48A6-B6CA-AFC06B24D9EB}"/>
              </a:ext>
            </a:extLst>
          </p:cNvPr>
          <p:cNvGrpSpPr/>
          <p:nvPr/>
        </p:nvGrpSpPr>
        <p:grpSpPr>
          <a:xfrm flipH="1">
            <a:off x="11670358" y="5487915"/>
            <a:ext cx="470948" cy="1127262"/>
            <a:chOff x="5029200" y="4252444"/>
            <a:chExt cx="470948" cy="1127262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94FDD56B-F827-4C6E-B070-F1BAC67E7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9200" y="4252444"/>
              <a:ext cx="470948" cy="1127262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1DA453B-E1AC-4023-96BD-1E73A4177F6B}"/>
                </a:ext>
              </a:extLst>
            </p:cNvPr>
            <p:cNvSpPr txBox="1"/>
            <p:nvPr/>
          </p:nvSpPr>
          <p:spPr>
            <a:xfrm>
              <a:off x="5049231" y="4400276"/>
              <a:ext cx="415498" cy="86177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E5E3E4"/>
                  </a:solidFill>
                  <a:cs typeface="+mn-ea"/>
                  <a:sym typeface="+mn-lt"/>
                </a:rPr>
                <a:t>Chinese heritage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1BB97D70-382A-4C2D-B4B5-4A04E1F56CA1}"/>
              </a:ext>
            </a:extLst>
          </p:cNvPr>
          <p:cNvSpPr txBox="1"/>
          <p:nvPr/>
        </p:nvSpPr>
        <p:spPr>
          <a:xfrm>
            <a:off x="578299" y="198236"/>
            <a:ext cx="2486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The title text</a:t>
            </a:r>
          </a:p>
        </p:txBody>
      </p:sp>
      <p:sp>
        <p:nvSpPr>
          <p:cNvPr id="13" name="矩形: 剪去对角 12">
            <a:extLst>
              <a:ext uri="{FF2B5EF4-FFF2-40B4-BE49-F238E27FC236}">
                <a16:creationId xmlns:a16="http://schemas.microsoft.com/office/drawing/2014/main" id="{68B21028-9D10-4CF1-8238-C5691595FC49}"/>
              </a:ext>
            </a:extLst>
          </p:cNvPr>
          <p:cNvSpPr/>
          <p:nvPr/>
        </p:nvSpPr>
        <p:spPr>
          <a:xfrm>
            <a:off x="341040" y="179428"/>
            <a:ext cx="2763153" cy="589095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: 剪去对角 14">
            <a:extLst>
              <a:ext uri="{FF2B5EF4-FFF2-40B4-BE49-F238E27FC236}">
                <a16:creationId xmlns:a16="http://schemas.microsoft.com/office/drawing/2014/main" id="{8DFDC6FC-A4AD-4F88-A88F-2D401E262828}"/>
              </a:ext>
            </a:extLst>
          </p:cNvPr>
          <p:cNvSpPr/>
          <p:nvPr/>
        </p:nvSpPr>
        <p:spPr>
          <a:xfrm>
            <a:off x="396877" y="122325"/>
            <a:ext cx="2763153" cy="589095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15147C4-ACFC-408C-848F-FCAB83F80220}"/>
              </a:ext>
            </a:extLst>
          </p:cNvPr>
          <p:cNvSpPr txBox="1"/>
          <p:nvPr/>
        </p:nvSpPr>
        <p:spPr>
          <a:xfrm>
            <a:off x="9634371" y="1945371"/>
            <a:ext cx="523220" cy="40794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Edit the text title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8AFAA2D-CCB6-4B54-89FB-AB535F12D994}"/>
              </a:ext>
            </a:extLst>
          </p:cNvPr>
          <p:cNvSpPr txBox="1"/>
          <p:nvPr/>
        </p:nvSpPr>
        <p:spPr>
          <a:xfrm>
            <a:off x="5591637" y="2123534"/>
            <a:ext cx="3708708" cy="33280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enter text content, click here to enter text content. Click here to enter text content, click here to enter text content, click here to enter text content.</a:t>
            </a:r>
          </a:p>
          <a:p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                                                                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A38FD7D-67B3-4B07-8F1E-3BEBE8CF65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040" y="1565255"/>
            <a:ext cx="2486182" cy="477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49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 invX="1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40856 L 0.00547 0.40856 C 0.01146 0.4044 0.01549 0.40347 0.01992 0.39676 C 0.02461 0.38981 0.02552 0.38541 0.02916 0.37569 L 0.0345 0.36157 C 0.03528 0.35926 0.03659 0.3574 0.03711 0.35463 C 0.04127 0.33217 0.0345 0.36713 0.04101 0.33819 C 0.04206 0.33379 0.0431 0.32916 0.04362 0.3243 L 0.04635 0.30092 C 0.04583 0.27986 0.04609 0.25879 0.04492 0.23773 C 0.04466 0.23287 0.04323 0.22824 0.04232 0.22361 C 0.04193 0.22129 0.04206 0.21828 0.04101 0.21666 C 0.03841 0.21203 0.03307 0.20139 0.02916 0.19791 C 0.02669 0.19583 0.02396 0.1949 0.02135 0.19328 L 0.01732 0.19097 C 0.01601 0.18935 0.01484 0.18727 0.01341 0.18634 C 0.01094 0.18426 0.00208 0.18217 0.00026 0.18148 C -0.00677 0.17731 -0.00078 0.18055 -0.01029 0.17685 C -0.01211 0.17615 -0.0138 0.17523 -0.0155 0.17453 C -0.02709 0.17037 -0.01966 0.17453 -0.02735 0.1699 C -0.02865 0.16828 -0.02995 0.16643 -0.03138 0.16528 C -0.03255 0.16412 -0.03412 0.16412 -0.03529 0.16296 C -0.03802 0.16018 -0.04323 0.15347 -0.04323 0.15347 C -0.04401 0.15115 -0.04479 0.14861 -0.04584 0.14653 C -0.04662 0.14467 -0.04792 0.14375 -0.04844 0.1419 C -0.04844 0.1419 -0.05169 0.1243 -0.05235 0.12083 L -0.05365 0.11365 L -0.05495 0.10671 C -0.05456 0.09259 -0.05469 0.07847 -0.05365 0.06458 C -0.053 0.05555 -0.05196 0.05092 -0.04844 0.04583 C -0.04714 0.04421 -0.04597 0.04259 -0.04453 0.0412 C -0.04323 0.04004 -0.0418 0.03958 -0.0405 0.03889 C -0.03919 0.03727 -0.03802 0.03541 -0.03659 0.03426 C -0.02344 0.02407 -0.04115 0.04282 -0.02344 0.02731 C -0.02175 0.02569 -0.02005 0.02384 -0.01823 0.02245 C -0.01563 0.0206 -0.01029 0.01782 -0.01029 0.01782 C -0.00404 0.01041 -0.00781 0.01412 0.00156 0.00856 C 0.00586 0.00602 0.00547 0.00856 0.00547 0.00393 L 0.00547 0.00393 " pathEditMode="relative" ptsTypes="AAAAAAAAAAAAAAAAAAAAAAAAAAAAAAAAAAAAAAA">
                                      <p:cBhvr>
                                        <p:cTn id="1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CA587CB-05E9-4DDE-A974-5DA59BDC715C}"/>
              </a:ext>
            </a:extLst>
          </p:cNvPr>
          <p:cNvSpPr txBox="1"/>
          <p:nvPr/>
        </p:nvSpPr>
        <p:spPr>
          <a:xfrm>
            <a:off x="578299" y="198236"/>
            <a:ext cx="2525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The title text</a:t>
            </a:r>
          </a:p>
        </p:txBody>
      </p:sp>
      <p:sp>
        <p:nvSpPr>
          <p:cNvPr id="13" name="矩形: 剪去对角 12">
            <a:extLst>
              <a:ext uri="{FF2B5EF4-FFF2-40B4-BE49-F238E27FC236}">
                <a16:creationId xmlns:a16="http://schemas.microsoft.com/office/drawing/2014/main" id="{4C494906-7406-49B7-B73A-E00002866123}"/>
              </a:ext>
            </a:extLst>
          </p:cNvPr>
          <p:cNvSpPr/>
          <p:nvPr/>
        </p:nvSpPr>
        <p:spPr>
          <a:xfrm>
            <a:off x="341040" y="179428"/>
            <a:ext cx="2763153" cy="589095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: 剪去对角 14">
            <a:extLst>
              <a:ext uri="{FF2B5EF4-FFF2-40B4-BE49-F238E27FC236}">
                <a16:creationId xmlns:a16="http://schemas.microsoft.com/office/drawing/2014/main" id="{02E9BA00-F808-4474-83E4-008BB0043371}"/>
              </a:ext>
            </a:extLst>
          </p:cNvPr>
          <p:cNvSpPr/>
          <p:nvPr/>
        </p:nvSpPr>
        <p:spPr>
          <a:xfrm>
            <a:off x="396877" y="122325"/>
            <a:ext cx="2763153" cy="589095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653B7C6-B889-4691-BBB1-3862BE7D22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7232" y="1683328"/>
            <a:ext cx="2362200" cy="465938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68C54E3-DA9C-4DCF-BDD9-9A63910FC1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8" b="-1"/>
          <a:stretch/>
        </p:blipFill>
        <p:spPr>
          <a:xfrm>
            <a:off x="0" y="1683328"/>
            <a:ext cx="2301909" cy="4543198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8BA2D919-507C-4CE3-B49C-D5B419050DFE}"/>
              </a:ext>
            </a:extLst>
          </p:cNvPr>
          <p:cNvSpPr txBox="1"/>
          <p:nvPr/>
        </p:nvSpPr>
        <p:spPr>
          <a:xfrm>
            <a:off x="4218833" y="2176981"/>
            <a:ext cx="43905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edit your text title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3A8F945-CE28-41D2-87D3-D35F43EAE12D}"/>
              </a:ext>
            </a:extLst>
          </p:cNvPr>
          <p:cNvSpPr txBox="1"/>
          <p:nvPr/>
        </p:nvSpPr>
        <p:spPr>
          <a:xfrm>
            <a:off x="4041259" y="3105834"/>
            <a:ext cx="527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enter text content, click here to enter text content.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B27DBA5-318A-4B25-95E5-F93D88B073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78923" y="473975"/>
            <a:ext cx="5259753" cy="407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05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 invX="1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-0.2845 -0.00833 " pathEditMode="relative" rAng="0" ptsTypes="AA">
                                      <p:cBhvr>
                                        <p:cTn id="15" dur="1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2" y="-41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25 -3.7037E-7 " pathEditMode="relative" rAng="0" ptsTypes="AA">
                                      <p:cBhvr>
                                        <p:cTn id="17" dur="15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3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125E-6 1.85185E-6 L 0.25 1.85185E-6 " pathEditMode="relative" rAng="0" ptsTypes="AA">
                                      <p:cBhvr>
                                        <p:cTn id="30" dur="125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A891FBE-3F3E-4C7A-B014-025252211C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8140" y="14480"/>
            <a:ext cx="1295400" cy="138792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98A11B2-3F05-4E11-BEDF-C2437AFBBAA5}"/>
              </a:ext>
            </a:extLst>
          </p:cNvPr>
          <p:cNvSpPr txBox="1"/>
          <p:nvPr/>
        </p:nvSpPr>
        <p:spPr>
          <a:xfrm>
            <a:off x="4762900" y="3376063"/>
            <a:ext cx="4493538" cy="138499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8400" dirty="0">
                <a:cs typeface="+mn-ea"/>
                <a:sym typeface="+mn-lt"/>
              </a:rPr>
              <a:t>The title text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C03E3A7-0023-49D0-B5E2-550BED71A2C8}"/>
              </a:ext>
            </a:extLst>
          </p:cNvPr>
          <p:cNvSpPr txBox="1"/>
          <p:nvPr/>
        </p:nvSpPr>
        <p:spPr>
          <a:xfrm>
            <a:off x="5976213" y="1976703"/>
            <a:ext cx="3280225" cy="10926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sz="6500" dirty="0">
                <a:solidFill>
                  <a:srgbClr val="264D6E"/>
                </a:solidFill>
                <a:cs typeface="+mn-ea"/>
                <a:sym typeface="+mn-lt"/>
              </a:rPr>
              <a:t>2</a:t>
            </a:r>
            <a:endParaRPr lang="zh-CN" altLang="en-US" sz="6500" dirty="0">
              <a:solidFill>
                <a:srgbClr val="264D6E"/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CFB68AE-B307-48BC-A723-3E5DC67FFC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0308551" y="538089"/>
            <a:ext cx="1477329" cy="105506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A1127B2-0D2F-4C8E-8E6E-A8110E4049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1492470" y="1053457"/>
            <a:ext cx="617479" cy="44098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DA3175EE-1983-4EA5-AA48-CFE407B389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"/>
          <a:stretch/>
        </p:blipFill>
        <p:spPr>
          <a:xfrm flipH="1">
            <a:off x="5134" y="-42682"/>
            <a:ext cx="5250792" cy="47688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537E26C-A659-40A7-AC48-34E5A10305F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075" y="1917500"/>
            <a:ext cx="1360503" cy="1360503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006E652A-157D-4557-A2A7-601D1F0FEDB2}"/>
              </a:ext>
            </a:extLst>
          </p:cNvPr>
          <p:cNvSpPr txBox="1"/>
          <p:nvPr/>
        </p:nvSpPr>
        <p:spPr>
          <a:xfrm>
            <a:off x="6771866" y="5082805"/>
            <a:ext cx="1826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dist">
              <a:buClr>
                <a:srgbClr val="264D6E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cs typeface="+mn-ea"/>
                <a:sym typeface="+mn-lt"/>
              </a:rPr>
              <a:t>Text title one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6519C24-4B2D-4269-BE7F-BE07B2037D9B}"/>
              </a:ext>
            </a:extLst>
          </p:cNvPr>
          <p:cNvSpPr txBox="1"/>
          <p:nvPr/>
        </p:nvSpPr>
        <p:spPr>
          <a:xfrm>
            <a:off x="6786614" y="5496040"/>
            <a:ext cx="1826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dist">
              <a:buClr>
                <a:srgbClr val="264D6E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cs typeface="+mn-ea"/>
                <a:sym typeface="+mn-lt"/>
              </a:rPr>
              <a:t>Text title two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C4AFDE2-A77D-4513-809F-15BDABAC0460}"/>
              </a:ext>
            </a:extLst>
          </p:cNvPr>
          <p:cNvSpPr txBox="1"/>
          <p:nvPr/>
        </p:nvSpPr>
        <p:spPr>
          <a:xfrm>
            <a:off x="6786614" y="5925680"/>
            <a:ext cx="2357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64D6E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cs typeface="+mn-ea"/>
                <a:sym typeface="+mn-lt"/>
              </a:rPr>
              <a:t>Text title three</a:t>
            </a:r>
          </a:p>
        </p:txBody>
      </p:sp>
    </p:spTree>
    <p:extLst>
      <p:ext uri="{BB962C8B-B14F-4D97-AF65-F5344CB8AC3E}">
        <p14:creationId xmlns:p14="http://schemas.microsoft.com/office/powerpoint/2010/main" val="978478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6" dur="1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8" dur="1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12F392E6-5F28-4A33-9D85-C8385EF9447A}"/>
              </a:ext>
            </a:extLst>
          </p:cNvPr>
          <p:cNvSpPr txBox="1"/>
          <p:nvPr/>
        </p:nvSpPr>
        <p:spPr>
          <a:xfrm>
            <a:off x="557765" y="161301"/>
            <a:ext cx="2271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title text</a:t>
            </a:r>
          </a:p>
        </p:txBody>
      </p:sp>
      <p:sp>
        <p:nvSpPr>
          <p:cNvPr id="27" name="矩形: 剪去对角 26">
            <a:extLst>
              <a:ext uri="{FF2B5EF4-FFF2-40B4-BE49-F238E27FC236}">
                <a16:creationId xmlns:a16="http://schemas.microsoft.com/office/drawing/2014/main" id="{6E9B5C3F-F006-408B-A77C-AFDAFF66D05D}"/>
              </a:ext>
            </a:extLst>
          </p:cNvPr>
          <p:cNvSpPr/>
          <p:nvPr/>
        </p:nvSpPr>
        <p:spPr>
          <a:xfrm>
            <a:off x="320505" y="142493"/>
            <a:ext cx="2763153" cy="589095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剪去对角 27">
            <a:extLst>
              <a:ext uri="{FF2B5EF4-FFF2-40B4-BE49-F238E27FC236}">
                <a16:creationId xmlns:a16="http://schemas.microsoft.com/office/drawing/2014/main" id="{63D0A32D-8C8C-45D6-B35D-D67090E507A7}"/>
              </a:ext>
            </a:extLst>
          </p:cNvPr>
          <p:cNvSpPr/>
          <p:nvPr/>
        </p:nvSpPr>
        <p:spPr>
          <a:xfrm>
            <a:off x="376342" y="85390"/>
            <a:ext cx="2763153" cy="589095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5744999-997B-4876-817A-D32B6F670C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02786" y="610317"/>
            <a:ext cx="3568709" cy="68580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C56D195-0CB8-415A-9442-93CF341FA46D}"/>
              </a:ext>
            </a:extLst>
          </p:cNvPr>
          <p:cNvSpPr txBox="1"/>
          <p:nvPr/>
        </p:nvSpPr>
        <p:spPr>
          <a:xfrm>
            <a:off x="7779566" y="3090741"/>
            <a:ext cx="523220" cy="25256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Your text title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6D887A6-0AB1-4A82-BFF4-2606FCDB2D4F}"/>
              </a:ext>
            </a:extLst>
          </p:cNvPr>
          <p:cNvSpPr txBox="1"/>
          <p:nvPr/>
        </p:nvSpPr>
        <p:spPr>
          <a:xfrm>
            <a:off x="6486219" y="3090741"/>
            <a:ext cx="954107" cy="33280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enter text content, click here to enter text content.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9DD42CD-ACF6-4C6C-BDE8-09845E23655E}"/>
              </a:ext>
            </a:extLst>
          </p:cNvPr>
          <p:cNvSpPr txBox="1"/>
          <p:nvPr/>
        </p:nvSpPr>
        <p:spPr>
          <a:xfrm>
            <a:off x="4170728" y="3090740"/>
            <a:ext cx="954107" cy="33280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enter text content, click here to enter text content.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6950FB3-542D-4A2B-8896-D9CC47C9DD2D}"/>
              </a:ext>
            </a:extLst>
          </p:cNvPr>
          <p:cNvSpPr txBox="1"/>
          <p:nvPr/>
        </p:nvSpPr>
        <p:spPr>
          <a:xfrm>
            <a:off x="1832309" y="3122499"/>
            <a:ext cx="954107" cy="33280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enter text content, click here to enter text content.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5E386BD-D997-440A-89B2-9231C7903457}"/>
              </a:ext>
            </a:extLst>
          </p:cNvPr>
          <p:cNvGrpSpPr/>
          <p:nvPr/>
        </p:nvGrpSpPr>
        <p:grpSpPr>
          <a:xfrm>
            <a:off x="6412852" y="2125256"/>
            <a:ext cx="887557" cy="683326"/>
            <a:chOff x="985937" y="3068542"/>
            <a:chExt cx="887557" cy="683326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CDE295E9-6A76-427E-BBEE-8BA90E51FA15}"/>
                </a:ext>
              </a:extLst>
            </p:cNvPr>
            <p:cNvSpPr/>
            <p:nvPr/>
          </p:nvSpPr>
          <p:spPr>
            <a:xfrm>
              <a:off x="985937" y="3068542"/>
              <a:ext cx="698483" cy="683326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6BA6285E-3F2F-4C48-874F-0E5C3A03CC8B}"/>
                </a:ext>
              </a:extLst>
            </p:cNvPr>
            <p:cNvSpPr/>
            <p:nvPr/>
          </p:nvSpPr>
          <p:spPr>
            <a:xfrm>
              <a:off x="1059304" y="3136052"/>
              <a:ext cx="540000" cy="540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AF5F3954-B722-47D1-873A-502B47F3FD0C}"/>
                </a:ext>
              </a:extLst>
            </p:cNvPr>
            <p:cNvSpPr txBox="1"/>
            <p:nvPr/>
          </p:nvSpPr>
          <p:spPr>
            <a:xfrm>
              <a:off x="1075123" y="3131515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1945D269-3341-41D8-86BD-80A9C8A6652D}"/>
              </a:ext>
            </a:extLst>
          </p:cNvPr>
          <p:cNvGrpSpPr/>
          <p:nvPr/>
        </p:nvGrpSpPr>
        <p:grpSpPr>
          <a:xfrm>
            <a:off x="4129445" y="2125256"/>
            <a:ext cx="869511" cy="683326"/>
            <a:chOff x="985937" y="3068542"/>
            <a:chExt cx="869511" cy="683326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2C9A4803-19C5-434B-958A-CE3277743C3E}"/>
                </a:ext>
              </a:extLst>
            </p:cNvPr>
            <p:cNvSpPr/>
            <p:nvPr/>
          </p:nvSpPr>
          <p:spPr>
            <a:xfrm>
              <a:off x="985937" y="3068542"/>
              <a:ext cx="698483" cy="683326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03AE4F2D-EB6F-44C5-9267-E8B1D0AF06C7}"/>
                </a:ext>
              </a:extLst>
            </p:cNvPr>
            <p:cNvSpPr/>
            <p:nvPr/>
          </p:nvSpPr>
          <p:spPr>
            <a:xfrm>
              <a:off x="1027220" y="3136052"/>
              <a:ext cx="576000" cy="540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0B5BFCCB-1F2B-4573-A116-7F537BEE4E4C}"/>
                </a:ext>
              </a:extLst>
            </p:cNvPr>
            <p:cNvSpPr txBox="1"/>
            <p:nvPr/>
          </p:nvSpPr>
          <p:spPr>
            <a:xfrm>
              <a:off x="1057077" y="3134716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7C533F66-C04A-424E-AA0F-9DA02E14605C}"/>
              </a:ext>
            </a:extLst>
          </p:cNvPr>
          <p:cNvGrpSpPr/>
          <p:nvPr/>
        </p:nvGrpSpPr>
        <p:grpSpPr>
          <a:xfrm>
            <a:off x="1781153" y="2125256"/>
            <a:ext cx="869511" cy="683326"/>
            <a:chOff x="985937" y="3068542"/>
            <a:chExt cx="869511" cy="683326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F74FB191-B485-464D-AE3B-48CABF78BC4C}"/>
                </a:ext>
              </a:extLst>
            </p:cNvPr>
            <p:cNvSpPr/>
            <p:nvPr/>
          </p:nvSpPr>
          <p:spPr>
            <a:xfrm>
              <a:off x="985937" y="3068542"/>
              <a:ext cx="698483" cy="683326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E013A9AE-AB91-4083-9AB7-1F9B8D420AC8}"/>
                </a:ext>
              </a:extLst>
            </p:cNvPr>
            <p:cNvSpPr/>
            <p:nvPr/>
          </p:nvSpPr>
          <p:spPr>
            <a:xfrm>
              <a:off x="1027220" y="3136052"/>
              <a:ext cx="576000" cy="540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C11BD987-F4A0-4516-AE62-60F1B06930AF}"/>
                </a:ext>
              </a:extLst>
            </p:cNvPr>
            <p:cNvSpPr txBox="1"/>
            <p:nvPr/>
          </p:nvSpPr>
          <p:spPr>
            <a:xfrm>
              <a:off x="1057077" y="3134716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4169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tjl2i5x">
      <a:majorFont>
        <a:latin typeface="微软雅黑" panose="020F0302020204030204"/>
        <a:ea typeface="新宋体"/>
        <a:cs typeface=""/>
      </a:majorFont>
      <a:minorFont>
        <a:latin typeface="微软雅黑" panose="020F0502020204030204"/>
        <a:ea typeface="新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780</Words>
  <Application>Microsoft Office PowerPoint</Application>
  <PresentationFormat>宽屏</PresentationFormat>
  <Paragraphs>156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安景臣毛笔行书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宇 之灵</cp:lastModifiedBy>
  <cp:revision>11</cp:revision>
  <dcterms:created xsi:type="dcterms:W3CDTF">2019-03-13T08:38:44Z</dcterms:created>
  <dcterms:modified xsi:type="dcterms:W3CDTF">2020-12-15T00:32:54Z</dcterms:modified>
</cp:coreProperties>
</file>