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notesSlides/notesSlide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8" r:id="rId4"/>
    <p:sldId id="260" r:id="rId5"/>
    <p:sldId id="275" r:id="rId6"/>
    <p:sldId id="259" r:id="rId7"/>
    <p:sldId id="282" r:id="rId8"/>
    <p:sldId id="261" r:id="rId9"/>
    <p:sldId id="262" r:id="rId10"/>
    <p:sldId id="271" r:id="rId11"/>
    <p:sldId id="276" r:id="rId12"/>
    <p:sldId id="277" r:id="rId13"/>
    <p:sldId id="263" r:id="rId14"/>
    <p:sldId id="264" r:id="rId15"/>
    <p:sldId id="272" r:id="rId16"/>
    <p:sldId id="278" r:id="rId17"/>
    <p:sldId id="266" r:id="rId18"/>
    <p:sldId id="267" r:id="rId19"/>
    <p:sldId id="268" r:id="rId20"/>
    <p:sldId id="273" r:id="rId21"/>
    <p:sldId id="279" r:id="rId22"/>
    <p:sldId id="280" r:id="rId23"/>
    <p:sldId id="281" r:id="rId24"/>
    <p:sldId id="270" r:id="rId25"/>
    <p:sldId id="274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386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2"/>
      </p:cViewPr>
      <p:guideLst>
        <p:guide orient="horz" pos="2153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648293963254601E-2"/>
          <c:y val="5.4624433607749601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A5D-4F45-914E-CD1207A12BB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A5D-4F45-914E-CD1207A12BB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5D-4F45-914E-CD1207A12B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5D-4F45-914E-CD1207A12BB4}"/>
                </c:ext>
              </c:extLst>
            </c:dLbl>
            <c:dLbl>
              <c:idx val="3"/>
              <c:layout>
                <c:manualLayout>
                  <c:x val="0.13333280839895001"/>
                  <c:y val="-6.38193401666992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5D-4F45-914E-CD1207A12B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5D-4F45-914E-CD1207A12BB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397900262467195E-2"/>
          <c:y val="4.6278562400851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D0-49AB-9481-0BED579C2EF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D0-49AB-9481-0BED579C2EF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D0-49AB-9481-0BED579C2EF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481364829396304E-2"/>
          <c:y val="4.6278562400851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D7-4695-833B-69DFBEBAFBC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D7-4695-833B-69DFBEBAFBC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7-4695-833B-69DFBEBAFBC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08136482939596E-2"/>
          <c:y val="4.6278562400851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D2B-4E21-8948-578E15D98B7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D2B-4E21-8948-578E15D98B7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2B-4E21-8948-578E15D98B7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E79D9-4245-43AF-B814-0F94C8CEF42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06E0277-7C1F-4E0F-B74F-1424948DDA69}">
      <dgm:prSet phldrT="[Text]" custT="1"/>
      <dgm:spPr>
        <a:xfrm>
          <a:off x="1587048" y="0"/>
          <a:ext cx="1058032" cy="705354"/>
        </a:xfrm>
        <a:prstGeom prst="trapezoid">
          <a:avLst>
            <a:gd name="adj" fmla="val 75000"/>
          </a:avLst>
        </a:prstGeom>
        <a:solidFill>
          <a:srgbClr val="53A9B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Award</a:t>
          </a:r>
        </a:p>
      </dgm:t>
    </dgm:pt>
    <dgm:pt modelId="{49D1394B-C2BB-47D1-9235-7D05B576DE88}" type="parTrans" cxnId="{A770AAF9-7614-465A-AD40-89CC0A7B7CF4}">
      <dgm:prSet/>
      <dgm:spPr/>
      <dgm:t>
        <a:bodyPr/>
        <a:lstStyle/>
        <a:p>
          <a:endParaRPr lang="en-US" sz="1200" b="1">
            <a:solidFill>
              <a:schemeClr val="bg1"/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861F24C0-54DE-4123-893F-7BD9C56EB5BD}" type="sibTrans" cxnId="{A770AAF9-7614-465A-AD40-89CC0A7B7CF4}">
      <dgm:prSet/>
      <dgm:spPr/>
      <dgm:t>
        <a:bodyPr/>
        <a:lstStyle/>
        <a:p>
          <a:endParaRPr lang="en-US" sz="1200" b="1">
            <a:solidFill>
              <a:schemeClr val="bg1"/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C2324152-CDC3-46F4-B4A0-ED7BF429ECA2}">
      <dgm:prSet phldrT="[Text]" custT="1"/>
      <dgm:spPr>
        <a:xfrm>
          <a:off x="1058032" y="705354"/>
          <a:ext cx="2116065" cy="705354"/>
        </a:xfrm>
        <a:prstGeom prst="trapezoid">
          <a:avLst>
            <a:gd name="adj" fmla="val 75000"/>
          </a:avLst>
        </a:prstGeom>
        <a:solidFill>
          <a:srgbClr val="53A9B1">
            <a:alpha val="78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12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Best Place</a:t>
          </a:r>
        </a:p>
      </dgm:t>
    </dgm:pt>
    <dgm:pt modelId="{44A8B208-4DDC-493A-99EF-E101AC7ADAEA}" type="parTrans" cxnId="{347923D9-F0BD-4CFC-BDD6-22A94E6766C4}">
      <dgm:prSet/>
      <dgm:spPr/>
      <dgm:t>
        <a:bodyPr/>
        <a:lstStyle/>
        <a:p>
          <a:endParaRPr lang="en-US" sz="1200" b="1">
            <a:solidFill>
              <a:schemeClr val="bg1"/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28ECEC3A-8288-4FE2-8C9B-4276466E655B}" type="sibTrans" cxnId="{347923D9-F0BD-4CFC-BDD6-22A94E6766C4}">
      <dgm:prSet/>
      <dgm:spPr/>
      <dgm:t>
        <a:bodyPr/>
        <a:lstStyle/>
        <a:p>
          <a:endParaRPr lang="en-US" sz="1200" b="1">
            <a:solidFill>
              <a:schemeClr val="bg1"/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F52F744-B66B-4375-857B-4E02A8BA3969}">
      <dgm:prSet phldrT="[Text]" custT="1"/>
      <dgm:spPr>
        <a:xfrm>
          <a:off x="0" y="2116062"/>
          <a:ext cx="4232130" cy="705354"/>
        </a:xfrm>
        <a:prstGeom prst="trapezoid">
          <a:avLst>
            <a:gd name="adj" fmla="val 75000"/>
          </a:avLst>
        </a:prstGeom>
        <a:solidFill>
          <a:srgbClr val="53A9B1">
            <a:alpha val="78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1200" b="1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Basic Resource</a:t>
          </a:r>
        </a:p>
      </dgm:t>
    </dgm:pt>
    <dgm:pt modelId="{FB2D82A0-9417-45CD-B750-9545EE6A2CF2}" type="parTrans" cxnId="{BA79C5F9-A288-45AE-B0FF-A029C4B651E8}">
      <dgm:prSet/>
      <dgm:spPr/>
      <dgm:t>
        <a:bodyPr/>
        <a:lstStyle/>
        <a:p>
          <a:endParaRPr lang="en-US" sz="1200" b="1">
            <a:solidFill>
              <a:schemeClr val="bg1"/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6C1A34CA-BF88-495C-B403-F0438BFDF1EF}" type="sibTrans" cxnId="{BA79C5F9-A288-45AE-B0FF-A029C4B651E8}">
      <dgm:prSet/>
      <dgm:spPr/>
      <dgm:t>
        <a:bodyPr/>
        <a:lstStyle/>
        <a:p>
          <a:endParaRPr lang="en-US" sz="1200" b="1">
            <a:solidFill>
              <a:schemeClr val="bg1"/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A0DA8-E861-4F67-BA8E-C3FDF3246565}">
      <dgm:prSet phldrT="[Text]" custT="1"/>
      <dgm:spPr>
        <a:xfrm>
          <a:off x="529016" y="1410708"/>
          <a:ext cx="3174097" cy="705354"/>
        </a:xfrm>
        <a:prstGeom prst="trapezoid">
          <a:avLst>
            <a:gd name="adj" fmla="val 75000"/>
          </a:avLst>
        </a:prstGeom>
        <a:solidFill>
          <a:srgbClr val="53A9B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1200" b="1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Good Worker</a:t>
          </a:r>
        </a:p>
      </dgm:t>
    </dgm:pt>
    <dgm:pt modelId="{8B1F9992-8417-4576-BCF4-71CB0AE66845}" type="parTrans" cxnId="{4C211954-A8F0-4715-A8A2-7CCE2EA33D46}">
      <dgm:prSet/>
      <dgm:spPr/>
      <dgm:t>
        <a:bodyPr/>
        <a:lstStyle/>
        <a:p>
          <a:endParaRPr lang="en-US"/>
        </a:p>
      </dgm:t>
    </dgm:pt>
    <dgm:pt modelId="{DD3403F9-73FE-4FCF-A0F9-B3E3A973D5F7}" type="sibTrans" cxnId="{4C211954-A8F0-4715-A8A2-7CCE2EA33D46}">
      <dgm:prSet/>
      <dgm:spPr/>
      <dgm:t>
        <a:bodyPr/>
        <a:lstStyle/>
        <a:p>
          <a:endParaRPr lang="en-US"/>
        </a:p>
      </dgm:t>
    </dgm:pt>
    <dgm:pt modelId="{8CE022B5-95EC-43D5-8AB2-C6CF547DC907}" type="pres">
      <dgm:prSet presAssocID="{083E79D9-4245-43AF-B814-0F94C8CEF425}" presName="Name0" presStyleCnt="0">
        <dgm:presLayoutVars>
          <dgm:dir/>
          <dgm:animLvl val="lvl"/>
          <dgm:resizeHandles val="exact"/>
        </dgm:presLayoutVars>
      </dgm:prSet>
      <dgm:spPr/>
    </dgm:pt>
    <dgm:pt modelId="{FB6BCE7E-A41C-42DB-AF08-AC42C61BF1E3}" type="pres">
      <dgm:prSet presAssocID="{406E0277-7C1F-4E0F-B74F-1424948DDA69}" presName="Name8" presStyleCnt="0"/>
      <dgm:spPr/>
    </dgm:pt>
    <dgm:pt modelId="{8F9C377E-C7D7-41C7-AB7B-17FEE9DE2A63}" type="pres">
      <dgm:prSet presAssocID="{406E0277-7C1F-4E0F-B74F-1424948DDA69}" presName="level" presStyleLbl="node1" presStyleIdx="0" presStyleCnt="4">
        <dgm:presLayoutVars>
          <dgm:chMax val="1"/>
          <dgm:bulletEnabled val="1"/>
        </dgm:presLayoutVars>
      </dgm:prSet>
      <dgm:spPr/>
    </dgm:pt>
    <dgm:pt modelId="{C0AE8062-83C6-4839-8A05-9CD899F802AC}" type="pres">
      <dgm:prSet presAssocID="{406E0277-7C1F-4E0F-B74F-1424948DDA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373CA3-CE02-4B9C-B4AA-F63653950AEE}" type="pres">
      <dgm:prSet presAssocID="{C2324152-CDC3-46F4-B4A0-ED7BF429ECA2}" presName="Name8" presStyleCnt="0"/>
      <dgm:spPr/>
    </dgm:pt>
    <dgm:pt modelId="{6805A852-822A-4D8F-80CF-373D974A3DB3}" type="pres">
      <dgm:prSet presAssocID="{C2324152-CDC3-46F4-B4A0-ED7BF429ECA2}" presName="level" presStyleLbl="node1" presStyleIdx="1" presStyleCnt="4">
        <dgm:presLayoutVars>
          <dgm:chMax val="1"/>
          <dgm:bulletEnabled val="1"/>
        </dgm:presLayoutVars>
      </dgm:prSet>
      <dgm:spPr/>
    </dgm:pt>
    <dgm:pt modelId="{EC2607F1-1A0B-456F-82C5-BAAB085C98F4}" type="pres">
      <dgm:prSet presAssocID="{C2324152-CDC3-46F4-B4A0-ED7BF429EC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B31C9D-2454-43A2-8D06-EA2E085F4CC6}" type="pres">
      <dgm:prSet presAssocID="{D2EA0DA8-E861-4F67-BA8E-C3FDF3246565}" presName="Name8" presStyleCnt="0"/>
      <dgm:spPr/>
    </dgm:pt>
    <dgm:pt modelId="{F07DB1AA-DA07-4F49-966B-FC7576517271}" type="pres">
      <dgm:prSet presAssocID="{D2EA0DA8-E861-4F67-BA8E-C3FDF3246565}" presName="level" presStyleLbl="node1" presStyleIdx="2" presStyleCnt="4">
        <dgm:presLayoutVars>
          <dgm:chMax val="1"/>
          <dgm:bulletEnabled val="1"/>
        </dgm:presLayoutVars>
      </dgm:prSet>
      <dgm:spPr/>
    </dgm:pt>
    <dgm:pt modelId="{A9112F95-3FC3-4424-ABB6-80530BF135C2}" type="pres">
      <dgm:prSet presAssocID="{D2EA0DA8-E861-4F67-BA8E-C3FDF32465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650357-F437-4C12-A7A5-A1C18FE9D594}" type="pres">
      <dgm:prSet presAssocID="{EF52F744-B66B-4375-857B-4E02A8BA3969}" presName="Name8" presStyleCnt="0"/>
      <dgm:spPr/>
    </dgm:pt>
    <dgm:pt modelId="{F0086C54-1E93-420E-B67E-7518A0744D6F}" type="pres">
      <dgm:prSet presAssocID="{EF52F744-B66B-4375-857B-4E02A8BA3969}" presName="level" presStyleLbl="node1" presStyleIdx="3" presStyleCnt="4">
        <dgm:presLayoutVars>
          <dgm:chMax val="1"/>
          <dgm:bulletEnabled val="1"/>
        </dgm:presLayoutVars>
      </dgm:prSet>
      <dgm:spPr/>
    </dgm:pt>
    <dgm:pt modelId="{77DA082C-9E30-4A87-862D-B63B6CDA506A}" type="pres">
      <dgm:prSet presAssocID="{EF52F744-B66B-4375-857B-4E02A8BA396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9E5201-3979-4E01-A6DC-2AB8C107C0CB}" type="presOf" srcId="{D2EA0DA8-E861-4F67-BA8E-C3FDF3246565}" destId="{A9112F95-3FC3-4424-ABB6-80530BF135C2}" srcOrd="1" destOrd="0" presId="urn:microsoft.com/office/officeart/2005/8/layout/pyramid1"/>
    <dgm:cxn modelId="{9887542A-7C73-4C57-A80A-5170495C6767}" type="presOf" srcId="{EF52F744-B66B-4375-857B-4E02A8BA3969}" destId="{77DA082C-9E30-4A87-862D-B63B6CDA506A}" srcOrd="1" destOrd="0" presId="urn:microsoft.com/office/officeart/2005/8/layout/pyramid1"/>
    <dgm:cxn modelId="{91417150-8007-4A69-9D42-B9E22D57D649}" type="presOf" srcId="{C2324152-CDC3-46F4-B4A0-ED7BF429ECA2}" destId="{6805A852-822A-4D8F-80CF-373D974A3DB3}" srcOrd="0" destOrd="0" presId="urn:microsoft.com/office/officeart/2005/8/layout/pyramid1"/>
    <dgm:cxn modelId="{B530D753-AF31-4C5A-BA2F-672910AE2C8D}" type="presOf" srcId="{406E0277-7C1F-4E0F-B74F-1424948DDA69}" destId="{C0AE8062-83C6-4839-8A05-9CD899F802AC}" srcOrd="1" destOrd="0" presId="urn:microsoft.com/office/officeart/2005/8/layout/pyramid1"/>
    <dgm:cxn modelId="{4C211954-A8F0-4715-A8A2-7CCE2EA33D46}" srcId="{083E79D9-4245-43AF-B814-0F94C8CEF425}" destId="{D2EA0DA8-E861-4F67-BA8E-C3FDF3246565}" srcOrd="2" destOrd="0" parTransId="{8B1F9992-8417-4576-BCF4-71CB0AE66845}" sibTransId="{DD3403F9-73FE-4FCF-A0F9-B3E3A973D5F7}"/>
    <dgm:cxn modelId="{1A3F46BA-6E43-43D4-8BE0-8627873FC266}" type="presOf" srcId="{D2EA0DA8-E861-4F67-BA8E-C3FDF3246565}" destId="{F07DB1AA-DA07-4F49-966B-FC7576517271}" srcOrd="0" destOrd="0" presId="urn:microsoft.com/office/officeart/2005/8/layout/pyramid1"/>
    <dgm:cxn modelId="{C9A300BE-DDCE-43CF-96FF-DBB4313B8826}" type="presOf" srcId="{EF52F744-B66B-4375-857B-4E02A8BA3969}" destId="{F0086C54-1E93-420E-B67E-7518A0744D6F}" srcOrd="0" destOrd="0" presId="urn:microsoft.com/office/officeart/2005/8/layout/pyramid1"/>
    <dgm:cxn modelId="{F3C958C5-F3E0-4240-B356-2336F878F200}" type="presOf" srcId="{C2324152-CDC3-46F4-B4A0-ED7BF429ECA2}" destId="{EC2607F1-1A0B-456F-82C5-BAAB085C98F4}" srcOrd="1" destOrd="0" presId="urn:microsoft.com/office/officeart/2005/8/layout/pyramid1"/>
    <dgm:cxn modelId="{2C23EBC6-79CD-4D4D-9955-7E0573DFDBA2}" type="presOf" srcId="{406E0277-7C1F-4E0F-B74F-1424948DDA69}" destId="{8F9C377E-C7D7-41C7-AB7B-17FEE9DE2A63}" srcOrd="0" destOrd="0" presId="urn:microsoft.com/office/officeart/2005/8/layout/pyramid1"/>
    <dgm:cxn modelId="{347923D9-F0BD-4CFC-BDD6-22A94E6766C4}" srcId="{083E79D9-4245-43AF-B814-0F94C8CEF425}" destId="{C2324152-CDC3-46F4-B4A0-ED7BF429ECA2}" srcOrd="1" destOrd="0" parTransId="{44A8B208-4DDC-493A-99EF-E101AC7ADAEA}" sibTransId="{28ECEC3A-8288-4FE2-8C9B-4276466E655B}"/>
    <dgm:cxn modelId="{A770AAF9-7614-465A-AD40-89CC0A7B7CF4}" srcId="{083E79D9-4245-43AF-B814-0F94C8CEF425}" destId="{406E0277-7C1F-4E0F-B74F-1424948DDA69}" srcOrd="0" destOrd="0" parTransId="{49D1394B-C2BB-47D1-9235-7D05B576DE88}" sibTransId="{861F24C0-54DE-4123-893F-7BD9C56EB5BD}"/>
    <dgm:cxn modelId="{BA79C5F9-A288-45AE-B0FF-A029C4B651E8}" srcId="{083E79D9-4245-43AF-B814-0F94C8CEF425}" destId="{EF52F744-B66B-4375-857B-4E02A8BA3969}" srcOrd="3" destOrd="0" parTransId="{FB2D82A0-9417-45CD-B750-9545EE6A2CF2}" sibTransId="{6C1A34CA-BF88-495C-B403-F0438BFDF1EF}"/>
    <dgm:cxn modelId="{A7F4C5F9-F048-4FB4-9D12-B435D9ACEF0F}" type="presOf" srcId="{083E79D9-4245-43AF-B814-0F94C8CEF425}" destId="{8CE022B5-95EC-43D5-8AB2-C6CF547DC907}" srcOrd="0" destOrd="0" presId="urn:microsoft.com/office/officeart/2005/8/layout/pyramid1"/>
    <dgm:cxn modelId="{07A6880B-8011-43BF-8EB0-5BAAA17FE0DF}" type="presParOf" srcId="{8CE022B5-95EC-43D5-8AB2-C6CF547DC907}" destId="{FB6BCE7E-A41C-42DB-AF08-AC42C61BF1E3}" srcOrd="0" destOrd="0" presId="urn:microsoft.com/office/officeart/2005/8/layout/pyramid1"/>
    <dgm:cxn modelId="{DAB52ECA-2D25-41AB-A2D1-73FA1526FCE3}" type="presParOf" srcId="{FB6BCE7E-A41C-42DB-AF08-AC42C61BF1E3}" destId="{8F9C377E-C7D7-41C7-AB7B-17FEE9DE2A63}" srcOrd="0" destOrd="0" presId="urn:microsoft.com/office/officeart/2005/8/layout/pyramid1"/>
    <dgm:cxn modelId="{72AA7437-41B6-4DFC-AA4A-F92B6751810F}" type="presParOf" srcId="{FB6BCE7E-A41C-42DB-AF08-AC42C61BF1E3}" destId="{C0AE8062-83C6-4839-8A05-9CD899F802AC}" srcOrd="1" destOrd="0" presId="urn:microsoft.com/office/officeart/2005/8/layout/pyramid1"/>
    <dgm:cxn modelId="{8A9378D8-6198-48EC-A3FF-9423983F0D62}" type="presParOf" srcId="{8CE022B5-95EC-43D5-8AB2-C6CF547DC907}" destId="{9F373CA3-CE02-4B9C-B4AA-F63653950AEE}" srcOrd="1" destOrd="0" presId="urn:microsoft.com/office/officeart/2005/8/layout/pyramid1"/>
    <dgm:cxn modelId="{AF3AA36F-BC3D-46B7-92EF-13327E021CC7}" type="presParOf" srcId="{9F373CA3-CE02-4B9C-B4AA-F63653950AEE}" destId="{6805A852-822A-4D8F-80CF-373D974A3DB3}" srcOrd="0" destOrd="0" presId="urn:microsoft.com/office/officeart/2005/8/layout/pyramid1"/>
    <dgm:cxn modelId="{C21D9BF8-E985-4E06-A08E-C5A59962C185}" type="presParOf" srcId="{9F373CA3-CE02-4B9C-B4AA-F63653950AEE}" destId="{EC2607F1-1A0B-456F-82C5-BAAB085C98F4}" srcOrd="1" destOrd="0" presId="urn:microsoft.com/office/officeart/2005/8/layout/pyramid1"/>
    <dgm:cxn modelId="{A584F899-D7F0-4FA3-82BE-3FDB15B7FC79}" type="presParOf" srcId="{8CE022B5-95EC-43D5-8AB2-C6CF547DC907}" destId="{63B31C9D-2454-43A2-8D06-EA2E085F4CC6}" srcOrd="2" destOrd="0" presId="urn:microsoft.com/office/officeart/2005/8/layout/pyramid1"/>
    <dgm:cxn modelId="{F8DF3CEF-D53C-44D0-BFB1-954D74571FC3}" type="presParOf" srcId="{63B31C9D-2454-43A2-8D06-EA2E085F4CC6}" destId="{F07DB1AA-DA07-4F49-966B-FC7576517271}" srcOrd="0" destOrd="0" presId="urn:microsoft.com/office/officeart/2005/8/layout/pyramid1"/>
    <dgm:cxn modelId="{A390ED4B-4974-4B96-B7F4-C6089230A811}" type="presParOf" srcId="{63B31C9D-2454-43A2-8D06-EA2E085F4CC6}" destId="{A9112F95-3FC3-4424-ABB6-80530BF135C2}" srcOrd="1" destOrd="0" presId="urn:microsoft.com/office/officeart/2005/8/layout/pyramid1"/>
    <dgm:cxn modelId="{7EA1C083-5B9B-40A5-B67C-B8EED0B57F59}" type="presParOf" srcId="{8CE022B5-95EC-43D5-8AB2-C6CF547DC907}" destId="{BF650357-F437-4C12-A7A5-A1C18FE9D594}" srcOrd="3" destOrd="0" presId="urn:microsoft.com/office/officeart/2005/8/layout/pyramid1"/>
    <dgm:cxn modelId="{800555DD-3830-470B-92EC-B18359397506}" type="presParOf" srcId="{BF650357-F437-4C12-A7A5-A1C18FE9D594}" destId="{F0086C54-1E93-420E-B67E-7518A0744D6F}" srcOrd="0" destOrd="0" presId="urn:microsoft.com/office/officeart/2005/8/layout/pyramid1"/>
    <dgm:cxn modelId="{20663F3C-0E09-4412-8ACF-1901FF6CD77B}" type="presParOf" srcId="{BF650357-F437-4C12-A7A5-A1C18FE9D594}" destId="{77DA082C-9E30-4A87-862D-B63B6CDA50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C377E-C7D7-41C7-AB7B-17FEE9DE2A63}">
      <dsp:nvSpPr>
        <dsp:cNvPr id="0" name=""/>
        <dsp:cNvSpPr/>
      </dsp:nvSpPr>
      <dsp:spPr>
        <a:xfrm>
          <a:off x="1587048" y="0"/>
          <a:ext cx="1058032" cy="705354"/>
        </a:xfrm>
        <a:prstGeom prst="trapezoid">
          <a:avLst>
            <a:gd name="adj" fmla="val 75000"/>
          </a:avLst>
        </a:prstGeom>
        <a:solidFill>
          <a:srgbClr val="53A9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Award</a:t>
          </a:r>
        </a:p>
      </dsp:txBody>
      <dsp:txXfrm>
        <a:off x="1939725" y="235118"/>
        <a:ext cx="352678" cy="470236"/>
      </dsp:txXfrm>
    </dsp:sp>
    <dsp:sp modelId="{6805A852-822A-4D8F-80CF-373D974A3DB3}">
      <dsp:nvSpPr>
        <dsp:cNvPr id="0" name=""/>
        <dsp:cNvSpPr/>
      </dsp:nvSpPr>
      <dsp:spPr>
        <a:xfrm>
          <a:off x="1058032" y="705354"/>
          <a:ext cx="2116065" cy="705354"/>
        </a:xfrm>
        <a:prstGeom prst="trapezoid">
          <a:avLst>
            <a:gd name="adj" fmla="val 75000"/>
          </a:avLst>
        </a:prstGeom>
        <a:solidFill>
          <a:srgbClr val="53A9B1">
            <a:alpha val="78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Best Place</a:t>
          </a:r>
        </a:p>
      </dsp:txBody>
      <dsp:txXfrm>
        <a:off x="1781020" y="886214"/>
        <a:ext cx="670088" cy="524494"/>
      </dsp:txXfrm>
    </dsp:sp>
    <dsp:sp modelId="{F07DB1AA-DA07-4F49-966B-FC7576517271}">
      <dsp:nvSpPr>
        <dsp:cNvPr id="0" name=""/>
        <dsp:cNvSpPr/>
      </dsp:nvSpPr>
      <dsp:spPr>
        <a:xfrm>
          <a:off x="529016" y="1410708"/>
          <a:ext cx="3174097" cy="705354"/>
        </a:xfrm>
        <a:prstGeom prst="trapezoid">
          <a:avLst>
            <a:gd name="adj" fmla="val 75000"/>
          </a:avLst>
        </a:prstGeom>
        <a:solidFill>
          <a:srgbClr val="53A9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Good Worker</a:t>
          </a:r>
        </a:p>
      </dsp:txBody>
      <dsp:txXfrm>
        <a:off x="1437160" y="1531281"/>
        <a:ext cx="1357809" cy="584781"/>
      </dsp:txXfrm>
    </dsp:sp>
    <dsp:sp modelId="{F0086C54-1E93-420E-B67E-7518A0744D6F}">
      <dsp:nvSpPr>
        <dsp:cNvPr id="0" name=""/>
        <dsp:cNvSpPr/>
      </dsp:nvSpPr>
      <dsp:spPr>
        <a:xfrm>
          <a:off x="0" y="2116062"/>
          <a:ext cx="4232130" cy="705354"/>
        </a:xfrm>
        <a:prstGeom prst="trapezoid">
          <a:avLst>
            <a:gd name="adj" fmla="val 75000"/>
          </a:avLst>
        </a:prstGeom>
        <a:solidFill>
          <a:srgbClr val="53A9B1">
            <a:alpha val="78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Basic Resource</a:t>
          </a:r>
        </a:p>
      </dsp:txBody>
      <dsp:txXfrm>
        <a:off x="1093299" y="2206492"/>
        <a:ext cx="2045530" cy="614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2020/12/16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944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2020/12/16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526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4C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5402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4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6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7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  <a:prstGeom prst="rect">
            <a:avLst/>
          </a:prstGeo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  <a:prstGeom prst="rect">
            <a:avLst/>
          </a:prstGeo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96000" y="15394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2020/12/16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  <a:prstGeom prst="rect">
            <a:avLst/>
          </a:prstGeo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  <a:prstGeom prst="rect">
            <a:avLst/>
          </a:prstGeo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6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9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1213" y="2471573"/>
            <a:ext cx="7304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-150" dirty="0">
                <a:solidFill>
                  <a:srgbClr val="4C8386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</a:t>
            </a:r>
            <a:r>
              <a:rPr lang="en-US" altLang="zh-CN" sz="6000" spc="-150" dirty="0">
                <a:solidFill>
                  <a:srgbClr val="4C8386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 PPT </a:t>
            </a:r>
            <a:r>
              <a:rPr lang="zh-CN" altLang="en-US" sz="6000" spc="-150" dirty="0">
                <a:solidFill>
                  <a:srgbClr val="4C8386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TEMPLATE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92885" y="1050290"/>
            <a:ext cx="1207135" cy="312420"/>
            <a:chOff x="4054" y="1943"/>
            <a:chExt cx="1314" cy="340"/>
          </a:xfrm>
        </p:grpSpPr>
        <p:grpSp>
          <p:nvGrpSpPr>
            <p:cNvPr id="1040" name="icon_search"/>
            <p:cNvGrpSpPr/>
            <p:nvPr/>
          </p:nvGrpSpPr>
          <p:grpSpPr>
            <a:xfrm>
              <a:off x="4054" y="1943"/>
              <a:ext cx="340" cy="340"/>
              <a:chOff x="8360326" y="910853"/>
              <a:chExt cx="216024" cy="216024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8360326" y="910853"/>
                <a:ext cx="216024" cy="216024"/>
              </a:xfrm>
              <a:prstGeom prst="ellipse">
                <a:avLst/>
              </a:prstGeom>
              <a:solidFill>
                <a:srgbClr val="4C83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03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06426" y="959350"/>
                <a:ext cx="123825" cy="119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9" name="icon_mail"/>
            <p:cNvGrpSpPr/>
            <p:nvPr/>
          </p:nvGrpSpPr>
          <p:grpSpPr>
            <a:xfrm>
              <a:off x="5028" y="1943"/>
              <a:ext cx="340" cy="340"/>
              <a:chOff x="7345982" y="1282464"/>
              <a:chExt cx="216024" cy="216024"/>
            </a:xfrm>
          </p:grpSpPr>
          <p:sp>
            <p:nvSpPr>
              <p:cNvPr id="1037" name="椭圆 1036"/>
              <p:cNvSpPr/>
              <p:nvPr/>
            </p:nvSpPr>
            <p:spPr>
              <a:xfrm>
                <a:off x="7345982" y="1282464"/>
                <a:ext cx="216024" cy="216024"/>
              </a:xfrm>
              <a:prstGeom prst="ellipse">
                <a:avLst/>
              </a:prstGeom>
              <a:solidFill>
                <a:srgbClr val="4C83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035" name="Picture 7" descr="F:\文件临时存放区\66_014_c\图片\image 298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6844" y="1347614"/>
                <a:ext cx="114300" cy="8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541" y="1943"/>
              <a:ext cx="340" cy="340"/>
              <a:chOff x="8492617" y="133635"/>
              <a:chExt cx="216024" cy="216024"/>
            </a:xfrm>
          </p:grpSpPr>
          <p:sp>
            <p:nvSpPr>
              <p:cNvPr id="78" name="icon_home_green"/>
              <p:cNvSpPr/>
              <p:nvPr/>
            </p:nvSpPr>
            <p:spPr>
              <a:xfrm>
                <a:off x="8492617" y="133635"/>
                <a:ext cx="216024" cy="216024"/>
              </a:xfrm>
              <a:prstGeom prst="ellipse">
                <a:avLst/>
              </a:prstGeom>
              <a:solidFill>
                <a:srgbClr val="4C83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036" name="icon_home" descr="F:\文件临时存放区\66_014_c\图片\image 30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1572" y="167352"/>
                <a:ext cx="142875" cy="133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PA_文本框 18"/>
          <p:cNvSpPr txBox="1"/>
          <p:nvPr>
            <p:custDataLst>
              <p:tags r:id="rId2"/>
            </p:custDataLst>
          </p:nvPr>
        </p:nvSpPr>
        <p:spPr>
          <a:xfrm>
            <a:off x="5476593" y="1362710"/>
            <a:ext cx="164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4C8386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5D71F8A0-1CE2-4E7A-ABF1-32C0D465B5D9}"/>
              </a:ext>
            </a:extLst>
          </p:cNvPr>
          <p:cNvSpPr txBox="1"/>
          <p:nvPr/>
        </p:nvSpPr>
        <p:spPr>
          <a:xfrm>
            <a:off x="3106821" y="3687291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4C8386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4C8386"/>
              </a:solidFill>
              <a:cs typeface="Arial" pitchFamily="34" charset="0"/>
            </a:endParaRPr>
          </a:p>
        </p:txBody>
      </p:sp>
      <p:sp>
        <p:nvSpPr>
          <p:cNvPr id="15" name="TextBox 3">
            <a:hlinkClick r:id="rId9"/>
            <a:extLst>
              <a:ext uri="{FF2B5EF4-FFF2-40B4-BE49-F238E27FC236}">
                <a16:creationId xmlns:a16="http://schemas.microsoft.com/office/drawing/2014/main" id="{69F3D4C8-6EB4-4E0D-911E-3E887B2BB30F}"/>
              </a:ext>
            </a:extLst>
          </p:cNvPr>
          <p:cNvSpPr txBox="1"/>
          <p:nvPr/>
        </p:nvSpPr>
        <p:spPr>
          <a:xfrm>
            <a:off x="6887240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5AF9E35B-4AAE-4A1D-9276-A7D0FCD52F61}"/>
              </a:ext>
            </a:extLst>
          </p:cNvPr>
          <p:cNvSpPr/>
          <p:nvPr/>
        </p:nvSpPr>
        <p:spPr>
          <a:xfrm>
            <a:off x="6394370" y="2128885"/>
            <a:ext cx="4942331" cy="4615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1200" kern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to enter the specific text of this column, concise description of the sub-item content, this is a concept diagram, please modify according to your specific content as appropriate</a:t>
            </a:r>
            <a:endParaRPr lang="en-US" altLang="zh-CN" sz="1200" kern="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0A665BBB-434F-4DA5-B3D2-DDA27D6D56DC}"/>
              </a:ext>
            </a:extLst>
          </p:cNvPr>
          <p:cNvSpPr>
            <a:spLocks noEditPoints="1"/>
          </p:cNvSpPr>
          <p:nvPr/>
        </p:nvSpPr>
        <p:spPr bwMode="auto">
          <a:xfrm>
            <a:off x="5273855" y="4033895"/>
            <a:ext cx="326949" cy="326949"/>
          </a:xfrm>
          <a:custGeom>
            <a:avLst/>
            <a:gdLst>
              <a:gd name="T0" fmla="*/ 2147483647 w 1116"/>
              <a:gd name="T1" fmla="*/ 2147483647 h 1117"/>
              <a:gd name="T2" fmla="*/ 2147483647 w 1116"/>
              <a:gd name="T3" fmla="*/ 2147483647 h 1117"/>
              <a:gd name="T4" fmla="*/ 2147483647 w 1116"/>
              <a:gd name="T5" fmla="*/ 2147483647 h 1117"/>
              <a:gd name="T6" fmla="*/ 2147483647 w 1116"/>
              <a:gd name="T7" fmla="*/ 2147483647 h 1117"/>
              <a:gd name="T8" fmla="*/ 2147483647 w 1116"/>
              <a:gd name="T9" fmla="*/ 2147483647 h 1117"/>
              <a:gd name="T10" fmla="*/ 2147483647 w 1116"/>
              <a:gd name="T11" fmla="*/ 2147483647 h 1117"/>
              <a:gd name="T12" fmla="*/ 2147483647 w 1116"/>
              <a:gd name="T13" fmla="*/ 2147483647 h 1117"/>
              <a:gd name="T14" fmla="*/ 2147483647 w 1116"/>
              <a:gd name="T15" fmla="*/ 2147483647 h 1117"/>
              <a:gd name="T16" fmla="*/ 2147483647 w 1116"/>
              <a:gd name="T17" fmla="*/ 2147483647 h 1117"/>
              <a:gd name="T18" fmla="*/ 2147483647 w 1116"/>
              <a:gd name="T19" fmla="*/ 2147483647 h 1117"/>
              <a:gd name="T20" fmla="*/ 2147483647 w 1116"/>
              <a:gd name="T21" fmla="*/ 2147483647 h 1117"/>
              <a:gd name="T22" fmla="*/ 2147483647 w 1116"/>
              <a:gd name="T23" fmla="*/ 2147483647 h 1117"/>
              <a:gd name="T24" fmla="*/ 2147483647 w 1116"/>
              <a:gd name="T25" fmla="*/ 2147483647 h 1117"/>
              <a:gd name="T26" fmla="*/ 2147483647 w 1116"/>
              <a:gd name="T27" fmla="*/ 2147483647 h 1117"/>
              <a:gd name="T28" fmla="*/ 2147483647 w 1116"/>
              <a:gd name="T29" fmla="*/ 2147483647 h 1117"/>
              <a:gd name="T30" fmla="*/ 2147483647 w 1116"/>
              <a:gd name="T31" fmla="*/ 2147483647 h 1117"/>
              <a:gd name="T32" fmla="*/ 2147483647 w 1116"/>
              <a:gd name="T33" fmla="*/ 2147483647 h 1117"/>
              <a:gd name="T34" fmla="*/ 2147483647 w 1116"/>
              <a:gd name="T35" fmla="*/ 2147483647 h 1117"/>
              <a:gd name="T36" fmla="*/ 2147483647 w 1116"/>
              <a:gd name="T37" fmla="*/ 2147483647 h 1117"/>
              <a:gd name="T38" fmla="*/ 2147483647 w 1116"/>
              <a:gd name="T39" fmla="*/ 2147483647 h 1117"/>
              <a:gd name="T40" fmla="*/ 2147483647 w 1116"/>
              <a:gd name="T41" fmla="*/ 2147483647 h 1117"/>
              <a:gd name="T42" fmla="*/ 2147483647 w 1116"/>
              <a:gd name="T43" fmla="*/ 2147483647 h 1117"/>
              <a:gd name="T44" fmla="*/ 2147483647 w 1116"/>
              <a:gd name="T45" fmla="*/ 2147483647 h 1117"/>
              <a:gd name="T46" fmla="*/ 2147483647 w 1116"/>
              <a:gd name="T47" fmla="*/ 2147483647 h 1117"/>
              <a:gd name="T48" fmla="*/ 2147483647 w 1116"/>
              <a:gd name="T49" fmla="*/ 2147483647 h 1117"/>
              <a:gd name="T50" fmla="*/ 2147483647 w 1116"/>
              <a:gd name="T51" fmla="*/ 2147483647 h 1117"/>
              <a:gd name="T52" fmla="*/ 2147483647 w 1116"/>
              <a:gd name="T53" fmla="*/ 2147483647 h 1117"/>
              <a:gd name="T54" fmla="*/ 2147483647 w 1116"/>
              <a:gd name="T55" fmla="*/ 2147483647 h 1117"/>
              <a:gd name="T56" fmla="*/ 2147483647 w 1116"/>
              <a:gd name="T57" fmla="*/ 2147483647 h 1117"/>
              <a:gd name="T58" fmla="*/ 2147483647 w 1116"/>
              <a:gd name="T59" fmla="*/ 2147483647 h 1117"/>
              <a:gd name="T60" fmla="*/ 2147483647 w 1116"/>
              <a:gd name="T61" fmla="*/ 2147483647 h 1117"/>
              <a:gd name="T62" fmla="*/ 2147483647 w 1116"/>
              <a:gd name="T63" fmla="*/ 2147483647 h 1117"/>
              <a:gd name="T64" fmla="*/ 2147483647 w 1116"/>
              <a:gd name="T65" fmla="*/ 2147483647 h 1117"/>
              <a:gd name="T66" fmla="*/ 2147483647 w 1116"/>
              <a:gd name="T67" fmla="*/ 2147483647 h 1117"/>
              <a:gd name="T68" fmla="*/ 2147483647 w 1116"/>
              <a:gd name="T69" fmla="*/ 2147483647 h 1117"/>
              <a:gd name="T70" fmla="*/ 2147483647 w 1116"/>
              <a:gd name="T71" fmla="*/ 2147483647 h 1117"/>
              <a:gd name="T72" fmla="*/ 2147483647 w 1116"/>
              <a:gd name="T73" fmla="*/ 2147483647 h 1117"/>
              <a:gd name="T74" fmla="*/ 2147483647 w 1116"/>
              <a:gd name="T75" fmla="*/ 2147483647 h 1117"/>
              <a:gd name="T76" fmla="*/ 2147483647 w 1116"/>
              <a:gd name="T77" fmla="*/ 2147483647 h 1117"/>
              <a:gd name="T78" fmla="*/ 2147483647 w 1116"/>
              <a:gd name="T79" fmla="*/ 2147483647 h 1117"/>
              <a:gd name="T80" fmla="*/ 2147483647 w 1116"/>
              <a:gd name="T81" fmla="*/ 2147483647 h 1117"/>
              <a:gd name="T82" fmla="*/ 2147483647 w 1116"/>
              <a:gd name="T83" fmla="*/ 2147483647 h 1117"/>
              <a:gd name="T84" fmla="*/ 2147483647 w 1116"/>
              <a:gd name="T85" fmla="*/ 2147483647 h 1117"/>
              <a:gd name="T86" fmla="*/ 2147483647 w 1116"/>
              <a:gd name="T87" fmla="*/ 2147483647 h 1117"/>
              <a:gd name="T88" fmla="*/ 2147483647 w 1116"/>
              <a:gd name="T89" fmla="*/ 2147483647 h 1117"/>
              <a:gd name="T90" fmla="*/ 2147483647 w 1116"/>
              <a:gd name="T91" fmla="*/ 2147483647 h 1117"/>
              <a:gd name="T92" fmla="*/ 2147483647 w 1116"/>
              <a:gd name="T93" fmla="*/ 2147483647 h 1117"/>
              <a:gd name="T94" fmla="*/ 2147483647 w 1116"/>
              <a:gd name="T95" fmla="*/ 2147483647 h 1117"/>
              <a:gd name="T96" fmla="*/ 2147483647 w 1116"/>
              <a:gd name="T97" fmla="*/ 2147483647 h 1117"/>
              <a:gd name="T98" fmla="*/ 0 w 1116"/>
              <a:gd name="T99" fmla="*/ 2147483647 h 1117"/>
              <a:gd name="T100" fmla="*/ 2147483647 w 1116"/>
              <a:gd name="T101" fmla="*/ 2147483647 h 1117"/>
              <a:gd name="T102" fmla="*/ 2147483647 w 1116"/>
              <a:gd name="T103" fmla="*/ 2147483647 h 1117"/>
              <a:gd name="T104" fmla="*/ 2147483647 w 1116"/>
              <a:gd name="T105" fmla="*/ 2147483647 h 1117"/>
              <a:gd name="T106" fmla="*/ 2147483647 w 1116"/>
              <a:gd name="T107" fmla="*/ 2147483647 h 1117"/>
              <a:gd name="T108" fmla="*/ 2147483647 w 1116"/>
              <a:gd name="T109" fmla="*/ 2147483647 h 1117"/>
              <a:gd name="T110" fmla="*/ 2147483647 w 1116"/>
              <a:gd name="T111" fmla="*/ 2147483647 h 1117"/>
              <a:gd name="T112" fmla="*/ 2147483647 w 1116"/>
              <a:gd name="T113" fmla="*/ 2147483647 h 1117"/>
              <a:gd name="T114" fmla="*/ 2147483647 w 1116"/>
              <a:gd name="T115" fmla="*/ 2147483647 h 1117"/>
              <a:gd name="T116" fmla="*/ 2147483647 w 1116"/>
              <a:gd name="T117" fmla="*/ 2147483647 h 1117"/>
              <a:gd name="T118" fmla="*/ 2147483647 w 1116"/>
              <a:gd name="T119" fmla="*/ 2147483647 h 111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16"/>
              <a:gd name="T181" fmla="*/ 0 h 1117"/>
              <a:gd name="T182" fmla="*/ 1116 w 1116"/>
              <a:gd name="T183" fmla="*/ 1117 h 111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rgbClr val="53A9B1"/>
          </a:solidFill>
          <a:ln>
            <a:noFill/>
          </a:ln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0" name="Group 33">
            <a:extLst>
              <a:ext uri="{FF2B5EF4-FFF2-40B4-BE49-F238E27FC236}">
                <a16:creationId xmlns:a16="http://schemas.microsoft.com/office/drawing/2014/main" id="{AF0AAAA4-1D6E-484B-A764-DF4D9703A96A}"/>
              </a:ext>
            </a:extLst>
          </p:cNvPr>
          <p:cNvGrpSpPr/>
          <p:nvPr/>
        </p:nvGrpSpPr>
        <p:grpSpPr>
          <a:xfrm>
            <a:off x="5310075" y="3034289"/>
            <a:ext cx="255203" cy="371204"/>
            <a:chOff x="3720306" y="3668315"/>
            <a:chExt cx="314325" cy="457200"/>
          </a:xfrm>
          <a:solidFill>
            <a:srgbClr val="53A9B1"/>
          </a:solidFill>
        </p:grpSpPr>
        <p:sp>
          <p:nvSpPr>
            <p:cNvPr id="51" name="Freeform 114">
              <a:extLst>
                <a:ext uri="{FF2B5EF4-FFF2-40B4-BE49-F238E27FC236}">
                  <a16:creationId xmlns:a16="http://schemas.microsoft.com/office/drawing/2014/main" id="{8B3E64A1-9ECD-4C3F-A0DE-76C822411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115">
              <a:extLst>
                <a:ext uri="{FF2B5EF4-FFF2-40B4-BE49-F238E27FC236}">
                  <a16:creationId xmlns:a16="http://schemas.microsoft.com/office/drawing/2014/main" id="{47F34C8A-AFFD-44BE-B433-E1701D72E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36">
            <a:extLst>
              <a:ext uri="{FF2B5EF4-FFF2-40B4-BE49-F238E27FC236}">
                <a16:creationId xmlns:a16="http://schemas.microsoft.com/office/drawing/2014/main" id="{C4A0EC1B-756D-43F5-824C-67ADD3ED2E18}"/>
              </a:ext>
            </a:extLst>
          </p:cNvPr>
          <p:cNvGrpSpPr/>
          <p:nvPr/>
        </p:nvGrpSpPr>
        <p:grpSpPr>
          <a:xfrm>
            <a:off x="5268948" y="2068992"/>
            <a:ext cx="337459" cy="337458"/>
            <a:chOff x="4563268" y="1839515"/>
            <a:chExt cx="457201" cy="457200"/>
          </a:xfrm>
          <a:solidFill>
            <a:srgbClr val="53A9B1"/>
          </a:solidFill>
        </p:grpSpPr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id="{9023EDE7-C94F-4DFB-81FD-CC0CBF175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506" y="1896665"/>
              <a:ext cx="150813" cy="149225"/>
            </a:xfrm>
            <a:custGeom>
              <a:avLst/>
              <a:gdLst>
                <a:gd name="T0" fmla="*/ 342 w 378"/>
                <a:gd name="T1" fmla="*/ 360 h 378"/>
                <a:gd name="T2" fmla="*/ 343 w 378"/>
                <a:gd name="T3" fmla="*/ 367 h 378"/>
                <a:gd name="T4" fmla="*/ 347 w 378"/>
                <a:gd name="T5" fmla="*/ 372 h 378"/>
                <a:gd name="T6" fmla="*/ 353 w 378"/>
                <a:gd name="T7" fmla="*/ 377 h 378"/>
                <a:gd name="T8" fmla="*/ 360 w 378"/>
                <a:gd name="T9" fmla="*/ 378 h 378"/>
                <a:gd name="T10" fmla="*/ 367 w 378"/>
                <a:gd name="T11" fmla="*/ 377 h 378"/>
                <a:gd name="T12" fmla="*/ 373 w 378"/>
                <a:gd name="T13" fmla="*/ 372 h 378"/>
                <a:gd name="T14" fmla="*/ 376 w 378"/>
                <a:gd name="T15" fmla="*/ 367 h 378"/>
                <a:gd name="T16" fmla="*/ 378 w 378"/>
                <a:gd name="T17" fmla="*/ 360 h 378"/>
                <a:gd name="T18" fmla="*/ 378 w 378"/>
                <a:gd name="T19" fmla="*/ 359 h 378"/>
                <a:gd name="T20" fmla="*/ 376 w 378"/>
                <a:gd name="T21" fmla="*/ 323 h 378"/>
                <a:gd name="T22" fmla="*/ 371 w 378"/>
                <a:gd name="T23" fmla="*/ 287 h 378"/>
                <a:gd name="T24" fmla="*/ 361 w 378"/>
                <a:gd name="T25" fmla="*/ 253 h 378"/>
                <a:gd name="T26" fmla="*/ 349 w 378"/>
                <a:gd name="T27" fmla="*/ 220 h 378"/>
                <a:gd name="T28" fmla="*/ 334 w 378"/>
                <a:gd name="T29" fmla="*/ 189 h 378"/>
                <a:gd name="T30" fmla="*/ 316 w 378"/>
                <a:gd name="T31" fmla="*/ 158 h 378"/>
                <a:gd name="T32" fmla="*/ 295 w 378"/>
                <a:gd name="T33" fmla="*/ 131 h 378"/>
                <a:gd name="T34" fmla="*/ 273 w 378"/>
                <a:gd name="T35" fmla="*/ 105 h 378"/>
                <a:gd name="T36" fmla="*/ 247 w 378"/>
                <a:gd name="T37" fmla="*/ 83 h 378"/>
                <a:gd name="T38" fmla="*/ 220 w 378"/>
                <a:gd name="T39" fmla="*/ 62 h 378"/>
                <a:gd name="T40" fmla="*/ 190 w 378"/>
                <a:gd name="T41" fmla="*/ 44 h 378"/>
                <a:gd name="T42" fmla="*/ 158 w 378"/>
                <a:gd name="T43" fmla="*/ 29 h 378"/>
                <a:gd name="T44" fmla="*/ 126 w 378"/>
                <a:gd name="T45" fmla="*/ 17 h 378"/>
                <a:gd name="T46" fmla="*/ 91 w 378"/>
                <a:gd name="T47" fmla="*/ 7 h 378"/>
                <a:gd name="T48" fmla="*/ 56 w 378"/>
                <a:gd name="T49" fmla="*/ 2 h 378"/>
                <a:gd name="T50" fmla="*/ 19 w 378"/>
                <a:gd name="T51" fmla="*/ 1 h 378"/>
                <a:gd name="T52" fmla="*/ 18 w 378"/>
                <a:gd name="T53" fmla="*/ 0 h 378"/>
                <a:gd name="T54" fmla="*/ 11 w 378"/>
                <a:gd name="T55" fmla="*/ 2 h 378"/>
                <a:gd name="T56" fmla="*/ 5 w 378"/>
                <a:gd name="T57" fmla="*/ 5 h 378"/>
                <a:gd name="T58" fmla="*/ 2 w 378"/>
                <a:gd name="T59" fmla="*/ 12 h 378"/>
                <a:gd name="T60" fmla="*/ 0 w 378"/>
                <a:gd name="T61" fmla="*/ 18 h 378"/>
                <a:gd name="T62" fmla="*/ 2 w 378"/>
                <a:gd name="T63" fmla="*/ 24 h 378"/>
                <a:gd name="T64" fmla="*/ 5 w 378"/>
                <a:gd name="T65" fmla="*/ 31 h 378"/>
                <a:gd name="T66" fmla="*/ 11 w 378"/>
                <a:gd name="T67" fmla="*/ 34 h 378"/>
                <a:gd name="T68" fmla="*/ 18 w 378"/>
                <a:gd name="T69" fmla="*/ 36 h 378"/>
                <a:gd name="T70" fmla="*/ 34 w 378"/>
                <a:gd name="T71" fmla="*/ 36 h 378"/>
                <a:gd name="T72" fmla="*/ 68 w 378"/>
                <a:gd name="T73" fmla="*/ 40 h 378"/>
                <a:gd name="T74" fmla="*/ 99 w 378"/>
                <a:gd name="T75" fmla="*/ 46 h 378"/>
                <a:gd name="T76" fmla="*/ 129 w 378"/>
                <a:gd name="T77" fmla="*/ 56 h 378"/>
                <a:gd name="T78" fmla="*/ 158 w 378"/>
                <a:gd name="T79" fmla="*/ 68 h 378"/>
                <a:gd name="T80" fmla="*/ 185 w 378"/>
                <a:gd name="T81" fmla="*/ 83 h 378"/>
                <a:gd name="T82" fmla="*/ 211 w 378"/>
                <a:gd name="T83" fmla="*/ 100 h 378"/>
                <a:gd name="T84" fmla="*/ 236 w 378"/>
                <a:gd name="T85" fmla="*/ 121 h 378"/>
                <a:gd name="T86" fmla="*/ 258 w 378"/>
                <a:gd name="T87" fmla="*/ 142 h 378"/>
                <a:gd name="T88" fmla="*/ 277 w 378"/>
                <a:gd name="T89" fmla="*/ 166 h 378"/>
                <a:gd name="T90" fmla="*/ 295 w 378"/>
                <a:gd name="T91" fmla="*/ 192 h 378"/>
                <a:gd name="T92" fmla="*/ 310 w 378"/>
                <a:gd name="T93" fmla="*/ 220 h 378"/>
                <a:gd name="T94" fmla="*/ 322 w 378"/>
                <a:gd name="T95" fmla="*/ 249 h 378"/>
                <a:gd name="T96" fmla="*/ 332 w 378"/>
                <a:gd name="T97" fmla="*/ 279 h 378"/>
                <a:gd name="T98" fmla="*/ 339 w 378"/>
                <a:gd name="T99" fmla="*/ 311 h 378"/>
                <a:gd name="T100" fmla="*/ 342 w 378"/>
                <a:gd name="T101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378">
                  <a:moveTo>
                    <a:pt x="342" y="360"/>
                  </a:moveTo>
                  <a:lnTo>
                    <a:pt x="342" y="360"/>
                  </a:lnTo>
                  <a:lnTo>
                    <a:pt x="342" y="364"/>
                  </a:lnTo>
                  <a:lnTo>
                    <a:pt x="343" y="367"/>
                  </a:lnTo>
                  <a:lnTo>
                    <a:pt x="345" y="370"/>
                  </a:lnTo>
                  <a:lnTo>
                    <a:pt x="347" y="372"/>
                  </a:lnTo>
                  <a:lnTo>
                    <a:pt x="349" y="375"/>
                  </a:lnTo>
                  <a:lnTo>
                    <a:pt x="353" y="377"/>
                  </a:lnTo>
                  <a:lnTo>
                    <a:pt x="356" y="378"/>
                  </a:lnTo>
                  <a:lnTo>
                    <a:pt x="360" y="378"/>
                  </a:lnTo>
                  <a:lnTo>
                    <a:pt x="364" y="378"/>
                  </a:lnTo>
                  <a:lnTo>
                    <a:pt x="367" y="377"/>
                  </a:lnTo>
                  <a:lnTo>
                    <a:pt x="370" y="374"/>
                  </a:lnTo>
                  <a:lnTo>
                    <a:pt x="373" y="372"/>
                  </a:lnTo>
                  <a:lnTo>
                    <a:pt x="375" y="370"/>
                  </a:lnTo>
                  <a:lnTo>
                    <a:pt x="376" y="367"/>
                  </a:lnTo>
                  <a:lnTo>
                    <a:pt x="378" y="364"/>
                  </a:lnTo>
                  <a:lnTo>
                    <a:pt x="378" y="360"/>
                  </a:lnTo>
                  <a:lnTo>
                    <a:pt x="378" y="360"/>
                  </a:lnTo>
                  <a:lnTo>
                    <a:pt x="378" y="359"/>
                  </a:lnTo>
                  <a:lnTo>
                    <a:pt x="378" y="341"/>
                  </a:lnTo>
                  <a:lnTo>
                    <a:pt x="376" y="323"/>
                  </a:lnTo>
                  <a:lnTo>
                    <a:pt x="373" y="305"/>
                  </a:lnTo>
                  <a:lnTo>
                    <a:pt x="371" y="287"/>
                  </a:lnTo>
                  <a:lnTo>
                    <a:pt x="367" y="270"/>
                  </a:lnTo>
                  <a:lnTo>
                    <a:pt x="361" y="253"/>
                  </a:lnTo>
                  <a:lnTo>
                    <a:pt x="356" y="236"/>
                  </a:lnTo>
                  <a:lnTo>
                    <a:pt x="349" y="220"/>
                  </a:lnTo>
                  <a:lnTo>
                    <a:pt x="342" y="204"/>
                  </a:lnTo>
                  <a:lnTo>
                    <a:pt x="334" y="189"/>
                  </a:lnTo>
                  <a:lnTo>
                    <a:pt x="326" y="174"/>
                  </a:lnTo>
                  <a:lnTo>
                    <a:pt x="316" y="158"/>
                  </a:lnTo>
                  <a:lnTo>
                    <a:pt x="306" y="144"/>
                  </a:lnTo>
                  <a:lnTo>
                    <a:pt x="295" y="131"/>
                  </a:lnTo>
                  <a:lnTo>
                    <a:pt x="285" y="118"/>
                  </a:lnTo>
                  <a:lnTo>
                    <a:pt x="273" y="105"/>
                  </a:lnTo>
                  <a:lnTo>
                    <a:pt x="260" y="94"/>
                  </a:lnTo>
                  <a:lnTo>
                    <a:pt x="247" y="83"/>
                  </a:lnTo>
                  <a:lnTo>
                    <a:pt x="234" y="72"/>
                  </a:lnTo>
                  <a:lnTo>
                    <a:pt x="220" y="62"/>
                  </a:lnTo>
                  <a:lnTo>
                    <a:pt x="205" y="53"/>
                  </a:lnTo>
                  <a:lnTo>
                    <a:pt x="190" y="44"/>
                  </a:lnTo>
                  <a:lnTo>
                    <a:pt x="175" y="36"/>
                  </a:lnTo>
                  <a:lnTo>
                    <a:pt x="158" y="29"/>
                  </a:lnTo>
                  <a:lnTo>
                    <a:pt x="142" y="22"/>
                  </a:lnTo>
                  <a:lnTo>
                    <a:pt x="126" y="17"/>
                  </a:lnTo>
                  <a:lnTo>
                    <a:pt x="109" y="12"/>
                  </a:lnTo>
                  <a:lnTo>
                    <a:pt x="91" y="7"/>
                  </a:lnTo>
                  <a:lnTo>
                    <a:pt x="74" y="4"/>
                  </a:lnTo>
                  <a:lnTo>
                    <a:pt x="56" y="2"/>
                  </a:lnTo>
                  <a:lnTo>
                    <a:pt x="37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34" y="36"/>
                  </a:lnTo>
                  <a:lnTo>
                    <a:pt x="51" y="37"/>
                  </a:lnTo>
                  <a:lnTo>
                    <a:pt x="68" y="40"/>
                  </a:lnTo>
                  <a:lnTo>
                    <a:pt x="83" y="43"/>
                  </a:lnTo>
                  <a:lnTo>
                    <a:pt x="99" y="46"/>
                  </a:lnTo>
                  <a:lnTo>
                    <a:pt x="114" y="50"/>
                  </a:lnTo>
                  <a:lnTo>
                    <a:pt x="129" y="56"/>
                  </a:lnTo>
                  <a:lnTo>
                    <a:pt x="144" y="61"/>
                  </a:lnTo>
                  <a:lnTo>
                    <a:pt x="158" y="68"/>
                  </a:lnTo>
                  <a:lnTo>
                    <a:pt x="172" y="75"/>
                  </a:lnTo>
                  <a:lnTo>
                    <a:pt x="185" y="83"/>
                  </a:lnTo>
                  <a:lnTo>
                    <a:pt x="199" y="91"/>
                  </a:lnTo>
                  <a:lnTo>
                    <a:pt x="211" y="100"/>
                  </a:lnTo>
                  <a:lnTo>
                    <a:pt x="224" y="110"/>
                  </a:lnTo>
                  <a:lnTo>
                    <a:pt x="236" y="121"/>
                  </a:lnTo>
                  <a:lnTo>
                    <a:pt x="247" y="131"/>
                  </a:lnTo>
                  <a:lnTo>
                    <a:pt x="258" y="142"/>
                  </a:lnTo>
                  <a:lnTo>
                    <a:pt x="267" y="154"/>
                  </a:lnTo>
                  <a:lnTo>
                    <a:pt x="277" y="166"/>
                  </a:lnTo>
                  <a:lnTo>
                    <a:pt x="287" y="179"/>
                  </a:lnTo>
                  <a:lnTo>
                    <a:pt x="295" y="192"/>
                  </a:lnTo>
                  <a:lnTo>
                    <a:pt x="303" y="206"/>
                  </a:lnTo>
                  <a:lnTo>
                    <a:pt x="310" y="220"/>
                  </a:lnTo>
                  <a:lnTo>
                    <a:pt x="316" y="234"/>
                  </a:lnTo>
                  <a:lnTo>
                    <a:pt x="322" y="249"/>
                  </a:lnTo>
                  <a:lnTo>
                    <a:pt x="328" y="264"/>
                  </a:lnTo>
                  <a:lnTo>
                    <a:pt x="332" y="279"/>
                  </a:lnTo>
                  <a:lnTo>
                    <a:pt x="335" y="294"/>
                  </a:lnTo>
                  <a:lnTo>
                    <a:pt x="339" y="311"/>
                  </a:lnTo>
                  <a:lnTo>
                    <a:pt x="340" y="327"/>
                  </a:lnTo>
                  <a:lnTo>
                    <a:pt x="342" y="343"/>
                  </a:lnTo>
                  <a:lnTo>
                    <a:pt x="342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138">
              <a:extLst>
                <a:ext uri="{FF2B5EF4-FFF2-40B4-BE49-F238E27FC236}">
                  <a16:creationId xmlns:a16="http://schemas.microsoft.com/office/drawing/2014/main" id="{31E9C198-50F8-428A-8DC6-B59644A66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3268" y="1839515"/>
              <a:ext cx="457200" cy="457200"/>
            </a:xfrm>
            <a:custGeom>
              <a:avLst/>
              <a:gdLst>
                <a:gd name="T0" fmla="*/ 1071 w 1152"/>
                <a:gd name="T1" fmla="*/ 923 h 1152"/>
                <a:gd name="T2" fmla="*/ 1059 w 1152"/>
                <a:gd name="T3" fmla="*/ 932 h 1152"/>
                <a:gd name="T4" fmla="*/ 1044 w 1152"/>
                <a:gd name="T5" fmla="*/ 936 h 1152"/>
                <a:gd name="T6" fmla="*/ 216 w 1152"/>
                <a:gd name="T7" fmla="*/ 108 h 1152"/>
                <a:gd name="T8" fmla="*/ 219 w 1152"/>
                <a:gd name="T9" fmla="*/ 93 h 1152"/>
                <a:gd name="T10" fmla="*/ 229 w 1152"/>
                <a:gd name="T11" fmla="*/ 80 h 1152"/>
                <a:gd name="T12" fmla="*/ 245 w 1152"/>
                <a:gd name="T13" fmla="*/ 72 h 1152"/>
                <a:gd name="T14" fmla="*/ 266 w 1152"/>
                <a:gd name="T15" fmla="*/ 75 h 1152"/>
                <a:gd name="T16" fmla="*/ 1069 w 1152"/>
                <a:gd name="T17" fmla="*/ 875 h 1152"/>
                <a:gd name="T18" fmla="*/ 1078 w 1152"/>
                <a:gd name="T19" fmla="*/ 888 h 1152"/>
                <a:gd name="T20" fmla="*/ 1080 w 1152"/>
                <a:gd name="T21" fmla="*/ 903 h 1152"/>
                <a:gd name="T22" fmla="*/ 1077 w 1152"/>
                <a:gd name="T23" fmla="*/ 914 h 1152"/>
                <a:gd name="T24" fmla="*/ 532 w 1152"/>
                <a:gd name="T25" fmla="*/ 940 h 1152"/>
                <a:gd name="T26" fmla="*/ 216 w 1152"/>
                <a:gd name="T27" fmla="*/ 604 h 1152"/>
                <a:gd name="T28" fmla="*/ 549 w 1152"/>
                <a:gd name="T29" fmla="*/ 936 h 1152"/>
                <a:gd name="T30" fmla="*/ 378 w 1152"/>
                <a:gd name="T31" fmla="*/ 1075 h 1152"/>
                <a:gd name="T32" fmla="*/ 360 w 1152"/>
                <a:gd name="T33" fmla="*/ 1080 h 1152"/>
                <a:gd name="T34" fmla="*/ 341 w 1152"/>
                <a:gd name="T35" fmla="*/ 1075 h 1152"/>
                <a:gd name="T36" fmla="*/ 77 w 1152"/>
                <a:gd name="T37" fmla="*/ 810 h 1152"/>
                <a:gd name="T38" fmla="*/ 72 w 1152"/>
                <a:gd name="T39" fmla="*/ 792 h 1152"/>
                <a:gd name="T40" fmla="*/ 77 w 1152"/>
                <a:gd name="T41" fmla="*/ 773 h 1152"/>
                <a:gd name="T42" fmla="*/ 195 w 1152"/>
                <a:gd name="T43" fmla="*/ 653 h 1152"/>
                <a:gd name="T44" fmla="*/ 499 w 1152"/>
                <a:gd name="T45" fmla="*/ 957 h 1152"/>
                <a:gd name="T46" fmla="*/ 328 w 1152"/>
                <a:gd name="T47" fmla="*/ 31 h 1152"/>
                <a:gd name="T48" fmla="*/ 302 w 1152"/>
                <a:gd name="T49" fmla="*/ 13 h 1152"/>
                <a:gd name="T50" fmla="*/ 273 w 1152"/>
                <a:gd name="T51" fmla="*/ 2 h 1152"/>
                <a:gd name="T52" fmla="*/ 242 w 1152"/>
                <a:gd name="T53" fmla="*/ 0 h 1152"/>
                <a:gd name="T54" fmla="*/ 211 w 1152"/>
                <a:gd name="T55" fmla="*/ 9 h 1152"/>
                <a:gd name="T56" fmla="*/ 190 w 1152"/>
                <a:gd name="T57" fmla="*/ 19 h 1152"/>
                <a:gd name="T58" fmla="*/ 172 w 1152"/>
                <a:gd name="T59" fmla="*/ 36 h 1152"/>
                <a:gd name="T60" fmla="*/ 158 w 1152"/>
                <a:gd name="T61" fmla="*/ 55 h 1152"/>
                <a:gd name="T62" fmla="*/ 149 w 1152"/>
                <a:gd name="T63" fmla="*/ 77 h 1152"/>
                <a:gd name="T64" fmla="*/ 145 w 1152"/>
                <a:gd name="T65" fmla="*/ 99 h 1152"/>
                <a:gd name="T66" fmla="*/ 31 w 1152"/>
                <a:gd name="T67" fmla="*/ 716 h 1152"/>
                <a:gd name="T68" fmla="*/ 13 w 1152"/>
                <a:gd name="T69" fmla="*/ 742 h 1152"/>
                <a:gd name="T70" fmla="*/ 2 w 1152"/>
                <a:gd name="T71" fmla="*/ 771 h 1152"/>
                <a:gd name="T72" fmla="*/ 1 w 1152"/>
                <a:gd name="T73" fmla="*/ 802 h 1152"/>
                <a:gd name="T74" fmla="*/ 7 w 1152"/>
                <a:gd name="T75" fmla="*/ 833 h 1152"/>
                <a:gd name="T76" fmla="*/ 25 w 1152"/>
                <a:gd name="T77" fmla="*/ 860 h 1152"/>
                <a:gd name="T78" fmla="*/ 292 w 1152"/>
                <a:gd name="T79" fmla="*/ 1128 h 1152"/>
                <a:gd name="T80" fmla="*/ 320 w 1152"/>
                <a:gd name="T81" fmla="*/ 1144 h 1152"/>
                <a:gd name="T82" fmla="*/ 350 w 1152"/>
                <a:gd name="T83" fmla="*/ 1151 h 1152"/>
                <a:gd name="T84" fmla="*/ 381 w 1152"/>
                <a:gd name="T85" fmla="*/ 1150 h 1152"/>
                <a:gd name="T86" fmla="*/ 410 w 1152"/>
                <a:gd name="T87" fmla="*/ 1139 h 1152"/>
                <a:gd name="T88" fmla="*/ 436 w 1152"/>
                <a:gd name="T89" fmla="*/ 1120 h 1152"/>
                <a:gd name="T90" fmla="*/ 1052 w 1152"/>
                <a:gd name="T91" fmla="*/ 1008 h 1152"/>
                <a:gd name="T92" fmla="*/ 1076 w 1152"/>
                <a:gd name="T93" fmla="*/ 1003 h 1152"/>
                <a:gd name="T94" fmla="*/ 1097 w 1152"/>
                <a:gd name="T95" fmla="*/ 994 h 1152"/>
                <a:gd name="T96" fmla="*/ 1117 w 1152"/>
                <a:gd name="T97" fmla="*/ 981 h 1152"/>
                <a:gd name="T98" fmla="*/ 1132 w 1152"/>
                <a:gd name="T99" fmla="*/ 962 h 1152"/>
                <a:gd name="T100" fmla="*/ 1144 w 1152"/>
                <a:gd name="T101" fmla="*/ 942 h 1152"/>
                <a:gd name="T102" fmla="*/ 1150 w 1152"/>
                <a:gd name="T103" fmla="*/ 918 h 1152"/>
                <a:gd name="T104" fmla="*/ 1152 w 1152"/>
                <a:gd name="T105" fmla="*/ 894 h 1152"/>
                <a:gd name="T106" fmla="*/ 1148 w 1152"/>
                <a:gd name="T107" fmla="*/ 872 h 1152"/>
                <a:gd name="T108" fmla="*/ 1139 w 1152"/>
                <a:gd name="T109" fmla="*/ 849 h 1152"/>
                <a:gd name="T110" fmla="*/ 1126 w 1152"/>
                <a:gd name="T111" fmla="*/ 829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77" y="914"/>
                  </a:moveTo>
                  <a:lnTo>
                    <a:pt x="1075" y="919"/>
                  </a:lnTo>
                  <a:lnTo>
                    <a:pt x="1071" y="923"/>
                  </a:lnTo>
                  <a:lnTo>
                    <a:pt x="1068" y="927"/>
                  </a:lnTo>
                  <a:lnTo>
                    <a:pt x="1064" y="930"/>
                  </a:lnTo>
                  <a:lnTo>
                    <a:pt x="1059" y="932"/>
                  </a:lnTo>
                  <a:lnTo>
                    <a:pt x="1054" y="934"/>
                  </a:lnTo>
                  <a:lnTo>
                    <a:pt x="1050" y="935"/>
                  </a:lnTo>
                  <a:lnTo>
                    <a:pt x="1044" y="936"/>
                  </a:lnTo>
                  <a:lnTo>
                    <a:pt x="1033" y="936"/>
                  </a:lnTo>
                  <a:lnTo>
                    <a:pt x="216" y="119"/>
                  </a:lnTo>
                  <a:lnTo>
                    <a:pt x="216" y="108"/>
                  </a:lnTo>
                  <a:lnTo>
                    <a:pt x="216" y="103"/>
                  </a:lnTo>
                  <a:lnTo>
                    <a:pt x="218" y="97"/>
                  </a:lnTo>
                  <a:lnTo>
                    <a:pt x="219" y="93"/>
                  </a:lnTo>
                  <a:lnTo>
                    <a:pt x="222" y="87"/>
                  </a:lnTo>
                  <a:lnTo>
                    <a:pt x="226" y="84"/>
                  </a:lnTo>
                  <a:lnTo>
                    <a:pt x="229" y="80"/>
                  </a:lnTo>
                  <a:lnTo>
                    <a:pt x="233" y="77"/>
                  </a:lnTo>
                  <a:lnTo>
                    <a:pt x="239" y="75"/>
                  </a:lnTo>
                  <a:lnTo>
                    <a:pt x="245" y="72"/>
                  </a:lnTo>
                  <a:lnTo>
                    <a:pt x="252" y="72"/>
                  </a:lnTo>
                  <a:lnTo>
                    <a:pt x="259" y="72"/>
                  </a:lnTo>
                  <a:lnTo>
                    <a:pt x="266" y="75"/>
                  </a:lnTo>
                  <a:lnTo>
                    <a:pt x="272" y="78"/>
                  </a:lnTo>
                  <a:lnTo>
                    <a:pt x="277" y="82"/>
                  </a:lnTo>
                  <a:lnTo>
                    <a:pt x="1069" y="875"/>
                  </a:lnTo>
                  <a:lnTo>
                    <a:pt x="1073" y="879"/>
                  </a:lnTo>
                  <a:lnTo>
                    <a:pt x="1076" y="883"/>
                  </a:lnTo>
                  <a:lnTo>
                    <a:pt x="1078" y="888"/>
                  </a:lnTo>
                  <a:lnTo>
                    <a:pt x="1079" y="893"/>
                  </a:lnTo>
                  <a:lnTo>
                    <a:pt x="1080" y="899"/>
                  </a:lnTo>
                  <a:lnTo>
                    <a:pt x="1080" y="903"/>
                  </a:lnTo>
                  <a:lnTo>
                    <a:pt x="1079" y="908"/>
                  </a:lnTo>
                  <a:lnTo>
                    <a:pt x="1077" y="914"/>
                  </a:lnTo>
                  <a:lnTo>
                    <a:pt x="1077" y="914"/>
                  </a:lnTo>
                  <a:close/>
                  <a:moveTo>
                    <a:pt x="549" y="936"/>
                  </a:moveTo>
                  <a:lnTo>
                    <a:pt x="541" y="937"/>
                  </a:lnTo>
                  <a:lnTo>
                    <a:pt x="532" y="940"/>
                  </a:lnTo>
                  <a:lnTo>
                    <a:pt x="213" y="619"/>
                  </a:lnTo>
                  <a:lnTo>
                    <a:pt x="215" y="611"/>
                  </a:lnTo>
                  <a:lnTo>
                    <a:pt x="216" y="604"/>
                  </a:lnTo>
                  <a:lnTo>
                    <a:pt x="216" y="170"/>
                  </a:lnTo>
                  <a:lnTo>
                    <a:pt x="983" y="936"/>
                  </a:lnTo>
                  <a:lnTo>
                    <a:pt x="549" y="936"/>
                  </a:lnTo>
                  <a:close/>
                  <a:moveTo>
                    <a:pt x="498" y="957"/>
                  </a:moveTo>
                  <a:lnTo>
                    <a:pt x="385" y="1069"/>
                  </a:lnTo>
                  <a:lnTo>
                    <a:pt x="378" y="1075"/>
                  </a:lnTo>
                  <a:lnTo>
                    <a:pt x="371" y="1078"/>
                  </a:lnTo>
                  <a:lnTo>
                    <a:pt x="365" y="1080"/>
                  </a:lnTo>
                  <a:lnTo>
                    <a:pt x="360" y="1080"/>
                  </a:lnTo>
                  <a:lnTo>
                    <a:pt x="355" y="1080"/>
                  </a:lnTo>
                  <a:lnTo>
                    <a:pt x="349" y="1078"/>
                  </a:lnTo>
                  <a:lnTo>
                    <a:pt x="341" y="1075"/>
                  </a:lnTo>
                  <a:lnTo>
                    <a:pt x="335" y="1069"/>
                  </a:lnTo>
                  <a:lnTo>
                    <a:pt x="83" y="818"/>
                  </a:lnTo>
                  <a:lnTo>
                    <a:pt x="77" y="810"/>
                  </a:lnTo>
                  <a:lnTo>
                    <a:pt x="73" y="804"/>
                  </a:lnTo>
                  <a:lnTo>
                    <a:pt x="72" y="797"/>
                  </a:lnTo>
                  <a:lnTo>
                    <a:pt x="72" y="792"/>
                  </a:lnTo>
                  <a:lnTo>
                    <a:pt x="72" y="787"/>
                  </a:lnTo>
                  <a:lnTo>
                    <a:pt x="73" y="781"/>
                  </a:lnTo>
                  <a:lnTo>
                    <a:pt x="77" y="773"/>
                  </a:lnTo>
                  <a:lnTo>
                    <a:pt x="83" y="767"/>
                  </a:lnTo>
                  <a:lnTo>
                    <a:pt x="195" y="654"/>
                  </a:lnTo>
                  <a:lnTo>
                    <a:pt x="195" y="653"/>
                  </a:lnTo>
                  <a:lnTo>
                    <a:pt x="195" y="653"/>
                  </a:lnTo>
                  <a:lnTo>
                    <a:pt x="499" y="957"/>
                  </a:lnTo>
                  <a:lnTo>
                    <a:pt x="499" y="957"/>
                  </a:lnTo>
                  <a:lnTo>
                    <a:pt x="498" y="957"/>
                  </a:lnTo>
                  <a:lnTo>
                    <a:pt x="498" y="957"/>
                  </a:lnTo>
                  <a:close/>
                  <a:moveTo>
                    <a:pt x="328" y="31"/>
                  </a:moveTo>
                  <a:lnTo>
                    <a:pt x="321" y="25"/>
                  </a:lnTo>
                  <a:lnTo>
                    <a:pt x="312" y="18"/>
                  </a:lnTo>
                  <a:lnTo>
                    <a:pt x="302" y="13"/>
                  </a:lnTo>
                  <a:lnTo>
                    <a:pt x="293" y="8"/>
                  </a:lnTo>
                  <a:lnTo>
                    <a:pt x="283" y="4"/>
                  </a:lnTo>
                  <a:lnTo>
                    <a:pt x="273" y="2"/>
                  </a:lnTo>
                  <a:lnTo>
                    <a:pt x="262" y="0"/>
                  </a:lnTo>
                  <a:lnTo>
                    <a:pt x="252" y="0"/>
                  </a:lnTo>
                  <a:lnTo>
                    <a:pt x="242" y="0"/>
                  </a:lnTo>
                  <a:lnTo>
                    <a:pt x="231" y="2"/>
                  </a:lnTo>
                  <a:lnTo>
                    <a:pt x="221" y="4"/>
                  </a:lnTo>
                  <a:lnTo>
                    <a:pt x="211" y="9"/>
                  </a:lnTo>
                  <a:lnTo>
                    <a:pt x="203" y="12"/>
                  </a:lnTo>
                  <a:lnTo>
                    <a:pt x="196" y="15"/>
                  </a:lnTo>
                  <a:lnTo>
                    <a:pt x="190" y="19"/>
                  </a:lnTo>
                  <a:lnTo>
                    <a:pt x="184" y="25"/>
                  </a:lnTo>
                  <a:lnTo>
                    <a:pt x="177" y="30"/>
                  </a:lnTo>
                  <a:lnTo>
                    <a:pt x="172" y="36"/>
                  </a:lnTo>
                  <a:lnTo>
                    <a:pt x="167" y="42"/>
                  </a:lnTo>
                  <a:lnTo>
                    <a:pt x="162" y="48"/>
                  </a:lnTo>
                  <a:lnTo>
                    <a:pt x="158" y="55"/>
                  </a:lnTo>
                  <a:lnTo>
                    <a:pt x="154" y="62"/>
                  </a:lnTo>
                  <a:lnTo>
                    <a:pt x="151" y="69"/>
                  </a:lnTo>
                  <a:lnTo>
                    <a:pt x="149" y="77"/>
                  </a:lnTo>
                  <a:lnTo>
                    <a:pt x="147" y="84"/>
                  </a:lnTo>
                  <a:lnTo>
                    <a:pt x="146" y="92"/>
                  </a:lnTo>
                  <a:lnTo>
                    <a:pt x="145" y="99"/>
                  </a:lnTo>
                  <a:lnTo>
                    <a:pt x="144" y="108"/>
                  </a:lnTo>
                  <a:lnTo>
                    <a:pt x="144" y="604"/>
                  </a:lnTo>
                  <a:lnTo>
                    <a:pt x="31" y="716"/>
                  </a:lnTo>
                  <a:lnTo>
                    <a:pt x="25" y="724"/>
                  </a:lnTo>
                  <a:lnTo>
                    <a:pt x="18" y="732"/>
                  </a:lnTo>
                  <a:lnTo>
                    <a:pt x="13" y="742"/>
                  </a:lnTo>
                  <a:lnTo>
                    <a:pt x="7" y="752"/>
                  </a:lnTo>
                  <a:lnTo>
                    <a:pt x="4" y="761"/>
                  </a:lnTo>
                  <a:lnTo>
                    <a:pt x="2" y="771"/>
                  </a:lnTo>
                  <a:lnTo>
                    <a:pt x="1" y="782"/>
                  </a:lnTo>
                  <a:lnTo>
                    <a:pt x="0" y="792"/>
                  </a:lnTo>
                  <a:lnTo>
                    <a:pt x="1" y="802"/>
                  </a:lnTo>
                  <a:lnTo>
                    <a:pt x="2" y="812"/>
                  </a:lnTo>
                  <a:lnTo>
                    <a:pt x="4" y="823"/>
                  </a:lnTo>
                  <a:lnTo>
                    <a:pt x="7" y="833"/>
                  </a:lnTo>
                  <a:lnTo>
                    <a:pt x="13" y="842"/>
                  </a:lnTo>
                  <a:lnTo>
                    <a:pt x="18" y="851"/>
                  </a:lnTo>
                  <a:lnTo>
                    <a:pt x="25" y="860"/>
                  </a:lnTo>
                  <a:lnTo>
                    <a:pt x="31" y="868"/>
                  </a:lnTo>
                  <a:lnTo>
                    <a:pt x="284" y="1120"/>
                  </a:lnTo>
                  <a:lnTo>
                    <a:pt x="292" y="1128"/>
                  </a:lnTo>
                  <a:lnTo>
                    <a:pt x="300" y="1134"/>
                  </a:lnTo>
                  <a:lnTo>
                    <a:pt x="310" y="1139"/>
                  </a:lnTo>
                  <a:lnTo>
                    <a:pt x="320" y="1144"/>
                  </a:lnTo>
                  <a:lnTo>
                    <a:pt x="329" y="1148"/>
                  </a:lnTo>
                  <a:lnTo>
                    <a:pt x="339" y="1150"/>
                  </a:lnTo>
                  <a:lnTo>
                    <a:pt x="350" y="1151"/>
                  </a:lnTo>
                  <a:lnTo>
                    <a:pt x="360" y="1152"/>
                  </a:lnTo>
                  <a:lnTo>
                    <a:pt x="370" y="1151"/>
                  </a:lnTo>
                  <a:lnTo>
                    <a:pt x="381" y="1150"/>
                  </a:lnTo>
                  <a:lnTo>
                    <a:pt x="391" y="1148"/>
                  </a:lnTo>
                  <a:lnTo>
                    <a:pt x="401" y="1144"/>
                  </a:lnTo>
                  <a:lnTo>
                    <a:pt x="410" y="1139"/>
                  </a:lnTo>
                  <a:lnTo>
                    <a:pt x="419" y="1134"/>
                  </a:lnTo>
                  <a:lnTo>
                    <a:pt x="429" y="1128"/>
                  </a:lnTo>
                  <a:lnTo>
                    <a:pt x="436" y="1120"/>
                  </a:lnTo>
                  <a:lnTo>
                    <a:pt x="549" y="1008"/>
                  </a:lnTo>
                  <a:lnTo>
                    <a:pt x="1044" y="1008"/>
                  </a:lnTo>
                  <a:lnTo>
                    <a:pt x="1052" y="1008"/>
                  </a:lnTo>
                  <a:lnTo>
                    <a:pt x="1060" y="1007"/>
                  </a:lnTo>
                  <a:lnTo>
                    <a:pt x="1068" y="1005"/>
                  </a:lnTo>
                  <a:lnTo>
                    <a:pt x="1076" y="1003"/>
                  </a:lnTo>
                  <a:lnTo>
                    <a:pt x="1083" y="1001"/>
                  </a:lnTo>
                  <a:lnTo>
                    <a:pt x="1091" y="998"/>
                  </a:lnTo>
                  <a:lnTo>
                    <a:pt x="1097" y="994"/>
                  </a:lnTo>
                  <a:lnTo>
                    <a:pt x="1104" y="989"/>
                  </a:lnTo>
                  <a:lnTo>
                    <a:pt x="1110" y="985"/>
                  </a:lnTo>
                  <a:lnTo>
                    <a:pt x="1117" y="981"/>
                  </a:lnTo>
                  <a:lnTo>
                    <a:pt x="1122" y="974"/>
                  </a:lnTo>
                  <a:lnTo>
                    <a:pt x="1127" y="969"/>
                  </a:lnTo>
                  <a:lnTo>
                    <a:pt x="1132" y="962"/>
                  </a:lnTo>
                  <a:lnTo>
                    <a:pt x="1136" y="956"/>
                  </a:lnTo>
                  <a:lnTo>
                    <a:pt x="1140" y="948"/>
                  </a:lnTo>
                  <a:lnTo>
                    <a:pt x="1144" y="942"/>
                  </a:lnTo>
                  <a:lnTo>
                    <a:pt x="1147" y="934"/>
                  </a:lnTo>
                  <a:lnTo>
                    <a:pt x="1149" y="926"/>
                  </a:lnTo>
                  <a:lnTo>
                    <a:pt x="1150" y="918"/>
                  </a:lnTo>
                  <a:lnTo>
                    <a:pt x="1151" y="910"/>
                  </a:lnTo>
                  <a:lnTo>
                    <a:pt x="1152" y="903"/>
                  </a:lnTo>
                  <a:lnTo>
                    <a:pt x="1152" y="894"/>
                  </a:lnTo>
                  <a:lnTo>
                    <a:pt x="1151" y="887"/>
                  </a:lnTo>
                  <a:lnTo>
                    <a:pt x="1150" y="879"/>
                  </a:lnTo>
                  <a:lnTo>
                    <a:pt x="1148" y="872"/>
                  </a:lnTo>
                  <a:lnTo>
                    <a:pt x="1146" y="864"/>
                  </a:lnTo>
                  <a:lnTo>
                    <a:pt x="1143" y="856"/>
                  </a:lnTo>
                  <a:lnTo>
                    <a:pt x="1139" y="849"/>
                  </a:lnTo>
                  <a:lnTo>
                    <a:pt x="1135" y="842"/>
                  </a:lnTo>
                  <a:lnTo>
                    <a:pt x="1131" y="836"/>
                  </a:lnTo>
                  <a:lnTo>
                    <a:pt x="1126" y="829"/>
                  </a:lnTo>
                  <a:lnTo>
                    <a:pt x="1120" y="824"/>
                  </a:lnTo>
                  <a:lnTo>
                    <a:pt x="328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139">
              <a:extLst>
                <a:ext uri="{FF2B5EF4-FFF2-40B4-BE49-F238E27FC236}">
                  <a16:creationId xmlns:a16="http://schemas.microsoft.com/office/drawing/2014/main" id="{E137730B-9256-4B17-B34F-6520614F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156" y="1839515"/>
              <a:ext cx="214313" cy="214313"/>
            </a:xfrm>
            <a:custGeom>
              <a:avLst/>
              <a:gdLst>
                <a:gd name="T0" fmla="*/ 36 w 540"/>
                <a:gd name="T1" fmla="*/ 72 h 540"/>
                <a:gd name="T2" fmla="*/ 80 w 540"/>
                <a:gd name="T3" fmla="*/ 75 h 540"/>
                <a:gd name="T4" fmla="*/ 123 w 540"/>
                <a:gd name="T5" fmla="*/ 81 h 540"/>
                <a:gd name="T6" fmla="*/ 164 w 540"/>
                <a:gd name="T7" fmla="*/ 92 h 540"/>
                <a:gd name="T8" fmla="*/ 204 w 540"/>
                <a:gd name="T9" fmla="*/ 106 h 540"/>
                <a:gd name="T10" fmla="*/ 242 w 540"/>
                <a:gd name="T11" fmla="*/ 124 h 540"/>
                <a:gd name="T12" fmla="*/ 278 w 540"/>
                <a:gd name="T13" fmla="*/ 146 h 540"/>
                <a:gd name="T14" fmla="*/ 310 w 540"/>
                <a:gd name="T15" fmla="*/ 171 h 540"/>
                <a:gd name="T16" fmla="*/ 342 w 540"/>
                <a:gd name="T17" fmla="*/ 199 h 540"/>
                <a:gd name="T18" fmla="*/ 370 w 540"/>
                <a:gd name="T19" fmla="*/ 230 h 540"/>
                <a:gd name="T20" fmla="*/ 394 w 540"/>
                <a:gd name="T21" fmla="*/ 262 h 540"/>
                <a:gd name="T22" fmla="*/ 416 w 540"/>
                <a:gd name="T23" fmla="*/ 298 h 540"/>
                <a:gd name="T24" fmla="*/ 434 w 540"/>
                <a:gd name="T25" fmla="*/ 336 h 540"/>
                <a:gd name="T26" fmla="*/ 448 w 540"/>
                <a:gd name="T27" fmla="*/ 376 h 540"/>
                <a:gd name="T28" fmla="*/ 459 w 540"/>
                <a:gd name="T29" fmla="*/ 417 h 540"/>
                <a:gd name="T30" fmla="*/ 466 w 540"/>
                <a:gd name="T31" fmla="*/ 460 h 540"/>
                <a:gd name="T32" fmla="*/ 468 w 540"/>
                <a:gd name="T33" fmla="*/ 504 h 540"/>
                <a:gd name="T34" fmla="*/ 469 w 540"/>
                <a:gd name="T35" fmla="*/ 511 h 540"/>
                <a:gd name="T36" fmla="*/ 474 w 540"/>
                <a:gd name="T37" fmla="*/ 524 h 540"/>
                <a:gd name="T38" fmla="*/ 484 w 540"/>
                <a:gd name="T39" fmla="*/ 534 h 540"/>
                <a:gd name="T40" fmla="*/ 497 w 540"/>
                <a:gd name="T41" fmla="*/ 539 h 540"/>
                <a:gd name="T42" fmla="*/ 511 w 540"/>
                <a:gd name="T43" fmla="*/ 539 h 540"/>
                <a:gd name="T44" fmla="*/ 524 w 540"/>
                <a:gd name="T45" fmla="*/ 534 h 540"/>
                <a:gd name="T46" fmla="*/ 534 w 540"/>
                <a:gd name="T47" fmla="*/ 524 h 540"/>
                <a:gd name="T48" fmla="*/ 539 w 540"/>
                <a:gd name="T49" fmla="*/ 511 h 540"/>
                <a:gd name="T50" fmla="*/ 540 w 540"/>
                <a:gd name="T51" fmla="*/ 504 h 540"/>
                <a:gd name="T52" fmla="*/ 539 w 540"/>
                <a:gd name="T53" fmla="*/ 477 h 540"/>
                <a:gd name="T54" fmla="*/ 534 w 540"/>
                <a:gd name="T55" fmla="*/ 427 h 540"/>
                <a:gd name="T56" fmla="*/ 524 w 540"/>
                <a:gd name="T57" fmla="*/ 378 h 540"/>
                <a:gd name="T58" fmla="*/ 509 w 540"/>
                <a:gd name="T59" fmla="*/ 330 h 540"/>
                <a:gd name="T60" fmla="*/ 491 w 540"/>
                <a:gd name="T61" fmla="*/ 285 h 540"/>
                <a:gd name="T62" fmla="*/ 467 w 540"/>
                <a:gd name="T63" fmla="*/ 243 h 540"/>
                <a:gd name="T64" fmla="*/ 440 w 540"/>
                <a:gd name="T65" fmla="*/ 203 h 540"/>
                <a:gd name="T66" fmla="*/ 410 w 540"/>
                <a:gd name="T67" fmla="*/ 165 h 540"/>
                <a:gd name="T68" fmla="*/ 375 w 540"/>
                <a:gd name="T69" fmla="*/ 132 h 540"/>
                <a:gd name="T70" fmla="*/ 338 w 540"/>
                <a:gd name="T71" fmla="*/ 100 h 540"/>
                <a:gd name="T72" fmla="*/ 297 w 540"/>
                <a:gd name="T73" fmla="*/ 73 h 540"/>
                <a:gd name="T74" fmla="*/ 255 w 540"/>
                <a:gd name="T75" fmla="*/ 50 h 540"/>
                <a:gd name="T76" fmla="*/ 210 w 540"/>
                <a:gd name="T77" fmla="*/ 31 h 540"/>
                <a:gd name="T78" fmla="*/ 162 w 540"/>
                <a:gd name="T79" fmla="*/ 16 h 540"/>
                <a:gd name="T80" fmla="*/ 114 w 540"/>
                <a:gd name="T81" fmla="*/ 6 h 540"/>
                <a:gd name="T82" fmla="*/ 63 w 540"/>
                <a:gd name="T83" fmla="*/ 1 h 540"/>
                <a:gd name="T84" fmla="*/ 37 w 540"/>
                <a:gd name="T85" fmla="*/ 0 h 540"/>
                <a:gd name="T86" fmla="*/ 28 w 540"/>
                <a:gd name="T87" fmla="*/ 1 h 540"/>
                <a:gd name="T88" fmla="*/ 15 w 540"/>
                <a:gd name="T89" fmla="*/ 6 h 540"/>
                <a:gd name="T90" fmla="*/ 6 w 540"/>
                <a:gd name="T91" fmla="*/ 16 h 540"/>
                <a:gd name="T92" fmla="*/ 0 w 540"/>
                <a:gd name="T93" fmla="*/ 29 h 540"/>
                <a:gd name="T94" fmla="*/ 0 w 540"/>
                <a:gd name="T95" fmla="*/ 43 h 540"/>
                <a:gd name="T96" fmla="*/ 6 w 540"/>
                <a:gd name="T97" fmla="*/ 56 h 540"/>
                <a:gd name="T98" fmla="*/ 15 w 540"/>
                <a:gd name="T99" fmla="*/ 66 h 540"/>
                <a:gd name="T100" fmla="*/ 28 w 540"/>
                <a:gd name="T101" fmla="*/ 7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40">
                  <a:moveTo>
                    <a:pt x="36" y="72"/>
                  </a:moveTo>
                  <a:lnTo>
                    <a:pt x="36" y="72"/>
                  </a:lnTo>
                  <a:lnTo>
                    <a:pt x="59" y="72"/>
                  </a:lnTo>
                  <a:lnTo>
                    <a:pt x="80" y="75"/>
                  </a:lnTo>
                  <a:lnTo>
                    <a:pt x="102" y="77"/>
                  </a:lnTo>
                  <a:lnTo>
                    <a:pt x="123" y="81"/>
                  </a:lnTo>
                  <a:lnTo>
                    <a:pt x="144" y="85"/>
                  </a:lnTo>
                  <a:lnTo>
                    <a:pt x="164" y="92"/>
                  </a:lnTo>
                  <a:lnTo>
                    <a:pt x="184" y="98"/>
                  </a:lnTo>
                  <a:lnTo>
                    <a:pt x="204" y="106"/>
                  </a:lnTo>
                  <a:lnTo>
                    <a:pt x="223" y="114"/>
                  </a:lnTo>
                  <a:lnTo>
                    <a:pt x="242" y="124"/>
                  </a:lnTo>
                  <a:lnTo>
                    <a:pt x="259" y="135"/>
                  </a:lnTo>
                  <a:lnTo>
                    <a:pt x="278" y="146"/>
                  </a:lnTo>
                  <a:lnTo>
                    <a:pt x="294" y="158"/>
                  </a:lnTo>
                  <a:lnTo>
                    <a:pt x="310" y="171"/>
                  </a:lnTo>
                  <a:lnTo>
                    <a:pt x="326" y="185"/>
                  </a:lnTo>
                  <a:lnTo>
                    <a:pt x="342" y="199"/>
                  </a:lnTo>
                  <a:lnTo>
                    <a:pt x="356" y="214"/>
                  </a:lnTo>
                  <a:lnTo>
                    <a:pt x="370" y="230"/>
                  </a:lnTo>
                  <a:lnTo>
                    <a:pt x="382" y="246"/>
                  </a:lnTo>
                  <a:lnTo>
                    <a:pt x="394" y="262"/>
                  </a:lnTo>
                  <a:lnTo>
                    <a:pt x="405" y="281"/>
                  </a:lnTo>
                  <a:lnTo>
                    <a:pt x="416" y="298"/>
                  </a:lnTo>
                  <a:lnTo>
                    <a:pt x="426" y="318"/>
                  </a:lnTo>
                  <a:lnTo>
                    <a:pt x="434" y="336"/>
                  </a:lnTo>
                  <a:lnTo>
                    <a:pt x="442" y="355"/>
                  </a:lnTo>
                  <a:lnTo>
                    <a:pt x="448" y="376"/>
                  </a:lnTo>
                  <a:lnTo>
                    <a:pt x="454" y="396"/>
                  </a:lnTo>
                  <a:lnTo>
                    <a:pt x="459" y="417"/>
                  </a:lnTo>
                  <a:lnTo>
                    <a:pt x="463" y="438"/>
                  </a:lnTo>
                  <a:lnTo>
                    <a:pt x="466" y="460"/>
                  </a:lnTo>
                  <a:lnTo>
                    <a:pt x="467" y="482"/>
                  </a:lnTo>
                  <a:lnTo>
                    <a:pt x="468" y="504"/>
                  </a:lnTo>
                  <a:lnTo>
                    <a:pt x="468" y="504"/>
                  </a:lnTo>
                  <a:lnTo>
                    <a:pt x="469" y="511"/>
                  </a:lnTo>
                  <a:lnTo>
                    <a:pt x="471" y="518"/>
                  </a:lnTo>
                  <a:lnTo>
                    <a:pt x="474" y="524"/>
                  </a:lnTo>
                  <a:lnTo>
                    <a:pt x="479" y="529"/>
                  </a:lnTo>
                  <a:lnTo>
                    <a:pt x="484" y="534"/>
                  </a:lnTo>
                  <a:lnTo>
                    <a:pt x="490" y="537"/>
                  </a:lnTo>
                  <a:lnTo>
                    <a:pt x="497" y="539"/>
                  </a:lnTo>
                  <a:lnTo>
                    <a:pt x="504" y="540"/>
                  </a:lnTo>
                  <a:lnTo>
                    <a:pt x="511" y="539"/>
                  </a:lnTo>
                  <a:lnTo>
                    <a:pt x="518" y="537"/>
                  </a:lnTo>
                  <a:lnTo>
                    <a:pt x="524" y="534"/>
                  </a:lnTo>
                  <a:lnTo>
                    <a:pt x="529" y="529"/>
                  </a:lnTo>
                  <a:lnTo>
                    <a:pt x="534" y="524"/>
                  </a:lnTo>
                  <a:lnTo>
                    <a:pt x="537" y="518"/>
                  </a:lnTo>
                  <a:lnTo>
                    <a:pt x="539" y="511"/>
                  </a:lnTo>
                  <a:lnTo>
                    <a:pt x="540" y="504"/>
                  </a:lnTo>
                  <a:lnTo>
                    <a:pt x="540" y="504"/>
                  </a:lnTo>
                  <a:lnTo>
                    <a:pt x="540" y="503"/>
                  </a:lnTo>
                  <a:lnTo>
                    <a:pt x="539" y="477"/>
                  </a:lnTo>
                  <a:lnTo>
                    <a:pt x="537" y="453"/>
                  </a:lnTo>
                  <a:lnTo>
                    <a:pt x="534" y="427"/>
                  </a:lnTo>
                  <a:lnTo>
                    <a:pt x="529" y="403"/>
                  </a:lnTo>
                  <a:lnTo>
                    <a:pt x="524" y="378"/>
                  </a:lnTo>
                  <a:lnTo>
                    <a:pt x="518" y="354"/>
                  </a:lnTo>
                  <a:lnTo>
                    <a:pt x="509" y="330"/>
                  </a:lnTo>
                  <a:lnTo>
                    <a:pt x="500" y="308"/>
                  </a:lnTo>
                  <a:lnTo>
                    <a:pt x="491" y="285"/>
                  </a:lnTo>
                  <a:lnTo>
                    <a:pt x="479" y="264"/>
                  </a:lnTo>
                  <a:lnTo>
                    <a:pt x="467" y="243"/>
                  </a:lnTo>
                  <a:lnTo>
                    <a:pt x="454" y="222"/>
                  </a:lnTo>
                  <a:lnTo>
                    <a:pt x="440" y="203"/>
                  </a:lnTo>
                  <a:lnTo>
                    <a:pt x="425" y="184"/>
                  </a:lnTo>
                  <a:lnTo>
                    <a:pt x="410" y="165"/>
                  </a:lnTo>
                  <a:lnTo>
                    <a:pt x="392" y="148"/>
                  </a:lnTo>
                  <a:lnTo>
                    <a:pt x="375" y="132"/>
                  </a:lnTo>
                  <a:lnTo>
                    <a:pt x="357" y="116"/>
                  </a:lnTo>
                  <a:lnTo>
                    <a:pt x="338" y="100"/>
                  </a:lnTo>
                  <a:lnTo>
                    <a:pt x="318" y="86"/>
                  </a:lnTo>
                  <a:lnTo>
                    <a:pt x="297" y="73"/>
                  </a:lnTo>
                  <a:lnTo>
                    <a:pt x="277" y="62"/>
                  </a:lnTo>
                  <a:lnTo>
                    <a:pt x="255" y="50"/>
                  </a:lnTo>
                  <a:lnTo>
                    <a:pt x="232" y="40"/>
                  </a:lnTo>
                  <a:lnTo>
                    <a:pt x="210" y="31"/>
                  </a:lnTo>
                  <a:lnTo>
                    <a:pt x="186" y="23"/>
                  </a:lnTo>
                  <a:lnTo>
                    <a:pt x="162" y="16"/>
                  </a:lnTo>
                  <a:lnTo>
                    <a:pt x="139" y="11"/>
                  </a:lnTo>
                  <a:lnTo>
                    <a:pt x="114" y="6"/>
                  </a:lnTo>
                  <a:lnTo>
                    <a:pt x="89" y="3"/>
                  </a:lnTo>
                  <a:lnTo>
                    <a:pt x="6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7" name="Rectangle 43">
            <a:extLst>
              <a:ext uri="{FF2B5EF4-FFF2-40B4-BE49-F238E27FC236}">
                <a16:creationId xmlns:a16="http://schemas.microsoft.com/office/drawing/2014/main" id="{B4B661E5-B23A-417D-B664-6DCDA49C1710}"/>
              </a:ext>
            </a:extLst>
          </p:cNvPr>
          <p:cNvSpPr/>
          <p:nvPr/>
        </p:nvSpPr>
        <p:spPr>
          <a:xfrm>
            <a:off x="6394370" y="3119256"/>
            <a:ext cx="4942331" cy="4615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1200" kern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to enter the specific text of this column, concise description of the sub-item content, this is a concept diagram, please modify according to your specific content as appropriate</a:t>
            </a:r>
            <a:endParaRPr lang="en-US" altLang="zh-CN" sz="1200" kern="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Rectangle 45">
            <a:extLst>
              <a:ext uri="{FF2B5EF4-FFF2-40B4-BE49-F238E27FC236}">
                <a16:creationId xmlns:a16="http://schemas.microsoft.com/office/drawing/2014/main" id="{94A0576A-6C94-412C-99BE-F6B4CD231BFB}"/>
              </a:ext>
            </a:extLst>
          </p:cNvPr>
          <p:cNvSpPr/>
          <p:nvPr/>
        </p:nvSpPr>
        <p:spPr>
          <a:xfrm>
            <a:off x="6394370" y="4147718"/>
            <a:ext cx="4942331" cy="4615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1200" kern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to enter the specific text of this column, concise description of the sub-item content, this is a concept diagram, please modify according to your specific content as appropriate</a:t>
            </a:r>
            <a:endParaRPr lang="en-US" altLang="zh-CN" sz="1200" kern="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Rectangle 47">
            <a:extLst>
              <a:ext uri="{FF2B5EF4-FFF2-40B4-BE49-F238E27FC236}">
                <a16:creationId xmlns:a16="http://schemas.microsoft.com/office/drawing/2014/main" id="{137A40B8-3E03-4B49-BB5F-3816C190F6A1}"/>
              </a:ext>
            </a:extLst>
          </p:cNvPr>
          <p:cNvSpPr/>
          <p:nvPr/>
        </p:nvSpPr>
        <p:spPr>
          <a:xfrm>
            <a:off x="6394370" y="5195226"/>
            <a:ext cx="4942331" cy="46155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1200" kern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to enter the specific text of this column, concise description of the sub-item content, this is a concept diagram, please modify according to your specific content as appropriate</a:t>
            </a:r>
            <a:endParaRPr lang="en-US" altLang="zh-CN" sz="1200" kern="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0" name="Straight Connector 16">
            <a:extLst>
              <a:ext uri="{FF2B5EF4-FFF2-40B4-BE49-F238E27FC236}">
                <a16:creationId xmlns:a16="http://schemas.microsoft.com/office/drawing/2014/main" id="{EC884C45-8117-42E3-9103-13177F22956F}"/>
              </a:ext>
            </a:extLst>
          </p:cNvPr>
          <p:cNvCxnSpPr/>
          <p:nvPr/>
        </p:nvCxnSpPr>
        <p:spPr>
          <a:xfrm>
            <a:off x="6049962" y="1859524"/>
            <a:ext cx="0" cy="391863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  <p:grpSp>
        <p:nvGrpSpPr>
          <p:cNvPr id="61" name="Group 85">
            <a:extLst>
              <a:ext uri="{FF2B5EF4-FFF2-40B4-BE49-F238E27FC236}">
                <a16:creationId xmlns:a16="http://schemas.microsoft.com/office/drawing/2014/main" id="{52624CE4-9980-4A75-841B-5794B992C48A}"/>
              </a:ext>
            </a:extLst>
          </p:cNvPr>
          <p:cNvGrpSpPr/>
          <p:nvPr/>
        </p:nvGrpSpPr>
        <p:grpSpPr>
          <a:xfrm>
            <a:off x="5251811" y="4988085"/>
            <a:ext cx="371733" cy="321207"/>
            <a:chOff x="504994" y="5962425"/>
            <a:chExt cx="449901" cy="388750"/>
          </a:xfrm>
          <a:solidFill>
            <a:srgbClr val="53A9B1"/>
          </a:solidFill>
        </p:grpSpPr>
        <p:sp>
          <p:nvSpPr>
            <p:cNvPr id="62" name="Freeform 591">
              <a:extLst>
                <a:ext uri="{FF2B5EF4-FFF2-40B4-BE49-F238E27FC236}">
                  <a16:creationId xmlns:a16="http://schemas.microsoft.com/office/drawing/2014/main" id="{96AE92BB-DF9E-4EB4-AEBD-B8E24F71A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94" y="5962425"/>
              <a:ext cx="449901" cy="388750"/>
            </a:xfrm>
            <a:custGeom>
              <a:avLst/>
              <a:gdLst>
                <a:gd name="T0" fmla="*/ 55 w 927"/>
                <a:gd name="T1" fmla="*/ 39 h 800"/>
                <a:gd name="T2" fmla="*/ 48 w 927"/>
                <a:gd name="T3" fmla="*/ 42 h 800"/>
                <a:gd name="T4" fmla="*/ 42 w 927"/>
                <a:gd name="T5" fmla="*/ 46 h 800"/>
                <a:gd name="T6" fmla="*/ 39 w 927"/>
                <a:gd name="T7" fmla="*/ 54 h 800"/>
                <a:gd name="T8" fmla="*/ 39 w 927"/>
                <a:gd name="T9" fmla="*/ 559 h 800"/>
                <a:gd name="T10" fmla="*/ 40 w 927"/>
                <a:gd name="T11" fmla="*/ 568 h 800"/>
                <a:gd name="T12" fmla="*/ 45 w 927"/>
                <a:gd name="T13" fmla="*/ 573 h 800"/>
                <a:gd name="T14" fmla="*/ 50 w 927"/>
                <a:gd name="T15" fmla="*/ 578 h 800"/>
                <a:gd name="T16" fmla="*/ 58 w 927"/>
                <a:gd name="T17" fmla="*/ 579 h 800"/>
                <a:gd name="T18" fmla="*/ 154 w 927"/>
                <a:gd name="T19" fmla="*/ 706 h 800"/>
                <a:gd name="T20" fmla="*/ 868 w 927"/>
                <a:gd name="T21" fmla="*/ 579 h 800"/>
                <a:gd name="T22" fmla="*/ 877 w 927"/>
                <a:gd name="T23" fmla="*/ 578 h 800"/>
                <a:gd name="T24" fmla="*/ 883 w 927"/>
                <a:gd name="T25" fmla="*/ 573 h 800"/>
                <a:gd name="T26" fmla="*/ 887 w 927"/>
                <a:gd name="T27" fmla="*/ 568 h 800"/>
                <a:gd name="T28" fmla="*/ 888 w 927"/>
                <a:gd name="T29" fmla="*/ 559 h 800"/>
                <a:gd name="T30" fmla="*/ 888 w 927"/>
                <a:gd name="T31" fmla="*/ 54 h 800"/>
                <a:gd name="T32" fmla="*/ 886 w 927"/>
                <a:gd name="T33" fmla="*/ 46 h 800"/>
                <a:gd name="T34" fmla="*/ 880 w 927"/>
                <a:gd name="T35" fmla="*/ 42 h 800"/>
                <a:gd name="T36" fmla="*/ 873 w 927"/>
                <a:gd name="T37" fmla="*/ 39 h 800"/>
                <a:gd name="T38" fmla="*/ 58 w 927"/>
                <a:gd name="T39" fmla="*/ 38 h 800"/>
                <a:gd name="T40" fmla="*/ 115 w 927"/>
                <a:gd name="T41" fmla="*/ 618 h 800"/>
                <a:gd name="T42" fmla="*/ 46 w 927"/>
                <a:gd name="T43" fmla="*/ 617 h 800"/>
                <a:gd name="T44" fmla="*/ 26 w 927"/>
                <a:gd name="T45" fmla="*/ 608 h 800"/>
                <a:gd name="T46" fmla="*/ 10 w 927"/>
                <a:gd name="T47" fmla="*/ 592 h 800"/>
                <a:gd name="T48" fmla="*/ 1 w 927"/>
                <a:gd name="T49" fmla="*/ 571 h 800"/>
                <a:gd name="T50" fmla="*/ 0 w 927"/>
                <a:gd name="T51" fmla="*/ 58 h 800"/>
                <a:gd name="T52" fmla="*/ 4 w 927"/>
                <a:gd name="T53" fmla="*/ 35 h 800"/>
                <a:gd name="T54" fmla="*/ 17 w 927"/>
                <a:gd name="T55" fmla="*/ 16 h 800"/>
                <a:gd name="T56" fmla="*/ 36 w 927"/>
                <a:gd name="T57" fmla="*/ 5 h 800"/>
                <a:gd name="T58" fmla="*/ 58 w 927"/>
                <a:gd name="T59" fmla="*/ 0 h 800"/>
                <a:gd name="T60" fmla="*/ 881 w 927"/>
                <a:gd name="T61" fmla="*/ 0 h 800"/>
                <a:gd name="T62" fmla="*/ 901 w 927"/>
                <a:gd name="T63" fmla="*/ 9 h 800"/>
                <a:gd name="T64" fmla="*/ 917 w 927"/>
                <a:gd name="T65" fmla="*/ 25 h 800"/>
                <a:gd name="T66" fmla="*/ 926 w 927"/>
                <a:gd name="T67" fmla="*/ 46 h 800"/>
                <a:gd name="T68" fmla="*/ 927 w 927"/>
                <a:gd name="T69" fmla="*/ 559 h 800"/>
                <a:gd name="T70" fmla="*/ 922 w 927"/>
                <a:gd name="T71" fmla="*/ 582 h 800"/>
                <a:gd name="T72" fmla="*/ 910 w 927"/>
                <a:gd name="T73" fmla="*/ 601 h 800"/>
                <a:gd name="T74" fmla="*/ 891 w 927"/>
                <a:gd name="T75" fmla="*/ 612 h 800"/>
                <a:gd name="T76" fmla="*/ 868 w 927"/>
                <a:gd name="T77" fmla="*/ 618 h 800"/>
                <a:gd name="T78" fmla="*/ 115 w 927"/>
                <a:gd name="T79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7" h="800">
                  <a:moveTo>
                    <a:pt x="58" y="38"/>
                  </a:moveTo>
                  <a:lnTo>
                    <a:pt x="55" y="39"/>
                  </a:lnTo>
                  <a:lnTo>
                    <a:pt x="50" y="39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2" y="46"/>
                  </a:lnTo>
                  <a:lnTo>
                    <a:pt x="40" y="51"/>
                  </a:lnTo>
                  <a:lnTo>
                    <a:pt x="39" y="54"/>
                  </a:lnTo>
                  <a:lnTo>
                    <a:pt x="39" y="58"/>
                  </a:lnTo>
                  <a:lnTo>
                    <a:pt x="39" y="559"/>
                  </a:lnTo>
                  <a:lnTo>
                    <a:pt x="39" y="563"/>
                  </a:lnTo>
                  <a:lnTo>
                    <a:pt x="40" y="568"/>
                  </a:lnTo>
                  <a:lnTo>
                    <a:pt x="42" y="571"/>
                  </a:lnTo>
                  <a:lnTo>
                    <a:pt x="45" y="573"/>
                  </a:lnTo>
                  <a:lnTo>
                    <a:pt x="48" y="575"/>
                  </a:lnTo>
                  <a:lnTo>
                    <a:pt x="50" y="578"/>
                  </a:lnTo>
                  <a:lnTo>
                    <a:pt x="55" y="579"/>
                  </a:lnTo>
                  <a:lnTo>
                    <a:pt x="58" y="579"/>
                  </a:lnTo>
                  <a:lnTo>
                    <a:pt x="154" y="579"/>
                  </a:lnTo>
                  <a:lnTo>
                    <a:pt x="154" y="706"/>
                  </a:lnTo>
                  <a:lnTo>
                    <a:pt x="282" y="579"/>
                  </a:lnTo>
                  <a:lnTo>
                    <a:pt x="868" y="579"/>
                  </a:lnTo>
                  <a:lnTo>
                    <a:pt x="873" y="579"/>
                  </a:lnTo>
                  <a:lnTo>
                    <a:pt x="877" y="578"/>
                  </a:lnTo>
                  <a:lnTo>
                    <a:pt x="880" y="575"/>
                  </a:lnTo>
                  <a:lnTo>
                    <a:pt x="883" y="573"/>
                  </a:lnTo>
                  <a:lnTo>
                    <a:pt x="886" y="571"/>
                  </a:lnTo>
                  <a:lnTo>
                    <a:pt x="887" y="568"/>
                  </a:lnTo>
                  <a:lnTo>
                    <a:pt x="888" y="563"/>
                  </a:lnTo>
                  <a:lnTo>
                    <a:pt x="888" y="559"/>
                  </a:lnTo>
                  <a:lnTo>
                    <a:pt x="888" y="58"/>
                  </a:lnTo>
                  <a:lnTo>
                    <a:pt x="888" y="54"/>
                  </a:lnTo>
                  <a:lnTo>
                    <a:pt x="887" y="51"/>
                  </a:lnTo>
                  <a:lnTo>
                    <a:pt x="886" y="46"/>
                  </a:lnTo>
                  <a:lnTo>
                    <a:pt x="883" y="43"/>
                  </a:lnTo>
                  <a:lnTo>
                    <a:pt x="880" y="42"/>
                  </a:lnTo>
                  <a:lnTo>
                    <a:pt x="877" y="39"/>
                  </a:lnTo>
                  <a:lnTo>
                    <a:pt x="873" y="39"/>
                  </a:lnTo>
                  <a:lnTo>
                    <a:pt x="868" y="38"/>
                  </a:lnTo>
                  <a:lnTo>
                    <a:pt x="58" y="38"/>
                  </a:lnTo>
                  <a:close/>
                  <a:moveTo>
                    <a:pt x="115" y="800"/>
                  </a:moveTo>
                  <a:lnTo>
                    <a:pt x="115" y="618"/>
                  </a:lnTo>
                  <a:lnTo>
                    <a:pt x="58" y="618"/>
                  </a:lnTo>
                  <a:lnTo>
                    <a:pt x="46" y="617"/>
                  </a:lnTo>
                  <a:lnTo>
                    <a:pt x="36" y="612"/>
                  </a:lnTo>
                  <a:lnTo>
                    <a:pt x="26" y="608"/>
                  </a:lnTo>
                  <a:lnTo>
                    <a:pt x="17" y="601"/>
                  </a:lnTo>
                  <a:lnTo>
                    <a:pt x="10" y="592"/>
                  </a:lnTo>
                  <a:lnTo>
                    <a:pt x="4" y="582"/>
                  </a:lnTo>
                  <a:lnTo>
                    <a:pt x="1" y="571"/>
                  </a:lnTo>
                  <a:lnTo>
                    <a:pt x="0" y="559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868" y="0"/>
                  </a:lnTo>
                  <a:lnTo>
                    <a:pt x="881" y="0"/>
                  </a:lnTo>
                  <a:lnTo>
                    <a:pt x="891" y="5"/>
                  </a:lnTo>
                  <a:lnTo>
                    <a:pt x="901" y="9"/>
                  </a:lnTo>
                  <a:lnTo>
                    <a:pt x="910" y="16"/>
                  </a:lnTo>
                  <a:lnTo>
                    <a:pt x="917" y="25"/>
                  </a:lnTo>
                  <a:lnTo>
                    <a:pt x="922" y="35"/>
                  </a:lnTo>
                  <a:lnTo>
                    <a:pt x="926" y="46"/>
                  </a:lnTo>
                  <a:lnTo>
                    <a:pt x="927" y="58"/>
                  </a:lnTo>
                  <a:lnTo>
                    <a:pt x="927" y="559"/>
                  </a:lnTo>
                  <a:lnTo>
                    <a:pt x="926" y="571"/>
                  </a:lnTo>
                  <a:lnTo>
                    <a:pt x="922" y="582"/>
                  </a:lnTo>
                  <a:lnTo>
                    <a:pt x="917" y="592"/>
                  </a:lnTo>
                  <a:lnTo>
                    <a:pt x="910" y="601"/>
                  </a:lnTo>
                  <a:lnTo>
                    <a:pt x="901" y="608"/>
                  </a:lnTo>
                  <a:lnTo>
                    <a:pt x="891" y="612"/>
                  </a:lnTo>
                  <a:lnTo>
                    <a:pt x="881" y="617"/>
                  </a:lnTo>
                  <a:lnTo>
                    <a:pt x="868" y="618"/>
                  </a:lnTo>
                  <a:lnTo>
                    <a:pt x="298" y="618"/>
                  </a:lnTo>
                  <a:lnTo>
                    <a:pt x="115" y="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592">
              <a:extLst>
                <a:ext uri="{FF2B5EF4-FFF2-40B4-BE49-F238E27FC236}">
                  <a16:creationId xmlns:a16="http://schemas.microsoft.com/office/drawing/2014/main" id="{625542EE-9C12-48C6-BF1C-7A468A80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33" y="6093464"/>
              <a:ext cx="37856" cy="37856"/>
            </a:xfrm>
            <a:custGeom>
              <a:avLst/>
              <a:gdLst>
                <a:gd name="T0" fmla="*/ 39 w 76"/>
                <a:gd name="T1" fmla="*/ 0 h 77"/>
                <a:gd name="T2" fmla="*/ 46 w 76"/>
                <a:gd name="T3" fmla="*/ 1 h 77"/>
                <a:gd name="T4" fmla="*/ 53 w 76"/>
                <a:gd name="T5" fmla="*/ 2 h 77"/>
                <a:gd name="T6" fmla="*/ 60 w 76"/>
                <a:gd name="T7" fmla="*/ 7 h 77"/>
                <a:gd name="T8" fmla="*/ 66 w 76"/>
                <a:gd name="T9" fmla="*/ 11 h 77"/>
                <a:gd name="T10" fmla="*/ 70 w 76"/>
                <a:gd name="T11" fmla="*/ 17 h 77"/>
                <a:gd name="T12" fmla="*/ 73 w 76"/>
                <a:gd name="T13" fmla="*/ 24 h 77"/>
                <a:gd name="T14" fmla="*/ 76 w 76"/>
                <a:gd name="T15" fmla="*/ 31 h 77"/>
                <a:gd name="T16" fmla="*/ 76 w 76"/>
                <a:gd name="T17" fmla="*/ 38 h 77"/>
                <a:gd name="T18" fmla="*/ 76 w 76"/>
                <a:gd name="T19" fmla="*/ 46 h 77"/>
                <a:gd name="T20" fmla="*/ 73 w 76"/>
                <a:gd name="T21" fmla="*/ 53 h 77"/>
                <a:gd name="T22" fmla="*/ 70 w 76"/>
                <a:gd name="T23" fmla="*/ 60 h 77"/>
                <a:gd name="T24" fmla="*/ 66 w 76"/>
                <a:gd name="T25" fmla="*/ 66 h 77"/>
                <a:gd name="T26" fmla="*/ 60 w 76"/>
                <a:gd name="T27" fmla="*/ 70 h 77"/>
                <a:gd name="T28" fmla="*/ 53 w 76"/>
                <a:gd name="T29" fmla="*/ 74 h 77"/>
                <a:gd name="T30" fmla="*/ 46 w 76"/>
                <a:gd name="T31" fmla="*/ 76 h 77"/>
                <a:gd name="T32" fmla="*/ 39 w 76"/>
                <a:gd name="T33" fmla="*/ 77 h 77"/>
                <a:gd name="T34" fmla="*/ 30 w 76"/>
                <a:gd name="T35" fmla="*/ 76 h 77"/>
                <a:gd name="T36" fmla="*/ 23 w 76"/>
                <a:gd name="T37" fmla="*/ 74 h 77"/>
                <a:gd name="T38" fmla="*/ 17 w 76"/>
                <a:gd name="T39" fmla="*/ 70 h 77"/>
                <a:gd name="T40" fmla="*/ 11 w 76"/>
                <a:gd name="T41" fmla="*/ 66 h 77"/>
                <a:gd name="T42" fmla="*/ 5 w 76"/>
                <a:gd name="T43" fmla="*/ 60 h 77"/>
                <a:gd name="T44" fmla="*/ 3 w 76"/>
                <a:gd name="T45" fmla="*/ 53 h 77"/>
                <a:gd name="T46" fmla="*/ 0 w 76"/>
                <a:gd name="T47" fmla="*/ 46 h 77"/>
                <a:gd name="T48" fmla="*/ 0 w 76"/>
                <a:gd name="T49" fmla="*/ 38 h 77"/>
                <a:gd name="T50" fmla="*/ 0 w 76"/>
                <a:gd name="T51" fmla="*/ 31 h 77"/>
                <a:gd name="T52" fmla="*/ 3 w 76"/>
                <a:gd name="T53" fmla="*/ 24 h 77"/>
                <a:gd name="T54" fmla="*/ 5 w 76"/>
                <a:gd name="T55" fmla="*/ 17 h 77"/>
                <a:gd name="T56" fmla="*/ 11 w 76"/>
                <a:gd name="T57" fmla="*/ 11 h 77"/>
                <a:gd name="T58" fmla="*/ 17 w 76"/>
                <a:gd name="T59" fmla="*/ 7 h 77"/>
                <a:gd name="T60" fmla="*/ 23 w 76"/>
                <a:gd name="T61" fmla="*/ 2 h 77"/>
                <a:gd name="T62" fmla="*/ 30 w 76"/>
                <a:gd name="T63" fmla="*/ 1 h 77"/>
                <a:gd name="T64" fmla="*/ 39 w 76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6" y="31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593">
              <a:extLst>
                <a:ext uri="{FF2B5EF4-FFF2-40B4-BE49-F238E27FC236}">
                  <a16:creationId xmlns:a16="http://schemas.microsoft.com/office/drawing/2014/main" id="{5561C815-98C5-4462-9B90-8963BE49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00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7 w 78"/>
                <a:gd name="T3" fmla="*/ 1 h 77"/>
                <a:gd name="T4" fmla="*/ 55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5 w 78"/>
                <a:gd name="T29" fmla="*/ 74 h 77"/>
                <a:gd name="T30" fmla="*/ 47 w 78"/>
                <a:gd name="T31" fmla="*/ 76 h 77"/>
                <a:gd name="T32" fmla="*/ 39 w 78"/>
                <a:gd name="T33" fmla="*/ 77 h 77"/>
                <a:gd name="T34" fmla="*/ 32 w 78"/>
                <a:gd name="T35" fmla="*/ 76 h 77"/>
                <a:gd name="T36" fmla="*/ 24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4 w 78"/>
                <a:gd name="T61" fmla="*/ 2 h 77"/>
                <a:gd name="T62" fmla="*/ 32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7" y="1"/>
                  </a:lnTo>
                  <a:lnTo>
                    <a:pt x="55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47" y="76"/>
                  </a:lnTo>
                  <a:lnTo>
                    <a:pt x="39" y="77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594">
              <a:extLst>
                <a:ext uri="{FF2B5EF4-FFF2-40B4-BE49-F238E27FC236}">
                  <a16:creationId xmlns:a16="http://schemas.microsoft.com/office/drawing/2014/main" id="{F6736B6E-BF7B-4F0A-838F-5F74F91D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45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6 w 78"/>
                <a:gd name="T3" fmla="*/ 1 h 77"/>
                <a:gd name="T4" fmla="*/ 53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3 w 78"/>
                <a:gd name="T29" fmla="*/ 74 h 77"/>
                <a:gd name="T30" fmla="*/ 46 w 78"/>
                <a:gd name="T31" fmla="*/ 76 h 77"/>
                <a:gd name="T32" fmla="*/ 39 w 78"/>
                <a:gd name="T33" fmla="*/ 77 h 77"/>
                <a:gd name="T34" fmla="*/ 30 w 78"/>
                <a:gd name="T35" fmla="*/ 76 h 77"/>
                <a:gd name="T36" fmla="*/ 23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3 w 78"/>
                <a:gd name="T61" fmla="*/ 2 h 77"/>
                <a:gd name="T62" fmla="*/ 30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B414A5C-E9B4-406B-99BB-AEC027CBE580}"/>
              </a:ext>
            </a:extLst>
          </p:cNvPr>
          <p:cNvGrpSpPr/>
          <p:nvPr/>
        </p:nvGrpSpPr>
        <p:grpSpPr>
          <a:xfrm>
            <a:off x="971577" y="1804795"/>
            <a:ext cx="4084163" cy="4028086"/>
            <a:chOff x="1590968" y="2225898"/>
            <a:chExt cx="4085108" cy="4029018"/>
          </a:xfrm>
          <a:solidFill>
            <a:srgbClr val="53A9B1"/>
          </a:solidFill>
        </p:grpSpPr>
        <p:grpSp>
          <p:nvGrpSpPr>
            <p:cNvPr id="67" name="Group 2">
              <a:extLst>
                <a:ext uri="{FF2B5EF4-FFF2-40B4-BE49-F238E27FC236}">
                  <a16:creationId xmlns:a16="http://schemas.microsoft.com/office/drawing/2014/main" id="{474699C9-8041-4CB8-AEA7-2506F54B3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0968" y="2225898"/>
              <a:ext cx="4085108" cy="4029018"/>
              <a:chOff x="0" y="0"/>
              <a:chExt cx="4289197" cy="4230768"/>
            </a:xfrm>
            <a:grpFill/>
          </p:grpSpPr>
          <p:grpSp>
            <p:nvGrpSpPr>
              <p:cNvPr id="69" name="Group 3">
                <a:extLst>
                  <a:ext uri="{FF2B5EF4-FFF2-40B4-BE49-F238E27FC236}">
                    <a16:creationId xmlns:a16="http://schemas.microsoft.com/office/drawing/2014/main" id="{B7B0EFC5-DF05-4143-9EBE-F1971220BD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289197" cy="4230768"/>
                <a:chOff x="0" y="0"/>
                <a:chExt cx="4289197" cy="4230768"/>
              </a:xfrm>
              <a:grpFill/>
            </p:grpSpPr>
            <p:sp>
              <p:nvSpPr>
                <p:cNvPr id="71" name="AutoShape 4">
                  <a:extLst>
                    <a:ext uri="{FF2B5EF4-FFF2-40B4-BE49-F238E27FC236}">
                      <a16:creationId xmlns:a16="http://schemas.microsoft.com/office/drawing/2014/main" id="{4D317075-2632-4083-92D0-BAA5095AA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75248">
                  <a:off x="2398713" y="49026"/>
                  <a:ext cx="487362" cy="1054216"/>
                </a:xfrm>
                <a:custGeom>
                  <a:avLst/>
                  <a:gdLst>
                    <a:gd name="T0" fmla="*/ 243681 w 21310"/>
                    <a:gd name="T1" fmla="*/ 527108 h 21600"/>
                    <a:gd name="T2" fmla="*/ 243681 w 21310"/>
                    <a:gd name="T3" fmla="*/ 527108 h 21600"/>
                    <a:gd name="T4" fmla="*/ 243681 w 21310"/>
                    <a:gd name="T5" fmla="*/ 527108 h 21600"/>
                    <a:gd name="T6" fmla="*/ 243681 w 21310"/>
                    <a:gd name="T7" fmla="*/ 52710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AutoShape 5">
                  <a:extLst>
                    <a:ext uri="{FF2B5EF4-FFF2-40B4-BE49-F238E27FC236}">
                      <a16:creationId xmlns:a16="http://schemas.microsoft.com/office/drawing/2014/main" id="{B795DEB8-287F-4804-93E3-66E791914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75248">
                  <a:off x="2317750" y="561846"/>
                  <a:ext cx="487363" cy="527108"/>
                </a:xfrm>
                <a:custGeom>
                  <a:avLst/>
                  <a:gdLst>
                    <a:gd name="T0" fmla="*/ 243682 w 21600"/>
                    <a:gd name="T1" fmla="*/ 263554 h 21600"/>
                    <a:gd name="T2" fmla="*/ 243682 w 21600"/>
                    <a:gd name="T3" fmla="*/ 263554 h 21600"/>
                    <a:gd name="T4" fmla="*/ 243682 w 21600"/>
                    <a:gd name="T5" fmla="*/ 263554 h 21600"/>
                    <a:gd name="T6" fmla="*/ 243682 w 21600"/>
                    <a:gd name="T7" fmla="*/ 2635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AutoShape 6">
                  <a:extLst>
                    <a:ext uri="{FF2B5EF4-FFF2-40B4-BE49-F238E27FC236}">
                      <a16:creationId xmlns:a16="http://schemas.microsoft.com/office/drawing/2014/main" id="{2A78CE17-8C03-4626-A0CE-10C437A58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9724744">
                  <a:off x="1403350" y="3127527"/>
                  <a:ext cx="487363" cy="1054216"/>
                </a:xfrm>
                <a:custGeom>
                  <a:avLst/>
                  <a:gdLst>
                    <a:gd name="T0" fmla="*/ 243682 w 21310"/>
                    <a:gd name="T1" fmla="*/ 527108 h 21600"/>
                    <a:gd name="T2" fmla="*/ 243682 w 21310"/>
                    <a:gd name="T3" fmla="*/ 527108 h 21600"/>
                    <a:gd name="T4" fmla="*/ 243682 w 21310"/>
                    <a:gd name="T5" fmla="*/ 527108 h 21600"/>
                    <a:gd name="T6" fmla="*/ 243682 w 21310"/>
                    <a:gd name="T7" fmla="*/ 52710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AutoShape 7">
                  <a:extLst>
                    <a:ext uri="{FF2B5EF4-FFF2-40B4-BE49-F238E27FC236}">
                      <a16:creationId xmlns:a16="http://schemas.microsoft.com/office/drawing/2014/main" id="{185756C2-AE4D-43DD-BBCB-A7197D50A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9724744">
                  <a:off x="1484313" y="3141816"/>
                  <a:ext cx="487362" cy="527108"/>
                </a:xfrm>
                <a:custGeom>
                  <a:avLst/>
                  <a:gdLst>
                    <a:gd name="T0" fmla="*/ 243681 w 21600"/>
                    <a:gd name="T1" fmla="*/ 263554 h 21600"/>
                    <a:gd name="T2" fmla="*/ 243681 w 21600"/>
                    <a:gd name="T3" fmla="*/ 263554 h 21600"/>
                    <a:gd name="T4" fmla="*/ 243681 w 21600"/>
                    <a:gd name="T5" fmla="*/ 263554 h 21600"/>
                    <a:gd name="T6" fmla="*/ 243681 w 21600"/>
                    <a:gd name="T7" fmla="*/ 2635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AutoShape 8">
                  <a:extLst>
                    <a:ext uri="{FF2B5EF4-FFF2-40B4-BE49-F238E27FC236}">
                      <a16:creationId xmlns:a16="http://schemas.microsoft.com/office/drawing/2014/main" id="{58CC6CD5-5B56-4449-875F-25AD042AA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8666" y="1588335"/>
                  <a:ext cx="487416" cy="1054100"/>
                </a:xfrm>
                <a:custGeom>
                  <a:avLst/>
                  <a:gdLst>
                    <a:gd name="T0" fmla="*/ 243708 w 21310"/>
                    <a:gd name="T1" fmla="*/ 527050 h 21600"/>
                    <a:gd name="T2" fmla="*/ 243708 w 21310"/>
                    <a:gd name="T3" fmla="*/ 527050 h 21600"/>
                    <a:gd name="T4" fmla="*/ 243708 w 21310"/>
                    <a:gd name="T5" fmla="*/ 527050 h 21600"/>
                    <a:gd name="T6" fmla="*/ 243708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5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5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AutoShape 9">
                  <a:extLst>
                    <a:ext uri="{FF2B5EF4-FFF2-40B4-BE49-F238E27FC236}">
                      <a16:creationId xmlns:a16="http://schemas.microsoft.com/office/drawing/2014/main" id="{1FD37938-36FC-4CFD-A87E-945A7B3AF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56729" y="1851860"/>
                  <a:ext cx="487416" cy="527050"/>
                </a:xfrm>
                <a:custGeom>
                  <a:avLst/>
                  <a:gdLst>
                    <a:gd name="T0" fmla="*/ 243708 w 21600"/>
                    <a:gd name="T1" fmla="*/ 263525 h 21600"/>
                    <a:gd name="T2" fmla="*/ 243708 w 21600"/>
                    <a:gd name="T3" fmla="*/ 263525 h 21600"/>
                    <a:gd name="T4" fmla="*/ 243708 w 21600"/>
                    <a:gd name="T5" fmla="*/ 263525 h 21600"/>
                    <a:gd name="T6" fmla="*/ 243708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AutoShape 10">
                  <a:extLst>
                    <a:ext uri="{FF2B5EF4-FFF2-40B4-BE49-F238E27FC236}">
                      <a16:creationId xmlns:a16="http://schemas.microsoft.com/office/drawing/2014/main" id="{7535E9FB-8256-4E4E-B612-D16E98A7C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5">
                  <a:off x="283341" y="1588335"/>
                  <a:ext cx="487416" cy="1054100"/>
                </a:xfrm>
                <a:custGeom>
                  <a:avLst/>
                  <a:gdLst>
                    <a:gd name="T0" fmla="*/ 243708 w 21310"/>
                    <a:gd name="T1" fmla="*/ 527050 h 21600"/>
                    <a:gd name="T2" fmla="*/ 243708 w 21310"/>
                    <a:gd name="T3" fmla="*/ 527050 h 21600"/>
                    <a:gd name="T4" fmla="*/ 243708 w 21310"/>
                    <a:gd name="T5" fmla="*/ 527050 h 21600"/>
                    <a:gd name="T6" fmla="*/ 243708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5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5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AutoShape 11">
                  <a:extLst>
                    <a:ext uri="{FF2B5EF4-FFF2-40B4-BE49-F238E27FC236}">
                      <a16:creationId xmlns:a16="http://schemas.microsoft.com/office/drawing/2014/main" id="{B9B3441C-0D90-40D5-B470-4AB56F765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5">
                  <a:off x="545279" y="1851860"/>
                  <a:ext cx="487416" cy="527050"/>
                </a:xfrm>
                <a:custGeom>
                  <a:avLst/>
                  <a:gdLst>
                    <a:gd name="T0" fmla="*/ 243708 w 21600"/>
                    <a:gd name="T1" fmla="*/ 263525 h 21600"/>
                    <a:gd name="T2" fmla="*/ 243708 w 21600"/>
                    <a:gd name="T3" fmla="*/ 263525 h 21600"/>
                    <a:gd name="T4" fmla="*/ 243708 w 21600"/>
                    <a:gd name="T5" fmla="*/ 263525 h 21600"/>
                    <a:gd name="T6" fmla="*/ 243708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AutoShape 12">
                  <a:extLst>
                    <a:ext uri="{FF2B5EF4-FFF2-40B4-BE49-F238E27FC236}">
                      <a16:creationId xmlns:a16="http://schemas.microsoft.com/office/drawing/2014/main" id="{5F18795B-C5D5-48E5-85C8-23534C266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237253">
                  <a:off x="3209898" y="636525"/>
                  <a:ext cx="485828" cy="1054100"/>
                </a:xfrm>
                <a:custGeom>
                  <a:avLst/>
                  <a:gdLst>
                    <a:gd name="T0" fmla="*/ 242914 w 21310"/>
                    <a:gd name="T1" fmla="*/ 527050 h 21600"/>
                    <a:gd name="T2" fmla="*/ 242914 w 21310"/>
                    <a:gd name="T3" fmla="*/ 527050 h 21600"/>
                    <a:gd name="T4" fmla="*/ 242914 w 21310"/>
                    <a:gd name="T5" fmla="*/ 527050 h 21600"/>
                    <a:gd name="T6" fmla="*/ 242914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AutoShape 13">
                  <a:extLst>
                    <a:ext uri="{FF2B5EF4-FFF2-40B4-BE49-F238E27FC236}">
                      <a16:creationId xmlns:a16="http://schemas.microsoft.com/office/drawing/2014/main" id="{0847C7DB-5002-4FFD-9EB2-D64C73923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237253">
                  <a:off x="2998760" y="1054054"/>
                  <a:ext cx="485828" cy="527050"/>
                </a:xfrm>
                <a:custGeom>
                  <a:avLst/>
                  <a:gdLst>
                    <a:gd name="T0" fmla="*/ 242914 w 21600"/>
                    <a:gd name="T1" fmla="*/ 263525 h 21600"/>
                    <a:gd name="T2" fmla="*/ 242914 w 21600"/>
                    <a:gd name="T3" fmla="*/ 263525 h 21600"/>
                    <a:gd name="T4" fmla="*/ 242914 w 21600"/>
                    <a:gd name="T5" fmla="*/ 263525 h 21600"/>
                    <a:gd name="T6" fmla="*/ 242914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AutoShape 14">
                  <a:extLst>
                    <a:ext uri="{FF2B5EF4-FFF2-40B4-BE49-F238E27FC236}">
                      <a16:creationId xmlns:a16="http://schemas.microsoft.com/office/drawing/2014/main" id="{20DE4136-81EE-48E7-AA54-5B1553595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7562734">
                  <a:off x="593698" y="2540145"/>
                  <a:ext cx="485828" cy="1054100"/>
                </a:xfrm>
                <a:custGeom>
                  <a:avLst/>
                  <a:gdLst>
                    <a:gd name="T0" fmla="*/ 242914 w 21310"/>
                    <a:gd name="T1" fmla="*/ 527050 h 21600"/>
                    <a:gd name="T2" fmla="*/ 242914 w 21310"/>
                    <a:gd name="T3" fmla="*/ 527050 h 21600"/>
                    <a:gd name="T4" fmla="*/ 242914 w 21310"/>
                    <a:gd name="T5" fmla="*/ 527050 h 21600"/>
                    <a:gd name="T6" fmla="*/ 242914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8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AutoShape 15">
                  <a:extLst>
                    <a:ext uri="{FF2B5EF4-FFF2-40B4-BE49-F238E27FC236}">
                      <a16:creationId xmlns:a16="http://schemas.microsoft.com/office/drawing/2014/main" id="{E24BD959-A549-42D0-9329-A512D7192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7562734">
                  <a:off x="804835" y="2649666"/>
                  <a:ext cx="485828" cy="527050"/>
                </a:xfrm>
                <a:custGeom>
                  <a:avLst/>
                  <a:gdLst>
                    <a:gd name="T0" fmla="*/ 242914 w 21600"/>
                    <a:gd name="T1" fmla="*/ 263525 h 21600"/>
                    <a:gd name="T2" fmla="*/ 242914 w 21600"/>
                    <a:gd name="T3" fmla="*/ 263525 h 21600"/>
                    <a:gd name="T4" fmla="*/ 242914 w 21600"/>
                    <a:gd name="T5" fmla="*/ 263525 h 21600"/>
                    <a:gd name="T6" fmla="*/ 242914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AutoShape 16">
                  <a:extLst>
                    <a:ext uri="{FF2B5EF4-FFF2-40B4-BE49-F238E27FC236}">
                      <a16:creationId xmlns:a16="http://schemas.microsoft.com/office/drawing/2014/main" id="{818EF1C7-6177-45D3-A106-3A8B07601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561241">
                  <a:off x="3209105" y="2539351"/>
                  <a:ext cx="487415" cy="1054100"/>
                </a:xfrm>
                <a:custGeom>
                  <a:avLst/>
                  <a:gdLst>
                    <a:gd name="T0" fmla="*/ 243707 w 21310"/>
                    <a:gd name="T1" fmla="*/ 527050 h 21600"/>
                    <a:gd name="T2" fmla="*/ 243707 w 21310"/>
                    <a:gd name="T3" fmla="*/ 527050 h 21600"/>
                    <a:gd name="T4" fmla="*/ 243707 w 21310"/>
                    <a:gd name="T5" fmla="*/ 527050 h 21600"/>
                    <a:gd name="T6" fmla="*/ 243707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AutoShape 17">
                  <a:extLst>
                    <a:ext uri="{FF2B5EF4-FFF2-40B4-BE49-F238E27FC236}">
                      <a16:creationId xmlns:a16="http://schemas.microsoft.com/office/drawing/2014/main" id="{70C5D644-D47A-4FE4-9791-8B3775183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561241">
                  <a:off x="2997966" y="2648872"/>
                  <a:ext cx="487416" cy="527050"/>
                </a:xfrm>
                <a:custGeom>
                  <a:avLst/>
                  <a:gdLst>
                    <a:gd name="T0" fmla="*/ 243708 w 21600"/>
                    <a:gd name="T1" fmla="*/ 263525 h 21600"/>
                    <a:gd name="T2" fmla="*/ 243708 w 21600"/>
                    <a:gd name="T3" fmla="*/ 263525 h 21600"/>
                    <a:gd name="T4" fmla="*/ 243708 w 21600"/>
                    <a:gd name="T5" fmla="*/ 263525 h 21600"/>
                    <a:gd name="T6" fmla="*/ 243708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AutoShape 18">
                  <a:extLst>
                    <a:ext uri="{FF2B5EF4-FFF2-40B4-BE49-F238E27FC236}">
                      <a16:creationId xmlns:a16="http://schemas.microsoft.com/office/drawing/2014/main" id="{B7045861-8F46-4429-9861-FEAF80679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238786">
                  <a:off x="592905" y="637318"/>
                  <a:ext cx="487415" cy="1054100"/>
                </a:xfrm>
                <a:custGeom>
                  <a:avLst/>
                  <a:gdLst>
                    <a:gd name="T0" fmla="*/ 243707 w 21310"/>
                    <a:gd name="T1" fmla="*/ 527050 h 21600"/>
                    <a:gd name="T2" fmla="*/ 243707 w 21310"/>
                    <a:gd name="T3" fmla="*/ 527050 h 21600"/>
                    <a:gd name="T4" fmla="*/ 243707 w 21310"/>
                    <a:gd name="T5" fmla="*/ 527050 h 21600"/>
                    <a:gd name="T6" fmla="*/ 243707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AutoShape 19">
                  <a:extLst>
                    <a:ext uri="{FF2B5EF4-FFF2-40B4-BE49-F238E27FC236}">
                      <a16:creationId xmlns:a16="http://schemas.microsoft.com/office/drawing/2014/main" id="{89E99F79-D930-46B7-BF29-09EDF1C82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238786">
                  <a:off x="804041" y="1054848"/>
                  <a:ext cx="487416" cy="527050"/>
                </a:xfrm>
                <a:custGeom>
                  <a:avLst/>
                  <a:gdLst>
                    <a:gd name="T0" fmla="*/ 243708 w 21600"/>
                    <a:gd name="T1" fmla="*/ 263525 h 21600"/>
                    <a:gd name="T2" fmla="*/ 243708 w 21600"/>
                    <a:gd name="T3" fmla="*/ 263525 h 21600"/>
                    <a:gd name="T4" fmla="*/ 243708 w 21600"/>
                    <a:gd name="T5" fmla="*/ 263525 h 21600"/>
                    <a:gd name="T6" fmla="*/ 243708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AutoShape 20">
                  <a:extLst>
                    <a:ext uri="{FF2B5EF4-FFF2-40B4-BE49-F238E27FC236}">
                      <a16:creationId xmlns:a16="http://schemas.microsoft.com/office/drawing/2014/main" id="{8CC2E90D-AEBB-4641-A94C-3B0D6733D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9719599">
                  <a:off x="2401888" y="3127527"/>
                  <a:ext cx="485775" cy="1052627"/>
                </a:xfrm>
                <a:custGeom>
                  <a:avLst/>
                  <a:gdLst>
                    <a:gd name="T0" fmla="*/ 242887 w 21310"/>
                    <a:gd name="T1" fmla="*/ 526314 h 21600"/>
                    <a:gd name="T2" fmla="*/ 242887 w 21310"/>
                    <a:gd name="T3" fmla="*/ 526314 h 21600"/>
                    <a:gd name="T4" fmla="*/ 242887 w 21310"/>
                    <a:gd name="T5" fmla="*/ 526314 h 21600"/>
                    <a:gd name="T6" fmla="*/ 242887 w 21310"/>
                    <a:gd name="T7" fmla="*/ 52631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AutoShape 21">
                  <a:extLst>
                    <a:ext uri="{FF2B5EF4-FFF2-40B4-BE49-F238E27FC236}">
                      <a16:creationId xmlns:a16="http://schemas.microsoft.com/office/drawing/2014/main" id="{04A93153-471A-4810-AAC8-45102DA3D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9719599">
                  <a:off x="2320925" y="3141816"/>
                  <a:ext cx="485775" cy="527108"/>
                </a:xfrm>
                <a:custGeom>
                  <a:avLst/>
                  <a:gdLst>
                    <a:gd name="T0" fmla="*/ 242888 w 21600"/>
                    <a:gd name="T1" fmla="*/ 263554 h 21600"/>
                    <a:gd name="T2" fmla="*/ 242888 w 21600"/>
                    <a:gd name="T3" fmla="*/ 263554 h 21600"/>
                    <a:gd name="T4" fmla="*/ 242888 w 21600"/>
                    <a:gd name="T5" fmla="*/ 263554 h 21600"/>
                    <a:gd name="T6" fmla="*/ 242888 w 21600"/>
                    <a:gd name="T7" fmla="*/ 2635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AutoShape 22">
                  <a:extLst>
                    <a:ext uri="{FF2B5EF4-FFF2-40B4-BE49-F238E27FC236}">
                      <a16:creationId xmlns:a16="http://schemas.microsoft.com/office/drawing/2014/main" id="{B34E9398-DC5B-46BF-9A4E-6490D3ED8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080405">
                  <a:off x="1401763" y="50615"/>
                  <a:ext cx="485775" cy="1052627"/>
                </a:xfrm>
                <a:custGeom>
                  <a:avLst/>
                  <a:gdLst>
                    <a:gd name="T0" fmla="*/ 242887 w 21310"/>
                    <a:gd name="T1" fmla="*/ 526314 h 21600"/>
                    <a:gd name="T2" fmla="*/ 242887 w 21310"/>
                    <a:gd name="T3" fmla="*/ 526314 h 21600"/>
                    <a:gd name="T4" fmla="*/ 242887 w 21310"/>
                    <a:gd name="T5" fmla="*/ 526314 h 21600"/>
                    <a:gd name="T6" fmla="*/ 242887 w 21310"/>
                    <a:gd name="T7" fmla="*/ 52631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AutoShape 23">
                  <a:extLst>
                    <a:ext uri="{FF2B5EF4-FFF2-40B4-BE49-F238E27FC236}">
                      <a16:creationId xmlns:a16="http://schemas.microsoft.com/office/drawing/2014/main" id="{8C7E7F61-9FF6-4680-8A44-BFC13ED5B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080405">
                  <a:off x="1482725" y="561846"/>
                  <a:ext cx="485775" cy="527108"/>
                </a:xfrm>
                <a:custGeom>
                  <a:avLst/>
                  <a:gdLst>
                    <a:gd name="T0" fmla="*/ 242888 w 21600"/>
                    <a:gd name="T1" fmla="*/ 263554 h 21600"/>
                    <a:gd name="T2" fmla="*/ 242888 w 21600"/>
                    <a:gd name="T3" fmla="*/ 263554 h 21600"/>
                    <a:gd name="T4" fmla="*/ 242888 w 21600"/>
                    <a:gd name="T5" fmla="*/ 263554 h 21600"/>
                    <a:gd name="T6" fmla="*/ 242888 w 21600"/>
                    <a:gd name="T7" fmla="*/ 2635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0" name="Rectangle 24">
                <a:extLst>
                  <a:ext uri="{FF2B5EF4-FFF2-40B4-BE49-F238E27FC236}">
                    <a16:creationId xmlns:a16="http://schemas.microsoft.com/office/drawing/2014/main" id="{D16E41F0-4DB3-4F77-B6DF-69BFE8DE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846" y="1052078"/>
                <a:ext cx="1784350" cy="1786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9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Condensed" panose="02000000000000000000" pitchFamily="2" charset="0"/>
                    <a:cs typeface="Helvetica Neue Thin" charset="0"/>
                    <a:sym typeface="Arial" panose="020B0604020202020204" pitchFamily="34" charset="0"/>
                  </a:rPr>
                  <a:t>20%</a:t>
                </a:r>
                <a:endParaRPr kumimoji="0" lang="en-US" sz="31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" panose="02000000000000000000" pitchFamily="2" charset="0"/>
                  <a:cs typeface="Helvetica Neue Thin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" name="CuadroTexto 2">
              <a:extLst>
                <a:ext uri="{FF2B5EF4-FFF2-40B4-BE49-F238E27FC236}">
                  <a16:creationId xmlns:a16="http://schemas.microsoft.com/office/drawing/2014/main" id="{8BFE42BF-006E-4770-8F52-4A29B302C653}"/>
                </a:ext>
              </a:extLst>
            </p:cNvPr>
            <p:cNvSpPr txBox="1"/>
            <p:nvPr/>
          </p:nvSpPr>
          <p:spPr>
            <a:xfrm>
              <a:off x="2934631" y="4546117"/>
              <a:ext cx="13977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8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0">
            <a:extLst>
              <a:ext uri="{FF2B5EF4-FFF2-40B4-BE49-F238E27FC236}">
                <a16:creationId xmlns:a16="http://schemas.microsoft.com/office/drawing/2014/main" id="{BE4DF68E-E48D-46D4-820B-7344A3E3FF62}"/>
              </a:ext>
            </a:extLst>
          </p:cNvPr>
          <p:cNvSpPr/>
          <p:nvPr/>
        </p:nvSpPr>
        <p:spPr>
          <a:xfrm>
            <a:off x="1129408" y="3927191"/>
            <a:ext cx="2253728" cy="958628"/>
          </a:xfrm>
          <a:custGeom>
            <a:avLst/>
            <a:gdLst>
              <a:gd name="connsiteX0" fmla="*/ 0 w 2253848"/>
              <a:gd name="connsiteY0" fmla="*/ 159787 h 958704"/>
              <a:gd name="connsiteX1" fmla="*/ 159787 w 2253848"/>
              <a:gd name="connsiteY1" fmla="*/ 0 h 958704"/>
              <a:gd name="connsiteX2" fmla="*/ 2094061 w 2253848"/>
              <a:gd name="connsiteY2" fmla="*/ 0 h 958704"/>
              <a:gd name="connsiteX3" fmla="*/ 2253848 w 2253848"/>
              <a:gd name="connsiteY3" fmla="*/ 159787 h 958704"/>
              <a:gd name="connsiteX4" fmla="*/ 2253848 w 2253848"/>
              <a:gd name="connsiteY4" fmla="*/ 798917 h 958704"/>
              <a:gd name="connsiteX5" fmla="*/ 2094061 w 2253848"/>
              <a:gd name="connsiteY5" fmla="*/ 958704 h 958704"/>
              <a:gd name="connsiteX6" fmla="*/ 159787 w 2253848"/>
              <a:gd name="connsiteY6" fmla="*/ 958704 h 958704"/>
              <a:gd name="connsiteX7" fmla="*/ 0 w 2253848"/>
              <a:gd name="connsiteY7" fmla="*/ 798917 h 958704"/>
              <a:gd name="connsiteX8" fmla="*/ 0 w 2253848"/>
              <a:gd name="connsiteY8" fmla="*/ 159787 h 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848" h="958704">
                <a:moveTo>
                  <a:pt x="0" y="159787"/>
                </a:moveTo>
                <a:cubicBezTo>
                  <a:pt x="0" y="71539"/>
                  <a:pt x="71539" y="0"/>
                  <a:pt x="159787" y="0"/>
                </a:cubicBezTo>
                <a:lnTo>
                  <a:pt x="2094061" y="0"/>
                </a:lnTo>
                <a:cubicBezTo>
                  <a:pt x="2182309" y="0"/>
                  <a:pt x="2253848" y="71539"/>
                  <a:pt x="2253848" y="159787"/>
                </a:cubicBezTo>
                <a:lnTo>
                  <a:pt x="2253848" y="798917"/>
                </a:lnTo>
                <a:cubicBezTo>
                  <a:pt x="2253848" y="887165"/>
                  <a:pt x="2182309" y="958704"/>
                  <a:pt x="2094061" y="958704"/>
                </a:cubicBezTo>
                <a:lnTo>
                  <a:pt x="159787" y="958704"/>
                </a:lnTo>
                <a:cubicBezTo>
                  <a:pt x="71539" y="958704"/>
                  <a:pt x="0" y="887165"/>
                  <a:pt x="0" y="798917"/>
                </a:cubicBezTo>
                <a:lnTo>
                  <a:pt x="0" y="159787"/>
                </a:lnTo>
                <a:close/>
              </a:path>
            </a:pathLst>
          </a:custGeom>
          <a:solidFill>
            <a:srgbClr val="53A9B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t>Edit the title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任意多边形 11">
            <a:extLst>
              <a:ext uri="{FF2B5EF4-FFF2-40B4-BE49-F238E27FC236}">
                <a16:creationId xmlns:a16="http://schemas.microsoft.com/office/drawing/2014/main" id="{11677109-61A4-420C-9B9E-47033D539E7A}"/>
              </a:ext>
            </a:extLst>
          </p:cNvPr>
          <p:cNvSpPr/>
          <p:nvPr/>
        </p:nvSpPr>
        <p:spPr>
          <a:xfrm>
            <a:off x="3784681" y="3927191"/>
            <a:ext cx="2253728" cy="958628"/>
          </a:xfrm>
          <a:custGeom>
            <a:avLst/>
            <a:gdLst>
              <a:gd name="connsiteX0" fmla="*/ 0 w 2253848"/>
              <a:gd name="connsiteY0" fmla="*/ 159787 h 958704"/>
              <a:gd name="connsiteX1" fmla="*/ 159787 w 2253848"/>
              <a:gd name="connsiteY1" fmla="*/ 0 h 958704"/>
              <a:gd name="connsiteX2" fmla="*/ 2094061 w 2253848"/>
              <a:gd name="connsiteY2" fmla="*/ 0 h 958704"/>
              <a:gd name="connsiteX3" fmla="*/ 2253848 w 2253848"/>
              <a:gd name="connsiteY3" fmla="*/ 159787 h 958704"/>
              <a:gd name="connsiteX4" fmla="*/ 2253848 w 2253848"/>
              <a:gd name="connsiteY4" fmla="*/ 798917 h 958704"/>
              <a:gd name="connsiteX5" fmla="*/ 2094061 w 2253848"/>
              <a:gd name="connsiteY5" fmla="*/ 958704 h 958704"/>
              <a:gd name="connsiteX6" fmla="*/ 159787 w 2253848"/>
              <a:gd name="connsiteY6" fmla="*/ 958704 h 958704"/>
              <a:gd name="connsiteX7" fmla="*/ 0 w 2253848"/>
              <a:gd name="connsiteY7" fmla="*/ 798917 h 958704"/>
              <a:gd name="connsiteX8" fmla="*/ 0 w 2253848"/>
              <a:gd name="connsiteY8" fmla="*/ 159787 h 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848" h="958704">
                <a:moveTo>
                  <a:pt x="0" y="159787"/>
                </a:moveTo>
                <a:cubicBezTo>
                  <a:pt x="0" y="71539"/>
                  <a:pt x="71539" y="0"/>
                  <a:pt x="159787" y="0"/>
                </a:cubicBezTo>
                <a:lnTo>
                  <a:pt x="2094061" y="0"/>
                </a:lnTo>
                <a:cubicBezTo>
                  <a:pt x="2182309" y="0"/>
                  <a:pt x="2253848" y="71539"/>
                  <a:pt x="2253848" y="159787"/>
                </a:cubicBezTo>
                <a:lnTo>
                  <a:pt x="2253848" y="798917"/>
                </a:lnTo>
                <a:cubicBezTo>
                  <a:pt x="2253848" y="887165"/>
                  <a:pt x="2182309" y="958704"/>
                  <a:pt x="2094061" y="958704"/>
                </a:cubicBezTo>
                <a:lnTo>
                  <a:pt x="159787" y="958704"/>
                </a:lnTo>
                <a:cubicBezTo>
                  <a:pt x="71539" y="958704"/>
                  <a:pt x="0" y="887165"/>
                  <a:pt x="0" y="798917"/>
                </a:cubicBezTo>
                <a:lnTo>
                  <a:pt x="0" y="159787"/>
                </a:lnTo>
                <a:close/>
              </a:path>
            </a:pathLst>
          </a:custGeom>
          <a:solidFill>
            <a:srgbClr val="53A9B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t>Edit the title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任意多边形 12">
            <a:extLst>
              <a:ext uri="{FF2B5EF4-FFF2-40B4-BE49-F238E27FC236}">
                <a16:creationId xmlns:a16="http://schemas.microsoft.com/office/drawing/2014/main" id="{A964EA0C-452E-46F4-969A-C3BC34A5E7D5}"/>
              </a:ext>
            </a:extLst>
          </p:cNvPr>
          <p:cNvSpPr/>
          <p:nvPr/>
        </p:nvSpPr>
        <p:spPr>
          <a:xfrm>
            <a:off x="6441541" y="3927191"/>
            <a:ext cx="2252142" cy="958628"/>
          </a:xfrm>
          <a:custGeom>
            <a:avLst/>
            <a:gdLst>
              <a:gd name="connsiteX0" fmla="*/ 0 w 2253848"/>
              <a:gd name="connsiteY0" fmla="*/ 159787 h 958704"/>
              <a:gd name="connsiteX1" fmla="*/ 159787 w 2253848"/>
              <a:gd name="connsiteY1" fmla="*/ 0 h 958704"/>
              <a:gd name="connsiteX2" fmla="*/ 2094061 w 2253848"/>
              <a:gd name="connsiteY2" fmla="*/ 0 h 958704"/>
              <a:gd name="connsiteX3" fmla="*/ 2253848 w 2253848"/>
              <a:gd name="connsiteY3" fmla="*/ 159787 h 958704"/>
              <a:gd name="connsiteX4" fmla="*/ 2253848 w 2253848"/>
              <a:gd name="connsiteY4" fmla="*/ 798917 h 958704"/>
              <a:gd name="connsiteX5" fmla="*/ 2094061 w 2253848"/>
              <a:gd name="connsiteY5" fmla="*/ 958704 h 958704"/>
              <a:gd name="connsiteX6" fmla="*/ 159787 w 2253848"/>
              <a:gd name="connsiteY6" fmla="*/ 958704 h 958704"/>
              <a:gd name="connsiteX7" fmla="*/ 0 w 2253848"/>
              <a:gd name="connsiteY7" fmla="*/ 798917 h 958704"/>
              <a:gd name="connsiteX8" fmla="*/ 0 w 2253848"/>
              <a:gd name="connsiteY8" fmla="*/ 159787 h 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848" h="958704">
                <a:moveTo>
                  <a:pt x="0" y="159787"/>
                </a:moveTo>
                <a:cubicBezTo>
                  <a:pt x="0" y="71539"/>
                  <a:pt x="71539" y="0"/>
                  <a:pt x="159787" y="0"/>
                </a:cubicBezTo>
                <a:lnTo>
                  <a:pt x="2094061" y="0"/>
                </a:lnTo>
                <a:cubicBezTo>
                  <a:pt x="2182309" y="0"/>
                  <a:pt x="2253848" y="71539"/>
                  <a:pt x="2253848" y="159787"/>
                </a:cubicBezTo>
                <a:lnTo>
                  <a:pt x="2253848" y="798917"/>
                </a:lnTo>
                <a:cubicBezTo>
                  <a:pt x="2253848" y="887165"/>
                  <a:pt x="2182309" y="958704"/>
                  <a:pt x="2094061" y="958704"/>
                </a:cubicBezTo>
                <a:lnTo>
                  <a:pt x="159787" y="958704"/>
                </a:lnTo>
                <a:cubicBezTo>
                  <a:pt x="71539" y="958704"/>
                  <a:pt x="0" y="887165"/>
                  <a:pt x="0" y="798917"/>
                </a:cubicBezTo>
                <a:lnTo>
                  <a:pt x="0" y="159787"/>
                </a:lnTo>
                <a:close/>
              </a:path>
            </a:pathLst>
          </a:custGeom>
          <a:solidFill>
            <a:srgbClr val="53A9B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t>Edit the title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任意多边形 13">
            <a:extLst>
              <a:ext uri="{FF2B5EF4-FFF2-40B4-BE49-F238E27FC236}">
                <a16:creationId xmlns:a16="http://schemas.microsoft.com/office/drawing/2014/main" id="{460B328C-97B8-43B8-A478-03B2E24B08EE}"/>
              </a:ext>
            </a:extLst>
          </p:cNvPr>
          <p:cNvSpPr/>
          <p:nvPr/>
        </p:nvSpPr>
        <p:spPr>
          <a:xfrm>
            <a:off x="9096814" y="3927191"/>
            <a:ext cx="1966457" cy="958628"/>
          </a:xfrm>
          <a:custGeom>
            <a:avLst/>
            <a:gdLst>
              <a:gd name="connsiteX0" fmla="*/ 0 w 1966860"/>
              <a:gd name="connsiteY0" fmla="*/ 159787 h 958704"/>
              <a:gd name="connsiteX1" fmla="*/ 159787 w 1966860"/>
              <a:gd name="connsiteY1" fmla="*/ 0 h 958704"/>
              <a:gd name="connsiteX2" fmla="*/ 1807073 w 1966860"/>
              <a:gd name="connsiteY2" fmla="*/ 0 h 958704"/>
              <a:gd name="connsiteX3" fmla="*/ 1966860 w 1966860"/>
              <a:gd name="connsiteY3" fmla="*/ 159787 h 958704"/>
              <a:gd name="connsiteX4" fmla="*/ 1966860 w 1966860"/>
              <a:gd name="connsiteY4" fmla="*/ 798917 h 958704"/>
              <a:gd name="connsiteX5" fmla="*/ 1807073 w 1966860"/>
              <a:gd name="connsiteY5" fmla="*/ 958704 h 958704"/>
              <a:gd name="connsiteX6" fmla="*/ 159787 w 1966860"/>
              <a:gd name="connsiteY6" fmla="*/ 958704 h 958704"/>
              <a:gd name="connsiteX7" fmla="*/ 0 w 1966860"/>
              <a:gd name="connsiteY7" fmla="*/ 798917 h 958704"/>
              <a:gd name="connsiteX8" fmla="*/ 0 w 1966860"/>
              <a:gd name="connsiteY8" fmla="*/ 159787 h 9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860" h="958704">
                <a:moveTo>
                  <a:pt x="0" y="159787"/>
                </a:moveTo>
                <a:cubicBezTo>
                  <a:pt x="0" y="71539"/>
                  <a:pt x="71539" y="0"/>
                  <a:pt x="159787" y="0"/>
                </a:cubicBezTo>
                <a:lnTo>
                  <a:pt x="1807073" y="0"/>
                </a:lnTo>
                <a:cubicBezTo>
                  <a:pt x="1895321" y="0"/>
                  <a:pt x="1966860" y="71539"/>
                  <a:pt x="1966860" y="159787"/>
                </a:cubicBezTo>
                <a:lnTo>
                  <a:pt x="1966860" y="798917"/>
                </a:lnTo>
                <a:cubicBezTo>
                  <a:pt x="1966860" y="887165"/>
                  <a:pt x="1895321" y="958704"/>
                  <a:pt x="1807073" y="958704"/>
                </a:cubicBezTo>
                <a:lnTo>
                  <a:pt x="159787" y="958704"/>
                </a:lnTo>
                <a:cubicBezTo>
                  <a:pt x="71539" y="958704"/>
                  <a:pt x="0" y="887165"/>
                  <a:pt x="0" y="798917"/>
                </a:cubicBezTo>
                <a:lnTo>
                  <a:pt x="0" y="159787"/>
                </a:lnTo>
                <a:close/>
              </a:path>
            </a:pathLst>
          </a:custGeom>
          <a:solidFill>
            <a:srgbClr val="53A9B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rPr>
              <a:t>Edit the title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1CF5BF58-4027-49BD-8EDF-A44C0334D202}"/>
              </a:ext>
            </a:extLst>
          </p:cNvPr>
          <p:cNvSpPr txBox="1"/>
          <p:nvPr/>
        </p:nvSpPr>
        <p:spPr>
          <a:xfrm>
            <a:off x="1157297" y="5336565"/>
            <a:ext cx="229544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574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edit the content and freely stretch the box size to your needs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62C619A8-A265-427D-B8D7-617533B92A72}"/>
              </a:ext>
            </a:extLst>
          </p:cNvPr>
          <p:cNvSpPr txBox="1"/>
          <p:nvPr/>
        </p:nvSpPr>
        <p:spPr>
          <a:xfrm>
            <a:off x="3814157" y="5336565"/>
            <a:ext cx="229377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574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edit the content and freely stretch the box size to your needs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55E6A8BF-86CD-4801-9683-0344D5D1D85B}"/>
              </a:ext>
            </a:extLst>
          </p:cNvPr>
          <p:cNvSpPr txBox="1"/>
          <p:nvPr/>
        </p:nvSpPr>
        <p:spPr>
          <a:xfrm>
            <a:off x="6469431" y="5336565"/>
            <a:ext cx="229377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574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edit the content and freely stretch the box size to your needs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4C1401E1-529F-46EE-944D-AE36331D9538}"/>
              </a:ext>
            </a:extLst>
          </p:cNvPr>
          <p:cNvSpPr txBox="1"/>
          <p:nvPr/>
        </p:nvSpPr>
        <p:spPr>
          <a:xfrm>
            <a:off x="9016778" y="5336565"/>
            <a:ext cx="225735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6574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edit the content and freely stretch the box size to your needs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E07E0EF-72C8-4E9A-98E7-6960CFAC2B32}"/>
              </a:ext>
            </a:extLst>
          </p:cNvPr>
          <p:cNvGrpSpPr/>
          <p:nvPr/>
        </p:nvGrpSpPr>
        <p:grpSpPr>
          <a:xfrm>
            <a:off x="1031231" y="1780226"/>
            <a:ext cx="10153407" cy="2063499"/>
            <a:chOff x="609600" y="2523351"/>
            <a:chExt cx="7772400" cy="1579602"/>
          </a:xfrm>
        </p:grpSpPr>
        <p:graphicFrame>
          <p:nvGraphicFramePr>
            <p:cNvPr id="28" name="Chart 8">
              <a:extLst>
                <a:ext uri="{FF2B5EF4-FFF2-40B4-BE49-F238E27FC236}">
                  <a16:creationId xmlns:a16="http://schemas.microsoft.com/office/drawing/2014/main" id="{5CDDF1E8-E9B4-4EF2-BC50-B868EF52D1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25566189"/>
                </p:ext>
              </p:extLst>
            </p:nvPr>
          </p:nvGraphicFramePr>
          <p:xfrm>
            <a:off x="609600" y="2527852"/>
            <a:ext cx="1905000" cy="15751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9" name="Chart 9">
              <a:extLst>
                <a:ext uri="{FF2B5EF4-FFF2-40B4-BE49-F238E27FC236}">
                  <a16:creationId xmlns:a16="http://schemas.microsoft.com/office/drawing/2014/main" id="{BD568FA0-C81D-4E6C-A5A1-A4FE9BDE3C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7969368"/>
                </p:ext>
              </p:extLst>
            </p:nvPr>
          </p:nvGraphicFramePr>
          <p:xfrm>
            <a:off x="6477000" y="2527852"/>
            <a:ext cx="1905000" cy="1568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0" name="Chart 10">
              <a:extLst>
                <a:ext uri="{FF2B5EF4-FFF2-40B4-BE49-F238E27FC236}">
                  <a16:creationId xmlns:a16="http://schemas.microsoft.com/office/drawing/2014/main" id="{09A4EBC0-50E6-4410-9290-C27CE10812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8888758"/>
                </p:ext>
              </p:extLst>
            </p:nvPr>
          </p:nvGraphicFramePr>
          <p:xfrm>
            <a:off x="2590800" y="2523351"/>
            <a:ext cx="1905000" cy="1568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1" name="Chart 11">
              <a:extLst>
                <a:ext uri="{FF2B5EF4-FFF2-40B4-BE49-F238E27FC236}">
                  <a16:creationId xmlns:a16="http://schemas.microsoft.com/office/drawing/2014/main" id="{8EB88726-C56B-4678-A7B9-EA4527D041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72478101"/>
                </p:ext>
              </p:extLst>
            </p:nvPr>
          </p:nvGraphicFramePr>
          <p:xfrm>
            <a:off x="4572000" y="2523351"/>
            <a:ext cx="1905000" cy="1568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TextBox 1">
              <a:extLst>
                <a:ext uri="{FF2B5EF4-FFF2-40B4-BE49-F238E27FC236}">
                  <a16:creationId xmlns:a16="http://schemas.microsoft.com/office/drawing/2014/main" id="{EA0AE4EF-2524-48AA-8817-A07A7B5FDB92}"/>
                </a:ext>
              </a:extLst>
            </p:cNvPr>
            <p:cNvSpPr txBox="1"/>
            <p:nvPr/>
          </p:nvSpPr>
          <p:spPr>
            <a:xfrm>
              <a:off x="2971800" y="3041832"/>
              <a:ext cx="1219200" cy="44768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35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Roboto Light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33" name="TextBox 1">
              <a:extLst>
                <a:ext uri="{FF2B5EF4-FFF2-40B4-BE49-F238E27FC236}">
                  <a16:creationId xmlns:a16="http://schemas.microsoft.com/office/drawing/2014/main" id="{9801D5C2-EAFE-4F54-BA4E-158024D20B97}"/>
                </a:ext>
              </a:extLst>
            </p:cNvPr>
            <p:cNvSpPr txBox="1"/>
            <p:nvPr/>
          </p:nvSpPr>
          <p:spPr>
            <a:xfrm>
              <a:off x="4981895" y="3041832"/>
              <a:ext cx="1097084" cy="44768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35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Roboto Light"/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1D86CD7E-7E04-41EE-B741-11EAF0433446}"/>
                </a:ext>
              </a:extLst>
            </p:cNvPr>
            <p:cNvSpPr txBox="1"/>
            <p:nvPr/>
          </p:nvSpPr>
          <p:spPr>
            <a:xfrm>
              <a:off x="6934199" y="3046333"/>
              <a:ext cx="1093223" cy="44768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35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Roboto Light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8D3C9BC8-636F-44D2-89D9-309EE9AB5960}"/>
                </a:ext>
              </a:extLst>
            </p:cNvPr>
            <p:cNvSpPr/>
            <p:nvPr/>
          </p:nvSpPr>
          <p:spPr>
            <a:xfrm>
              <a:off x="1066800" y="3046333"/>
              <a:ext cx="1066800" cy="500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JM" sz="35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Roboto Light"/>
                  <a:sym typeface="Arial" panose="020B0604020202020204" pitchFamily="34" charset="0"/>
                </a:rPr>
                <a:t>20%</a:t>
              </a:r>
            </a:p>
          </p:txBody>
        </p:sp>
      </p:grpSp>
      <p:sp>
        <p:nvSpPr>
          <p:cNvPr id="36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</p:spTree>
    <p:extLst>
      <p:ext uri="{BB962C8B-B14F-4D97-AF65-F5344CB8AC3E}">
        <p14:creationId xmlns:p14="http://schemas.microsoft.com/office/powerpoint/2010/main" val="20407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13979" r="4468" b="9134"/>
          <a:stretch>
            <a:fillRect/>
          </a:stretch>
        </p:blipFill>
        <p:spPr>
          <a:xfrm>
            <a:off x="7258050" y="1765333"/>
            <a:ext cx="4222750" cy="3688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50" h="5808">
                <a:moveTo>
                  <a:pt x="0" y="0"/>
                </a:moveTo>
                <a:lnTo>
                  <a:pt x="5682" y="0"/>
                </a:lnTo>
                <a:lnTo>
                  <a:pt x="6650" y="968"/>
                </a:lnTo>
                <a:lnTo>
                  <a:pt x="6650" y="5808"/>
                </a:lnTo>
                <a:lnTo>
                  <a:pt x="968" y="5808"/>
                </a:lnTo>
                <a:lnTo>
                  <a:pt x="0" y="48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sp>
        <p:nvSpPr>
          <p:cNvPr id="16385" name="椭圆 2"/>
          <p:cNvSpPr/>
          <p:nvPr/>
        </p:nvSpPr>
        <p:spPr>
          <a:xfrm>
            <a:off x="1042035" y="3129915"/>
            <a:ext cx="760413" cy="760413"/>
          </a:xfrm>
          <a:prstGeom prst="ellipse">
            <a:avLst/>
          </a:prstGeom>
          <a:solidFill>
            <a:srgbClr val="4C8386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386" name="椭圆 3"/>
          <p:cNvSpPr/>
          <p:nvPr/>
        </p:nvSpPr>
        <p:spPr>
          <a:xfrm>
            <a:off x="1042035" y="4509453"/>
            <a:ext cx="760413" cy="758825"/>
          </a:xfrm>
          <a:prstGeom prst="ellipse">
            <a:avLst/>
          </a:prstGeom>
          <a:solidFill>
            <a:srgbClr val="4C8386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387" name="椭圆 4"/>
          <p:cNvSpPr/>
          <p:nvPr/>
        </p:nvSpPr>
        <p:spPr>
          <a:xfrm>
            <a:off x="1042035" y="1697990"/>
            <a:ext cx="760413" cy="758825"/>
          </a:xfrm>
          <a:prstGeom prst="ellipse">
            <a:avLst/>
          </a:prstGeom>
          <a:solidFill>
            <a:srgbClr val="4C8386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388" name="KSO_Shape"/>
          <p:cNvSpPr/>
          <p:nvPr/>
        </p:nvSpPr>
        <p:spPr>
          <a:xfrm>
            <a:off x="1114108" y="1786890"/>
            <a:ext cx="581025" cy="581025"/>
          </a:xfrm>
          <a:custGeom>
            <a:avLst/>
            <a:gdLst/>
            <a:ahLst/>
            <a:cxnLst>
              <a:cxn ang="0">
                <a:pos x="48100" y="28816"/>
              </a:cxn>
              <a:cxn ang="0">
                <a:pos x="46690" y="31567"/>
              </a:cxn>
              <a:cxn ang="0">
                <a:pos x="43909" y="32910"/>
              </a:cxn>
              <a:cxn ang="0">
                <a:pos x="43085" y="47162"/>
              </a:cxn>
              <a:cxn ang="0">
                <a:pos x="42699" y="50844"/>
              </a:cxn>
              <a:cxn ang="0">
                <a:pos x="40318" y="53011"/>
              </a:cxn>
              <a:cxn ang="0">
                <a:pos x="36966" y="53184"/>
              </a:cxn>
              <a:cxn ang="0">
                <a:pos x="34385" y="51256"/>
              </a:cxn>
              <a:cxn ang="0">
                <a:pos x="33560" y="48172"/>
              </a:cxn>
              <a:cxn ang="0">
                <a:pos x="23757" y="43652"/>
              </a:cxn>
              <a:cxn ang="0">
                <a:pos x="19460" y="40116"/>
              </a:cxn>
              <a:cxn ang="0">
                <a:pos x="19659" y="36912"/>
              </a:cxn>
              <a:cxn ang="0">
                <a:pos x="21828" y="34532"/>
              </a:cxn>
              <a:cxn ang="0">
                <a:pos x="25127" y="34040"/>
              </a:cxn>
              <a:cxn ang="0">
                <a:pos x="27894" y="35702"/>
              </a:cxn>
              <a:cxn ang="0">
                <a:pos x="29011" y="38813"/>
              </a:cxn>
              <a:cxn ang="0">
                <a:pos x="40012" y="31700"/>
              </a:cxn>
              <a:cxn ang="0">
                <a:pos x="38416" y="28111"/>
              </a:cxn>
              <a:cxn ang="0">
                <a:pos x="39533" y="25013"/>
              </a:cxn>
              <a:cxn ang="0">
                <a:pos x="42300" y="23352"/>
              </a:cxn>
              <a:cxn ang="0">
                <a:pos x="35614" y="7039"/>
              </a:cxn>
              <a:cxn ang="0">
                <a:pos x="25970" y="8925"/>
              </a:cxn>
              <a:cxn ang="0">
                <a:pos x="17269" y="14092"/>
              </a:cxn>
              <a:cxn ang="0">
                <a:pos x="10733" y="22074"/>
              </a:cxn>
              <a:cxn ang="0">
                <a:pos x="7452" y="31425"/>
              </a:cxn>
              <a:cxn ang="0">
                <a:pos x="7452" y="41213"/>
              </a:cxn>
              <a:cxn ang="0">
                <a:pos x="10733" y="50564"/>
              </a:cxn>
              <a:cxn ang="0">
                <a:pos x="17269" y="58546"/>
              </a:cxn>
              <a:cxn ang="0">
                <a:pos x="25970" y="63712"/>
              </a:cxn>
              <a:cxn ang="0">
                <a:pos x="35614" y="65585"/>
              </a:cxn>
              <a:cxn ang="0">
                <a:pos x="45324" y="64178"/>
              </a:cxn>
              <a:cxn ang="0">
                <a:pos x="54224" y="59489"/>
              </a:cxn>
              <a:cxn ang="0">
                <a:pos x="61171" y="51812"/>
              </a:cxn>
              <a:cxn ang="0">
                <a:pos x="64917" y="42595"/>
              </a:cxn>
              <a:cxn ang="0">
                <a:pos x="65382" y="32819"/>
              </a:cxn>
              <a:cxn ang="0">
                <a:pos x="62579" y="23349"/>
              </a:cxn>
              <a:cxn ang="0">
                <a:pos x="56482" y="15088"/>
              </a:cxn>
              <a:cxn ang="0">
                <a:pos x="47994" y="9457"/>
              </a:cxn>
              <a:cxn ang="0">
                <a:pos x="38416" y="7119"/>
              </a:cxn>
              <a:cxn ang="0">
                <a:pos x="44102" y="850"/>
              </a:cxn>
              <a:cxn ang="0">
                <a:pos x="55539" y="5499"/>
              </a:cxn>
              <a:cxn ang="0">
                <a:pos x="64572" y="13494"/>
              </a:cxn>
              <a:cxn ang="0">
                <a:pos x="69886" y="22446"/>
              </a:cxn>
              <a:cxn ang="0">
                <a:pos x="72409" y="32275"/>
              </a:cxn>
              <a:cxn ang="0">
                <a:pos x="72117" y="42355"/>
              </a:cxn>
              <a:cxn ang="0">
                <a:pos x="69049" y="52051"/>
              </a:cxn>
              <a:cxn ang="0">
                <a:pos x="92521" y="79969"/>
              </a:cxn>
              <a:cxn ang="0">
                <a:pos x="92693" y="86013"/>
              </a:cxn>
              <a:cxn ang="0">
                <a:pos x="87194" y="92189"/>
              </a:cxn>
              <a:cxn ang="0">
                <a:pos x="81283" y="92893"/>
              </a:cxn>
              <a:cxn ang="0">
                <a:pos x="54011" y="68016"/>
              </a:cxn>
              <a:cxn ang="0">
                <a:pos x="44474" y="71682"/>
              </a:cxn>
              <a:cxn ang="0">
                <a:pos x="34431" y="72571"/>
              </a:cxn>
              <a:cxn ang="0">
                <a:pos x="24495" y="70659"/>
              </a:cxn>
              <a:cxn ang="0">
                <a:pos x="15303" y="65944"/>
              </a:cxn>
              <a:cxn ang="0">
                <a:pos x="7027" y="57776"/>
              </a:cxn>
              <a:cxn ang="0">
                <a:pos x="1501" y="46659"/>
              </a:cxn>
              <a:cxn ang="0">
                <a:pos x="40" y="34573"/>
              </a:cxn>
              <a:cxn ang="0">
                <a:pos x="2657" y="22645"/>
              </a:cxn>
              <a:cxn ang="0">
                <a:pos x="9351" y="11994"/>
              </a:cxn>
              <a:cxn ang="0">
                <a:pos x="19434" y="4170"/>
              </a:cxn>
              <a:cxn ang="0">
                <a:pos x="31097" y="385"/>
              </a:cxn>
            </a:cxnLst>
            <a:rect l="0" t="0" r="0" b="0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389" name="KSO_Shape"/>
          <p:cNvSpPr/>
          <p:nvPr/>
        </p:nvSpPr>
        <p:spPr>
          <a:xfrm>
            <a:off x="1149350" y="3231515"/>
            <a:ext cx="546100" cy="557213"/>
          </a:xfrm>
          <a:custGeom>
            <a:avLst/>
            <a:gdLst/>
            <a:ahLst/>
            <a:cxnLst>
              <a:cxn ang="0">
                <a:pos x="5580" y="4137"/>
              </a:cxn>
              <a:cxn ang="0">
                <a:pos x="4809" y="4578"/>
              </a:cxn>
              <a:cxn ang="0">
                <a:pos x="4230" y="5244"/>
              </a:cxn>
              <a:cxn ang="0">
                <a:pos x="3903" y="6077"/>
              </a:cxn>
              <a:cxn ang="0">
                <a:pos x="3880" y="7010"/>
              </a:cxn>
              <a:cxn ang="0">
                <a:pos x="4168" y="7864"/>
              </a:cxn>
              <a:cxn ang="0">
                <a:pos x="4714" y="8556"/>
              </a:cxn>
              <a:cxn ang="0">
                <a:pos x="5461" y="9033"/>
              </a:cxn>
              <a:cxn ang="0">
                <a:pos x="6350" y="9238"/>
              </a:cxn>
              <a:cxn ang="0">
                <a:pos x="7270" y="9122"/>
              </a:cxn>
              <a:cxn ang="0">
                <a:pos x="8064" y="8718"/>
              </a:cxn>
              <a:cxn ang="0">
                <a:pos x="8671" y="8081"/>
              </a:cxn>
              <a:cxn ang="0">
                <a:pos x="9040" y="7266"/>
              </a:cxn>
              <a:cxn ang="0">
                <a:pos x="9108" y="6339"/>
              </a:cxn>
              <a:cxn ang="0">
                <a:pos x="8862" y="5466"/>
              </a:cxn>
              <a:cxn ang="0">
                <a:pos x="8350" y="4748"/>
              </a:cxn>
              <a:cxn ang="0">
                <a:pos x="7629" y="4236"/>
              </a:cxn>
              <a:cxn ang="0">
                <a:pos x="6756" y="3991"/>
              </a:cxn>
              <a:cxn ang="0">
                <a:pos x="7167" y="26"/>
              </a:cxn>
              <a:cxn ang="0">
                <a:pos x="7366" y="326"/>
              </a:cxn>
              <a:cxn ang="0">
                <a:pos x="8572" y="1773"/>
              </a:cxn>
              <a:cxn ang="0">
                <a:pos x="9688" y="879"/>
              </a:cxn>
              <a:cxn ang="0">
                <a:pos x="10876" y="1630"/>
              </a:cxn>
              <a:cxn ang="0">
                <a:pos x="10909" y="2028"/>
              </a:cxn>
              <a:cxn ang="0">
                <a:pos x="10969" y="3835"/>
              </a:cxn>
              <a:cxn ang="0">
                <a:pos x="12423" y="3841"/>
              </a:cxn>
              <a:cxn ang="0">
                <a:pos x="12967" y="5140"/>
              </a:cxn>
              <a:cxn ang="0">
                <a:pos x="12778" y="5490"/>
              </a:cxn>
              <a:cxn ang="0">
                <a:pos x="11753" y="6902"/>
              </a:cxn>
              <a:cxn ang="0">
                <a:pos x="12921" y="7852"/>
              </a:cxn>
              <a:cxn ang="0">
                <a:pos x="12602" y="9207"/>
              </a:cxn>
              <a:cxn ang="0">
                <a:pos x="12251" y="9397"/>
              </a:cxn>
              <a:cxn ang="0">
                <a:pos x="10635" y="9857"/>
              </a:cxn>
              <a:cxn ang="0">
                <a:pos x="10961" y="11357"/>
              </a:cxn>
              <a:cxn ang="0">
                <a:pos x="9918" y="12289"/>
              </a:cxn>
              <a:cxn ang="0">
                <a:pos x="9520" y="12257"/>
              </a:cxn>
              <a:cxn ang="0">
                <a:pos x="8031" y="11643"/>
              </a:cxn>
              <a:cxn ang="0">
                <a:pos x="7340" y="13019"/>
              </a:cxn>
              <a:cxn ang="0">
                <a:pos x="5933" y="13217"/>
              </a:cxn>
              <a:cxn ang="0">
                <a:pos x="5621" y="12989"/>
              </a:cxn>
              <a:cxn ang="0">
                <a:pos x="4851" y="11614"/>
              </a:cxn>
              <a:cxn ang="0">
                <a:pos x="3427" y="12279"/>
              </a:cxn>
              <a:cxn ang="0">
                <a:pos x="3040" y="12279"/>
              </a:cxn>
              <a:cxn ang="0">
                <a:pos x="2015" y="11326"/>
              </a:cxn>
              <a:cxn ang="0">
                <a:pos x="2338" y="9857"/>
              </a:cxn>
              <a:cxn ang="0">
                <a:pos x="721" y="9397"/>
              </a:cxn>
              <a:cxn ang="0">
                <a:pos x="371" y="9207"/>
              </a:cxn>
              <a:cxn ang="0">
                <a:pos x="51" y="7852"/>
              </a:cxn>
              <a:cxn ang="0">
                <a:pos x="1226" y="6998"/>
              </a:cxn>
              <a:cxn ang="0">
                <a:pos x="210" y="5497"/>
              </a:cxn>
              <a:cxn ang="0">
                <a:pos x="2" y="5156"/>
              </a:cxn>
              <a:cxn ang="0">
                <a:pos x="493" y="3868"/>
              </a:cxn>
              <a:cxn ang="0">
                <a:pos x="1905" y="4002"/>
              </a:cxn>
              <a:cxn ang="0">
                <a:pos x="2719" y="2926"/>
              </a:cxn>
              <a:cxn ang="0">
                <a:pos x="2045" y="1709"/>
              </a:cxn>
              <a:cxn ang="0">
                <a:pos x="3158" y="885"/>
              </a:cxn>
              <a:cxn ang="0">
                <a:pos x="3496" y="1010"/>
              </a:cxn>
              <a:cxn ang="0">
                <a:pos x="5317" y="1477"/>
              </a:cxn>
              <a:cxn ang="0">
                <a:pos x="5703" y="96"/>
              </a:cxn>
            </a:cxnLst>
            <a:rect l="0" t="0" r="0" b="0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390" name="KSO_Shape"/>
          <p:cNvSpPr/>
          <p:nvPr/>
        </p:nvSpPr>
        <p:spPr>
          <a:xfrm>
            <a:off x="1240473" y="4586605"/>
            <a:ext cx="363537" cy="604838"/>
          </a:xfrm>
          <a:custGeom>
            <a:avLst/>
            <a:gdLst/>
            <a:ahLst/>
            <a:cxnLst>
              <a:cxn ang="0">
                <a:pos x="7792" y="28805"/>
              </a:cxn>
              <a:cxn ang="0">
                <a:pos x="7792" y="29594"/>
              </a:cxn>
              <a:cxn ang="0">
                <a:pos x="12553" y="29594"/>
              </a:cxn>
              <a:cxn ang="0">
                <a:pos x="12553" y="28805"/>
              </a:cxn>
              <a:cxn ang="0">
                <a:pos x="7792" y="26702"/>
              </a:cxn>
              <a:cxn ang="0">
                <a:pos x="7792" y="27491"/>
              </a:cxn>
              <a:cxn ang="0">
                <a:pos x="12553" y="27491"/>
              </a:cxn>
              <a:cxn ang="0">
                <a:pos x="12553" y="26702"/>
              </a:cxn>
              <a:cxn ang="0">
                <a:pos x="5821" y="24731"/>
              </a:cxn>
              <a:cxn ang="0">
                <a:pos x="14525" y="24731"/>
              </a:cxn>
              <a:cxn ang="0">
                <a:pos x="15745" y="25892"/>
              </a:cxn>
              <a:cxn ang="0">
                <a:pos x="14525" y="27053"/>
              </a:cxn>
              <a:cxn ang="0">
                <a:pos x="15745" y="28214"/>
              </a:cxn>
              <a:cxn ang="0">
                <a:pos x="14525" y="29374"/>
              </a:cxn>
              <a:cxn ang="0">
                <a:pos x="15745" y="30535"/>
              </a:cxn>
              <a:cxn ang="0">
                <a:pos x="14525" y="31696"/>
              </a:cxn>
              <a:cxn ang="0">
                <a:pos x="12552" y="31696"/>
              </a:cxn>
              <a:cxn ang="0">
                <a:pos x="12410" y="32400"/>
              </a:cxn>
              <a:cxn ang="0">
                <a:pos x="10173" y="33878"/>
              </a:cxn>
              <a:cxn ang="0">
                <a:pos x="7936" y="32400"/>
              </a:cxn>
              <a:cxn ang="0">
                <a:pos x="7793" y="31696"/>
              </a:cxn>
              <a:cxn ang="0">
                <a:pos x="5821" y="31696"/>
              </a:cxn>
              <a:cxn ang="0">
                <a:pos x="4600" y="30535"/>
              </a:cxn>
              <a:cxn ang="0">
                <a:pos x="5821" y="29374"/>
              </a:cxn>
              <a:cxn ang="0">
                <a:pos x="4600" y="28214"/>
              </a:cxn>
              <a:cxn ang="0">
                <a:pos x="5821" y="27053"/>
              </a:cxn>
              <a:cxn ang="0">
                <a:pos x="4600" y="25892"/>
              </a:cxn>
              <a:cxn ang="0">
                <a:pos x="5821" y="24731"/>
              </a:cxn>
              <a:cxn ang="0">
                <a:pos x="10173" y="0"/>
              </a:cxn>
              <a:cxn ang="0">
                <a:pos x="20345" y="10212"/>
              </a:cxn>
              <a:cxn ang="0">
                <a:pos x="20139" y="12270"/>
              </a:cxn>
              <a:cxn ang="0">
                <a:pos x="19750" y="13529"/>
              </a:cxn>
              <a:cxn ang="0">
                <a:pos x="19753" y="13529"/>
              </a:cxn>
              <a:cxn ang="0">
                <a:pos x="15100" y="24178"/>
              </a:cxn>
              <a:cxn ang="0">
                <a:pos x="5246" y="24178"/>
              </a:cxn>
              <a:cxn ang="0">
                <a:pos x="593" y="13529"/>
              </a:cxn>
              <a:cxn ang="0">
                <a:pos x="596" y="13529"/>
              </a:cxn>
              <a:cxn ang="0">
                <a:pos x="207" y="12270"/>
              </a:cxn>
              <a:cxn ang="0">
                <a:pos x="0" y="10212"/>
              </a:cxn>
              <a:cxn ang="0">
                <a:pos x="10173" y="0"/>
              </a:cxn>
            </a:cxnLst>
            <a:rect l="0" t="0" r="0" b="0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lnTo>
                  <a:pt x="588566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lnTo>
                  <a:pt x="588566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391" name="矩形 9"/>
          <p:cNvSpPr/>
          <p:nvPr/>
        </p:nvSpPr>
        <p:spPr>
          <a:xfrm>
            <a:off x="2264410" y="2059940"/>
            <a:ext cx="453548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16392" name="TextBox 4"/>
          <p:cNvSpPr/>
          <p:nvPr/>
        </p:nvSpPr>
        <p:spPr>
          <a:xfrm>
            <a:off x="2202498" y="1551940"/>
            <a:ext cx="2356250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16393" name="矩形 11"/>
          <p:cNvSpPr/>
          <p:nvPr/>
        </p:nvSpPr>
        <p:spPr>
          <a:xfrm>
            <a:off x="2264410" y="3514090"/>
            <a:ext cx="453548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16394" name="TextBox 4"/>
          <p:cNvSpPr/>
          <p:nvPr/>
        </p:nvSpPr>
        <p:spPr>
          <a:xfrm>
            <a:off x="2202498" y="3002915"/>
            <a:ext cx="2356250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16395" name="矩形 13"/>
          <p:cNvSpPr/>
          <p:nvPr/>
        </p:nvSpPr>
        <p:spPr>
          <a:xfrm>
            <a:off x="2264410" y="4942840"/>
            <a:ext cx="453548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16396" name="TextBox 4"/>
          <p:cNvSpPr/>
          <p:nvPr/>
        </p:nvSpPr>
        <p:spPr>
          <a:xfrm>
            <a:off x="2202498" y="4434840"/>
            <a:ext cx="2356250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title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6823C0BB-35BA-47BD-BFF2-EF0DB49AF871}"/>
              </a:ext>
            </a:extLst>
          </p:cNvPr>
          <p:cNvGrpSpPr/>
          <p:nvPr/>
        </p:nvGrpSpPr>
        <p:grpSpPr>
          <a:xfrm>
            <a:off x="5540326" y="2649015"/>
            <a:ext cx="5418720" cy="2802860"/>
            <a:chOff x="1144581" y="2749502"/>
            <a:chExt cx="6286265" cy="2239681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B4AE9168-7A2F-44DF-A9DE-723778DB6600}"/>
                </a:ext>
              </a:extLst>
            </p:cNvPr>
            <p:cNvGrpSpPr/>
            <p:nvPr/>
          </p:nvGrpSpPr>
          <p:grpSpPr>
            <a:xfrm>
              <a:off x="1144581" y="2793973"/>
              <a:ext cx="3039838" cy="856010"/>
              <a:chOff x="4047817" y="1272381"/>
              <a:chExt cx="2252375" cy="634262"/>
            </a:xfrm>
          </p:grpSpPr>
          <p:sp>
            <p:nvSpPr>
              <p:cNvPr id="65" name="Rounded Rectangle 72">
                <a:extLst>
                  <a:ext uri="{FF2B5EF4-FFF2-40B4-BE49-F238E27FC236}">
                    <a16:creationId xmlns:a16="http://schemas.microsoft.com/office/drawing/2014/main" id="{61819ACE-2FAD-4DB9-9E34-8D3789B74C32}"/>
                  </a:ext>
                </a:extLst>
              </p:cNvPr>
              <p:cNvSpPr/>
              <p:nvPr/>
            </p:nvSpPr>
            <p:spPr>
              <a:xfrm>
                <a:off x="4064000" y="1272381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53A9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The title content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8">
                <a:extLst>
                  <a:ext uri="{FF2B5EF4-FFF2-40B4-BE49-F238E27FC236}">
                    <a16:creationId xmlns:a16="http://schemas.microsoft.com/office/drawing/2014/main" id="{C12F26EC-9518-4969-B9AE-B38A5CC4C0E8}"/>
                  </a:ext>
                </a:extLst>
              </p:cNvPr>
              <p:cNvSpPr txBox="1"/>
              <p:nvPr/>
            </p:nvSpPr>
            <p:spPr>
              <a:xfrm>
                <a:off x="4047817" y="1647031"/>
                <a:ext cx="2252375" cy="259612"/>
              </a:xfrm>
              <a:prstGeom prst="rect">
                <a:avLst/>
              </a:prstGeom>
              <a:noFill/>
            </p:spPr>
            <p:txBody>
              <a:bodyPr wrap="square" lIns="68564" tIns="34282" rIns="68564" bIns="3428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Enter your text here, or copy your text and paste it here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E1DF513C-1323-4980-B9C3-69FB4DCE2A35}"/>
                </a:ext>
              </a:extLst>
            </p:cNvPr>
            <p:cNvGrpSpPr/>
            <p:nvPr/>
          </p:nvGrpSpPr>
          <p:grpSpPr>
            <a:xfrm>
              <a:off x="4368773" y="2749502"/>
              <a:ext cx="3039838" cy="856010"/>
              <a:chOff x="6436790" y="1239430"/>
              <a:chExt cx="2252375" cy="634262"/>
            </a:xfrm>
          </p:grpSpPr>
          <p:sp>
            <p:nvSpPr>
              <p:cNvPr id="63" name="Rounded Rectangle 72">
                <a:extLst>
                  <a:ext uri="{FF2B5EF4-FFF2-40B4-BE49-F238E27FC236}">
                    <a16:creationId xmlns:a16="http://schemas.microsoft.com/office/drawing/2014/main" id="{3E74F2F1-3171-4E79-966D-22AB4A00DEB6}"/>
                  </a:ext>
                </a:extLst>
              </p:cNvPr>
              <p:cNvSpPr/>
              <p:nvPr/>
            </p:nvSpPr>
            <p:spPr>
              <a:xfrm>
                <a:off x="6452973" y="1239430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53A9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The title content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4" name="文本框 8">
                <a:extLst>
                  <a:ext uri="{FF2B5EF4-FFF2-40B4-BE49-F238E27FC236}">
                    <a16:creationId xmlns:a16="http://schemas.microsoft.com/office/drawing/2014/main" id="{5E1293ED-6FCF-4C58-9ABB-B75AB46C6153}"/>
                  </a:ext>
                </a:extLst>
              </p:cNvPr>
              <p:cNvSpPr txBox="1"/>
              <p:nvPr/>
            </p:nvSpPr>
            <p:spPr>
              <a:xfrm>
                <a:off x="6436790" y="1614080"/>
                <a:ext cx="2252375" cy="259612"/>
              </a:xfrm>
              <a:prstGeom prst="rect">
                <a:avLst/>
              </a:prstGeom>
              <a:noFill/>
            </p:spPr>
            <p:txBody>
              <a:bodyPr wrap="square" lIns="68564" tIns="34282" rIns="68564" bIns="3428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Enter your text here, or copy your text and paste it here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32C1F1FA-035E-450F-8994-E1623116FDF3}"/>
                </a:ext>
              </a:extLst>
            </p:cNvPr>
            <p:cNvGrpSpPr/>
            <p:nvPr/>
          </p:nvGrpSpPr>
          <p:grpSpPr>
            <a:xfrm>
              <a:off x="1166815" y="4133191"/>
              <a:ext cx="3039838" cy="855992"/>
              <a:chOff x="4064292" y="2264668"/>
              <a:chExt cx="2252375" cy="634246"/>
            </a:xfrm>
          </p:grpSpPr>
          <p:sp>
            <p:nvSpPr>
              <p:cNvPr id="61" name="Rounded Rectangle 72">
                <a:extLst>
                  <a:ext uri="{FF2B5EF4-FFF2-40B4-BE49-F238E27FC236}">
                    <a16:creationId xmlns:a16="http://schemas.microsoft.com/office/drawing/2014/main" id="{0587F204-E429-4649-9E46-43241D6C1C18}"/>
                  </a:ext>
                </a:extLst>
              </p:cNvPr>
              <p:cNvSpPr/>
              <p:nvPr/>
            </p:nvSpPr>
            <p:spPr>
              <a:xfrm>
                <a:off x="4080475" y="2264668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53A9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The title content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2" name="文本框 8">
                <a:extLst>
                  <a:ext uri="{FF2B5EF4-FFF2-40B4-BE49-F238E27FC236}">
                    <a16:creationId xmlns:a16="http://schemas.microsoft.com/office/drawing/2014/main" id="{A7D44469-3E62-4DF0-B250-8B96EBFC4AAA}"/>
                  </a:ext>
                </a:extLst>
              </p:cNvPr>
              <p:cNvSpPr txBox="1"/>
              <p:nvPr/>
            </p:nvSpPr>
            <p:spPr>
              <a:xfrm>
                <a:off x="4064292" y="2639303"/>
                <a:ext cx="2252375" cy="259611"/>
              </a:xfrm>
              <a:prstGeom prst="rect">
                <a:avLst/>
              </a:prstGeom>
              <a:noFill/>
            </p:spPr>
            <p:txBody>
              <a:bodyPr wrap="square" lIns="68564" tIns="34282" rIns="68564" bIns="3428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Enter your text here, or copy your text and paste it here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BE158994-26F4-48AE-A92F-A2776EA0ABF5}"/>
                </a:ext>
              </a:extLst>
            </p:cNvPr>
            <p:cNvGrpSpPr/>
            <p:nvPr/>
          </p:nvGrpSpPr>
          <p:grpSpPr>
            <a:xfrm>
              <a:off x="4391008" y="4088693"/>
              <a:ext cx="3039838" cy="856012"/>
              <a:chOff x="6453265" y="2231708"/>
              <a:chExt cx="2252375" cy="634264"/>
            </a:xfrm>
          </p:grpSpPr>
          <p:sp>
            <p:nvSpPr>
              <p:cNvPr id="59" name="Rounded Rectangle 72">
                <a:extLst>
                  <a:ext uri="{FF2B5EF4-FFF2-40B4-BE49-F238E27FC236}">
                    <a16:creationId xmlns:a16="http://schemas.microsoft.com/office/drawing/2014/main" id="{7BE4B77C-2807-4F6C-81D6-D4AE0B22711A}"/>
                  </a:ext>
                </a:extLst>
              </p:cNvPr>
              <p:cNvSpPr/>
              <p:nvPr/>
            </p:nvSpPr>
            <p:spPr>
              <a:xfrm>
                <a:off x="6469448" y="2231708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53A9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The title content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0" name="文本框 16">
                <a:extLst>
                  <a:ext uri="{FF2B5EF4-FFF2-40B4-BE49-F238E27FC236}">
                    <a16:creationId xmlns:a16="http://schemas.microsoft.com/office/drawing/2014/main" id="{D6BDBBAD-96DA-4752-A04E-F0FCD2F1FA80}"/>
                  </a:ext>
                </a:extLst>
              </p:cNvPr>
              <p:cNvSpPr txBox="1"/>
              <p:nvPr/>
            </p:nvSpPr>
            <p:spPr>
              <a:xfrm>
                <a:off x="6453265" y="2606360"/>
                <a:ext cx="2252375" cy="259612"/>
              </a:xfrm>
              <a:prstGeom prst="rect">
                <a:avLst/>
              </a:prstGeom>
              <a:noFill/>
            </p:spPr>
            <p:txBody>
              <a:bodyPr wrap="square" lIns="68564" tIns="34282" rIns="68564" bIns="3428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Enter your text here, or copy your text and paste it here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7" name="Group 70">
            <a:extLst>
              <a:ext uri="{FF2B5EF4-FFF2-40B4-BE49-F238E27FC236}">
                <a16:creationId xmlns:a16="http://schemas.microsoft.com/office/drawing/2014/main" id="{A14A9E64-2D3B-4EEC-A69F-4C596C5D1B24}"/>
              </a:ext>
            </a:extLst>
          </p:cNvPr>
          <p:cNvGrpSpPr/>
          <p:nvPr/>
        </p:nvGrpSpPr>
        <p:grpSpPr>
          <a:xfrm>
            <a:off x="1196972" y="1725285"/>
            <a:ext cx="3780753" cy="4127477"/>
            <a:chOff x="1796054" y="1153584"/>
            <a:chExt cx="8882395" cy="9696980"/>
          </a:xfrm>
          <a:solidFill>
            <a:srgbClr val="53A9B1"/>
          </a:solidFill>
        </p:grpSpPr>
        <p:sp>
          <p:nvSpPr>
            <p:cNvPr id="68" name="Freeform 1">
              <a:extLst>
                <a:ext uri="{FF2B5EF4-FFF2-40B4-BE49-F238E27FC236}">
                  <a16:creationId xmlns:a16="http://schemas.microsoft.com/office/drawing/2014/main" id="{C997A320-6D52-4F6F-AAC5-59FFC6C91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176" y="4590522"/>
              <a:ext cx="3086884" cy="2000250"/>
            </a:xfrm>
            <a:custGeom>
              <a:avLst/>
              <a:gdLst>
                <a:gd name="T0" fmla="*/ 5072 w 5147"/>
                <a:gd name="T1" fmla="*/ 1282 h 3334"/>
                <a:gd name="T2" fmla="*/ 5072 w 5147"/>
                <a:gd name="T3" fmla="*/ 1282 h 3334"/>
                <a:gd name="T4" fmla="*/ 4890 w 5147"/>
                <a:gd name="T5" fmla="*/ 1228 h 3334"/>
                <a:gd name="T6" fmla="*/ 4743 w 5147"/>
                <a:gd name="T7" fmla="*/ 1282 h 3334"/>
                <a:gd name="T8" fmla="*/ 4560 w 5147"/>
                <a:gd name="T9" fmla="*/ 1374 h 3334"/>
                <a:gd name="T10" fmla="*/ 4285 w 5147"/>
                <a:gd name="T11" fmla="*/ 1374 h 3334"/>
                <a:gd name="T12" fmla="*/ 4285 w 5147"/>
                <a:gd name="T13" fmla="*/ 476 h 3334"/>
                <a:gd name="T14" fmla="*/ 4203 w 5147"/>
                <a:gd name="T15" fmla="*/ 540 h 3334"/>
                <a:gd name="T16" fmla="*/ 4185 w 5147"/>
                <a:gd name="T17" fmla="*/ 632 h 3334"/>
                <a:gd name="T18" fmla="*/ 4056 w 5147"/>
                <a:gd name="T19" fmla="*/ 861 h 3334"/>
                <a:gd name="T20" fmla="*/ 3791 w 5147"/>
                <a:gd name="T21" fmla="*/ 989 h 3334"/>
                <a:gd name="T22" fmla="*/ 3471 w 5147"/>
                <a:gd name="T23" fmla="*/ 843 h 3334"/>
                <a:gd name="T24" fmla="*/ 3361 w 5147"/>
                <a:gd name="T25" fmla="*/ 513 h 3334"/>
                <a:gd name="T26" fmla="*/ 3507 w 5147"/>
                <a:gd name="T27" fmla="*/ 257 h 3334"/>
                <a:gd name="T28" fmla="*/ 3763 w 5147"/>
                <a:gd name="T29" fmla="*/ 156 h 3334"/>
                <a:gd name="T30" fmla="*/ 3873 w 5147"/>
                <a:gd name="T31" fmla="*/ 147 h 3334"/>
                <a:gd name="T32" fmla="*/ 3965 w 5147"/>
                <a:gd name="T33" fmla="*/ 64 h 3334"/>
                <a:gd name="T34" fmla="*/ 3919 w 5147"/>
                <a:gd name="T35" fmla="*/ 0 h 3334"/>
                <a:gd name="T36" fmla="*/ 2133 w 5147"/>
                <a:gd name="T37" fmla="*/ 439 h 3334"/>
                <a:gd name="T38" fmla="*/ 1557 w 5147"/>
                <a:gd name="T39" fmla="*/ 770 h 3334"/>
                <a:gd name="T40" fmla="*/ 348 w 5147"/>
                <a:gd name="T41" fmla="*/ 138 h 3334"/>
                <a:gd name="T42" fmla="*/ 284 w 5147"/>
                <a:gd name="T43" fmla="*/ 165 h 3334"/>
                <a:gd name="T44" fmla="*/ 247 w 5147"/>
                <a:gd name="T45" fmla="*/ 779 h 3334"/>
                <a:gd name="T46" fmla="*/ 605 w 5147"/>
                <a:gd name="T47" fmla="*/ 1538 h 3334"/>
                <a:gd name="T48" fmla="*/ 0 w 5147"/>
                <a:gd name="T49" fmla="*/ 2426 h 3334"/>
                <a:gd name="T50" fmla="*/ 376 w 5147"/>
                <a:gd name="T51" fmla="*/ 2426 h 3334"/>
                <a:gd name="T52" fmla="*/ 376 w 5147"/>
                <a:gd name="T53" fmla="*/ 2738 h 3334"/>
                <a:gd name="T54" fmla="*/ 376 w 5147"/>
                <a:gd name="T55" fmla="*/ 2747 h 3334"/>
                <a:gd name="T56" fmla="*/ 275 w 5147"/>
                <a:gd name="T57" fmla="*/ 2921 h 3334"/>
                <a:gd name="T58" fmla="*/ 210 w 5147"/>
                <a:gd name="T59" fmla="*/ 3077 h 3334"/>
                <a:gd name="T60" fmla="*/ 266 w 5147"/>
                <a:gd name="T61" fmla="*/ 3251 h 3334"/>
                <a:gd name="T62" fmla="*/ 467 w 5147"/>
                <a:gd name="T63" fmla="*/ 3333 h 3334"/>
                <a:gd name="T64" fmla="*/ 659 w 5147"/>
                <a:gd name="T65" fmla="*/ 3260 h 3334"/>
                <a:gd name="T66" fmla="*/ 714 w 5147"/>
                <a:gd name="T67" fmla="*/ 3077 h 3334"/>
                <a:gd name="T68" fmla="*/ 650 w 5147"/>
                <a:gd name="T69" fmla="*/ 2930 h 3334"/>
                <a:gd name="T70" fmla="*/ 568 w 5147"/>
                <a:gd name="T71" fmla="*/ 2747 h 3334"/>
                <a:gd name="T72" fmla="*/ 568 w 5147"/>
                <a:gd name="T73" fmla="*/ 2426 h 3334"/>
                <a:gd name="T74" fmla="*/ 2546 w 5147"/>
                <a:gd name="T75" fmla="*/ 2426 h 3334"/>
                <a:gd name="T76" fmla="*/ 2546 w 5147"/>
                <a:gd name="T77" fmla="*/ 2399 h 3334"/>
                <a:gd name="T78" fmla="*/ 2482 w 5147"/>
                <a:gd name="T79" fmla="*/ 2308 h 3334"/>
                <a:gd name="T80" fmla="*/ 2381 w 5147"/>
                <a:gd name="T81" fmla="*/ 2051 h 3334"/>
                <a:gd name="T82" fmla="*/ 2473 w 5147"/>
                <a:gd name="T83" fmla="*/ 1768 h 3334"/>
                <a:gd name="T84" fmla="*/ 2793 w 5147"/>
                <a:gd name="T85" fmla="*/ 1630 h 3334"/>
                <a:gd name="T86" fmla="*/ 3122 w 5147"/>
                <a:gd name="T87" fmla="*/ 1768 h 3334"/>
                <a:gd name="T88" fmla="*/ 3205 w 5147"/>
                <a:gd name="T89" fmla="*/ 2051 h 3334"/>
                <a:gd name="T90" fmla="*/ 3113 w 5147"/>
                <a:gd name="T91" fmla="*/ 2299 h 3334"/>
                <a:gd name="T92" fmla="*/ 3058 w 5147"/>
                <a:gd name="T93" fmla="*/ 2381 h 3334"/>
                <a:gd name="T94" fmla="*/ 3058 w 5147"/>
                <a:gd name="T95" fmla="*/ 2426 h 3334"/>
                <a:gd name="T96" fmla="*/ 4285 w 5147"/>
                <a:gd name="T97" fmla="*/ 2426 h 3334"/>
                <a:gd name="T98" fmla="*/ 4285 w 5147"/>
                <a:gd name="T99" fmla="*/ 1557 h 3334"/>
                <a:gd name="T100" fmla="*/ 4551 w 5147"/>
                <a:gd name="T101" fmla="*/ 1557 h 3334"/>
                <a:gd name="T102" fmla="*/ 4560 w 5147"/>
                <a:gd name="T103" fmla="*/ 1557 h 3334"/>
                <a:gd name="T104" fmla="*/ 4743 w 5147"/>
                <a:gd name="T105" fmla="*/ 1658 h 3334"/>
                <a:gd name="T106" fmla="*/ 4890 w 5147"/>
                <a:gd name="T107" fmla="*/ 1722 h 3334"/>
                <a:gd name="T108" fmla="*/ 5072 w 5147"/>
                <a:gd name="T109" fmla="*/ 1676 h 3334"/>
                <a:gd name="T110" fmla="*/ 5146 w 5147"/>
                <a:gd name="T111" fmla="*/ 1474 h 3334"/>
                <a:gd name="T112" fmla="*/ 5072 w 5147"/>
                <a:gd name="T113" fmla="*/ 1282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47" h="3334">
                  <a:moveTo>
                    <a:pt x="5072" y="1282"/>
                  </a:moveTo>
                  <a:lnTo>
                    <a:pt x="5072" y="1282"/>
                  </a:lnTo>
                  <a:cubicBezTo>
                    <a:pt x="5027" y="1246"/>
                    <a:pt x="4963" y="1228"/>
                    <a:pt x="4890" y="1228"/>
                  </a:cubicBezTo>
                  <a:cubicBezTo>
                    <a:pt x="4835" y="1228"/>
                    <a:pt x="4789" y="1255"/>
                    <a:pt x="4743" y="1282"/>
                  </a:cubicBezTo>
                  <a:cubicBezTo>
                    <a:pt x="4697" y="1319"/>
                    <a:pt x="4642" y="1374"/>
                    <a:pt x="4560" y="1374"/>
                  </a:cubicBezTo>
                  <a:cubicBezTo>
                    <a:pt x="4285" y="1374"/>
                    <a:pt x="4285" y="1374"/>
                    <a:pt x="4285" y="1374"/>
                  </a:cubicBezTo>
                  <a:cubicBezTo>
                    <a:pt x="4285" y="476"/>
                    <a:pt x="4285" y="476"/>
                    <a:pt x="4285" y="476"/>
                  </a:cubicBezTo>
                  <a:cubicBezTo>
                    <a:pt x="4203" y="540"/>
                    <a:pt x="4203" y="540"/>
                    <a:pt x="4203" y="540"/>
                  </a:cubicBezTo>
                  <a:cubicBezTo>
                    <a:pt x="4194" y="550"/>
                    <a:pt x="4194" y="559"/>
                    <a:pt x="4185" y="632"/>
                  </a:cubicBezTo>
                  <a:cubicBezTo>
                    <a:pt x="4166" y="696"/>
                    <a:pt x="4138" y="797"/>
                    <a:pt x="4056" y="861"/>
                  </a:cubicBezTo>
                  <a:cubicBezTo>
                    <a:pt x="3993" y="925"/>
                    <a:pt x="3901" y="980"/>
                    <a:pt x="3791" y="989"/>
                  </a:cubicBezTo>
                  <a:cubicBezTo>
                    <a:pt x="3690" y="998"/>
                    <a:pt x="3562" y="943"/>
                    <a:pt x="3471" y="843"/>
                  </a:cubicBezTo>
                  <a:cubicBezTo>
                    <a:pt x="3379" y="733"/>
                    <a:pt x="3342" y="614"/>
                    <a:pt x="3361" y="513"/>
                  </a:cubicBezTo>
                  <a:cubicBezTo>
                    <a:pt x="3370" y="403"/>
                    <a:pt x="3434" y="321"/>
                    <a:pt x="3507" y="257"/>
                  </a:cubicBezTo>
                  <a:cubicBezTo>
                    <a:pt x="3589" y="184"/>
                    <a:pt x="3690" y="165"/>
                    <a:pt x="3763" y="156"/>
                  </a:cubicBezTo>
                  <a:cubicBezTo>
                    <a:pt x="3846" y="156"/>
                    <a:pt x="3864" y="156"/>
                    <a:pt x="3873" y="147"/>
                  </a:cubicBezTo>
                  <a:cubicBezTo>
                    <a:pt x="3965" y="64"/>
                    <a:pt x="3965" y="64"/>
                    <a:pt x="3965" y="64"/>
                  </a:cubicBezTo>
                  <a:cubicBezTo>
                    <a:pt x="3947" y="46"/>
                    <a:pt x="3929" y="19"/>
                    <a:pt x="3919" y="0"/>
                  </a:cubicBezTo>
                  <a:cubicBezTo>
                    <a:pt x="3077" y="73"/>
                    <a:pt x="2408" y="248"/>
                    <a:pt x="2133" y="439"/>
                  </a:cubicBezTo>
                  <a:cubicBezTo>
                    <a:pt x="1951" y="559"/>
                    <a:pt x="1740" y="651"/>
                    <a:pt x="1557" y="770"/>
                  </a:cubicBezTo>
                  <a:cubicBezTo>
                    <a:pt x="1199" y="294"/>
                    <a:pt x="568" y="110"/>
                    <a:pt x="348" y="138"/>
                  </a:cubicBezTo>
                  <a:cubicBezTo>
                    <a:pt x="321" y="147"/>
                    <a:pt x="293" y="147"/>
                    <a:pt x="284" y="165"/>
                  </a:cubicBezTo>
                  <a:cubicBezTo>
                    <a:pt x="174" y="348"/>
                    <a:pt x="156" y="586"/>
                    <a:pt x="247" y="779"/>
                  </a:cubicBezTo>
                  <a:cubicBezTo>
                    <a:pt x="605" y="1538"/>
                    <a:pt x="605" y="1538"/>
                    <a:pt x="605" y="1538"/>
                  </a:cubicBezTo>
                  <a:cubicBezTo>
                    <a:pt x="376" y="1768"/>
                    <a:pt x="174" y="2088"/>
                    <a:pt x="0" y="2426"/>
                  </a:cubicBezTo>
                  <a:cubicBezTo>
                    <a:pt x="376" y="2426"/>
                    <a:pt x="376" y="2426"/>
                    <a:pt x="376" y="2426"/>
                  </a:cubicBezTo>
                  <a:cubicBezTo>
                    <a:pt x="376" y="2738"/>
                    <a:pt x="376" y="2738"/>
                    <a:pt x="376" y="2738"/>
                  </a:cubicBezTo>
                  <a:cubicBezTo>
                    <a:pt x="376" y="2738"/>
                    <a:pt x="376" y="2738"/>
                    <a:pt x="376" y="2747"/>
                  </a:cubicBezTo>
                  <a:cubicBezTo>
                    <a:pt x="376" y="2830"/>
                    <a:pt x="321" y="2875"/>
                    <a:pt x="275" y="2921"/>
                  </a:cubicBezTo>
                  <a:cubicBezTo>
                    <a:pt x="238" y="2976"/>
                    <a:pt x="210" y="3012"/>
                    <a:pt x="210" y="3077"/>
                  </a:cubicBezTo>
                  <a:cubicBezTo>
                    <a:pt x="210" y="3150"/>
                    <a:pt x="229" y="3214"/>
                    <a:pt x="266" y="3251"/>
                  </a:cubicBezTo>
                  <a:cubicBezTo>
                    <a:pt x="302" y="3297"/>
                    <a:pt x="357" y="3324"/>
                    <a:pt x="467" y="3333"/>
                  </a:cubicBezTo>
                  <a:cubicBezTo>
                    <a:pt x="568" y="3333"/>
                    <a:pt x="623" y="3306"/>
                    <a:pt x="659" y="3260"/>
                  </a:cubicBezTo>
                  <a:cubicBezTo>
                    <a:pt x="696" y="3214"/>
                    <a:pt x="714" y="3141"/>
                    <a:pt x="714" y="3077"/>
                  </a:cubicBezTo>
                  <a:cubicBezTo>
                    <a:pt x="714" y="3012"/>
                    <a:pt x="687" y="2976"/>
                    <a:pt x="650" y="2930"/>
                  </a:cubicBezTo>
                  <a:cubicBezTo>
                    <a:pt x="614" y="2875"/>
                    <a:pt x="568" y="2830"/>
                    <a:pt x="568" y="2747"/>
                  </a:cubicBezTo>
                  <a:cubicBezTo>
                    <a:pt x="568" y="2426"/>
                    <a:pt x="568" y="2426"/>
                    <a:pt x="568" y="2426"/>
                  </a:cubicBezTo>
                  <a:cubicBezTo>
                    <a:pt x="2546" y="2426"/>
                    <a:pt x="2546" y="2426"/>
                    <a:pt x="2546" y="2426"/>
                  </a:cubicBezTo>
                  <a:cubicBezTo>
                    <a:pt x="2546" y="2399"/>
                    <a:pt x="2546" y="2399"/>
                    <a:pt x="2546" y="2399"/>
                  </a:cubicBezTo>
                  <a:cubicBezTo>
                    <a:pt x="2546" y="2381"/>
                    <a:pt x="2537" y="2372"/>
                    <a:pt x="2482" y="2308"/>
                  </a:cubicBezTo>
                  <a:cubicBezTo>
                    <a:pt x="2436" y="2253"/>
                    <a:pt x="2381" y="2161"/>
                    <a:pt x="2381" y="2051"/>
                  </a:cubicBezTo>
                  <a:cubicBezTo>
                    <a:pt x="2381" y="1960"/>
                    <a:pt x="2399" y="1850"/>
                    <a:pt x="2473" y="1768"/>
                  </a:cubicBezTo>
                  <a:cubicBezTo>
                    <a:pt x="2537" y="1694"/>
                    <a:pt x="2655" y="1639"/>
                    <a:pt x="2793" y="1630"/>
                  </a:cubicBezTo>
                  <a:cubicBezTo>
                    <a:pt x="2930" y="1630"/>
                    <a:pt x="3058" y="1694"/>
                    <a:pt x="3122" y="1768"/>
                  </a:cubicBezTo>
                  <a:cubicBezTo>
                    <a:pt x="3186" y="1859"/>
                    <a:pt x="3205" y="1960"/>
                    <a:pt x="3205" y="2051"/>
                  </a:cubicBezTo>
                  <a:cubicBezTo>
                    <a:pt x="3205" y="2161"/>
                    <a:pt x="3159" y="2244"/>
                    <a:pt x="3113" y="2299"/>
                  </a:cubicBezTo>
                  <a:cubicBezTo>
                    <a:pt x="3068" y="2362"/>
                    <a:pt x="3058" y="2372"/>
                    <a:pt x="3058" y="2381"/>
                  </a:cubicBezTo>
                  <a:cubicBezTo>
                    <a:pt x="3058" y="2426"/>
                    <a:pt x="3058" y="2426"/>
                    <a:pt x="3058" y="2426"/>
                  </a:cubicBezTo>
                  <a:cubicBezTo>
                    <a:pt x="4285" y="2426"/>
                    <a:pt x="4285" y="2426"/>
                    <a:pt x="4285" y="2426"/>
                  </a:cubicBezTo>
                  <a:cubicBezTo>
                    <a:pt x="4285" y="1557"/>
                    <a:pt x="4285" y="1557"/>
                    <a:pt x="4285" y="1557"/>
                  </a:cubicBezTo>
                  <a:cubicBezTo>
                    <a:pt x="4551" y="1557"/>
                    <a:pt x="4551" y="1557"/>
                    <a:pt x="4551" y="1557"/>
                  </a:cubicBezTo>
                  <a:lnTo>
                    <a:pt x="4560" y="1557"/>
                  </a:lnTo>
                  <a:cubicBezTo>
                    <a:pt x="4642" y="1566"/>
                    <a:pt x="4688" y="1621"/>
                    <a:pt x="4743" y="1658"/>
                  </a:cubicBezTo>
                  <a:cubicBezTo>
                    <a:pt x="4789" y="1694"/>
                    <a:pt x="4835" y="1722"/>
                    <a:pt x="4890" y="1722"/>
                  </a:cubicBezTo>
                  <a:cubicBezTo>
                    <a:pt x="4963" y="1722"/>
                    <a:pt x="5027" y="1713"/>
                    <a:pt x="5072" y="1676"/>
                  </a:cubicBezTo>
                  <a:cubicBezTo>
                    <a:pt x="5109" y="1639"/>
                    <a:pt x="5146" y="1584"/>
                    <a:pt x="5146" y="1474"/>
                  </a:cubicBezTo>
                  <a:cubicBezTo>
                    <a:pt x="5146" y="1374"/>
                    <a:pt x="5118" y="1319"/>
                    <a:pt x="5072" y="1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2">
              <a:extLst>
                <a:ext uri="{FF2B5EF4-FFF2-40B4-BE49-F238E27FC236}">
                  <a16:creationId xmlns:a16="http://schemas.microsoft.com/office/drawing/2014/main" id="{967890FE-3996-492B-8F52-7EFED3840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449" y="4614334"/>
              <a:ext cx="1785472" cy="1434042"/>
            </a:xfrm>
            <a:custGeom>
              <a:avLst/>
              <a:gdLst>
                <a:gd name="T0" fmla="*/ 1987 w 2977"/>
                <a:gd name="T1" fmla="*/ 202 h 2390"/>
                <a:gd name="T2" fmla="*/ 1987 w 2977"/>
                <a:gd name="T3" fmla="*/ 202 h 2390"/>
                <a:gd name="T4" fmla="*/ 1740 w 2977"/>
                <a:gd name="T5" fmla="*/ 411 h 2390"/>
                <a:gd name="T6" fmla="*/ 1759 w 2977"/>
                <a:gd name="T7" fmla="*/ 439 h 2390"/>
                <a:gd name="T8" fmla="*/ 1850 w 2977"/>
                <a:gd name="T9" fmla="*/ 476 h 2390"/>
                <a:gd name="T10" fmla="*/ 2051 w 2977"/>
                <a:gd name="T11" fmla="*/ 641 h 2390"/>
                <a:gd name="T12" fmla="*/ 2134 w 2977"/>
                <a:gd name="T13" fmla="*/ 924 h 2390"/>
                <a:gd name="T14" fmla="*/ 1923 w 2977"/>
                <a:gd name="T15" fmla="*/ 1209 h 2390"/>
                <a:gd name="T16" fmla="*/ 1584 w 2977"/>
                <a:gd name="T17" fmla="*/ 1264 h 2390"/>
                <a:gd name="T18" fmla="*/ 1356 w 2977"/>
                <a:gd name="T19" fmla="*/ 1071 h 2390"/>
                <a:gd name="T20" fmla="*/ 1310 w 2977"/>
                <a:gd name="T21" fmla="*/ 806 h 2390"/>
                <a:gd name="T22" fmla="*/ 1310 w 2977"/>
                <a:gd name="T23" fmla="*/ 696 h 2390"/>
                <a:gd name="T24" fmla="*/ 1282 w 2977"/>
                <a:gd name="T25" fmla="*/ 641 h 2390"/>
                <a:gd name="T26" fmla="*/ 0 w 2977"/>
                <a:gd name="T27" fmla="*/ 522 h 2390"/>
                <a:gd name="T28" fmla="*/ 0 w 2977"/>
                <a:gd name="T29" fmla="*/ 1172 h 2390"/>
                <a:gd name="T30" fmla="*/ 37 w 2977"/>
                <a:gd name="T31" fmla="*/ 1172 h 2390"/>
                <a:gd name="T32" fmla="*/ 119 w 2977"/>
                <a:gd name="T33" fmla="*/ 1117 h 2390"/>
                <a:gd name="T34" fmla="*/ 367 w 2977"/>
                <a:gd name="T35" fmla="*/ 1025 h 2390"/>
                <a:gd name="T36" fmla="*/ 651 w 2977"/>
                <a:gd name="T37" fmla="*/ 1117 h 2390"/>
                <a:gd name="T38" fmla="*/ 788 w 2977"/>
                <a:gd name="T39" fmla="*/ 1437 h 2390"/>
                <a:gd name="T40" fmla="*/ 651 w 2977"/>
                <a:gd name="T41" fmla="*/ 1767 h 2390"/>
                <a:gd name="T42" fmla="*/ 367 w 2977"/>
                <a:gd name="T43" fmla="*/ 1849 h 2390"/>
                <a:gd name="T44" fmla="*/ 119 w 2977"/>
                <a:gd name="T45" fmla="*/ 1749 h 2390"/>
                <a:gd name="T46" fmla="*/ 19 w 2977"/>
                <a:gd name="T47" fmla="*/ 1685 h 2390"/>
                <a:gd name="T48" fmla="*/ 0 w 2977"/>
                <a:gd name="T49" fmla="*/ 1685 h 2390"/>
                <a:gd name="T50" fmla="*/ 0 w 2977"/>
                <a:gd name="T51" fmla="*/ 2389 h 2390"/>
                <a:gd name="T52" fmla="*/ 1237 w 2977"/>
                <a:gd name="T53" fmla="*/ 2389 h 2390"/>
                <a:gd name="T54" fmla="*/ 1237 w 2977"/>
                <a:gd name="T55" fmla="*/ 2362 h 2390"/>
                <a:gd name="T56" fmla="*/ 1172 w 2977"/>
                <a:gd name="T57" fmla="*/ 2271 h 2390"/>
                <a:gd name="T58" fmla="*/ 1071 w 2977"/>
                <a:gd name="T59" fmla="*/ 2014 h 2390"/>
                <a:gd name="T60" fmla="*/ 1163 w 2977"/>
                <a:gd name="T61" fmla="*/ 1731 h 2390"/>
                <a:gd name="T62" fmla="*/ 1484 w 2977"/>
                <a:gd name="T63" fmla="*/ 1593 h 2390"/>
                <a:gd name="T64" fmla="*/ 1813 w 2977"/>
                <a:gd name="T65" fmla="*/ 1731 h 2390"/>
                <a:gd name="T66" fmla="*/ 1896 w 2977"/>
                <a:gd name="T67" fmla="*/ 2014 h 2390"/>
                <a:gd name="T68" fmla="*/ 1804 w 2977"/>
                <a:gd name="T69" fmla="*/ 2262 h 2390"/>
                <a:gd name="T70" fmla="*/ 1759 w 2977"/>
                <a:gd name="T71" fmla="*/ 2344 h 2390"/>
                <a:gd name="T72" fmla="*/ 1759 w 2977"/>
                <a:gd name="T73" fmla="*/ 2389 h 2390"/>
                <a:gd name="T74" fmla="*/ 2976 w 2977"/>
                <a:gd name="T75" fmla="*/ 2389 h 2390"/>
                <a:gd name="T76" fmla="*/ 2976 w 2977"/>
                <a:gd name="T77" fmla="*/ 137 h 2390"/>
                <a:gd name="T78" fmla="*/ 2134 w 2977"/>
                <a:gd name="T79" fmla="*/ 0 h 2390"/>
                <a:gd name="T80" fmla="*/ 1987 w 2977"/>
                <a:gd name="T81" fmla="*/ 202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77" h="2390">
                  <a:moveTo>
                    <a:pt x="1987" y="202"/>
                  </a:moveTo>
                  <a:lnTo>
                    <a:pt x="1987" y="202"/>
                  </a:lnTo>
                  <a:cubicBezTo>
                    <a:pt x="1905" y="275"/>
                    <a:pt x="1832" y="348"/>
                    <a:pt x="1740" y="411"/>
                  </a:cubicBezTo>
                  <a:cubicBezTo>
                    <a:pt x="1759" y="439"/>
                    <a:pt x="1759" y="439"/>
                    <a:pt x="1759" y="439"/>
                  </a:cubicBezTo>
                  <a:cubicBezTo>
                    <a:pt x="1768" y="448"/>
                    <a:pt x="1777" y="448"/>
                    <a:pt x="1850" y="476"/>
                  </a:cubicBezTo>
                  <a:cubicBezTo>
                    <a:pt x="1914" y="503"/>
                    <a:pt x="1996" y="549"/>
                    <a:pt x="2051" y="641"/>
                  </a:cubicBezTo>
                  <a:cubicBezTo>
                    <a:pt x="2106" y="715"/>
                    <a:pt x="2143" y="815"/>
                    <a:pt x="2134" y="924"/>
                  </a:cubicBezTo>
                  <a:cubicBezTo>
                    <a:pt x="2116" y="1025"/>
                    <a:pt x="2042" y="1144"/>
                    <a:pt x="1923" y="1209"/>
                  </a:cubicBezTo>
                  <a:cubicBezTo>
                    <a:pt x="1804" y="1282"/>
                    <a:pt x="1676" y="1300"/>
                    <a:pt x="1584" y="1264"/>
                  </a:cubicBezTo>
                  <a:cubicBezTo>
                    <a:pt x="1475" y="1227"/>
                    <a:pt x="1402" y="1154"/>
                    <a:pt x="1356" y="1071"/>
                  </a:cubicBezTo>
                  <a:cubicBezTo>
                    <a:pt x="1301" y="980"/>
                    <a:pt x="1301" y="879"/>
                    <a:pt x="1310" y="806"/>
                  </a:cubicBezTo>
                  <a:cubicBezTo>
                    <a:pt x="1319" y="724"/>
                    <a:pt x="1319" y="705"/>
                    <a:pt x="1310" y="696"/>
                  </a:cubicBezTo>
                  <a:cubicBezTo>
                    <a:pt x="1282" y="641"/>
                    <a:pt x="1282" y="641"/>
                    <a:pt x="1282" y="641"/>
                  </a:cubicBezTo>
                  <a:cubicBezTo>
                    <a:pt x="861" y="778"/>
                    <a:pt x="395" y="742"/>
                    <a:pt x="0" y="52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37" y="1172"/>
                    <a:pt x="37" y="1172"/>
                    <a:pt x="37" y="1172"/>
                  </a:cubicBezTo>
                  <a:cubicBezTo>
                    <a:pt x="55" y="1172"/>
                    <a:pt x="55" y="1163"/>
                    <a:pt x="119" y="1117"/>
                  </a:cubicBezTo>
                  <a:cubicBezTo>
                    <a:pt x="174" y="1081"/>
                    <a:pt x="266" y="1025"/>
                    <a:pt x="367" y="1025"/>
                  </a:cubicBezTo>
                  <a:cubicBezTo>
                    <a:pt x="458" y="1025"/>
                    <a:pt x="559" y="1044"/>
                    <a:pt x="651" y="1117"/>
                  </a:cubicBezTo>
                  <a:cubicBezTo>
                    <a:pt x="733" y="1181"/>
                    <a:pt x="788" y="1300"/>
                    <a:pt x="788" y="1437"/>
                  </a:cubicBezTo>
                  <a:cubicBezTo>
                    <a:pt x="788" y="1584"/>
                    <a:pt x="724" y="1703"/>
                    <a:pt x="651" y="1767"/>
                  </a:cubicBezTo>
                  <a:cubicBezTo>
                    <a:pt x="568" y="1831"/>
                    <a:pt x="468" y="1849"/>
                    <a:pt x="367" y="1849"/>
                  </a:cubicBezTo>
                  <a:cubicBezTo>
                    <a:pt x="257" y="1849"/>
                    <a:pt x="174" y="1795"/>
                    <a:pt x="119" y="1749"/>
                  </a:cubicBezTo>
                  <a:cubicBezTo>
                    <a:pt x="55" y="1703"/>
                    <a:pt x="37" y="1685"/>
                    <a:pt x="19" y="1685"/>
                  </a:cubicBezTo>
                  <a:cubicBezTo>
                    <a:pt x="0" y="1685"/>
                    <a:pt x="0" y="1685"/>
                    <a:pt x="0" y="1685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1237" y="2389"/>
                    <a:pt x="1237" y="2389"/>
                    <a:pt x="1237" y="2389"/>
                  </a:cubicBezTo>
                  <a:cubicBezTo>
                    <a:pt x="1237" y="2362"/>
                    <a:pt x="1237" y="2362"/>
                    <a:pt x="1237" y="2362"/>
                  </a:cubicBezTo>
                  <a:cubicBezTo>
                    <a:pt x="1237" y="2344"/>
                    <a:pt x="1227" y="2335"/>
                    <a:pt x="1172" y="2271"/>
                  </a:cubicBezTo>
                  <a:cubicBezTo>
                    <a:pt x="1136" y="2216"/>
                    <a:pt x="1071" y="2124"/>
                    <a:pt x="1071" y="2014"/>
                  </a:cubicBezTo>
                  <a:cubicBezTo>
                    <a:pt x="1071" y="1923"/>
                    <a:pt x="1090" y="1813"/>
                    <a:pt x="1163" y="1731"/>
                  </a:cubicBezTo>
                  <a:cubicBezTo>
                    <a:pt x="1227" y="1657"/>
                    <a:pt x="1347" y="1602"/>
                    <a:pt x="1484" y="1593"/>
                  </a:cubicBezTo>
                  <a:cubicBezTo>
                    <a:pt x="1621" y="1593"/>
                    <a:pt x="1750" y="1657"/>
                    <a:pt x="1813" y="1731"/>
                  </a:cubicBezTo>
                  <a:cubicBezTo>
                    <a:pt x="1878" y="1822"/>
                    <a:pt x="1896" y="1923"/>
                    <a:pt x="1896" y="2014"/>
                  </a:cubicBezTo>
                  <a:cubicBezTo>
                    <a:pt x="1896" y="2124"/>
                    <a:pt x="1850" y="2207"/>
                    <a:pt x="1804" y="2262"/>
                  </a:cubicBezTo>
                  <a:cubicBezTo>
                    <a:pt x="1759" y="2325"/>
                    <a:pt x="1759" y="2335"/>
                    <a:pt x="1759" y="2344"/>
                  </a:cubicBezTo>
                  <a:cubicBezTo>
                    <a:pt x="1759" y="2389"/>
                    <a:pt x="1759" y="2389"/>
                    <a:pt x="1759" y="2389"/>
                  </a:cubicBezTo>
                  <a:cubicBezTo>
                    <a:pt x="2976" y="2389"/>
                    <a:pt x="2976" y="2389"/>
                    <a:pt x="2976" y="2389"/>
                  </a:cubicBezTo>
                  <a:cubicBezTo>
                    <a:pt x="2976" y="137"/>
                    <a:pt x="2976" y="137"/>
                    <a:pt x="2976" y="137"/>
                  </a:cubicBezTo>
                  <a:cubicBezTo>
                    <a:pt x="2702" y="82"/>
                    <a:pt x="2418" y="36"/>
                    <a:pt x="2134" y="0"/>
                  </a:cubicBezTo>
                  <a:cubicBezTo>
                    <a:pt x="2088" y="73"/>
                    <a:pt x="2042" y="137"/>
                    <a:pt x="1987" y="2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3">
              <a:extLst>
                <a:ext uri="{FF2B5EF4-FFF2-40B4-BE49-F238E27FC236}">
                  <a16:creationId xmlns:a16="http://schemas.microsoft.com/office/drawing/2014/main" id="{519E8C45-339A-459E-B0D1-399C40A98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8405" y="4728106"/>
              <a:ext cx="1632053" cy="1317625"/>
            </a:xfrm>
            <a:custGeom>
              <a:avLst/>
              <a:gdLst>
                <a:gd name="T0" fmla="*/ 0 w 2719"/>
                <a:gd name="T1" fmla="*/ 0 h 2198"/>
                <a:gd name="T2" fmla="*/ 0 w 2719"/>
                <a:gd name="T3" fmla="*/ 0 h 2198"/>
                <a:gd name="T4" fmla="*/ 0 w 2719"/>
                <a:gd name="T5" fmla="*/ 980 h 2198"/>
                <a:gd name="T6" fmla="*/ 45 w 2719"/>
                <a:gd name="T7" fmla="*/ 980 h 2198"/>
                <a:gd name="T8" fmla="*/ 128 w 2719"/>
                <a:gd name="T9" fmla="*/ 925 h 2198"/>
                <a:gd name="T10" fmla="*/ 366 w 2719"/>
                <a:gd name="T11" fmla="*/ 833 h 2198"/>
                <a:gd name="T12" fmla="*/ 650 w 2719"/>
                <a:gd name="T13" fmla="*/ 925 h 2198"/>
                <a:gd name="T14" fmla="*/ 786 w 2719"/>
                <a:gd name="T15" fmla="*/ 1245 h 2198"/>
                <a:gd name="T16" fmla="*/ 650 w 2719"/>
                <a:gd name="T17" fmla="*/ 1575 h 2198"/>
                <a:gd name="T18" fmla="*/ 366 w 2719"/>
                <a:gd name="T19" fmla="*/ 1657 h 2198"/>
                <a:gd name="T20" fmla="*/ 119 w 2719"/>
                <a:gd name="T21" fmla="*/ 1557 h 2198"/>
                <a:gd name="T22" fmla="*/ 18 w 2719"/>
                <a:gd name="T23" fmla="*/ 1493 h 2198"/>
                <a:gd name="T24" fmla="*/ 0 w 2719"/>
                <a:gd name="T25" fmla="*/ 1493 h 2198"/>
                <a:gd name="T26" fmla="*/ 0 w 2719"/>
                <a:gd name="T27" fmla="*/ 2197 h 2198"/>
                <a:gd name="T28" fmla="*/ 1244 w 2719"/>
                <a:gd name="T29" fmla="*/ 2197 h 2198"/>
                <a:gd name="T30" fmla="*/ 1244 w 2719"/>
                <a:gd name="T31" fmla="*/ 2170 h 2198"/>
                <a:gd name="T32" fmla="*/ 1181 w 2719"/>
                <a:gd name="T33" fmla="*/ 2079 h 2198"/>
                <a:gd name="T34" fmla="*/ 1071 w 2719"/>
                <a:gd name="T35" fmla="*/ 1822 h 2198"/>
                <a:gd name="T36" fmla="*/ 1162 w 2719"/>
                <a:gd name="T37" fmla="*/ 1539 h 2198"/>
                <a:gd name="T38" fmla="*/ 1483 w 2719"/>
                <a:gd name="T39" fmla="*/ 1401 h 2198"/>
                <a:gd name="T40" fmla="*/ 1812 w 2719"/>
                <a:gd name="T41" fmla="*/ 1539 h 2198"/>
                <a:gd name="T42" fmla="*/ 1904 w 2719"/>
                <a:gd name="T43" fmla="*/ 1822 h 2198"/>
                <a:gd name="T44" fmla="*/ 1812 w 2719"/>
                <a:gd name="T45" fmla="*/ 2070 h 2198"/>
                <a:gd name="T46" fmla="*/ 1757 w 2719"/>
                <a:gd name="T47" fmla="*/ 2152 h 2198"/>
                <a:gd name="T48" fmla="*/ 1757 w 2719"/>
                <a:gd name="T49" fmla="*/ 2197 h 2198"/>
                <a:gd name="T50" fmla="*/ 2718 w 2719"/>
                <a:gd name="T51" fmla="*/ 2197 h 2198"/>
                <a:gd name="T52" fmla="*/ 2124 w 2719"/>
                <a:gd name="T53" fmla="*/ 1236 h 2198"/>
                <a:gd name="T54" fmla="*/ 0 w 2719"/>
                <a:gd name="T55" fmla="*/ 0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19" h="2198">
                  <a:moveTo>
                    <a:pt x="0" y="0"/>
                  </a:moveTo>
                  <a:lnTo>
                    <a:pt x="0" y="0"/>
                  </a:lnTo>
                  <a:cubicBezTo>
                    <a:pt x="0" y="980"/>
                    <a:pt x="0" y="980"/>
                    <a:pt x="0" y="980"/>
                  </a:cubicBezTo>
                  <a:cubicBezTo>
                    <a:pt x="45" y="980"/>
                    <a:pt x="45" y="980"/>
                    <a:pt x="45" y="980"/>
                  </a:cubicBezTo>
                  <a:cubicBezTo>
                    <a:pt x="54" y="980"/>
                    <a:pt x="63" y="971"/>
                    <a:pt x="128" y="925"/>
                  </a:cubicBezTo>
                  <a:cubicBezTo>
                    <a:pt x="183" y="889"/>
                    <a:pt x="265" y="833"/>
                    <a:pt x="366" y="833"/>
                  </a:cubicBezTo>
                  <a:cubicBezTo>
                    <a:pt x="466" y="833"/>
                    <a:pt x="567" y="852"/>
                    <a:pt x="650" y="925"/>
                  </a:cubicBezTo>
                  <a:cubicBezTo>
                    <a:pt x="732" y="989"/>
                    <a:pt x="786" y="1108"/>
                    <a:pt x="786" y="1245"/>
                  </a:cubicBezTo>
                  <a:cubicBezTo>
                    <a:pt x="786" y="1392"/>
                    <a:pt x="732" y="1511"/>
                    <a:pt x="650" y="1575"/>
                  </a:cubicBezTo>
                  <a:cubicBezTo>
                    <a:pt x="567" y="1639"/>
                    <a:pt x="466" y="1657"/>
                    <a:pt x="366" y="1657"/>
                  </a:cubicBezTo>
                  <a:cubicBezTo>
                    <a:pt x="255" y="1657"/>
                    <a:pt x="173" y="1603"/>
                    <a:pt x="119" y="1557"/>
                  </a:cubicBezTo>
                  <a:cubicBezTo>
                    <a:pt x="54" y="1511"/>
                    <a:pt x="36" y="1493"/>
                    <a:pt x="18" y="1493"/>
                  </a:cubicBezTo>
                  <a:cubicBezTo>
                    <a:pt x="0" y="1493"/>
                    <a:pt x="0" y="1493"/>
                    <a:pt x="0" y="1493"/>
                  </a:cubicBezTo>
                  <a:cubicBezTo>
                    <a:pt x="0" y="2197"/>
                    <a:pt x="0" y="2197"/>
                    <a:pt x="0" y="2197"/>
                  </a:cubicBezTo>
                  <a:cubicBezTo>
                    <a:pt x="1244" y="2197"/>
                    <a:pt x="1244" y="2197"/>
                    <a:pt x="1244" y="2197"/>
                  </a:cubicBezTo>
                  <a:cubicBezTo>
                    <a:pt x="1244" y="2170"/>
                    <a:pt x="1244" y="2170"/>
                    <a:pt x="1244" y="2170"/>
                  </a:cubicBezTo>
                  <a:cubicBezTo>
                    <a:pt x="1235" y="2152"/>
                    <a:pt x="1226" y="2143"/>
                    <a:pt x="1181" y="2079"/>
                  </a:cubicBezTo>
                  <a:cubicBezTo>
                    <a:pt x="1135" y="2024"/>
                    <a:pt x="1071" y="1932"/>
                    <a:pt x="1071" y="1822"/>
                  </a:cubicBezTo>
                  <a:cubicBezTo>
                    <a:pt x="1071" y="1731"/>
                    <a:pt x="1099" y="1621"/>
                    <a:pt x="1162" y="1539"/>
                  </a:cubicBezTo>
                  <a:cubicBezTo>
                    <a:pt x="1226" y="1465"/>
                    <a:pt x="1345" y="1410"/>
                    <a:pt x="1483" y="1401"/>
                  </a:cubicBezTo>
                  <a:cubicBezTo>
                    <a:pt x="1620" y="1401"/>
                    <a:pt x="1748" y="1465"/>
                    <a:pt x="1812" y="1539"/>
                  </a:cubicBezTo>
                  <a:cubicBezTo>
                    <a:pt x="1885" y="1630"/>
                    <a:pt x="1904" y="1731"/>
                    <a:pt x="1904" y="1822"/>
                  </a:cubicBezTo>
                  <a:cubicBezTo>
                    <a:pt x="1904" y="1932"/>
                    <a:pt x="1849" y="2015"/>
                    <a:pt x="1812" y="2070"/>
                  </a:cubicBezTo>
                  <a:cubicBezTo>
                    <a:pt x="1766" y="2133"/>
                    <a:pt x="1757" y="2143"/>
                    <a:pt x="1757" y="2152"/>
                  </a:cubicBezTo>
                  <a:cubicBezTo>
                    <a:pt x="1757" y="2197"/>
                    <a:pt x="1757" y="2197"/>
                    <a:pt x="1757" y="2197"/>
                  </a:cubicBezTo>
                  <a:cubicBezTo>
                    <a:pt x="2718" y="2197"/>
                    <a:pt x="2718" y="2197"/>
                    <a:pt x="2718" y="2197"/>
                  </a:cubicBezTo>
                  <a:cubicBezTo>
                    <a:pt x="2554" y="1841"/>
                    <a:pt x="2352" y="1511"/>
                    <a:pt x="2124" y="1236"/>
                  </a:cubicBezTo>
                  <a:cubicBezTo>
                    <a:pt x="1611" y="596"/>
                    <a:pt x="842" y="21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">
              <a:extLst>
                <a:ext uri="{FF2B5EF4-FFF2-40B4-BE49-F238E27FC236}">
                  <a16:creationId xmlns:a16="http://schemas.microsoft.com/office/drawing/2014/main" id="{34D3F1F5-CDA1-494D-8754-DFF1BA6B3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054" y="6191250"/>
              <a:ext cx="2243082" cy="3153833"/>
            </a:xfrm>
            <a:custGeom>
              <a:avLst/>
              <a:gdLst>
                <a:gd name="T0" fmla="*/ 3141 w 3738"/>
                <a:gd name="T1" fmla="*/ 1437 h 5256"/>
                <a:gd name="T2" fmla="*/ 3141 w 3738"/>
                <a:gd name="T3" fmla="*/ 1437 h 5256"/>
                <a:gd name="T4" fmla="*/ 3150 w 3738"/>
                <a:gd name="T5" fmla="*/ 1437 h 5256"/>
                <a:gd name="T6" fmla="*/ 3333 w 3738"/>
                <a:gd name="T7" fmla="*/ 1538 h 5256"/>
                <a:gd name="T8" fmla="*/ 3479 w 3738"/>
                <a:gd name="T9" fmla="*/ 1611 h 5256"/>
                <a:gd name="T10" fmla="*/ 3663 w 3738"/>
                <a:gd name="T11" fmla="*/ 1556 h 5256"/>
                <a:gd name="T12" fmla="*/ 3737 w 3738"/>
                <a:gd name="T13" fmla="*/ 1355 h 5256"/>
                <a:gd name="T14" fmla="*/ 3663 w 3738"/>
                <a:gd name="T15" fmla="*/ 1162 h 5256"/>
                <a:gd name="T16" fmla="*/ 3479 w 3738"/>
                <a:gd name="T17" fmla="*/ 1108 h 5256"/>
                <a:gd name="T18" fmla="*/ 3333 w 3738"/>
                <a:gd name="T19" fmla="*/ 1172 h 5256"/>
                <a:gd name="T20" fmla="*/ 3150 w 3738"/>
                <a:gd name="T21" fmla="*/ 1254 h 5256"/>
                <a:gd name="T22" fmla="*/ 2812 w 3738"/>
                <a:gd name="T23" fmla="*/ 1254 h 5256"/>
                <a:gd name="T24" fmla="*/ 2812 w 3738"/>
                <a:gd name="T25" fmla="*/ 0 h 5256"/>
                <a:gd name="T26" fmla="*/ 2481 w 3738"/>
                <a:gd name="T27" fmla="*/ 0 h 5256"/>
                <a:gd name="T28" fmla="*/ 2481 w 3738"/>
                <a:gd name="T29" fmla="*/ 82 h 5256"/>
                <a:gd name="T30" fmla="*/ 2537 w 3738"/>
                <a:gd name="T31" fmla="*/ 165 h 5256"/>
                <a:gd name="T32" fmla="*/ 2628 w 3738"/>
                <a:gd name="T33" fmla="*/ 412 h 5256"/>
                <a:gd name="T34" fmla="*/ 2537 w 3738"/>
                <a:gd name="T35" fmla="*/ 695 h 5256"/>
                <a:gd name="T36" fmla="*/ 2207 w 3738"/>
                <a:gd name="T37" fmla="*/ 833 h 5256"/>
                <a:gd name="T38" fmla="*/ 1887 w 3738"/>
                <a:gd name="T39" fmla="*/ 695 h 5256"/>
                <a:gd name="T40" fmla="*/ 1795 w 3738"/>
                <a:gd name="T41" fmla="*/ 412 h 5256"/>
                <a:gd name="T42" fmla="*/ 1896 w 3738"/>
                <a:gd name="T43" fmla="*/ 155 h 5256"/>
                <a:gd name="T44" fmla="*/ 1968 w 3738"/>
                <a:gd name="T45" fmla="*/ 64 h 5256"/>
                <a:gd name="T46" fmla="*/ 1968 w 3738"/>
                <a:gd name="T47" fmla="*/ 0 h 5256"/>
                <a:gd name="T48" fmla="*/ 1639 w 3738"/>
                <a:gd name="T49" fmla="*/ 0 h 5256"/>
                <a:gd name="T50" fmla="*/ 1236 w 3738"/>
                <a:gd name="T51" fmla="*/ 980 h 5256"/>
                <a:gd name="T52" fmla="*/ 1145 w 3738"/>
                <a:gd name="T53" fmla="*/ 980 h 5256"/>
                <a:gd name="T54" fmla="*/ 55 w 3738"/>
                <a:gd name="T55" fmla="*/ 2481 h 5256"/>
                <a:gd name="T56" fmla="*/ 1145 w 3738"/>
                <a:gd name="T57" fmla="*/ 4358 h 5256"/>
                <a:gd name="T58" fmla="*/ 1740 w 3738"/>
                <a:gd name="T59" fmla="*/ 4358 h 5256"/>
                <a:gd name="T60" fmla="*/ 2738 w 3738"/>
                <a:gd name="T61" fmla="*/ 5255 h 5256"/>
                <a:gd name="T62" fmla="*/ 2812 w 3738"/>
                <a:gd name="T63" fmla="*/ 5255 h 5256"/>
                <a:gd name="T64" fmla="*/ 2812 w 3738"/>
                <a:gd name="T65" fmla="*/ 4193 h 5256"/>
                <a:gd name="T66" fmla="*/ 3141 w 3738"/>
                <a:gd name="T67" fmla="*/ 4193 h 5256"/>
                <a:gd name="T68" fmla="*/ 3150 w 3738"/>
                <a:gd name="T69" fmla="*/ 4193 h 5256"/>
                <a:gd name="T70" fmla="*/ 3333 w 3738"/>
                <a:gd name="T71" fmla="*/ 4294 h 5256"/>
                <a:gd name="T72" fmla="*/ 3479 w 3738"/>
                <a:gd name="T73" fmla="*/ 4358 h 5256"/>
                <a:gd name="T74" fmla="*/ 3663 w 3738"/>
                <a:gd name="T75" fmla="*/ 4303 h 5256"/>
                <a:gd name="T76" fmla="*/ 3737 w 3738"/>
                <a:gd name="T77" fmla="*/ 4111 h 5256"/>
                <a:gd name="T78" fmla="*/ 3663 w 3738"/>
                <a:gd name="T79" fmla="*/ 3910 h 5256"/>
                <a:gd name="T80" fmla="*/ 3479 w 3738"/>
                <a:gd name="T81" fmla="*/ 3854 h 5256"/>
                <a:gd name="T82" fmla="*/ 3333 w 3738"/>
                <a:gd name="T83" fmla="*/ 3919 h 5256"/>
                <a:gd name="T84" fmla="*/ 3150 w 3738"/>
                <a:gd name="T85" fmla="*/ 4001 h 5256"/>
                <a:gd name="T86" fmla="*/ 2812 w 3738"/>
                <a:gd name="T87" fmla="*/ 4001 h 5256"/>
                <a:gd name="T88" fmla="*/ 2812 w 3738"/>
                <a:gd name="T89" fmla="*/ 1437 h 5256"/>
                <a:gd name="T90" fmla="*/ 3141 w 3738"/>
                <a:gd name="T91" fmla="*/ 1437 h 5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38" h="5256">
                  <a:moveTo>
                    <a:pt x="3141" y="1437"/>
                  </a:moveTo>
                  <a:lnTo>
                    <a:pt x="3141" y="1437"/>
                  </a:lnTo>
                  <a:lnTo>
                    <a:pt x="3150" y="1437"/>
                  </a:lnTo>
                  <a:cubicBezTo>
                    <a:pt x="3233" y="1446"/>
                    <a:pt x="3288" y="1502"/>
                    <a:pt x="3333" y="1538"/>
                  </a:cubicBezTo>
                  <a:cubicBezTo>
                    <a:pt x="3379" y="1584"/>
                    <a:pt x="3424" y="1611"/>
                    <a:pt x="3479" y="1611"/>
                  </a:cubicBezTo>
                  <a:cubicBezTo>
                    <a:pt x="3553" y="1611"/>
                    <a:pt x="3617" y="1593"/>
                    <a:pt x="3663" y="1556"/>
                  </a:cubicBezTo>
                  <a:cubicBezTo>
                    <a:pt x="3700" y="1520"/>
                    <a:pt x="3737" y="1465"/>
                    <a:pt x="3737" y="1355"/>
                  </a:cubicBezTo>
                  <a:cubicBezTo>
                    <a:pt x="3737" y="1254"/>
                    <a:pt x="3709" y="1199"/>
                    <a:pt x="3663" y="1162"/>
                  </a:cubicBezTo>
                  <a:cubicBezTo>
                    <a:pt x="3617" y="1126"/>
                    <a:pt x="3553" y="1108"/>
                    <a:pt x="3479" y="1108"/>
                  </a:cubicBezTo>
                  <a:cubicBezTo>
                    <a:pt x="3424" y="1108"/>
                    <a:pt x="3379" y="1135"/>
                    <a:pt x="3333" y="1172"/>
                  </a:cubicBezTo>
                  <a:cubicBezTo>
                    <a:pt x="3288" y="1199"/>
                    <a:pt x="3233" y="1254"/>
                    <a:pt x="3150" y="1254"/>
                  </a:cubicBezTo>
                  <a:cubicBezTo>
                    <a:pt x="2812" y="1254"/>
                    <a:pt x="2812" y="1254"/>
                    <a:pt x="2812" y="1254"/>
                  </a:cubicBezTo>
                  <a:cubicBezTo>
                    <a:pt x="2812" y="0"/>
                    <a:pt x="2812" y="0"/>
                    <a:pt x="2812" y="0"/>
                  </a:cubicBezTo>
                  <a:cubicBezTo>
                    <a:pt x="2481" y="0"/>
                    <a:pt x="2481" y="0"/>
                    <a:pt x="2481" y="0"/>
                  </a:cubicBezTo>
                  <a:cubicBezTo>
                    <a:pt x="2481" y="82"/>
                    <a:pt x="2481" y="82"/>
                    <a:pt x="2481" y="82"/>
                  </a:cubicBezTo>
                  <a:cubicBezTo>
                    <a:pt x="2481" y="91"/>
                    <a:pt x="2481" y="101"/>
                    <a:pt x="2537" y="165"/>
                  </a:cubicBezTo>
                  <a:cubicBezTo>
                    <a:pt x="2573" y="219"/>
                    <a:pt x="2628" y="302"/>
                    <a:pt x="2628" y="412"/>
                  </a:cubicBezTo>
                  <a:cubicBezTo>
                    <a:pt x="2628" y="504"/>
                    <a:pt x="2610" y="604"/>
                    <a:pt x="2537" y="695"/>
                  </a:cubicBezTo>
                  <a:cubicBezTo>
                    <a:pt x="2472" y="778"/>
                    <a:pt x="2345" y="833"/>
                    <a:pt x="2207" y="833"/>
                  </a:cubicBezTo>
                  <a:cubicBezTo>
                    <a:pt x="2070" y="823"/>
                    <a:pt x="1950" y="769"/>
                    <a:pt x="1887" y="695"/>
                  </a:cubicBezTo>
                  <a:cubicBezTo>
                    <a:pt x="1823" y="604"/>
                    <a:pt x="1795" y="504"/>
                    <a:pt x="1795" y="412"/>
                  </a:cubicBezTo>
                  <a:cubicBezTo>
                    <a:pt x="1795" y="302"/>
                    <a:pt x="1859" y="210"/>
                    <a:pt x="1896" y="155"/>
                  </a:cubicBezTo>
                  <a:cubicBezTo>
                    <a:pt x="1950" y="91"/>
                    <a:pt x="1959" y="82"/>
                    <a:pt x="1968" y="64"/>
                  </a:cubicBezTo>
                  <a:cubicBezTo>
                    <a:pt x="1968" y="0"/>
                    <a:pt x="1968" y="0"/>
                    <a:pt x="1968" y="0"/>
                  </a:cubicBezTo>
                  <a:cubicBezTo>
                    <a:pt x="1639" y="0"/>
                    <a:pt x="1639" y="0"/>
                    <a:pt x="1639" y="0"/>
                  </a:cubicBezTo>
                  <a:cubicBezTo>
                    <a:pt x="1474" y="347"/>
                    <a:pt x="1347" y="695"/>
                    <a:pt x="1236" y="980"/>
                  </a:cubicBezTo>
                  <a:cubicBezTo>
                    <a:pt x="1145" y="980"/>
                    <a:pt x="1145" y="980"/>
                    <a:pt x="1145" y="980"/>
                  </a:cubicBezTo>
                  <a:cubicBezTo>
                    <a:pt x="0" y="1099"/>
                    <a:pt x="55" y="1904"/>
                    <a:pt x="55" y="2481"/>
                  </a:cubicBezTo>
                  <a:cubicBezTo>
                    <a:pt x="18" y="3387"/>
                    <a:pt x="476" y="4358"/>
                    <a:pt x="1145" y="4358"/>
                  </a:cubicBezTo>
                  <a:cubicBezTo>
                    <a:pt x="1740" y="4358"/>
                    <a:pt x="1740" y="4358"/>
                    <a:pt x="1740" y="4358"/>
                  </a:cubicBezTo>
                  <a:cubicBezTo>
                    <a:pt x="2005" y="4705"/>
                    <a:pt x="2345" y="4999"/>
                    <a:pt x="2738" y="5255"/>
                  </a:cubicBezTo>
                  <a:cubicBezTo>
                    <a:pt x="2812" y="5255"/>
                    <a:pt x="2812" y="5255"/>
                    <a:pt x="2812" y="5255"/>
                  </a:cubicBezTo>
                  <a:cubicBezTo>
                    <a:pt x="2812" y="4193"/>
                    <a:pt x="2812" y="4193"/>
                    <a:pt x="2812" y="4193"/>
                  </a:cubicBezTo>
                  <a:cubicBezTo>
                    <a:pt x="3141" y="4193"/>
                    <a:pt x="3141" y="4193"/>
                    <a:pt x="3141" y="4193"/>
                  </a:cubicBezTo>
                  <a:lnTo>
                    <a:pt x="3150" y="4193"/>
                  </a:lnTo>
                  <a:cubicBezTo>
                    <a:pt x="3233" y="4202"/>
                    <a:pt x="3288" y="4257"/>
                    <a:pt x="3333" y="4294"/>
                  </a:cubicBezTo>
                  <a:cubicBezTo>
                    <a:pt x="3379" y="4330"/>
                    <a:pt x="3424" y="4358"/>
                    <a:pt x="3479" y="4358"/>
                  </a:cubicBezTo>
                  <a:cubicBezTo>
                    <a:pt x="3553" y="4358"/>
                    <a:pt x="3617" y="4340"/>
                    <a:pt x="3663" y="4303"/>
                  </a:cubicBezTo>
                  <a:cubicBezTo>
                    <a:pt x="3700" y="4266"/>
                    <a:pt x="3737" y="4211"/>
                    <a:pt x="3737" y="4111"/>
                  </a:cubicBezTo>
                  <a:cubicBezTo>
                    <a:pt x="3737" y="4001"/>
                    <a:pt x="3709" y="3946"/>
                    <a:pt x="3663" y="3910"/>
                  </a:cubicBezTo>
                  <a:cubicBezTo>
                    <a:pt x="3617" y="3873"/>
                    <a:pt x="3553" y="3854"/>
                    <a:pt x="3479" y="3854"/>
                  </a:cubicBezTo>
                  <a:cubicBezTo>
                    <a:pt x="3424" y="3854"/>
                    <a:pt x="3379" y="3882"/>
                    <a:pt x="3333" y="3919"/>
                  </a:cubicBezTo>
                  <a:cubicBezTo>
                    <a:pt x="3288" y="3955"/>
                    <a:pt x="3233" y="4001"/>
                    <a:pt x="3150" y="4001"/>
                  </a:cubicBezTo>
                  <a:cubicBezTo>
                    <a:pt x="2812" y="4001"/>
                    <a:pt x="2812" y="4001"/>
                    <a:pt x="2812" y="4001"/>
                  </a:cubicBezTo>
                  <a:cubicBezTo>
                    <a:pt x="2812" y="1437"/>
                    <a:pt x="2812" y="1437"/>
                    <a:pt x="2812" y="1437"/>
                  </a:cubicBezTo>
                  <a:lnTo>
                    <a:pt x="3141" y="14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C88241E1-6AAF-471A-9B31-6C5BDE6A2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784" y="5670021"/>
              <a:ext cx="2867336" cy="2674937"/>
            </a:xfrm>
            <a:custGeom>
              <a:avLst/>
              <a:gdLst>
                <a:gd name="T0" fmla="*/ 4707 w 4781"/>
                <a:gd name="T1" fmla="*/ 2032 h 4460"/>
                <a:gd name="T2" fmla="*/ 4707 w 4781"/>
                <a:gd name="T3" fmla="*/ 2032 h 4460"/>
                <a:gd name="T4" fmla="*/ 4524 w 4781"/>
                <a:gd name="T5" fmla="*/ 1978 h 4460"/>
                <a:gd name="T6" fmla="*/ 4377 w 4781"/>
                <a:gd name="T7" fmla="*/ 2042 h 4460"/>
                <a:gd name="T8" fmla="*/ 4194 w 4781"/>
                <a:gd name="T9" fmla="*/ 2124 h 4460"/>
                <a:gd name="T10" fmla="*/ 3883 w 4781"/>
                <a:gd name="T11" fmla="*/ 2124 h 4460"/>
                <a:gd name="T12" fmla="*/ 3883 w 4781"/>
                <a:gd name="T13" fmla="*/ 870 h 4460"/>
                <a:gd name="T14" fmla="*/ 1585 w 4781"/>
                <a:gd name="T15" fmla="*/ 870 h 4460"/>
                <a:gd name="T16" fmla="*/ 1585 w 4781"/>
                <a:gd name="T17" fmla="*/ 586 h 4460"/>
                <a:gd name="T18" fmla="*/ 1677 w 4781"/>
                <a:gd name="T19" fmla="*/ 403 h 4460"/>
                <a:gd name="T20" fmla="*/ 1731 w 4781"/>
                <a:gd name="T21" fmla="*/ 256 h 4460"/>
                <a:gd name="T22" fmla="*/ 1686 w 4781"/>
                <a:gd name="T23" fmla="*/ 73 h 4460"/>
                <a:gd name="T24" fmla="*/ 1484 w 4781"/>
                <a:gd name="T25" fmla="*/ 0 h 4460"/>
                <a:gd name="T26" fmla="*/ 1291 w 4781"/>
                <a:gd name="T27" fmla="*/ 82 h 4460"/>
                <a:gd name="T28" fmla="*/ 1237 w 4781"/>
                <a:gd name="T29" fmla="*/ 256 h 4460"/>
                <a:gd name="T30" fmla="*/ 1301 w 4781"/>
                <a:gd name="T31" fmla="*/ 412 h 4460"/>
                <a:gd name="T32" fmla="*/ 1401 w 4781"/>
                <a:gd name="T33" fmla="*/ 586 h 4460"/>
                <a:gd name="T34" fmla="*/ 1401 w 4781"/>
                <a:gd name="T35" fmla="*/ 595 h 4460"/>
                <a:gd name="T36" fmla="*/ 1401 w 4781"/>
                <a:gd name="T37" fmla="*/ 870 h 4460"/>
                <a:gd name="T38" fmla="*/ 0 w 4781"/>
                <a:gd name="T39" fmla="*/ 870 h 4460"/>
                <a:gd name="T40" fmla="*/ 0 w 4781"/>
                <a:gd name="T41" fmla="*/ 1960 h 4460"/>
                <a:gd name="T42" fmla="*/ 92 w 4781"/>
                <a:gd name="T43" fmla="*/ 1960 h 4460"/>
                <a:gd name="T44" fmla="*/ 175 w 4781"/>
                <a:gd name="T45" fmla="*/ 1905 h 4460"/>
                <a:gd name="T46" fmla="*/ 421 w 4781"/>
                <a:gd name="T47" fmla="*/ 1813 h 4460"/>
                <a:gd name="T48" fmla="*/ 706 w 4781"/>
                <a:gd name="T49" fmla="*/ 1905 h 4460"/>
                <a:gd name="T50" fmla="*/ 843 w 4781"/>
                <a:gd name="T51" fmla="*/ 2234 h 4460"/>
                <a:gd name="T52" fmla="*/ 706 w 4781"/>
                <a:gd name="T53" fmla="*/ 2554 h 4460"/>
                <a:gd name="T54" fmla="*/ 421 w 4781"/>
                <a:gd name="T55" fmla="*/ 2646 h 4460"/>
                <a:gd name="T56" fmla="*/ 175 w 4781"/>
                <a:gd name="T57" fmla="*/ 2536 h 4460"/>
                <a:gd name="T58" fmla="*/ 74 w 4781"/>
                <a:gd name="T59" fmla="*/ 2472 h 4460"/>
                <a:gd name="T60" fmla="*/ 0 w 4781"/>
                <a:gd name="T61" fmla="*/ 2472 h 4460"/>
                <a:gd name="T62" fmla="*/ 0 w 4781"/>
                <a:gd name="T63" fmla="*/ 3589 h 4460"/>
                <a:gd name="T64" fmla="*/ 1942 w 4781"/>
                <a:gd name="T65" fmla="*/ 3589 h 4460"/>
                <a:gd name="T66" fmla="*/ 1942 w 4781"/>
                <a:gd name="T67" fmla="*/ 3864 h 4460"/>
                <a:gd name="T68" fmla="*/ 1942 w 4781"/>
                <a:gd name="T69" fmla="*/ 3864 h 4460"/>
                <a:gd name="T70" fmla="*/ 1841 w 4781"/>
                <a:gd name="T71" fmla="*/ 4047 h 4460"/>
                <a:gd name="T72" fmla="*/ 1777 w 4781"/>
                <a:gd name="T73" fmla="*/ 4202 h 4460"/>
                <a:gd name="T74" fmla="*/ 1831 w 4781"/>
                <a:gd name="T75" fmla="*/ 4377 h 4460"/>
                <a:gd name="T76" fmla="*/ 2033 w 4781"/>
                <a:gd name="T77" fmla="*/ 4459 h 4460"/>
                <a:gd name="T78" fmla="*/ 2226 w 4781"/>
                <a:gd name="T79" fmla="*/ 4377 h 4460"/>
                <a:gd name="T80" fmla="*/ 2280 w 4781"/>
                <a:gd name="T81" fmla="*/ 4202 h 4460"/>
                <a:gd name="T82" fmla="*/ 2217 w 4781"/>
                <a:gd name="T83" fmla="*/ 4047 h 4460"/>
                <a:gd name="T84" fmla="*/ 2134 w 4781"/>
                <a:gd name="T85" fmla="*/ 3873 h 4460"/>
                <a:gd name="T86" fmla="*/ 2134 w 4781"/>
                <a:gd name="T87" fmla="*/ 3589 h 4460"/>
                <a:gd name="T88" fmla="*/ 3883 w 4781"/>
                <a:gd name="T89" fmla="*/ 3589 h 4460"/>
                <a:gd name="T90" fmla="*/ 3883 w 4781"/>
                <a:gd name="T91" fmla="*/ 2307 h 4460"/>
                <a:gd name="T92" fmla="*/ 4185 w 4781"/>
                <a:gd name="T93" fmla="*/ 2307 h 4460"/>
                <a:gd name="T94" fmla="*/ 4194 w 4781"/>
                <a:gd name="T95" fmla="*/ 2307 h 4460"/>
                <a:gd name="T96" fmla="*/ 4377 w 4781"/>
                <a:gd name="T97" fmla="*/ 2408 h 4460"/>
                <a:gd name="T98" fmla="*/ 4524 w 4781"/>
                <a:gd name="T99" fmla="*/ 2481 h 4460"/>
                <a:gd name="T100" fmla="*/ 4698 w 4781"/>
                <a:gd name="T101" fmla="*/ 2426 h 4460"/>
                <a:gd name="T102" fmla="*/ 4780 w 4781"/>
                <a:gd name="T103" fmla="*/ 2225 h 4460"/>
                <a:gd name="T104" fmla="*/ 4707 w 4781"/>
                <a:gd name="T105" fmla="*/ 2032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1" h="4460">
                  <a:moveTo>
                    <a:pt x="4707" y="2032"/>
                  </a:moveTo>
                  <a:lnTo>
                    <a:pt x="4707" y="2032"/>
                  </a:lnTo>
                  <a:cubicBezTo>
                    <a:pt x="4661" y="1996"/>
                    <a:pt x="4598" y="1978"/>
                    <a:pt x="4524" y="1978"/>
                  </a:cubicBezTo>
                  <a:cubicBezTo>
                    <a:pt x="4469" y="1978"/>
                    <a:pt x="4423" y="2005"/>
                    <a:pt x="4377" y="2042"/>
                  </a:cubicBezTo>
                  <a:cubicBezTo>
                    <a:pt x="4322" y="2069"/>
                    <a:pt x="4276" y="2124"/>
                    <a:pt x="4194" y="2124"/>
                  </a:cubicBezTo>
                  <a:cubicBezTo>
                    <a:pt x="3883" y="2124"/>
                    <a:pt x="3883" y="2124"/>
                    <a:pt x="3883" y="2124"/>
                  </a:cubicBezTo>
                  <a:cubicBezTo>
                    <a:pt x="3883" y="870"/>
                    <a:pt x="3883" y="870"/>
                    <a:pt x="3883" y="870"/>
                  </a:cubicBezTo>
                  <a:cubicBezTo>
                    <a:pt x="1585" y="870"/>
                    <a:pt x="1585" y="870"/>
                    <a:pt x="1585" y="870"/>
                  </a:cubicBezTo>
                  <a:cubicBezTo>
                    <a:pt x="1585" y="586"/>
                    <a:pt x="1585" y="586"/>
                    <a:pt x="1585" y="586"/>
                  </a:cubicBezTo>
                  <a:cubicBezTo>
                    <a:pt x="1585" y="504"/>
                    <a:pt x="1640" y="458"/>
                    <a:pt x="1677" y="403"/>
                  </a:cubicBezTo>
                  <a:cubicBezTo>
                    <a:pt x="1713" y="357"/>
                    <a:pt x="1731" y="320"/>
                    <a:pt x="1731" y="256"/>
                  </a:cubicBezTo>
                  <a:cubicBezTo>
                    <a:pt x="1731" y="192"/>
                    <a:pt x="1722" y="119"/>
                    <a:pt x="1686" y="73"/>
                  </a:cubicBezTo>
                  <a:cubicBezTo>
                    <a:pt x="1649" y="28"/>
                    <a:pt x="1594" y="0"/>
                    <a:pt x="1484" y="0"/>
                  </a:cubicBezTo>
                  <a:cubicBezTo>
                    <a:pt x="1383" y="9"/>
                    <a:pt x="1319" y="37"/>
                    <a:pt x="1291" y="82"/>
                  </a:cubicBezTo>
                  <a:cubicBezTo>
                    <a:pt x="1255" y="119"/>
                    <a:pt x="1237" y="183"/>
                    <a:pt x="1237" y="256"/>
                  </a:cubicBezTo>
                  <a:cubicBezTo>
                    <a:pt x="1237" y="320"/>
                    <a:pt x="1264" y="357"/>
                    <a:pt x="1301" y="412"/>
                  </a:cubicBezTo>
                  <a:cubicBezTo>
                    <a:pt x="1337" y="458"/>
                    <a:pt x="1392" y="504"/>
                    <a:pt x="1401" y="586"/>
                  </a:cubicBezTo>
                  <a:cubicBezTo>
                    <a:pt x="1401" y="595"/>
                    <a:pt x="1401" y="595"/>
                    <a:pt x="1401" y="595"/>
                  </a:cubicBezTo>
                  <a:cubicBezTo>
                    <a:pt x="1401" y="870"/>
                    <a:pt x="1401" y="870"/>
                    <a:pt x="1401" y="870"/>
                  </a:cubicBezTo>
                  <a:cubicBezTo>
                    <a:pt x="0" y="870"/>
                    <a:pt x="0" y="870"/>
                    <a:pt x="0" y="870"/>
                  </a:cubicBezTo>
                  <a:cubicBezTo>
                    <a:pt x="0" y="1960"/>
                    <a:pt x="0" y="1960"/>
                    <a:pt x="0" y="1960"/>
                  </a:cubicBezTo>
                  <a:cubicBezTo>
                    <a:pt x="92" y="1960"/>
                    <a:pt x="92" y="1960"/>
                    <a:pt x="92" y="1960"/>
                  </a:cubicBezTo>
                  <a:cubicBezTo>
                    <a:pt x="111" y="1960"/>
                    <a:pt x="111" y="1950"/>
                    <a:pt x="175" y="1905"/>
                  </a:cubicBezTo>
                  <a:cubicBezTo>
                    <a:pt x="230" y="1868"/>
                    <a:pt x="321" y="1813"/>
                    <a:pt x="421" y="1813"/>
                  </a:cubicBezTo>
                  <a:cubicBezTo>
                    <a:pt x="522" y="1813"/>
                    <a:pt x="623" y="1831"/>
                    <a:pt x="706" y="1905"/>
                  </a:cubicBezTo>
                  <a:cubicBezTo>
                    <a:pt x="788" y="1969"/>
                    <a:pt x="843" y="2096"/>
                    <a:pt x="843" y="2234"/>
                  </a:cubicBezTo>
                  <a:cubicBezTo>
                    <a:pt x="843" y="2372"/>
                    <a:pt x="788" y="2490"/>
                    <a:pt x="706" y="2554"/>
                  </a:cubicBezTo>
                  <a:cubicBezTo>
                    <a:pt x="623" y="2618"/>
                    <a:pt x="522" y="2646"/>
                    <a:pt x="421" y="2646"/>
                  </a:cubicBezTo>
                  <a:cubicBezTo>
                    <a:pt x="312" y="2646"/>
                    <a:pt x="230" y="2582"/>
                    <a:pt x="175" y="2536"/>
                  </a:cubicBezTo>
                  <a:cubicBezTo>
                    <a:pt x="111" y="2490"/>
                    <a:pt x="92" y="2481"/>
                    <a:pt x="74" y="2472"/>
                  </a:cubicBezTo>
                  <a:cubicBezTo>
                    <a:pt x="0" y="2472"/>
                    <a:pt x="0" y="2472"/>
                    <a:pt x="0" y="2472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942" y="3589"/>
                    <a:pt x="1942" y="3589"/>
                    <a:pt x="1942" y="3589"/>
                  </a:cubicBezTo>
                  <a:cubicBezTo>
                    <a:pt x="1942" y="3864"/>
                    <a:pt x="1942" y="3864"/>
                    <a:pt x="1942" y="3864"/>
                  </a:cubicBezTo>
                  <a:lnTo>
                    <a:pt x="1942" y="3864"/>
                  </a:lnTo>
                  <a:cubicBezTo>
                    <a:pt x="1932" y="3946"/>
                    <a:pt x="1887" y="4001"/>
                    <a:pt x="1841" y="4047"/>
                  </a:cubicBezTo>
                  <a:cubicBezTo>
                    <a:pt x="1804" y="4101"/>
                    <a:pt x="1777" y="4138"/>
                    <a:pt x="1777" y="4202"/>
                  </a:cubicBezTo>
                  <a:cubicBezTo>
                    <a:pt x="1777" y="4267"/>
                    <a:pt x="1795" y="4331"/>
                    <a:pt x="1831" y="4377"/>
                  </a:cubicBezTo>
                  <a:cubicBezTo>
                    <a:pt x="1868" y="4423"/>
                    <a:pt x="1923" y="4450"/>
                    <a:pt x="2033" y="4459"/>
                  </a:cubicBezTo>
                  <a:cubicBezTo>
                    <a:pt x="2134" y="4459"/>
                    <a:pt x="2189" y="4423"/>
                    <a:pt x="2226" y="4377"/>
                  </a:cubicBezTo>
                  <a:cubicBezTo>
                    <a:pt x="2262" y="4340"/>
                    <a:pt x="2280" y="4267"/>
                    <a:pt x="2280" y="4202"/>
                  </a:cubicBezTo>
                  <a:cubicBezTo>
                    <a:pt x="2280" y="4138"/>
                    <a:pt x="2253" y="4101"/>
                    <a:pt x="2217" y="4047"/>
                  </a:cubicBezTo>
                  <a:cubicBezTo>
                    <a:pt x="2180" y="4001"/>
                    <a:pt x="2134" y="3956"/>
                    <a:pt x="2134" y="3873"/>
                  </a:cubicBezTo>
                  <a:cubicBezTo>
                    <a:pt x="2134" y="3589"/>
                    <a:pt x="2134" y="3589"/>
                    <a:pt x="2134" y="3589"/>
                  </a:cubicBezTo>
                  <a:cubicBezTo>
                    <a:pt x="3883" y="3589"/>
                    <a:pt x="3883" y="3589"/>
                    <a:pt x="3883" y="3589"/>
                  </a:cubicBezTo>
                  <a:cubicBezTo>
                    <a:pt x="3883" y="2307"/>
                    <a:pt x="3883" y="2307"/>
                    <a:pt x="3883" y="2307"/>
                  </a:cubicBezTo>
                  <a:cubicBezTo>
                    <a:pt x="4185" y="2307"/>
                    <a:pt x="4185" y="2307"/>
                    <a:pt x="4185" y="2307"/>
                  </a:cubicBezTo>
                  <a:lnTo>
                    <a:pt x="4194" y="2307"/>
                  </a:lnTo>
                  <a:cubicBezTo>
                    <a:pt x="4276" y="2316"/>
                    <a:pt x="4322" y="2372"/>
                    <a:pt x="4377" y="2408"/>
                  </a:cubicBezTo>
                  <a:cubicBezTo>
                    <a:pt x="4423" y="2454"/>
                    <a:pt x="4469" y="2481"/>
                    <a:pt x="4524" y="2481"/>
                  </a:cubicBezTo>
                  <a:cubicBezTo>
                    <a:pt x="4598" y="2481"/>
                    <a:pt x="4661" y="2463"/>
                    <a:pt x="4698" y="2426"/>
                  </a:cubicBezTo>
                  <a:cubicBezTo>
                    <a:pt x="4743" y="2390"/>
                    <a:pt x="4780" y="2335"/>
                    <a:pt x="4780" y="2225"/>
                  </a:cubicBezTo>
                  <a:cubicBezTo>
                    <a:pt x="4780" y="2124"/>
                    <a:pt x="4752" y="2069"/>
                    <a:pt x="4707" y="2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5EB47246-A8AA-40DB-AA7A-5BB933720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349" y="5670021"/>
              <a:ext cx="1785472" cy="2674937"/>
            </a:xfrm>
            <a:custGeom>
              <a:avLst/>
              <a:gdLst>
                <a:gd name="T0" fmla="*/ 686 w 2977"/>
                <a:gd name="T1" fmla="*/ 586 h 4460"/>
                <a:gd name="T2" fmla="*/ 686 w 2977"/>
                <a:gd name="T3" fmla="*/ 586 h 4460"/>
                <a:gd name="T4" fmla="*/ 769 w 2977"/>
                <a:gd name="T5" fmla="*/ 403 h 4460"/>
                <a:gd name="T6" fmla="*/ 833 w 2977"/>
                <a:gd name="T7" fmla="*/ 256 h 4460"/>
                <a:gd name="T8" fmla="*/ 778 w 2977"/>
                <a:gd name="T9" fmla="*/ 73 h 4460"/>
                <a:gd name="T10" fmla="*/ 577 w 2977"/>
                <a:gd name="T11" fmla="*/ 0 h 4460"/>
                <a:gd name="T12" fmla="*/ 385 w 2977"/>
                <a:gd name="T13" fmla="*/ 82 h 4460"/>
                <a:gd name="T14" fmla="*/ 330 w 2977"/>
                <a:gd name="T15" fmla="*/ 256 h 4460"/>
                <a:gd name="T16" fmla="*/ 394 w 2977"/>
                <a:gd name="T17" fmla="*/ 412 h 4460"/>
                <a:gd name="T18" fmla="*/ 495 w 2977"/>
                <a:gd name="T19" fmla="*/ 586 h 4460"/>
                <a:gd name="T20" fmla="*/ 495 w 2977"/>
                <a:gd name="T21" fmla="*/ 595 h 4460"/>
                <a:gd name="T22" fmla="*/ 495 w 2977"/>
                <a:gd name="T23" fmla="*/ 870 h 4460"/>
                <a:gd name="T24" fmla="*/ 0 w 2977"/>
                <a:gd name="T25" fmla="*/ 870 h 4460"/>
                <a:gd name="T26" fmla="*/ 0 w 2977"/>
                <a:gd name="T27" fmla="*/ 1960 h 4460"/>
                <a:gd name="T28" fmla="*/ 73 w 2977"/>
                <a:gd name="T29" fmla="*/ 1960 h 4460"/>
                <a:gd name="T30" fmla="*/ 155 w 2977"/>
                <a:gd name="T31" fmla="*/ 1905 h 4460"/>
                <a:gd name="T32" fmla="*/ 403 w 2977"/>
                <a:gd name="T33" fmla="*/ 1813 h 4460"/>
                <a:gd name="T34" fmla="*/ 686 w 2977"/>
                <a:gd name="T35" fmla="*/ 1905 h 4460"/>
                <a:gd name="T36" fmla="*/ 824 w 2977"/>
                <a:gd name="T37" fmla="*/ 2234 h 4460"/>
                <a:gd name="T38" fmla="*/ 686 w 2977"/>
                <a:gd name="T39" fmla="*/ 2554 h 4460"/>
                <a:gd name="T40" fmla="*/ 403 w 2977"/>
                <a:gd name="T41" fmla="*/ 2646 h 4460"/>
                <a:gd name="T42" fmla="*/ 155 w 2977"/>
                <a:gd name="T43" fmla="*/ 2536 h 4460"/>
                <a:gd name="T44" fmla="*/ 55 w 2977"/>
                <a:gd name="T45" fmla="*/ 2472 h 4460"/>
                <a:gd name="T46" fmla="*/ 0 w 2977"/>
                <a:gd name="T47" fmla="*/ 2472 h 4460"/>
                <a:gd name="T48" fmla="*/ 0 w 2977"/>
                <a:gd name="T49" fmla="*/ 3589 h 4460"/>
                <a:gd name="T50" fmla="*/ 1044 w 2977"/>
                <a:gd name="T51" fmla="*/ 3589 h 4460"/>
                <a:gd name="T52" fmla="*/ 1044 w 2977"/>
                <a:gd name="T53" fmla="*/ 3864 h 4460"/>
                <a:gd name="T54" fmla="*/ 1044 w 2977"/>
                <a:gd name="T55" fmla="*/ 3864 h 4460"/>
                <a:gd name="T56" fmla="*/ 943 w 2977"/>
                <a:gd name="T57" fmla="*/ 4047 h 4460"/>
                <a:gd name="T58" fmla="*/ 870 w 2977"/>
                <a:gd name="T59" fmla="*/ 4202 h 4460"/>
                <a:gd name="T60" fmla="*/ 925 w 2977"/>
                <a:gd name="T61" fmla="*/ 4377 h 4460"/>
                <a:gd name="T62" fmla="*/ 1126 w 2977"/>
                <a:gd name="T63" fmla="*/ 4459 h 4460"/>
                <a:gd name="T64" fmla="*/ 1319 w 2977"/>
                <a:gd name="T65" fmla="*/ 4377 h 4460"/>
                <a:gd name="T66" fmla="*/ 1373 w 2977"/>
                <a:gd name="T67" fmla="*/ 4202 h 4460"/>
                <a:gd name="T68" fmla="*/ 1309 w 2977"/>
                <a:gd name="T69" fmla="*/ 4047 h 4460"/>
                <a:gd name="T70" fmla="*/ 1227 w 2977"/>
                <a:gd name="T71" fmla="*/ 3873 h 4460"/>
                <a:gd name="T72" fmla="*/ 1227 w 2977"/>
                <a:gd name="T73" fmla="*/ 3589 h 4460"/>
                <a:gd name="T74" fmla="*/ 2976 w 2977"/>
                <a:gd name="T75" fmla="*/ 3589 h 4460"/>
                <a:gd name="T76" fmla="*/ 2976 w 2977"/>
                <a:gd name="T77" fmla="*/ 2472 h 4460"/>
                <a:gd name="T78" fmla="*/ 2940 w 2977"/>
                <a:gd name="T79" fmla="*/ 2472 h 4460"/>
                <a:gd name="T80" fmla="*/ 2848 w 2977"/>
                <a:gd name="T81" fmla="*/ 2536 h 4460"/>
                <a:gd name="T82" fmla="*/ 2600 w 2977"/>
                <a:gd name="T83" fmla="*/ 2646 h 4460"/>
                <a:gd name="T84" fmla="*/ 2317 w 2977"/>
                <a:gd name="T85" fmla="*/ 2554 h 4460"/>
                <a:gd name="T86" fmla="*/ 2179 w 2977"/>
                <a:gd name="T87" fmla="*/ 2234 h 4460"/>
                <a:gd name="T88" fmla="*/ 2317 w 2977"/>
                <a:gd name="T89" fmla="*/ 1905 h 4460"/>
                <a:gd name="T90" fmla="*/ 2600 w 2977"/>
                <a:gd name="T91" fmla="*/ 1813 h 4460"/>
                <a:gd name="T92" fmla="*/ 2838 w 2977"/>
                <a:gd name="T93" fmla="*/ 1905 h 4460"/>
                <a:gd name="T94" fmla="*/ 2921 w 2977"/>
                <a:gd name="T95" fmla="*/ 1960 h 4460"/>
                <a:gd name="T96" fmla="*/ 2976 w 2977"/>
                <a:gd name="T97" fmla="*/ 1960 h 4460"/>
                <a:gd name="T98" fmla="*/ 2976 w 2977"/>
                <a:gd name="T99" fmla="*/ 870 h 4460"/>
                <a:gd name="T100" fmla="*/ 686 w 2977"/>
                <a:gd name="T101" fmla="*/ 870 h 4460"/>
                <a:gd name="T102" fmla="*/ 686 w 2977"/>
                <a:gd name="T103" fmla="*/ 586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7" h="4460">
                  <a:moveTo>
                    <a:pt x="686" y="586"/>
                  </a:moveTo>
                  <a:lnTo>
                    <a:pt x="686" y="586"/>
                  </a:lnTo>
                  <a:cubicBezTo>
                    <a:pt x="686" y="504"/>
                    <a:pt x="732" y="458"/>
                    <a:pt x="769" y="403"/>
                  </a:cubicBezTo>
                  <a:cubicBezTo>
                    <a:pt x="806" y="357"/>
                    <a:pt x="833" y="320"/>
                    <a:pt x="833" y="256"/>
                  </a:cubicBezTo>
                  <a:cubicBezTo>
                    <a:pt x="833" y="192"/>
                    <a:pt x="815" y="119"/>
                    <a:pt x="778" y="73"/>
                  </a:cubicBezTo>
                  <a:cubicBezTo>
                    <a:pt x="741" y="28"/>
                    <a:pt x="686" y="0"/>
                    <a:pt x="577" y="0"/>
                  </a:cubicBezTo>
                  <a:cubicBezTo>
                    <a:pt x="477" y="9"/>
                    <a:pt x="421" y="37"/>
                    <a:pt x="385" y="82"/>
                  </a:cubicBezTo>
                  <a:cubicBezTo>
                    <a:pt x="348" y="119"/>
                    <a:pt x="330" y="183"/>
                    <a:pt x="330" y="256"/>
                  </a:cubicBezTo>
                  <a:cubicBezTo>
                    <a:pt x="330" y="320"/>
                    <a:pt x="357" y="357"/>
                    <a:pt x="394" y="412"/>
                  </a:cubicBezTo>
                  <a:cubicBezTo>
                    <a:pt x="440" y="458"/>
                    <a:pt x="486" y="504"/>
                    <a:pt x="495" y="586"/>
                  </a:cubicBezTo>
                  <a:cubicBezTo>
                    <a:pt x="495" y="595"/>
                    <a:pt x="495" y="595"/>
                    <a:pt x="495" y="595"/>
                  </a:cubicBezTo>
                  <a:cubicBezTo>
                    <a:pt x="495" y="870"/>
                    <a:pt x="495" y="870"/>
                    <a:pt x="495" y="870"/>
                  </a:cubicBezTo>
                  <a:cubicBezTo>
                    <a:pt x="0" y="870"/>
                    <a:pt x="0" y="870"/>
                    <a:pt x="0" y="870"/>
                  </a:cubicBezTo>
                  <a:cubicBezTo>
                    <a:pt x="0" y="1960"/>
                    <a:pt x="0" y="1960"/>
                    <a:pt x="0" y="1960"/>
                  </a:cubicBezTo>
                  <a:cubicBezTo>
                    <a:pt x="73" y="1960"/>
                    <a:pt x="73" y="1960"/>
                    <a:pt x="73" y="1960"/>
                  </a:cubicBezTo>
                  <a:cubicBezTo>
                    <a:pt x="91" y="1960"/>
                    <a:pt x="91" y="1950"/>
                    <a:pt x="155" y="1905"/>
                  </a:cubicBezTo>
                  <a:cubicBezTo>
                    <a:pt x="210" y="1868"/>
                    <a:pt x="293" y="1813"/>
                    <a:pt x="403" y="1813"/>
                  </a:cubicBezTo>
                  <a:cubicBezTo>
                    <a:pt x="495" y="1813"/>
                    <a:pt x="595" y="1831"/>
                    <a:pt x="686" y="1905"/>
                  </a:cubicBezTo>
                  <a:cubicBezTo>
                    <a:pt x="769" y="1969"/>
                    <a:pt x="824" y="2096"/>
                    <a:pt x="824" y="2234"/>
                  </a:cubicBezTo>
                  <a:cubicBezTo>
                    <a:pt x="824" y="2372"/>
                    <a:pt x="760" y="2490"/>
                    <a:pt x="686" y="2554"/>
                  </a:cubicBezTo>
                  <a:cubicBezTo>
                    <a:pt x="604" y="2618"/>
                    <a:pt x="495" y="2646"/>
                    <a:pt x="403" y="2646"/>
                  </a:cubicBezTo>
                  <a:cubicBezTo>
                    <a:pt x="293" y="2646"/>
                    <a:pt x="210" y="2582"/>
                    <a:pt x="155" y="2536"/>
                  </a:cubicBezTo>
                  <a:cubicBezTo>
                    <a:pt x="91" y="2490"/>
                    <a:pt x="73" y="2481"/>
                    <a:pt x="55" y="2472"/>
                  </a:cubicBezTo>
                  <a:cubicBezTo>
                    <a:pt x="0" y="2472"/>
                    <a:pt x="0" y="2472"/>
                    <a:pt x="0" y="2472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044" y="3589"/>
                    <a:pt x="1044" y="3589"/>
                    <a:pt x="1044" y="3589"/>
                  </a:cubicBezTo>
                  <a:cubicBezTo>
                    <a:pt x="1044" y="3864"/>
                    <a:pt x="1044" y="3864"/>
                    <a:pt x="1044" y="3864"/>
                  </a:cubicBezTo>
                  <a:lnTo>
                    <a:pt x="1044" y="3864"/>
                  </a:lnTo>
                  <a:cubicBezTo>
                    <a:pt x="1035" y="3946"/>
                    <a:pt x="980" y="4001"/>
                    <a:pt x="943" y="4047"/>
                  </a:cubicBezTo>
                  <a:cubicBezTo>
                    <a:pt x="897" y="4101"/>
                    <a:pt x="870" y="4138"/>
                    <a:pt x="870" y="4202"/>
                  </a:cubicBezTo>
                  <a:cubicBezTo>
                    <a:pt x="870" y="4267"/>
                    <a:pt x="888" y="4331"/>
                    <a:pt x="925" y="4377"/>
                  </a:cubicBezTo>
                  <a:cubicBezTo>
                    <a:pt x="962" y="4423"/>
                    <a:pt x="1016" y="4450"/>
                    <a:pt x="1126" y="4459"/>
                  </a:cubicBezTo>
                  <a:cubicBezTo>
                    <a:pt x="1227" y="4459"/>
                    <a:pt x="1282" y="4423"/>
                    <a:pt x="1319" y="4377"/>
                  </a:cubicBezTo>
                  <a:cubicBezTo>
                    <a:pt x="1355" y="4340"/>
                    <a:pt x="1373" y="4267"/>
                    <a:pt x="1373" y="4202"/>
                  </a:cubicBezTo>
                  <a:cubicBezTo>
                    <a:pt x="1373" y="4138"/>
                    <a:pt x="1346" y="4101"/>
                    <a:pt x="1309" y="4047"/>
                  </a:cubicBezTo>
                  <a:cubicBezTo>
                    <a:pt x="1282" y="4001"/>
                    <a:pt x="1227" y="3956"/>
                    <a:pt x="1227" y="3873"/>
                  </a:cubicBezTo>
                  <a:cubicBezTo>
                    <a:pt x="1227" y="3589"/>
                    <a:pt x="1227" y="3589"/>
                    <a:pt x="1227" y="3589"/>
                  </a:cubicBezTo>
                  <a:cubicBezTo>
                    <a:pt x="2976" y="3589"/>
                    <a:pt x="2976" y="3589"/>
                    <a:pt x="2976" y="3589"/>
                  </a:cubicBezTo>
                  <a:cubicBezTo>
                    <a:pt x="2976" y="2472"/>
                    <a:pt x="2976" y="2472"/>
                    <a:pt x="2976" y="2472"/>
                  </a:cubicBezTo>
                  <a:cubicBezTo>
                    <a:pt x="2940" y="2472"/>
                    <a:pt x="2940" y="2472"/>
                    <a:pt x="2940" y="2472"/>
                  </a:cubicBezTo>
                  <a:cubicBezTo>
                    <a:pt x="2930" y="2481"/>
                    <a:pt x="2912" y="2490"/>
                    <a:pt x="2848" y="2536"/>
                  </a:cubicBezTo>
                  <a:cubicBezTo>
                    <a:pt x="2793" y="2582"/>
                    <a:pt x="2710" y="2646"/>
                    <a:pt x="2600" y="2646"/>
                  </a:cubicBezTo>
                  <a:cubicBezTo>
                    <a:pt x="2500" y="2646"/>
                    <a:pt x="2399" y="2618"/>
                    <a:pt x="2317" y="2554"/>
                  </a:cubicBezTo>
                  <a:cubicBezTo>
                    <a:pt x="2234" y="2490"/>
                    <a:pt x="2179" y="2372"/>
                    <a:pt x="2179" y="2234"/>
                  </a:cubicBezTo>
                  <a:cubicBezTo>
                    <a:pt x="2170" y="2096"/>
                    <a:pt x="2234" y="1969"/>
                    <a:pt x="2317" y="1905"/>
                  </a:cubicBezTo>
                  <a:cubicBezTo>
                    <a:pt x="2399" y="1831"/>
                    <a:pt x="2500" y="1813"/>
                    <a:pt x="2600" y="1813"/>
                  </a:cubicBezTo>
                  <a:cubicBezTo>
                    <a:pt x="2701" y="1813"/>
                    <a:pt x="2784" y="1868"/>
                    <a:pt x="2838" y="1905"/>
                  </a:cubicBezTo>
                  <a:cubicBezTo>
                    <a:pt x="2903" y="1950"/>
                    <a:pt x="2912" y="1960"/>
                    <a:pt x="2921" y="1960"/>
                  </a:cubicBezTo>
                  <a:cubicBezTo>
                    <a:pt x="2976" y="1960"/>
                    <a:pt x="2976" y="1960"/>
                    <a:pt x="2976" y="1960"/>
                  </a:cubicBezTo>
                  <a:cubicBezTo>
                    <a:pt x="2976" y="870"/>
                    <a:pt x="2976" y="870"/>
                    <a:pt x="2976" y="870"/>
                  </a:cubicBezTo>
                  <a:cubicBezTo>
                    <a:pt x="686" y="870"/>
                    <a:pt x="686" y="870"/>
                    <a:pt x="686" y="870"/>
                  </a:cubicBezTo>
                  <a:lnTo>
                    <a:pt x="686" y="58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B1AFEDC1-1BA5-446E-8729-E2F99D5B8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9566" y="5670021"/>
              <a:ext cx="3168883" cy="2674937"/>
            </a:xfrm>
            <a:custGeom>
              <a:avLst/>
              <a:gdLst>
                <a:gd name="T0" fmla="*/ 5100 w 5284"/>
                <a:gd name="T1" fmla="*/ 1895 h 4460"/>
                <a:gd name="T2" fmla="*/ 4697 w 5284"/>
                <a:gd name="T3" fmla="*/ 2509 h 4460"/>
                <a:gd name="T4" fmla="*/ 4359 w 5284"/>
                <a:gd name="T5" fmla="*/ 2866 h 4460"/>
                <a:gd name="T6" fmla="*/ 4285 w 5284"/>
                <a:gd name="T7" fmla="*/ 2627 h 4460"/>
                <a:gd name="T8" fmla="*/ 4514 w 5284"/>
                <a:gd name="T9" fmla="*/ 1565 h 4460"/>
                <a:gd name="T10" fmla="*/ 3443 w 5284"/>
                <a:gd name="T11" fmla="*/ 1529 h 4460"/>
                <a:gd name="T12" fmla="*/ 3507 w 5284"/>
                <a:gd name="T13" fmla="*/ 2728 h 4460"/>
                <a:gd name="T14" fmla="*/ 3250 w 5284"/>
                <a:gd name="T15" fmla="*/ 2829 h 4460"/>
                <a:gd name="T16" fmla="*/ 1557 w 5284"/>
                <a:gd name="T17" fmla="*/ 870 h 4460"/>
                <a:gd name="T18" fmla="*/ 1639 w 5284"/>
                <a:gd name="T19" fmla="*/ 403 h 4460"/>
                <a:gd name="T20" fmla="*/ 1648 w 5284"/>
                <a:gd name="T21" fmla="*/ 73 h 4460"/>
                <a:gd name="T22" fmla="*/ 1254 w 5284"/>
                <a:gd name="T23" fmla="*/ 82 h 4460"/>
                <a:gd name="T24" fmla="*/ 1272 w 5284"/>
                <a:gd name="T25" fmla="*/ 412 h 4460"/>
                <a:gd name="T26" fmla="*/ 1373 w 5284"/>
                <a:gd name="T27" fmla="*/ 595 h 4460"/>
                <a:gd name="T28" fmla="*/ 879 w 5284"/>
                <a:gd name="T29" fmla="*/ 870 h 4460"/>
                <a:gd name="T30" fmla="*/ 577 w 5284"/>
                <a:gd name="T31" fmla="*/ 2124 h 4460"/>
                <a:gd name="T32" fmla="*/ 247 w 5284"/>
                <a:gd name="T33" fmla="*/ 1978 h 4460"/>
                <a:gd name="T34" fmla="*/ 0 w 5284"/>
                <a:gd name="T35" fmla="*/ 2225 h 4460"/>
                <a:gd name="T36" fmla="*/ 247 w 5284"/>
                <a:gd name="T37" fmla="*/ 2481 h 4460"/>
                <a:gd name="T38" fmla="*/ 586 w 5284"/>
                <a:gd name="T39" fmla="*/ 2307 h 4460"/>
                <a:gd name="T40" fmla="*/ 879 w 5284"/>
                <a:gd name="T41" fmla="*/ 2307 h 4460"/>
                <a:gd name="T42" fmla="*/ 1914 w 5284"/>
                <a:gd name="T43" fmla="*/ 3589 h 4460"/>
                <a:gd name="T44" fmla="*/ 1914 w 5284"/>
                <a:gd name="T45" fmla="*/ 3864 h 4460"/>
                <a:gd name="T46" fmla="*/ 1748 w 5284"/>
                <a:gd name="T47" fmla="*/ 4202 h 4460"/>
                <a:gd name="T48" fmla="*/ 1996 w 5284"/>
                <a:gd name="T49" fmla="*/ 4459 h 4460"/>
                <a:gd name="T50" fmla="*/ 2243 w 5284"/>
                <a:gd name="T51" fmla="*/ 4202 h 4460"/>
                <a:gd name="T52" fmla="*/ 2097 w 5284"/>
                <a:gd name="T53" fmla="*/ 3873 h 4460"/>
                <a:gd name="T54" fmla="*/ 3250 w 5284"/>
                <a:gd name="T55" fmla="*/ 3589 h 4460"/>
                <a:gd name="T56" fmla="*/ 3369 w 5284"/>
                <a:gd name="T57" fmla="*/ 3268 h 4460"/>
                <a:gd name="T58" fmla="*/ 4322 w 5284"/>
                <a:gd name="T59" fmla="*/ 3268 h 4460"/>
                <a:gd name="T60" fmla="*/ 5063 w 5284"/>
                <a:gd name="T61" fmla="*/ 2682 h 4460"/>
                <a:gd name="T62" fmla="*/ 5100 w 5284"/>
                <a:gd name="T63" fmla="*/ 1895 h 4460"/>
                <a:gd name="T64" fmla="*/ 3836 w 5284"/>
                <a:gd name="T65" fmla="*/ 2472 h 4460"/>
                <a:gd name="T66" fmla="*/ 3809 w 5284"/>
                <a:gd name="T67" fmla="*/ 1730 h 4460"/>
                <a:gd name="T68" fmla="*/ 4138 w 5284"/>
                <a:gd name="T69" fmla="*/ 1721 h 4460"/>
                <a:gd name="T70" fmla="*/ 3983 w 5284"/>
                <a:gd name="T71" fmla="*/ 2353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84" h="4460">
                  <a:moveTo>
                    <a:pt x="5100" y="1895"/>
                  </a:moveTo>
                  <a:lnTo>
                    <a:pt x="5100" y="1895"/>
                  </a:lnTo>
                  <a:cubicBezTo>
                    <a:pt x="5000" y="1868"/>
                    <a:pt x="4880" y="1941"/>
                    <a:pt x="4853" y="2051"/>
                  </a:cubicBezTo>
                  <a:cubicBezTo>
                    <a:pt x="4853" y="2051"/>
                    <a:pt x="4798" y="2289"/>
                    <a:pt x="4697" y="2509"/>
                  </a:cubicBezTo>
                  <a:cubicBezTo>
                    <a:pt x="4642" y="2618"/>
                    <a:pt x="4569" y="2719"/>
                    <a:pt x="4514" y="2783"/>
                  </a:cubicBezTo>
                  <a:cubicBezTo>
                    <a:pt x="4450" y="2848"/>
                    <a:pt x="4404" y="2866"/>
                    <a:pt x="4359" y="2866"/>
                  </a:cubicBezTo>
                  <a:cubicBezTo>
                    <a:pt x="4276" y="2857"/>
                    <a:pt x="4193" y="2820"/>
                    <a:pt x="4111" y="2774"/>
                  </a:cubicBezTo>
                  <a:cubicBezTo>
                    <a:pt x="4166" y="2719"/>
                    <a:pt x="4239" y="2673"/>
                    <a:pt x="4285" y="2627"/>
                  </a:cubicBezTo>
                  <a:cubicBezTo>
                    <a:pt x="4413" y="2481"/>
                    <a:pt x="4505" y="2353"/>
                    <a:pt x="4551" y="2179"/>
                  </a:cubicBezTo>
                  <a:cubicBezTo>
                    <a:pt x="4596" y="1987"/>
                    <a:pt x="4596" y="1758"/>
                    <a:pt x="4514" y="1565"/>
                  </a:cubicBezTo>
                  <a:cubicBezTo>
                    <a:pt x="4423" y="1364"/>
                    <a:pt x="4212" y="1181"/>
                    <a:pt x="3946" y="1190"/>
                  </a:cubicBezTo>
                  <a:cubicBezTo>
                    <a:pt x="3699" y="1190"/>
                    <a:pt x="3535" y="1364"/>
                    <a:pt x="3443" y="1529"/>
                  </a:cubicBezTo>
                  <a:cubicBezTo>
                    <a:pt x="3351" y="1703"/>
                    <a:pt x="3305" y="1895"/>
                    <a:pt x="3296" y="2060"/>
                  </a:cubicBezTo>
                  <a:cubicBezTo>
                    <a:pt x="3287" y="2298"/>
                    <a:pt x="3379" y="2527"/>
                    <a:pt x="3507" y="2728"/>
                  </a:cubicBezTo>
                  <a:cubicBezTo>
                    <a:pt x="3415" y="2783"/>
                    <a:pt x="3323" y="2848"/>
                    <a:pt x="3250" y="2875"/>
                  </a:cubicBezTo>
                  <a:cubicBezTo>
                    <a:pt x="3250" y="2866"/>
                    <a:pt x="3241" y="2848"/>
                    <a:pt x="3250" y="2829"/>
                  </a:cubicBezTo>
                  <a:cubicBezTo>
                    <a:pt x="3186" y="2179"/>
                    <a:pt x="3031" y="1493"/>
                    <a:pt x="2783" y="870"/>
                  </a:cubicBezTo>
                  <a:cubicBezTo>
                    <a:pt x="1557" y="870"/>
                    <a:pt x="1557" y="870"/>
                    <a:pt x="1557" y="870"/>
                  </a:cubicBezTo>
                  <a:cubicBezTo>
                    <a:pt x="1557" y="586"/>
                    <a:pt x="1557" y="586"/>
                    <a:pt x="1557" y="586"/>
                  </a:cubicBezTo>
                  <a:cubicBezTo>
                    <a:pt x="1557" y="504"/>
                    <a:pt x="1612" y="458"/>
                    <a:pt x="1639" y="403"/>
                  </a:cubicBezTo>
                  <a:cubicBezTo>
                    <a:pt x="1675" y="357"/>
                    <a:pt x="1703" y="320"/>
                    <a:pt x="1703" y="256"/>
                  </a:cubicBezTo>
                  <a:cubicBezTo>
                    <a:pt x="1703" y="192"/>
                    <a:pt x="1684" y="119"/>
                    <a:pt x="1648" y="73"/>
                  </a:cubicBezTo>
                  <a:cubicBezTo>
                    <a:pt x="1612" y="28"/>
                    <a:pt x="1557" y="0"/>
                    <a:pt x="1456" y="0"/>
                  </a:cubicBezTo>
                  <a:cubicBezTo>
                    <a:pt x="1346" y="9"/>
                    <a:pt x="1291" y="37"/>
                    <a:pt x="1254" y="82"/>
                  </a:cubicBezTo>
                  <a:cubicBezTo>
                    <a:pt x="1217" y="119"/>
                    <a:pt x="1199" y="183"/>
                    <a:pt x="1199" y="256"/>
                  </a:cubicBezTo>
                  <a:cubicBezTo>
                    <a:pt x="1199" y="320"/>
                    <a:pt x="1226" y="357"/>
                    <a:pt x="1272" y="412"/>
                  </a:cubicBezTo>
                  <a:cubicBezTo>
                    <a:pt x="1309" y="458"/>
                    <a:pt x="1364" y="504"/>
                    <a:pt x="1373" y="586"/>
                  </a:cubicBezTo>
                  <a:cubicBezTo>
                    <a:pt x="1373" y="595"/>
                    <a:pt x="1373" y="595"/>
                    <a:pt x="1373" y="595"/>
                  </a:cubicBezTo>
                  <a:cubicBezTo>
                    <a:pt x="1373" y="870"/>
                    <a:pt x="1373" y="870"/>
                    <a:pt x="1373" y="870"/>
                  </a:cubicBezTo>
                  <a:cubicBezTo>
                    <a:pt x="879" y="870"/>
                    <a:pt x="879" y="870"/>
                    <a:pt x="879" y="870"/>
                  </a:cubicBezTo>
                  <a:cubicBezTo>
                    <a:pt x="879" y="2124"/>
                    <a:pt x="879" y="2124"/>
                    <a:pt x="879" y="2124"/>
                  </a:cubicBezTo>
                  <a:cubicBezTo>
                    <a:pt x="577" y="2124"/>
                    <a:pt x="577" y="2124"/>
                    <a:pt x="577" y="2124"/>
                  </a:cubicBezTo>
                  <a:cubicBezTo>
                    <a:pt x="504" y="2124"/>
                    <a:pt x="449" y="2069"/>
                    <a:pt x="403" y="2042"/>
                  </a:cubicBezTo>
                  <a:cubicBezTo>
                    <a:pt x="357" y="2005"/>
                    <a:pt x="311" y="1978"/>
                    <a:pt x="247" y="1978"/>
                  </a:cubicBezTo>
                  <a:cubicBezTo>
                    <a:pt x="183" y="1978"/>
                    <a:pt x="119" y="1996"/>
                    <a:pt x="74" y="2032"/>
                  </a:cubicBezTo>
                  <a:cubicBezTo>
                    <a:pt x="27" y="2069"/>
                    <a:pt x="0" y="2124"/>
                    <a:pt x="0" y="2225"/>
                  </a:cubicBezTo>
                  <a:cubicBezTo>
                    <a:pt x="0" y="2335"/>
                    <a:pt x="27" y="2390"/>
                    <a:pt x="74" y="2426"/>
                  </a:cubicBezTo>
                  <a:cubicBezTo>
                    <a:pt x="119" y="2463"/>
                    <a:pt x="183" y="2481"/>
                    <a:pt x="247" y="2481"/>
                  </a:cubicBezTo>
                  <a:cubicBezTo>
                    <a:pt x="311" y="2481"/>
                    <a:pt x="357" y="2454"/>
                    <a:pt x="403" y="2408"/>
                  </a:cubicBezTo>
                  <a:cubicBezTo>
                    <a:pt x="449" y="2372"/>
                    <a:pt x="504" y="2316"/>
                    <a:pt x="586" y="2307"/>
                  </a:cubicBezTo>
                  <a:lnTo>
                    <a:pt x="586" y="2307"/>
                  </a:lnTo>
                  <a:cubicBezTo>
                    <a:pt x="879" y="2307"/>
                    <a:pt x="879" y="2307"/>
                    <a:pt x="879" y="2307"/>
                  </a:cubicBezTo>
                  <a:cubicBezTo>
                    <a:pt x="879" y="3589"/>
                    <a:pt x="879" y="3589"/>
                    <a:pt x="879" y="3589"/>
                  </a:cubicBezTo>
                  <a:cubicBezTo>
                    <a:pt x="1914" y="3589"/>
                    <a:pt x="1914" y="3589"/>
                    <a:pt x="1914" y="3589"/>
                  </a:cubicBezTo>
                  <a:cubicBezTo>
                    <a:pt x="1914" y="3864"/>
                    <a:pt x="1914" y="3864"/>
                    <a:pt x="1914" y="3864"/>
                  </a:cubicBezTo>
                  <a:lnTo>
                    <a:pt x="1914" y="3864"/>
                  </a:lnTo>
                  <a:cubicBezTo>
                    <a:pt x="1905" y="3946"/>
                    <a:pt x="1849" y="4001"/>
                    <a:pt x="1813" y="4047"/>
                  </a:cubicBezTo>
                  <a:cubicBezTo>
                    <a:pt x="1776" y="4101"/>
                    <a:pt x="1748" y="4138"/>
                    <a:pt x="1748" y="4202"/>
                  </a:cubicBezTo>
                  <a:cubicBezTo>
                    <a:pt x="1748" y="4267"/>
                    <a:pt x="1758" y="4331"/>
                    <a:pt x="1794" y="4377"/>
                  </a:cubicBezTo>
                  <a:cubicBezTo>
                    <a:pt x="1831" y="4423"/>
                    <a:pt x="1886" y="4450"/>
                    <a:pt x="1996" y="4459"/>
                  </a:cubicBezTo>
                  <a:cubicBezTo>
                    <a:pt x="2097" y="4459"/>
                    <a:pt x="2152" y="4423"/>
                    <a:pt x="2188" y="4377"/>
                  </a:cubicBezTo>
                  <a:cubicBezTo>
                    <a:pt x="2224" y="4340"/>
                    <a:pt x="2243" y="4267"/>
                    <a:pt x="2243" y="4202"/>
                  </a:cubicBezTo>
                  <a:cubicBezTo>
                    <a:pt x="2243" y="4138"/>
                    <a:pt x="2215" y="4101"/>
                    <a:pt x="2188" y="4047"/>
                  </a:cubicBezTo>
                  <a:cubicBezTo>
                    <a:pt x="2152" y="4001"/>
                    <a:pt x="2097" y="3956"/>
                    <a:pt x="2097" y="3873"/>
                  </a:cubicBezTo>
                  <a:cubicBezTo>
                    <a:pt x="2097" y="3589"/>
                    <a:pt x="2097" y="3589"/>
                    <a:pt x="2097" y="3589"/>
                  </a:cubicBezTo>
                  <a:cubicBezTo>
                    <a:pt x="3250" y="3589"/>
                    <a:pt x="3250" y="3589"/>
                    <a:pt x="3250" y="3589"/>
                  </a:cubicBezTo>
                  <a:cubicBezTo>
                    <a:pt x="3278" y="3461"/>
                    <a:pt x="3278" y="3379"/>
                    <a:pt x="3269" y="3305"/>
                  </a:cubicBezTo>
                  <a:cubicBezTo>
                    <a:pt x="3305" y="3296"/>
                    <a:pt x="3333" y="3287"/>
                    <a:pt x="3369" y="3268"/>
                  </a:cubicBezTo>
                  <a:cubicBezTo>
                    <a:pt x="3507" y="3214"/>
                    <a:pt x="3653" y="3131"/>
                    <a:pt x="3800" y="3030"/>
                  </a:cubicBezTo>
                  <a:cubicBezTo>
                    <a:pt x="3946" y="3149"/>
                    <a:pt x="4120" y="3250"/>
                    <a:pt x="4322" y="3268"/>
                  </a:cubicBezTo>
                  <a:cubicBezTo>
                    <a:pt x="4514" y="3287"/>
                    <a:pt x="4678" y="3195"/>
                    <a:pt x="4798" y="3076"/>
                  </a:cubicBezTo>
                  <a:cubicBezTo>
                    <a:pt x="4917" y="2967"/>
                    <a:pt x="5000" y="2820"/>
                    <a:pt x="5063" y="2682"/>
                  </a:cubicBezTo>
                  <a:cubicBezTo>
                    <a:pt x="5191" y="2408"/>
                    <a:pt x="5256" y="2142"/>
                    <a:pt x="5256" y="2142"/>
                  </a:cubicBezTo>
                  <a:cubicBezTo>
                    <a:pt x="5283" y="2032"/>
                    <a:pt x="5210" y="1914"/>
                    <a:pt x="5100" y="1895"/>
                  </a:cubicBezTo>
                  <a:close/>
                  <a:moveTo>
                    <a:pt x="3836" y="2472"/>
                  </a:moveTo>
                  <a:lnTo>
                    <a:pt x="3836" y="2472"/>
                  </a:lnTo>
                  <a:cubicBezTo>
                    <a:pt x="3754" y="2344"/>
                    <a:pt x="3708" y="2197"/>
                    <a:pt x="3708" y="2078"/>
                  </a:cubicBezTo>
                  <a:cubicBezTo>
                    <a:pt x="3708" y="1978"/>
                    <a:pt x="3754" y="1831"/>
                    <a:pt x="3809" y="1730"/>
                  </a:cubicBezTo>
                  <a:cubicBezTo>
                    <a:pt x="3864" y="1630"/>
                    <a:pt x="3910" y="1593"/>
                    <a:pt x="3946" y="1593"/>
                  </a:cubicBezTo>
                  <a:cubicBezTo>
                    <a:pt x="4065" y="1593"/>
                    <a:pt x="4093" y="1630"/>
                    <a:pt x="4138" y="1721"/>
                  </a:cubicBezTo>
                  <a:cubicBezTo>
                    <a:pt x="4175" y="1813"/>
                    <a:pt x="4175" y="1969"/>
                    <a:pt x="4147" y="2078"/>
                  </a:cubicBezTo>
                  <a:cubicBezTo>
                    <a:pt x="4138" y="2133"/>
                    <a:pt x="4084" y="2243"/>
                    <a:pt x="3983" y="2353"/>
                  </a:cubicBezTo>
                  <a:cubicBezTo>
                    <a:pt x="3946" y="2390"/>
                    <a:pt x="3882" y="2426"/>
                    <a:pt x="3836" y="24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A6C8B6E4-1A5D-4DB6-9C82-07C5976D1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785" y="7963958"/>
              <a:ext cx="2340952" cy="1378480"/>
            </a:xfrm>
            <a:custGeom>
              <a:avLst/>
              <a:gdLst>
                <a:gd name="T0" fmla="*/ 3818 w 3902"/>
                <a:gd name="T1" fmla="*/ 953 h 2299"/>
                <a:gd name="T2" fmla="*/ 3818 w 3902"/>
                <a:gd name="T3" fmla="*/ 953 h 2299"/>
                <a:gd name="T4" fmla="*/ 3645 w 3902"/>
                <a:gd name="T5" fmla="*/ 897 h 2299"/>
                <a:gd name="T6" fmla="*/ 3489 w 3902"/>
                <a:gd name="T7" fmla="*/ 962 h 2299"/>
                <a:gd name="T8" fmla="*/ 3315 w 3902"/>
                <a:gd name="T9" fmla="*/ 1044 h 2299"/>
                <a:gd name="T10" fmla="*/ 2976 w 3902"/>
                <a:gd name="T11" fmla="*/ 1044 h 2299"/>
                <a:gd name="T12" fmla="*/ 2976 w 3902"/>
                <a:gd name="T13" fmla="*/ 0 h 2299"/>
                <a:gd name="T14" fmla="*/ 2298 w 3902"/>
                <a:gd name="T15" fmla="*/ 0 h 2299"/>
                <a:gd name="T16" fmla="*/ 2298 w 3902"/>
                <a:gd name="T17" fmla="*/ 46 h 2299"/>
                <a:gd name="T18" fmla="*/ 2353 w 3902"/>
                <a:gd name="T19" fmla="*/ 129 h 2299"/>
                <a:gd name="T20" fmla="*/ 2445 w 3902"/>
                <a:gd name="T21" fmla="*/ 375 h 2299"/>
                <a:gd name="T22" fmla="*/ 2353 w 3902"/>
                <a:gd name="T23" fmla="*/ 659 h 2299"/>
                <a:gd name="T24" fmla="*/ 2024 w 3902"/>
                <a:gd name="T25" fmla="*/ 796 h 2299"/>
                <a:gd name="T26" fmla="*/ 1704 w 3902"/>
                <a:gd name="T27" fmla="*/ 659 h 2299"/>
                <a:gd name="T28" fmla="*/ 1612 w 3902"/>
                <a:gd name="T29" fmla="*/ 375 h 2299"/>
                <a:gd name="T30" fmla="*/ 1713 w 3902"/>
                <a:gd name="T31" fmla="*/ 119 h 2299"/>
                <a:gd name="T32" fmla="*/ 1777 w 3902"/>
                <a:gd name="T33" fmla="*/ 28 h 2299"/>
                <a:gd name="T34" fmla="*/ 1777 w 3902"/>
                <a:gd name="T35" fmla="*/ 0 h 2299"/>
                <a:gd name="T36" fmla="*/ 0 w 3902"/>
                <a:gd name="T37" fmla="*/ 0 h 2299"/>
                <a:gd name="T38" fmla="*/ 0 w 3902"/>
                <a:gd name="T39" fmla="*/ 879 h 2299"/>
                <a:gd name="T40" fmla="*/ 92 w 3902"/>
                <a:gd name="T41" fmla="*/ 879 h 2299"/>
                <a:gd name="T42" fmla="*/ 175 w 3902"/>
                <a:gd name="T43" fmla="*/ 833 h 2299"/>
                <a:gd name="T44" fmla="*/ 421 w 3902"/>
                <a:gd name="T45" fmla="*/ 741 h 2299"/>
                <a:gd name="T46" fmla="*/ 706 w 3902"/>
                <a:gd name="T47" fmla="*/ 824 h 2299"/>
                <a:gd name="T48" fmla="*/ 843 w 3902"/>
                <a:gd name="T49" fmla="*/ 1154 h 2299"/>
                <a:gd name="T50" fmla="*/ 706 w 3902"/>
                <a:gd name="T51" fmla="*/ 1474 h 2299"/>
                <a:gd name="T52" fmla="*/ 421 w 3902"/>
                <a:gd name="T53" fmla="*/ 1566 h 2299"/>
                <a:gd name="T54" fmla="*/ 175 w 3902"/>
                <a:gd name="T55" fmla="*/ 1465 h 2299"/>
                <a:gd name="T56" fmla="*/ 74 w 3902"/>
                <a:gd name="T57" fmla="*/ 1401 h 2299"/>
                <a:gd name="T58" fmla="*/ 0 w 3902"/>
                <a:gd name="T59" fmla="*/ 1401 h 2299"/>
                <a:gd name="T60" fmla="*/ 0 w 3902"/>
                <a:gd name="T61" fmla="*/ 2298 h 2299"/>
                <a:gd name="T62" fmla="*/ 1237 w 3902"/>
                <a:gd name="T63" fmla="*/ 2298 h 2299"/>
                <a:gd name="T64" fmla="*/ 1237 w 3902"/>
                <a:gd name="T65" fmla="*/ 2243 h 2299"/>
                <a:gd name="T66" fmla="*/ 1173 w 3902"/>
                <a:gd name="T67" fmla="*/ 2152 h 2299"/>
                <a:gd name="T68" fmla="*/ 1072 w 3902"/>
                <a:gd name="T69" fmla="*/ 1895 h 2299"/>
                <a:gd name="T70" fmla="*/ 1164 w 3902"/>
                <a:gd name="T71" fmla="*/ 1612 h 2299"/>
                <a:gd name="T72" fmla="*/ 1484 w 3902"/>
                <a:gd name="T73" fmla="*/ 1474 h 2299"/>
                <a:gd name="T74" fmla="*/ 1813 w 3902"/>
                <a:gd name="T75" fmla="*/ 1612 h 2299"/>
                <a:gd name="T76" fmla="*/ 1896 w 3902"/>
                <a:gd name="T77" fmla="*/ 1895 h 2299"/>
                <a:gd name="T78" fmla="*/ 1804 w 3902"/>
                <a:gd name="T79" fmla="*/ 2143 h 2299"/>
                <a:gd name="T80" fmla="*/ 1749 w 3902"/>
                <a:gd name="T81" fmla="*/ 2225 h 2299"/>
                <a:gd name="T82" fmla="*/ 1749 w 3902"/>
                <a:gd name="T83" fmla="*/ 2298 h 2299"/>
                <a:gd name="T84" fmla="*/ 2976 w 3902"/>
                <a:gd name="T85" fmla="*/ 2298 h 2299"/>
                <a:gd name="T86" fmla="*/ 2976 w 3902"/>
                <a:gd name="T87" fmla="*/ 1236 h 2299"/>
                <a:gd name="T88" fmla="*/ 3306 w 3902"/>
                <a:gd name="T89" fmla="*/ 1236 h 2299"/>
                <a:gd name="T90" fmla="*/ 3306 w 3902"/>
                <a:gd name="T91" fmla="*/ 1236 h 2299"/>
                <a:gd name="T92" fmla="*/ 3489 w 3902"/>
                <a:gd name="T93" fmla="*/ 1337 h 2299"/>
                <a:gd name="T94" fmla="*/ 3645 w 3902"/>
                <a:gd name="T95" fmla="*/ 1401 h 2299"/>
                <a:gd name="T96" fmla="*/ 3818 w 3902"/>
                <a:gd name="T97" fmla="*/ 1346 h 2299"/>
                <a:gd name="T98" fmla="*/ 3892 w 3902"/>
                <a:gd name="T99" fmla="*/ 1154 h 2299"/>
                <a:gd name="T100" fmla="*/ 3818 w 3902"/>
                <a:gd name="T101" fmla="*/ 95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02" h="2299">
                  <a:moveTo>
                    <a:pt x="3818" y="953"/>
                  </a:moveTo>
                  <a:lnTo>
                    <a:pt x="3818" y="953"/>
                  </a:lnTo>
                  <a:cubicBezTo>
                    <a:pt x="3773" y="916"/>
                    <a:pt x="3709" y="897"/>
                    <a:pt x="3645" y="897"/>
                  </a:cubicBezTo>
                  <a:cubicBezTo>
                    <a:pt x="3581" y="897"/>
                    <a:pt x="3535" y="925"/>
                    <a:pt x="3489" y="962"/>
                  </a:cubicBezTo>
                  <a:cubicBezTo>
                    <a:pt x="3443" y="998"/>
                    <a:pt x="3388" y="1044"/>
                    <a:pt x="3315" y="1044"/>
                  </a:cubicBezTo>
                  <a:cubicBezTo>
                    <a:pt x="2976" y="1044"/>
                    <a:pt x="2976" y="1044"/>
                    <a:pt x="2976" y="1044"/>
                  </a:cubicBezTo>
                  <a:cubicBezTo>
                    <a:pt x="2976" y="0"/>
                    <a:pt x="2976" y="0"/>
                    <a:pt x="2976" y="0"/>
                  </a:cubicBezTo>
                  <a:cubicBezTo>
                    <a:pt x="2298" y="0"/>
                    <a:pt x="2298" y="0"/>
                    <a:pt x="2298" y="0"/>
                  </a:cubicBezTo>
                  <a:cubicBezTo>
                    <a:pt x="2298" y="46"/>
                    <a:pt x="2298" y="46"/>
                    <a:pt x="2298" y="46"/>
                  </a:cubicBezTo>
                  <a:cubicBezTo>
                    <a:pt x="2298" y="55"/>
                    <a:pt x="2298" y="64"/>
                    <a:pt x="2353" y="129"/>
                  </a:cubicBezTo>
                  <a:cubicBezTo>
                    <a:pt x="2390" y="183"/>
                    <a:pt x="2445" y="265"/>
                    <a:pt x="2445" y="375"/>
                  </a:cubicBezTo>
                  <a:cubicBezTo>
                    <a:pt x="2445" y="467"/>
                    <a:pt x="2427" y="568"/>
                    <a:pt x="2353" y="659"/>
                  </a:cubicBezTo>
                  <a:cubicBezTo>
                    <a:pt x="2289" y="732"/>
                    <a:pt x="2162" y="796"/>
                    <a:pt x="2024" y="796"/>
                  </a:cubicBezTo>
                  <a:cubicBezTo>
                    <a:pt x="1887" y="787"/>
                    <a:pt x="1768" y="732"/>
                    <a:pt x="1704" y="659"/>
                  </a:cubicBezTo>
                  <a:cubicBezTo>
                    <a:pt x="1631" y="568"/>
                    <a:pt x="1612" y="467"/>
                    <a:pt x="1612" y="375"/>
                  </a:cubicBezTo>
                  <a:cubicBezTo>
                    <a:pt x="1612" y="265"/>
                    <a:pt x="1677" y="174"/>
                    <a:pt x="1713" y="119"/>
                  </a:cubicBezTo>
                  <a:cubicBezTo>
                    <a:pt x="1768" y="55"/>
                    <a:pt x="1777" y="46"/>
                    <a:pt x="1777" y="28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92" y="879"/>
                    <a:pt x="92" y="879"/>
                    <a:pt x="92" y="879"/>
                  </a:cubicBezTo>
                  <a:cubicBezTo>
                    <a:pt x="111" y="879"/>
                    <a:pt x="111" y="879"/>
                    <a:pt x="175" y="833"/>
                  </a:cubicBezTo>
                  <a:cubicBezTo>
                    <a:pt x="230" y="787"/>
                    <a:pt x="321" y="741"/>
                    <a:pt x="421" y="741"/>
                  </a:cubicBezTo>
                  <a:cubicBezTo>
                    <a:pt x="522" y="741"/>
                    <a:pt x="623" y="760"/>
                    <a:pt x="706" y="824"/>
                  </a:cubicBezTo>
                  <a:cubicBezTo>
                    <a:pt x="788" y="888"/>
                    <a:pt x="843" y="1017"/>
                    <a:pt x="843" y="1154"/>
                  </a:cubicBezTo>
                  <a:cubicBezTo>
                    <a:pt x="843" y="1291"/>
                    <a:pt x="788" y="1410"/>
                    <a:pt x="706" y="1474"/>
                  </a:cubicBezTo>
                  <a:cubicBezTo>
                    <a:pt x="623" y="1548"/>
                    <a:pt x="522" y="1566"/>
                    <a:pt x="421" y="1566"/>
                  </a:cubicBezTo>
                  <a:cubicBezTo>
                    <a:pt x="312" y="1566"/>
                    <a:pt x="230" y="1511"/>
                    <a:pt x="175" y="1465"/>
                  </a:cubicBezTo>
                  <a:cubicBezTo>
                    <a:pt x="111" y="1410"/>
                    <a:pt x="92" y="1401"/>
                    <a:pt x="74" y="1401"/>
                  </a:cubicBezTo>
                  <a:cubicBezTo>
                    <a:pt x="0" y="1401"/>
                    <a:pt x="0" y="1401"/>
                    <a:pt x="0" y="1401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1237" y="2298"/>
                    <a:pt x="1237" y="2298"/>
                    <a:pt x="1237" y="2298"/>
                  </a:cubicBezTo>
                  <a:cubicBezTo>
                    <a:pt x="1237" y="2243"/>
                    <a:pt x="1237" y="2243"/>
                    <a:pt x="1237" y="2243"/>
                  </a:cubicBezTo>
                  <a:cubicBezTo>
                    <a:pt x="1237" y="2225"/>
                    <a:pt x="1228" y="2215"/>
                    <a:pt x="1173" y="2152"/>
                  </a:cubicBezTo>
                  <a:cubicBezTo>
                    <a:pt x="1127" y="2097"/>
                    <a:pt x="1072" y="2005"/>
                    <a:pt x="1072" y="1895"/>
                  </a:cubicBezTo>
                  <a:cubicBezTo>
                    <a:pt x="1072" y="1804"/>
                    <a:pt x="1090" y="1703"/>
                    <a:pt x="1164" y="1612"/>
                  </a:cubicBezTo>
                  <a:cubicBezTo>
                    <a:pt x="1228" y="1539"/>
                    <a:pt x="1346" y="1484"/>
                    <a:pt x="1484" y="1474"/>
                  </a:cubicBezTo>
                  <a:cubicBezTo>
                    <a:pt x="1621" y="1474"/>
                    <a:pt x="1749" y="1539"/>
                    <a:pt x="1813" y="1612"/>
                  </a:cubicBezTo>
                  <a:cubicBezTo>
                    <a:pt x="1877" y="1703"/>
                    <a:pt x="1896" y="1804"/>
                    <a:pt x="1896" y="1895"/>
                  </a:cubicBezTo>
                  <a:cubicBezTo>
                    <a:pt x="1896" y="2005"/>
                    <a:pt x="1850" y="2088"/>
                    <a:pt x="1804" y="2143"/>
                  </a:cubicBezTo>
                  <a:cubicBezTo>
                    <a:pt x="1759" y="2206"/>
                    <a:pt x="1749" y="2215"/>
                    <a:pt x="1749" y="2225"/>
                  </a:cubicBezTo>
                  <a:cubicBezTo>
                    <a:pt x="1749" y="2298"/>
                    <a:pt x="1749" y="2298"/>
                    <a:pt x="1749" y="2298"/>
                  </a:cubicBezTo>
                  <a:cubicBezTo>
                    <a:pt x="2976" y="2298"/>
                    <a:pt x="2976" y="2298"/>
                    <a:pt x="2976" y="2298"/>
                  </a:cubicBezTo>
                  <a:cubicBezTo>
                    <a:pt x="2976" y="1236"/>
                    <a:pt x="2976" y="1236"/>
                    <a:pt x="2976" y="1236"/>
                  </a:cubicBezTo>
                  <a:cubicBezTo>
                    <a:pt x="3306" y="1236"/>
                    <a:pt x="3306" y="1236"/>
                    <a:pt x="3306" y="1236"/>
                  </a:cubicBezTo>
                  <a:lnTo>
                    <a:pt x="3306" y="1236"/>
                  </a:lnTo>
                  <a:cubicBezTo>
                    <a:pt x="3388" y="1245"/>
                    <a:pt x="3443" y="1300"/>
                    <a:pt x="3489" y="1337"/>
                  </a:cubicBezTo>
                  <a:cubicBezTo>
                    <a:pt x="3535" y="1373"/>
                    <a:pt x="3581" y="1401"/>
                    <a:pt x="3645" y="1401"/>
                  </a:cubicBezTo>
                  <a:cubicBezTo>
                    <a:pt x="3709" y="1401"/>
                    <a:pt x="3773" y="1383"/>
                    <a:pt x="3818" y="1346"/>
                  </a:cubicBezTo>
                  <a:cubicBezTo>
                    <a:pt x="3865" y="1309"/>
                    <a:pt x="3892" y="1254"/>
                    <a:pt x="3892" y="1154"/>
                  </a:cubicBezTo>
                  <a:cubicBezTo>
                    <a:pt x="3901" y="1044"/>
                    <a:pt x="3865" y="989"/>
                    <a:pt x="3818" y="9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62CF0766-F553-41FB-AF59-D78B10AB3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449" y="7963958"/>
              <a:ext cx="1785472" cy="1378480"/>
            </a:xfrm>
            <a:custGeom>
              <a:avLst/>
              <a:gdLst>
                <a:gd name="T0" fmla="*/ 2299 w 2977"/>
                <a:gd name="T1" fmla="*/ 46 h 2299"/>
                <a:gd name="T2" fmla="*/ 2299 w 2977"/>
                <a:gd name="T3" fmla="*/ 46 h 2299"/>
                <a:gd name="T4" fmla="*/ 2354 w 2977"/>
                <a:gd name="T5" fmla="*/ 129 h 2299"/>
                <a:gd name="T6" fmla="*/ 2445 w 2977"/>
                <a:gd name="T7" fmla="*/ 375 h 2299"/>
                <a:gd name="T8" fmla="*/ 2354 w 2977"/>
                <a:gd name="T9" fmla="*/ 659 h 2299"/>
                <a:gd name="T10" fmla="*/ 2024 w 2977"/>
                <a:gd name="T11" fmla="*/ 796 h 2299"/>
                <a:gd name="T12" fmla="*/ 1703 w 2977"/>
                <a:gd name="T13" fmla="*/ 659 h 2299"/>
                <a:gd name="T14" fmla="*/ 1621 w 2977"/>
                <a:gd name="T15" fmla="*/ 375 h 2299"/>
                <a:gd name="T16" fmla="*/ 1722 w 2977"/>
                <a:gd name="T17" fmla="*/ 119 h 2299"/>
                <a:gd name="T18" fmla="*/ 1786 w 2977"/>
                <a:gd name="T19" fmla="*/ 28 h 2299"/>
                <a:gd name="T20" fmla="*/ 1786 w 2977"/>
                <a:gd name="T21" fmla="*/ 0 h 2299"/>
                <a:gd name="T22" fmla="*/ 0 w 2977"/>
                <a:gd name="T23" fmla="*/ 0 h 2299"/>
                <a:gd name="T24" fmla="*/ 0 w 2977"/>
                <a:gd name="T25" fmla="*/ 879 h 2299"/>
                <a:gd name="T26" fmla="*/ 101 w 2977"/>
                <a:gd name="T27" fmla="*/ 879 h 2299"/>
                <a:gd name="T28" fmla="*/ 183 w 2977"/>
                <a:gd name="T29" fmla="*/ 833 h 2299"/>
                <a:gd name="T30" fmla="*/ 422 w 2977"/>
                <a:gd name="T31" fmla="*/ 741 h 2299"/>
                <a:gd name="T32" fmla="*/ 705 w 2977"/>
                <a:gd name="T33" fmla="*/ 824 h 2299"/>
                <a:gd name="T34" fmla="*/ 843 w 2977"/>
                <a:gd name="T35" fmla="*/ 1154 h 2299"/>
                <a:gd name="T36" fmla="*/ 705 w 2977"/>
                <a:gd name="T37" fmla="*/ 1474 h 2299"/>
                <a:gd name="T38" fmla="*/ 422 w 2977"/>
                <a:gd name="T39" fmla="*/ 1566 h 2299"/>
                <a:gd name="T40" fmla="*/ 174 w 2977"/>
                <a:gd name="T41" fmla="*/ 1465 h 2299"/>
                <a:gd name="T42" fmla="*/ 82 w 2977"/>
                <a:gd name="T43" fmla="*/ 1401 h 2299"/>
                <a:gd name="T44" fmla="*/ 0 w 2977"/>
                <a:gd name="T45" fmla="*/ 1401 h 2299"/>
                <a:gd name="T46" fmla="*/ 0 w 2977"/>
                <a:gd name="T47" fmla="*/ 2298 h 2299"/>
                <a:gd name="T48" fmla="*/ 1237 w 2977"/>
                <a:gd name="T49" fmla="*/ 2298 h 2299"/>
                <a:gd name="T50" fmla="*/ 1237 w 2977"/>
                <a:gd name="T51" fmla="*/ 2243 h 2299"/>
                <a:gd name="T52" fmla="*/ 1172 w 2977"/>
                <a:gd name="T53" fmla="*/ 2152 h 2299"/>
                <a:gd name="T54" fmla="*/ 1071 w 2977"/>
                <a:gd name="T55" fmla="*/ 1895 h 2299"/>
                <a:gd name="T56" fmla="*/ 1163 w 2977"/>
                <a:gd name="T57" fmla="*/ 1612 h 2299"/>
                <a:gd name="T58" fmla="*/ 1484 w 2977"/>
                <a:gd name="T59" fmla="*/ 1474 h 2299"/>
                <a:gd name="T60" fmla="*/ 1813 w 2977"/>
                <a:gd name="T61" fmla="*/ 1612 h 2299"/>
                <a:gd name="T62" fmla="*/ 1896 w 2977"/>
                <a:gd name="T63" fmla="*/ 1895 h 2299"/>
                <a:gd name="T64" fmla="*/ 1804 w 2977"/>
                <a:gd name="T65" fmla="*/ 2143 h 2299"/>
                <a:gd name="T66" fmla="*/ 1759 w 2977"/>
                <a:gd name="T67" fmla="*/ 2225 h 2299"/>
                <a:gd name="T68" fmla="*/ 1759 w 2977"/>
                <a:gd name="T69" fmla="*/ 2298 h 2299"/>
                <a:gd name="T70" fmla="*/ 2976 w 2977"/>
                <a:gd name="T71" fmla="*/ 2298 h 2299"/>
                <a:gd name="T72" fmla="*/ 2976 w 2977"/>
                <a:gd name="T73" fmla="*/ 0 h 2299"/>
                <a:gd name="T74" fmla="*/ 2299 w 2977"/>
                <a:gd name="T75" fmla="*/ 0 h 2299"/>
                <a:gd name="T76" fmla="*/ 2299 w 2977"/>
                <a:gd name="T77" fmla="*/ 46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7" h="2299">
                  <a:moveTo>
                    <a:pt x="2299" y="46"/>
                  </a:moveTo>
                  <a:lnTo>
                    <a:pt x="2299" y="46"/>
                  </a:lnTo>
                  <a:cubicBezTo>
                    <a:pt x="2299" y="55"/>
                    <a:pt x="2308" y="64"/>
                    <a:pt x="2354" y="129"/>
                  </a:cubicBezTo>
                  <a:cubicBezTo>
                    <a:pt x="2391" y="183"/>
                    <a:pt x="2445" y="265"/>
                    <a:pt x="2445" y="375"/>
                  </a:cubicBezTo>
                  <a:cubicBezTo>
                    <a:pt x="2445" y="467"/>
                    <a:pt x="2427" y="568"/>
                    <a:pt x="2354" y="659"/>
                  </a:cubicBezTo>
                  <a:cubicBezTo>
                    <a:pt x="2290" y="732"/>
                    <a:pt x="2161" y="796"/>
                    <a:pt x="2024" y="796"/>
                  </a:cubicBezTo>
                  <a:cubicBezTo>
                    <a:pt x="1887" y="787"/>
                    <a:pt x="1768" y="732"/>
                    <a:pt x="1703" y="659"/>
                  </a:cubicBezTo>
                  <a:cubicBezTo>
                    <a:pt x="1639" y="568"/>
                    <a:pt x="1621" y="467"/>
                    <a:pt x="1621" y="375"/>
                  </a:cubicBezTo>
                  <a:cubicBezTo>
                    <a:pt x="1621" y="265"/>
                    <a:pt x="1676" y="174"/>
                    <a:pt x="1722" y="119"/>
                  </a:cubicBezTo>
                  <a:cubicBezTo>
                    <a:pt x="1768" y="55"/>
                    <a:pt x="1786" y="46"/>
                    <a:pt x="1786" y="28"/>
                  </a:cubicBezTo>
                  <a:cubicBezTo>
                    <a:pt x="1786" y="0"/>
                    <a:pt x="1786" y="0"/>
                    <a:pt x="17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101" y="879"/>
                    <a:pt x="101" y="879"/>
                    <a:pt x="101" y="879"/>
                  </a:cubicBezTo>
                  <a:cubicBezTo>
                    <a:pt x="110" y="879"/>
                    <a:pt x="119" y="879"/>
                    <a:pt x="183" y="833"/>
                  </a:cubicBezTo>
                  <a:cubicBezTo>
                    <a:pt x="238" y="787"/>
                    <a:pt x="321" y="741"/>
                    <a:pt x="422" y="741"/>
                  </a:cubicBezTo>
                  <a:cubicBezTo>
                    <a:pt x="522" y="741"/>
                    <a:pt x="623" y="760"/>
                    <a:pt x="705" y="824"/>
                  </a:cubicBezTo>
                  <a:cubicBezTo>
                    <a:pt x="788" y="888"/>
                    <a:pt x="843" y="1017"/>
                    <a:pt x="843" y="1154"/>
                  </a:cubicBezTo>
                  <a:cubicBezTo>
                    <a:pt x="843" y="1291"/>
                    <a:pt x="788" y="1410"/>
                    <a:pt x="705" y="1474"/>
                  </a:cubicBezTo>
                  <a:cubicBezTo>
                    <a:pt x="623" y="1548"/>
                    <a:pt x="522" y="1566"/>
                    <a:pt x="422" y="1566"/>
                  </a:cubicBezTo>
                  <a:cubicBezTo>
                    <a:pt x="312" y="1566"/>
                    <a:pt x="229" y="1511"/>
                    <a:pt x="174" y="1465"/>
                  </a:cubicBezTo>
                  <a:cubicBezTo>
                    <a:pt x="110" y="1410"/>
                    <a:pt x="92" y="1401"/>
                    <a:pt x="82" y="1401"/>
                  </a:cubicBezTo>
                  <a:cubicBezTo>
                    <a:pt x="0" y="1401"/>
                    <a:pt x="0" y="1401"/>
                    <a:pt x="0" y="1401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1237" y="2298"/>
                    <a:pt x="1237" y="2298"/>
                    <a:pt x="1237" y="2298"/>
                  </a:cubicBezTo>
                  <a:cubicBezTo>
                    <a:pt x="1237" y="2243"/>
                    <a:pt x="1237" y="2243"/>
                    <a:pt x="1237" y="2243"/>
                  </a:cubicBezTo>
                  <a:cubicBezTo>
                    <a:pt x="1237" y="2225"/>
                    <a:pt x="1227" y="2215"/>
                    <a:pt x="1172" y="2152"/>
                  </a:cubicBezTo>
                  <a:cubicBezTo>
                    <a:pt x="1136" y="2097"/>
                    <a:pt x="1071" y="2005"/>
                    <a:pt x="1071" y="1895"/>
                  </a:cubicBezTo>
                  <a:cubicBezTo>
                    <a:pt x="1071" y="1804"/>
                    <a:pt x="1090" y="1703"/>
                    <a:pt x="1163" y="1612"/>
                  </a:cubicBezTo>
                  <a:cubicBezTo>
                    <a:pt x="1227" y="1539"/>
                    <a:pt x="1347" y="1484"/>
                    <a:pt x="1484" y="1474"/>
                  </a:cubicBezTo>
                  <a:cubicBezTo>
                    <a:pt x="1621" y="1474"/>
                    <a:pt x="1750" y="1539"/>
                    <a:pt x="1813" y="1612"/>
                  </a:cubicBezTo>
                  <a:cubicBezTo>
                    <a:pt x="1878" y="1703"/>
                    <a:pt x="1896" y="1804"/>
                    <a:pt x="1896" y="1895"/>
                  </a:cubicBezTo>
                  <a:cubicBezTo>
                    <a:pt x="1896" y="2005"/>
                    <a:pt x="1850" y="2088"/>
                    <a:pt x="1804" y="2143"/>
                  </a:cubicBezTo>
                  <a:cubicBezTo>
                    <a:pt x="1759" y="2206"/>
                    <a:pt x="1759" y="2215"/>
                    <a:pt x="1759" y="2225"/>
                  </a:cubicBezTo>
                  <a:cubicBezTo>
                    <a:pt x="1759" y="2298"/>
                    <a:pt x="1759" y="2298"/>
                    <a:pt x="1759" y="2298"/>
                  </a:cubicBezTo>
                  <a:cubicBezTo>
                    <a:pt x="2976" y="2298"/>
                    <a:pt x="2976" y="2298"/>
                    <a:pt x="2976" y="2298"/>
                  </a:cubicBezTo>
                  <a:cubicBezTo>
                    <a:pt x="2976" y="0"/>
                    <a:pt x="2976" y="0"/>
                    <a:pt x="2976" y="0"/>
                  </a:cubicBezTo>
                  <a:cubicBezTo>
                    <a:pt x="2299" y="0"/>
                    <a:pt x="2299" y="0"/>
                    <a:pt x="2299" y="0"/>
                  </a:cubicBezTo>
                  <a:lnTo>
                    <a:pt x="2299" y="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B7168A28-C7DC-49A9-BE24-66088F4E4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8405" y="7963958"/>
              <a:ext cx="1938890" cy="1907647"/>
            </a:xfrm>
            <a:custGeom>
              <a:avLst/>
              <a:gdLst>
                <a:gd name="T0" fmla="*/ 2297 w 3232"/>
                <a:gd name="T1" fmla="*/ 46 h 3178"/>
                <a:gd name="T2" fmla="*/ 2297 w 3232"/>
                <a:gd name="T3" fmla="*/ 46 h 3178"/>
                <a:gd name="T4" fmla="*/ 2352 w 3232"/>
                <a:gd name="T5" fmla="*/ 129 h 3178"/>
                <a:gd name="T6" fmla="*/ 2444 w 3232"/>
                <a:gd name="T7" fmla="*/ 375 h 3178"/>
                <a:gd name="T8" fmla="*/ 2352 w 3232"/>
                <a:gd name="T9" fmla="*/ 659 h 3178"/>
                <a:gd name="T10" fmla="*/ 2032 w 3232"/>
                <a:gd name="T11" fmla="*/ 796 h 3178"/>
                <a:gd name="T12" fmla="*/ 1702 w 3232"/>
                <a:gd name="T13" fmla="*/ 659 h 3178"/>
                <a:gd name="T14" fmla="*/ 1620 w 3232"/>
                <a:gd name="T15" fmla="*/ 375 h 3178"/>
                <a:gd name="T16" fmla="*/ 1720 w 3232"/>
                <a:gd name="T17" fmla="*/ 119 h 3178"/>
                <a:gd name="T18" fmla="*/ 1784 w 3232"/>
                <a:gd name="T19" fmla="*/ 28 h 3178"/>
                <a:gd name="T20" fmla="*/ 1784 w 3232"/>
                <a:gd name="T21" fmla="*/ 0 h 3178"/>
                <a:gd name="T22" fmla="*/ 0 w 3232"/>
                <a:gd name="T23" fmla="*/ 0 h 3178"/>
                <a:gd name="T24" fmla="*/ 0 w 3232"/>
                <a:gd name="T25" fmla="*/ 2298 h 3178"/>
                <a:gd name="T26" fmla="*/ 328 w 3232"/>
                <a:gd name="T27" fmla="*/ 2298 h 3178"/>
                <a:gd name="T28" fmla="*/ 328 w 3232"/>
                <a:gd name="T29" fmla="*/ 2582 h 3178"/>
                <a:gd name="T30" fmla="*/ 328 w 3232"/>
                <a:gd name="T31" fmla="*/ 2591 h 3178"/>
                <a:gd name="T32" fmla="*/ 228 w 3232"/>
                <a:gd name="T33" fmla="*/ 2765 h 3178"/>
                <a:gd name="T34" fmla="*/ 164 w 3232"/>
                <a:gd name="T35" fmla="*/ 2921 h 3178"/>
                <a:gd name="T36" fmla="*/ 210 w 3232"/>
                <a:gd name="T37" fmla="*/ 3095 h 3178"/>
                <a:gd name="T38" fmla="*/ 411 w 3232"/>
                <a:gd name="T39" fmla="*/ 3177 h 3178"/>
                <a:gd name="T40" fmla="*/ 604 w 3232"/>
                <a:gd name="T41" fmla="*/ 3104 h 3178"/>
                <a:gd name="T42" fmla="*/ 659 w 3232"/>
                <a:gd name="T43" fmla="*/ 2921 h 3178"/>
                <a:gd name="T44" fmla="*/ 595 w 3232"/>
                <a:gd name="T45" fmla="*/ 2774 h 3178"/>
                <a:gd name="T46" fmla="*/ 512 w 3232"/>
                <a:gd name="T47" fmla="*/ 2591 h 3178"/>
                <a:gd name="T48" fmla="*/ 512 w 3232"/>
                <a:gd name="T49" fmla="*/ 2298 h 3178"/>
                <a:gd name="T50" fmla="*/ 1556 w 3232"/>
                <a:gd name="T51" fmla="*/ 2298 h 3178"/>
                <a:gd name="T52" fmla="*/ 3085 w 3232"/>
                <a:gd name="T53" fmla="*/ 467 h 3178"/>
                <a:gd name="T54" fmla="*/ 3231 w 3232"/>
                <a:gd name="T55" fmla="*/ 0 h 3178"/>
                <a:gd name="T56" fmla="*/ 2297 w 3232"/>
                <a:gd name="T57" fmla="*/ 0 h 3178"/>
                <a:gd name="T58" fmla="*/ 2297 w 3232"/>
                <a:gd name="T59" fmla="*/ 46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32" h="3178">
                  <a:moveTo>
                    <a:pt x="2297" y="46"/>
                  </a:moveTo>
                  <a:lnTo>
                    <a:pt x="2297" y="46"/>
                  </a:lnTo>
                  <a:cubicBezTo>
                    <a:pt x="2297" y="55"/>
                    <a:pt x="2306" y="64"/>
                    <a:pt x="2352" y="129"/>
                  </a:cubicBezTo>
                  <a:cubicBezTo>
                    <a:pt x="2389" y="183"/>
                    <a:pt x="2444" y="265"/>
                    <a:pt x="2444" y="375"/>
                  </a:cubicBezTo>
                  <a:cubicBezTo>
                    <a:pt x="2444" y="467"/>
                    <a:pt x="2426" y="568"/>
                    <a:pt x="2352" y="659"/>
                  </a:cubicBezTo>
                  <a:cubicBezTo>
                    <a:pt x="2288" y="732"/>
                    <a:pt x="2169" y="796"/>
                    <a:pt x="2032" y="796"/>
                  </a:cubicBezTo>
                  <a:cubicBezTo>
                    <a:pt x="1894" y="787"/>
                    <a:pt x="1775" y="732"/>
                    <a:pt x="1702" y="659"/>
                  </a:cubicBezTo>
                  <a:cubicBezTo>
                    <a:pt x="1639" y="568"/>
                    <a:pt x="1620" y="467"/>
                    <a:pt x="1620" y="375"/>
                  </a:cubicBezTo>
                  <a:cubicBezTo>
                    <a:pt x="1620" y="265"/>
                    <a:pt x="1675" y="174"/>
                    <a:pt x="1720" y="119"/>
                  </a:cubicBezTo>
                  <a:cubicBezTo>
                    <a:pt x="1766" y="55"/>
                    <a:pt x="1784" y="46"/>
                    <a:pt x="1784" y="28"/>
                  </a:cubicBezTo>
                  <a:cubicBezTo>
                    <a:pt x="1784" y="0"/>
                    <a:pt x="1784" y="0"/>
                    <a:pt x="17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328" y="2298"/>
                    <a:pt x="328" y="2298"/>
                    <a:pt x="328" y="2298"/>
                  </a:cubicBezTo>
                  <a:cubicBezTo>
                    <a:pt x="328" y="2582"/>
                    <a:pt x="328" y="2582"/>
                    <a:pt x="328" y="2582"/>
                  </a:cubicBezTo>
                  <a:lnTo>
                    <a:pt x="328" y="2591"/>
                  </a:lnTo>
                  <a:cubicBezTo>
                    <a:pt x="319" y="2673"/>
                    <a:pt x="265" y="2719"/>
                    <a:pt x="228" y="2765"/>
                  </a:cubicBezTo>
                  <a:cubicBezTo>
                    <a:pt x="192" y="2820"/>
                    <a:pt x="164" y="2857"/>
                    <a:pt x="164" y="2921"/>
                  </a:cubicBezTo>
                  <a:cubicBezTo>
                    <a:pt x="164" y="2994"/>
                    <a:pt x="173" y="3059"/>
                    <a:pt x="210" y="3095"/>
                  </a:cubicBezTo>
                  <a:cubicBezTo>
                    <a:pt x="246" y="3140"/>
                    <a:pt x="301" y="3177"/>
                    <a:pt x="411" y="3177"/>
                  </a:cubicBezTo>
                  <a:cubicBezTo>
                    <a:pt x="512" y="3177"/>
                    <a:pt x="567" y="3150"/>
                    <a:pt x="604" y="3104"/>
                  </a:cubicBezTo>
                  <a:cubicBezTo>
                    <a:pt x="641" y="3059"/>
                    <a:pt x="659" y="2985"/>
                    <a:pt x="659" y="2921"/>
                  </a:cubicBezTo>
                  <a:cubicBezTo>
                    <a:pt x="659" y="2866"/>
                    <a:pt x="632" y="2820"/>
                    <a:pt x="595" y="2774"/>
                  </a:cubicBezTo>
                  <a:cubicBezTo>
                    <a:pt x="567" y="2719"/>
                    <a:pt x="512" y="2673"/>
                    <a:pt x="512" y="2591"/>
                  </a:cubicBezTo>
                  <a:cubicBezTo>
                    <a:pt x="512" y="2298"/>
                    <a:pt x="512" y="2298"/>
                    <a:pt x="512" y="2298"/>
                  </a:cubicBezTo>
                  <a:cubicBezTo>
                    <a:pt x="1556" y="2298"/>
                    <a:pt x="1556" y="2298"/>
                    <a:pt x="1556" y="2298"/>
                  </a:cubicBezTo>
                  <a:cubicBezTo>
                    <a:pt x="2260" y="1831"/>
                    <a:pt x="2801" y="1218"/>
                    <a:pt x="3085" y="467"/>
                  </a:cubicBezTo>
                  <a:cubicBezTo>
                    <a:pt x="3149" y="274"/>
                    <a:pt x="3195" y="129"/>
                    <a:pt x="3231" y="0"/>
                  </a:cubicBezTo>
                  <a:cubicBezTo>
                    <a:pt x="2297" y="0"/>
                    <a:pt x="2297" y="0"/>
                    <a:pt x="2297" y="0"/>
                  </a:cubicBezTo>
                  <a:lnTo>
                    <a:pt x="2297" y="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AD0FFB6F-135B-491B-A6EC-D90AA423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398" y="8948209"/>
              <a:ext cx="2280114" cy="1902355"/>
            </a:xfrm>
            <a:custGeom>
              <a:avLst/>
              <a:gdLst>
                <a:gd name="T0" fmla="*/ 1502 w 3801"/>
                <a:gd name="T1" fmla="*/ 586 h 3169"/>
                <a:gd name="T2" fmla="*/ 1502 w 3801"/>
                <a:gd name="T3" fmla="*/ 586 h 3169"/>
                <a:gd name="T4" fmla="*/ 1594 w 3801"/>
                <a:gd name="T5" fmla="*/ 413 h 3169"/>
                <a:gd name="T6" fmla="*/ 1648 w 3801"/>
                <a:gd name="T7" fmla="*/ 256 h 3169"/>
                <a:gd name="T8" fmla="*/ 1603 w 3801"/>
                <a:gd name="T9" fmla="*/ 82 h 3169"/>
                <a:gd name="T10" fmla="*/ 1401 w 3801"/>
                <a:gd name="T11" fmla="*/ 0 h 3169"/>
                <a:gd name="T12" fmla="*/ 1208 w 3801"/>
                <a:gd name="T13" fmla="*/ 82 h 3169"/>
                <a:gd name="T14" fmla="*/ 1154 w 3801"/>
                <a:gd name="T15" fmla="*/ 256 h 3169"/>
                <a:gd name="T16" fmla="*/ 1218 w 3801"/>
                <a:gd name="T17" fmla="*/ 413 h 3169"/>
                <a:gd name="T18" fmla="*/ 1318 w 3801"/>
                <a:gd name="T19" fmla="*/ 586 h 3169"/>
                <a:gd name="T20" fmla="*/ 1318 w 3801"/>
                <a:gd name="T21" fmla="*/ 595 h 3169"/>
                <a:gd name="T22" fmla="*/ 1318 w 3801"/>
                <a:gd name="T23" fmla="*/ 907 h 3169"/>
                <a:gd name="T24" fmla="*/ 0 w 3801"/>
                <a:gd name="T25" fmla="*/ 907 h 3169"/>
                <a:gd name="T26" fmla="*/ 73 w 3801"/>
                <a:gd name="T27" fmla="*/ 943 h 3169"/>
                <a:gd name="T28" fmla="*/ 73 w 3801"/>
                <a:gd name="T29" fmla="*/ 1795 h 3169"/>
                <a:gd name="T30" fmla="*/ 504 w 3801"/>
                <a:gd name="T31" fmla="*/ 2912 h 3169"/>
                <a:gd name="T32" fmla="*/ 2601 w 3801"/>
                <a:gd name="T33" fmla="*/ 2912 h 3169"/>
                <a:gd name="T34" fmla="*/ 3031 w 3801"/>
                <a:gd name="T35" fmla="*/ 1795 h 3169"/>
                <a:gd name="T36" fmla="*/ 3031 w 3801"/>
                <a:gd name="T37" fmla="*/ 1703 h 3169"/>
                <a:gd name="T38" fmla="*/ 3754 w 3801"/>
                <a:gd name="T39" fmla="*/ 1730 h 3169"/>
                <a:gd name="T40" fmla="*/ 3800 w 3801"/>
                <a:gd name="T41" fmla="*/ 1730 h 3169"/>
                <a:gd name="T42" fmla="*/ 3800 w 3801"/>
                <a:gd name="T43" fmla="*/ 907 h 3169"/>
                <a:gd name="T44" fmla="*/ 1502 w 3801"/>
                <a:gd name="T45" fmla="*/ 907 h 3169"/>
                <a:gd name="T46" fmla="*/ 1502 w 3801"/>
                <a:gd name="T47" fmla="*/ 586 h 3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01" h="3169">
                  <a:moveTo>
                    <a:pt x="1502" y="586"/>
                  </a:moveTo>
                  <a:lnTo>
                    <a:pt x="1502" y="586"/>
                  </a:lnTo>
                  <a:cubicBezTo>
                    <a:pt x="1502" y="504"/>
                    <a:pt x="1557" y="458"/>
                    <a:pt x="1594" y="413"/>
                  </a:cubicBezTo>
                  <a:cubicBezTo>
                    <a:pt x="1630" y="357"/>
                    <a:pt x="1648" y="321"/>
                    <a:pt x="1648" y="256"/>
                  </a:cubicBezTo>
                  <a:cubicBezTo>
                    <a:pt x="1648" y="192"/>
                    <a:pt x="1639" y="119"/>
                    <a:pt x="1603" y="82"/>
                  </a:cubicBezTo>
                  <a:cubicBezTo>
                    <a:pt x="1566" y="36"/>
                    <a:pt x="1511" y="0"/>
                    <a:pt x="1401" y="0"/>
                  </a:cubicBezTo>
                  <a:cubicBezTo>
                    <a:pt x="1300" y="9"/>
                    <a:pt x="1236" y="36"/>
                    <a:pt x="1208" y="82"/>
                  </a:cubicBezTo>
                  <a:cubicBezTo>
                    <a:pt x="1172" y="128"/>
                    <a:pt x="1154" y="192"/>
                    <a:pt x="1154" y="256"/>
                  </a:cubicBezTo>
                  <a:cubicBezTo>
                    <a:pt x="1154" y="321"/>
                    <a:pt x="1181" y="357"/>
                    <a:pt x="1218" y="413"/>
                  </a:cubicBezTo>
                  <a:cubicBezTo>
                    <a:pt x="1254" y="458"/>
                    <a:pt x="1309" y="504"/>
                    <a:pt x="1318" y="586"/>
                  </a:cubicBezTo>
                  <a:cubicBezTo>
                    <a:pt x="1318" y="595"/>
                    <a:pt x="1318" y="595"/>
                    <a:pt x="1318" y="595"/>
                  </a:cubicBezTo>
                  <a:cubicBezTo>
                    <a:pt x="1318" y="907"/>
                    <a:pt x="1318" y="907"/>
                    <a:pt x="1318" y="907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28" y="916"/>
                    <a:pt x="46" y="934"/>
                    <a:pt x="73" y="943"/>
                  </a:cubicBezTo>
                  <a:cubicBezTo>
                    <a:pt x="73" y="1795"/>
                    <a:pt x="73" y="1795"/>
                    <a:pt x="73" y="1795"/>
                  </a:cubicBezTo>
                  <a:cubicBezTo>
                    <a:pt x="64" y="2207"/>
                    <a:pt x="229" y="2619"/>
                    <a:pt x="504" y="2912"/>
                  </a:cubicBezTo>
                  <a:cubicBezTo>
                    <a:pt x="1337" y="3140"/>
                    <a:pt x="1849" y="3168"/>
                    <a:pt x="2601" y="2912"/>
                  </a:cubicBezTo>
                  <a:cubicBezTo>
                    <a:pt x="2875" y="2619"/>
                    <a:pt x="3031" y="2207"/>
                    <a:pt x="3031" y="1795"/>
                  </a:cubicBezTo>
                  <a:cubicBezTo>
                    <a:pt x="3031" y="1703"/>
                    <a:pt x="3031" y="1703"/>
                    <a:pt x="3031" y="1703"/>
                  </a:cubicBezTo>
                  <a:cubicBezTo>
                    <a:pt x="3259" y="1721"/>
                    <a:pt x="3507" y="1730"/>
                    <a:pt x="3754" y="1730"/>
                  </a:cubicBezTo>
                  <a:cubicBezTo>
                    <a:pt x="3763" y="1730"/>
                    <a:pt x="3782" y="1730"/>
                    <a:pt x="3800" y="1730"/>
                  </a:cubicBezTo>
                  <a:cubicBezTo>
                    <a:pt x="3800" y="907"/>
                    <a:pt x="3800" y="907"/>
                    <a:pt x="3800" y="907"/>
                  </a:cubicBezTo>
                  <a:cubicBezTo>
                    <a:pt x="1502" y="907"/>
                    <a:pt x="1502" y="907"/>
                    <a:pt x="1502" y="907"/>
                  </a:cubicBezTo>
                  <a:lnTo>
                    <a:pt x="1502" y="58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DBC02D9B-866D-4BC7-BF45-CCE5C4A9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350" y="8948208"/>
              <a:ext cx="2076437" cy="1830917"/>
            </a:xfrm>
            <a:custGeom>
              <a:avLst/>
              <a:gdLst>
                <a:gd name="T0" fmla="*/ 2985 w 3462"/>
                <a:gd name="T1" fmla="*/ 952 h 3050"/>
                <a:gd name="T2" fmla="*/ 2985 w 3462"/>
                <a:gd name="T3" fmla="*/ 952 h 3050"/>
                <a:gd name="T4" fmla="*/ 3040 w 3462"/>
                <a:gd name="T5" fmla="*/ 1034 h 3050"/>
                <a:gd name="T6" fmla="*/ 3131 w 3462"/>
                <a:gd name="T7" fmla="*/ 1282 h 3050"/>
                <a:gd name="T8" fmla="*/ 3040 w 3462"/>
                <a:gd name="T9" fmla="*/ 1565 h 3050"/>
                <a:gd name="T10" fmla="*/ 2719 w 3462"/>
                <a:gd name="T11" fmla="*/ 1703 h 3050"/>
                <a:gd name="T12" fmla="*/ 2390 w 3462"/>
                <a:gd name="T13" fmla="*/ 1565 h 3050"/>
                <a:gd name="T14" fmla="*/ 2308 w 3462"/>
                <a:gd name="T15" fmla="*/ 1282 h 3050"/>
                <a:gd name="T16" fmla="*/ 2408 w 3462"/>
                <a:gd name="T17" fmla="*/ 1034 h 3050"/>
                <a:gd name="T18" fmla="*/ 2472 w 3462"/>
                <a:gd name="T19" fmla="*/ 934 h 3050"/>
                <a:gd name="T20" fmla="*/ 2472 w 3462"/>
                <a:gd name="T21" fmla="*/ 907 h 3050"/>
                <a:gd name="T22" fmla="*/ 686 w 3462"/>
                <a:gd name="T23" fmla="*/ 907 h 3050"/>
                <a:gd name="T24" fmla="*/ 686 w 3462"/>
                <a:gd name="T25" fmla="*/ 586 h 3050"/>
                <a:gd name="T26" fmla="*/ 769 w 3462"/>
                <a:gd name="T27" fmla="*/ 413 h 3050"/>
                <a:gd name="T28" fmla="*/ 833 w 3462"/>
                <a:gd name="T29" fmla="*/ 256 h 3050"/>
                <a:gd name="T30" fmla="*/ 778 w 3462"/>
                <a:gd name="T31" fmla="*/ 82 h 3050"/>
                <a:gd name="T32" fmla="*/ 577 w 3462"/>
                <a:gd name="T33" fmla="*/ 0 h 3050"/>
                <a:gd name="T34" fmla="*/ 385 w 3462"/>
                <a:gd name="T35" fmla="*/ 82 h 3050"/>
                <a:gd name="T36" fmla="*/ 330 w 3462"/>
                <a:gd name="T37" fmla="*/ 256 h 3050"/>
                <a:gd name="T38" fmla="*/ 394 w 3462"/>
                <a:gd name="T39" fmla="*/ 413 h 3050"/>
                <a:gd name="T40" fmla="*/ 495 w 3462"/>
                <a:gd name="T41" fmla="*/ 586 h 3050"/>
                <a:gd name="T42" fmla="*/ 495 w 3462"/>
                <a:gd name="T43" fmla="*/ 595 h 3050"/>
                <a:gd name="T44" fmla="*/ 495 w 3462"/>
                <a:gd name="T45" fmla="*/ 907 h 3050"/>
                <a:gd name="T46" fmla="*/ 0 w 3462"/>
                <a:gd name="T47" fmla="*/ 907 h 3050"/>
                <a:gd name="T48" fmla="*/ 0 w 3462"/>
                <a:gd name="T49" fmla="*/ 1721 h 3050"/>
                <a:gd name="T50" fmla="*/ 449 w 3462"/>
                <a:gd name="T51" fmla="*/ 1703 h 3050"/>
                <a:gd name="T52" fmla="*/ 449 w 3462"/>
                <a:gd name="T53" fmla="*/ 1795 h 3050"/>
                <a:gd name="T54" fmla="*/ 879 w 3462"/>
                <a:gd name="T55" fmla="*/ 2912 h 3050"/>
                <a:gd name="T56" fmla="*/ 2985 w 3462"/>
                <a:gd name="T57" fmla="*/ 2912 h 3050"/>
                <a:gd name="T58" fmla="*/ 3407 w 3462"/>
                <a:gd name="T59" fmla="*/ 1795 h 3050"/>
                <a:gd name="T60" fmla="*/ 3407 w 3462"/>
                <a:gd name="T61" fmla="*/ 934 h 3050"/>
                <a:gd name="T62" fmla="*/ 3461 w 3462"/>
                <a:gd name="T63" fmla="*/ 907 h 3050"/>
                <a:gd name="T64" fmla="*/ 2985 w 3462"/>
                <a:gd name="T65" fmla="*/ 907 h 3050"/>
                <a:gd name="T66" fmla="*/ 2985 w 3462"/>
                <a:gd name="T67" fmla="*/ 952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2" h="3050">
                  <a:moveTo>
                    <a:pt x="2985" y="952"/>
                  </a:moveTo>
                  <a:lnTo>
                    <a:pt x="2985" y="952"/>
                  </a:lnTo>
                  <a:cubicBezTo>
                    <a:pt x="2985" y="971"/>
                    <a:pt x="2994" y="971"/>
                    <a:pt x="3040" y="1034"/>
                  </a:cubicBezTo>
                  <a:cubicBezTo>
                    <a:pt x="3076" y="1089"/>
                    <a:pt x="3131" y="1172"/>
                    <a:pt x="3131" y="1282"/>
                  </a:cubicBezTo>
                  <a:cubicBezTo>
                    <a:pt x="3131" y="1374"/>
                    <a:pt x="3113" y="1474"/>
                    <a:pt x="3040" y="1565"/>
                  </a:cubicBezTo>
                  <a:cubicBezTo>
                    <a:pt x="2976" y="1648"/>
                    <a:pt x="2857" y="1703"/>
                    <a:pt x="2719" y="1703"/>
                  </a:cubicBezTo>
                  <a:cubicBezTo>
                    <a:pt x="2582" y="1703"/>
                    <a:pt x="2463" y="1639"/>
                    <a:pt x="2390" y="1565"/>
                  </a:cubicBezTo>
                  <a:cubicBezTo>
                    <a:pt x="2326" y="1483"/>
                    <a:pt x="2308" y="1374"/>
                    <a:pt x="2308" y="1282"/>
                  </a:cubicBezTo>
                  <a:cubicBezTo>
                    <a:pt x="2308" y="1172"/>
                    <a:pt x="2362" y="1089"/>
                    <a:pt x="2408" y="1034"/>
                  </a:cubicBezTo>
                  <a:cubicBezTo>
                    <a:pt x="2454" y="971"/>
                    <a:pt x="2472" y="952"/>
                    <a:pt x="2472" y="934"/>
                  </a:cubicBezTo>
                  <a:cubicBezTo>
                    <a:pt x="2472" y="907"/>
                    <a:pt x="2472" y="907"/>
                    <a:pt x="2472" y="907"/>
                  </a:cubicBezTo>
                  <a:cubicBezTo>
                    <a:pt x="686" y="907"/>
                    <a:pt x="686" y="907"/>
                    <a:pt x="686" y="907"/>
                  </a:cubicBezTo>
                  <a:cubicBezTo>
                    <a:pt x="686" y="586"/>
                    <a:pt x="686" y="586"/>
                    <a:pt x="686" y="586"/>
                  </a:cubicBezTo>
                  <a:cubicBezTo>
                    <a:pt x="686" y="504"/>
                    <a:pt x="732" y="458"/>
                    <a:pt x="769" y="413"/>
                  </a:cubicBezTo>
                  <a:cubicBezTo>
                    <a:pt x="806" y="357"/>
                    <a:pt x="833" y="321"/>
                    <a:pt x="833" y="256"/>
                  </a:cubicBezTo>
                  <a:cubicBezTo>
                    <a:pt x="833" y="192"/>
                    <a:pt x="815" y="119"/>
                    <a:pt x="778" y="82"/>
                  </a:cubicBezTo>
                  <a:cubicBezTo>
                    <a:pt x="741" y="36"/>
                    <a:pt x="686" y="0"/>
                    <a:pt x="577" y="0"/>
                  </a:cubicBezTo>
                  <a:cubicBezTo>
                    <a:pt x="477" y="9"/>
                    <a:pt x="421" y="36"/>
                    <a:pt x="385" y="82"/>
                  </a:cubicBezTo>
                  <a:cubicBezTo>
                    <a:pt x="348" y="128"/>
                    <a:pt x="330" y="192"/>
                    <a:pt x="330" y="256"/>
                  </a:cubicBezTo>
                  <a:cubicBezTo>
                    <a:pt x="330" y="321"/>
                    <a:pt x="357" y="357"/>
                    <a:pt x="394" y="413"/>
                  </a:cubicBezTo>
                  <a:cubicBezTo>
                    <a:pt x="440" y="458"/>
                    <a:pt x="486" y="504"/>
                    <a:pt x="495" y="586"/>
                  </a:cubicBezTo>
                  <a:cubicBezTo>
                    <a:pt x="495" y="595"/>
                    <a:pt x="495" y="595"/>
                    <a:pt x="495" y="595"/>
                  </a:cubicBezTo>
                  <a:cubicBezTo>
                    <a:pt x="495" y="907"/>
                    <a:pt x="495" y="907"/>
                    <a:pt x="495" y="907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0" y="1721"/>
                    <a:pt x="0" y="1721"/>
                    <a:pt x="0" y="1721"/>
                  </a:cubicBezTo>
                  <a:cubicBezTo>
                    <a:pt x="155" y="1721"/>
                    <a:pt x="302" y="1721"/>
                    <a:pt x="449" y="1703"/>
                  </a:cubicBezTo>
                  <a:cubicBezTo>
                    <a:pt x="449" y="1795"/>
                    <a:pt x="449" y="1795"/>
                    <a:pt x="449" y="1795"/>
                  </a:cubicBezTo>
                  <a:cubicBezTo>
                    <a:pt x="449" y="2207"/>
                    <a:pt x="604" y="2619"/>
                    <a:pt x="879" y="2912"/>
                  </a:cubicBezTo>
                  <a:cubicBezTo>
                    <a:pt x="1712" y="3049"/>
                    <a:pt x="2207" y="3049"/>
                    <a:pt x="2985" y="2912"/>
                  </a:cubicBezTo>
                  <a:cubicBezTo>
                    <a:pt x="3260" y="2619"/>
                    <a:pt x="3416" y="2207"/>
                    <a:pt x="3407" y="1795"/>
                  </a:cubicBezTo>
                  <a:cubicBezTo>
                    <a:pt x="3407" y="934"/>
                    <a:pt x="3407" y="934"/>
                    <a:pt x="3407" y="934"/>
                  </a:cubicBezTo>
                  <a:cubicBezTo>
                    <a:pt x="3425" y="925"/>
                    <a:pt x="3443" y="916"/>
                    <a:pt x="3461" y="907"/>
                  </a:cubicBezTo>
                  <a:cubicBezTo>
                    <a:pt x="2985" y="907"/>
                    <a:pt x="2985" y="907"/>
                    <a:pt x="2985" y="907"/>
                  </a:cubicBezTo>
                  <a:lnTo>
                    <a:pt x="2985" y="9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FAF9514E-E438-42A1-AEA7-DAD17308D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518" y="2053167"/>
              <a:ext cx="2856756" cy="2465917"/>
            </a:xfrm>
            <a:custGeom>
              <a:avLst/>
              <a:gdLst>
                <a:gd name="T0" fmla="*/ 3717 w 4762"/>
                <a:gd name="T1" fmla="*/ 100 h 4111"/>
                <a:gd name="T2" fmla="*/ 3717 w 4762"/>
                <a:gd name="T3" fmla="*/ 100 h 4111"/>
                <a:gd name="T4" fmla="*/ 3379 w 4762"/>
                <a:gd name="T5" fmla="*/ 45 h 4111"/>
                <a:gd name="T6" fmla="*/ 1438 w 4762"/>
                <a:gd name="T7" fmla="*/ 887 h 4111"/>
                <a:gd name="T8" fmla="*/ 1438 w 4762"/>
                <a:gd name="T9" fmla="*/ 887 h 4111"/>
                <a:gd name="T10" fmla="*/ 28 w 4762"/>
                <a:gd name="T11" fmla="*/ 2370 h 4111"/>
                <a:gd name="T12" fmla="*/ 9 w 4762"/>
                <a:gd name="T13" fmla="*/ 2398 h 4111"/>
                <a:gd name="T14" fmla="*/ 9 w 4762"/>
                <a:gd name="T15" fmla="*/ 2398 h 4111"/>
                <a:gd name="T16" fmla="*/ 28 w 4762"/>
                <a:gd name="T17" fmla="*/ 2389 h 4111"/>
                <a:gd name="T18" fmla="*/ 266 w 4762"/>
                <a:gd name="T19" fmla="*/ 3771 h 4111"/>
                <a:gd name="T20" fmla="*/ 375 w 4762"/>
                <a:gd name="T21" fmla="*/ 4019 h 4111"/>
                <a:gd name="T22" fmla="*/ 660 w 4762"/>
                <a:gd name="T23" fmla="*/ 4101 h 4111"/>
                <a:gd name="T24" fmla="*/ 879 w 4762"/>
                <a:gd name="T25" fmla="*/ 2297 h 4111"/>
                <a:gd name="T26" fmla="*/ 961 w 4762"/>
                <a:gd name="T27" fmla="*/ 2215 h 4111"/>
                <a:gd name="T28" fmla="*/ 1053 w 4762"/>
                <a:gd name="T29" fmla="*/ 2151 h 4111"/>
                <a:gd name="T30" fmla="*/ 2134 w 4762"/>
                <a:gd name="T31" fmla="*/ 1904 h 4111"/>
                <a:gd name="T32" fmla="*/ 2629 w 4762"/>
                <a:gd name="T33" fmla="*/ 2114 h 4111"/>
                <a:gd name="T34" fmla="*/ 2180 w 4762"/>
                <a:gd name="T35" fmla="*/ 2572 h 4111"/>
                <a:gd name="T36" fmla="*/ 2015 w 4762"/>
                <a:gd name="T37" fmla="*/ 2929 h 4111"/>
                <a:gd name="T38" fmla="*/ 2134 w 4762"/>
                <a:gd name="T39" fmla="*/ 3259 h 4111"/>
                <a:gd name="T40" fmla="*/ 2811 w 4762"/>
                <a:gd name="T41" fmla="*/ 3185 h 4111"/>
                <a:gd name="T42" fmla="*/ 4166 w 4762"/>
                <a:gd name="T43" fmla="*/ 2178 h 4111"/>
                <a:gd name="T44" fmla="*/ 4423 w 4762"/>
                <a:gd name="T45" fmla="*/ 1977 h 4111"/>
                <a:gd name="T46" fmla="*/ 4706 w 4762"/>
                <a:gd name="T47" fmla="*/ 1281 h 4111"/>
                <a:gd name="T48" fmla="*/ 4624 w 4762"/>
                <a:gd name="T49" fmla="*/ 915 h 4111"/>
                <a:gd name="T50" fmla="*/ 3717 w 4762"/>
                <a:gd name="T51" fmla="*/ 100 h 4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62" h="4111">
                  <a:moveTo>
                    <a:pt x="3717" y="100"/>
                  </a:moveTo>
                  <a:lnTo>
                    <a:pt x="3717" y="100"/>
                  </a:lnTo>
                  <a:cubicBezTo>
                    <a:pt x="3626" y="18"/>
                    <a:pt x="3489" y="0"/>
                    <a:pt x="3379" y="45"/>
                  </a:cubicBezTo>
                  <a:cubicBezTo>
                    <a:pt x="1438" y="887"/>
                    <a:pt x="1438" y="887"/>
                    <a:pt x="1438" y="887"/>
                  </a:cubicBezTo>
                  <a:lnTo>
                    <a:pt x="1438" y="887"/>
                  </a:lnTo>
                  <a:cubicBezTo>
                    <a:pt x="1209" y="988"/>
                    <a:pt x="0" y="2142"/>
                    <a:pt x="28" y="2370"/>
                  </a:cubicBezTo>
                  <a:cubicBezTo>
                    <a:pt x="28" y="2380"/>
                    <a:pt x="9" y="2389"/>
                    <a:pt x="9" y="2398"/>
                  </a:cubicBezTo>
                  <a:lnTo>
                    <a:pt x="9" y="2398"/>
                  </a:lnTo>
                  <a:lnTo>
                    <a:pt x="28" y="2389"/>
                  </a:lnTo>
                  <a:cubicBezTo>
                    <a:pt x="266" y="3771"/>
                    <a:pt x="266" y="3771"/>
                    <a:pt x="266" y="3771"/>
                  </a:cubicBezTo>
                  <a:cubicBezTo>
                    <a:pt x="266" y="3863"/>
                    <a:pt x="311" y="3955"/>
                    <a:pt x="375" y="4019"/>
                  </a:cubicBezTo>
                  <a:cubicBezTo>
                    <a:pt x="449" y="4083"/>
                    <a:pt x="559" y="4110"/>
                    <a:pt x="660" y="4101"/>
                  </a:cubicBezTo>
                  <a:cubicBezTo>
                    <a:pt x="348" y="3525"/>
                    <a:pt x="412" y="2801"/>
                    <a:pt x="879" y="2297"/>
                  </a:cubicBezTo>
                  <a:cubicBezTo>
                    <a:pt x="916" y="2260"/>
                    <a:pt x="943" y="2233"/>
                    <a:pt x="961" y="2215"/>
                  </a:cubicBezTo>
                  <a:cubicBezTo>
                    <a:pt x="989" y="2187"/>
                    <a:pt x="1026" y="2160"/>
                    <a:pt x="1053" y="2151"/>
                  </a:cubicBezTo>
                  <a:cubicBezTo>
                    <a:pt x="1438" y="2060"/>
                    <a:pt x="1849" y="1968"/>
                    <a:pt x="2134" y="1904"/>
                  </a:cubicBezTo>
                  <a:cubicBezTo>
                    <a:pt x="2143" y="1904"/>
                    <a:pt x="2509" y="1913"/>
                    <a:pt x="2629" y="2114"/>
                  </a:cubicBezTo>
                  <a:cubicBezTo>
                    <a:pt x="2180" y="2572"/>
                    <a:pt x="2180" y="2572"/>
                    <a:pt x="2180" y="2572"/>
                  </a:cubicBezTo>
                  <a:cubicBezTo>
                    <a:pt x="2088" y="2673"/>
                    <a:pt x="2024" y="2801"/>
                    <a:pt x="2015" y="2929"/>
                  </a:cubicBezTo>
                  <a:cubicBezTo>
                    <a:pt x="2006" y="3058"/>
                    <a:pt x="2051" y="3176"/>
                    <a:pt x="2134" y="3259"/>
                  </a:cubicBezTo>
                  <a:cubicBezTo>
                    <a:pt x="2307" y="3415"/>
                    <a:pt x="2619" y="3378"/>
                    <a:pt x="2811" y="3185"/>
                  </a:cubicBezTo>
                  <a:cubicBezTo>
                    <a:pt x="3314" y="2645"/>
                    <a:pt x="3553" y="2260"/>
                    <a:pt x="4166" y="2178"/>
                  </a:cubicBezTo>
                  <a:cubicBezTo>
                    <a:pt x="4285" y="2160"/>
                    <a:pt x="4377" y="2087"/>
                    <a:pt x="4423" y="1977"/>
                  </a:cubicBezTo>
                  <a:cubicBezTo>
                    <a:pt x="4706" y="1281"/>
                    <a:pt x="4706" y="1281"/>
                    <a:pt x="4706" y="1281"/>
                  </a:cubicBezTo>
                  <a:cubicBezTo>
                    <a:pt x="4761" y="1153"/>
                    <a:pt x="4725" y="1007"/>
                    <a:pt x="4624" y="915"/>
                  </a:cubicBezTo>
                  <a:lnTo>
                    <a:pt x="3717" y="1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2319F7F3-C395-4AF2-9E3D-FA5292330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067" y="3278189"/>
              <a:ext cx="1973278" cy="2010833"/>
            </a:xfrm>
            <a:custGeom>
              <a:avLst/>
              <a:gdLst>
                <a:gd name="T0" fmla="*/ 2848 w 3288"/>
                <a:gd name="T1" fmla="*/ 2289 h 3352"/>
                <a:gd name="T2" fmla="*/ 2848 w 3288"/>
                <a:gd name="T3" fmla="*/ 2289 h 3352"/>
                <a:gd name="T4" fmla="*/ 3205 w 3288"/>
                <a:gd name="T5" fmla="*/ 1035 h 3352"/>
                <a:gd name="T6" fmla="*/ 3003 w 3288"/>
                <a:gd name="T7" fmla="*/ 907 h 3352"/>
                <a:gd name="T8" fmla="*/ 2912 w 3288"/>
                <a:gd name="T9" fmla="*/ 952 h 3352"/>
                <a:gd name="T10" fmla="*/ 2664 w 3288"/>
                <a:gd name="T11" fmla="*/ 1227 h 3352"/>
                <a:gd name="T12" fmla="*/ 1831 w 3288"/>
                <a:gd name="T13" fmla="*/ 1318 h 3352"/>
                <a:gd name="T14" fmla="*/ 1822 w 3288"/>
                <a:gd name="T15" fmla="*/ 1309 h 3352"/>
                <a:gd name="T16" fmla="*/ 1657 w 3288"/>
                <a:gd name="T17" fmla="*/ 879 h 3352"/>
                <a:gd name="T18" fmla="*/ 1859 w 3288"/>
                <a:gd name="T19" fmla="*/ 440 h 3352"/>
                <a:gd name="T20" fmla="*/ 1868 w 3288"/>
                <a:gd name="T21" fmla="*/ 440 h 3352"/>
                <a:gd name="T22" fmla="*/ 1877 w 3288"/>
                <a:gd name="T23" fmla="*/ 421 h 3352"/>
                <a:gd name="T24" fmla="*/ 2014 w 3288"/>
                <a:gd name="T25" fmla="*/ 284 h 3352"/>
                <a:gd name="T26" fmla="*/ 2014 w 3288"/>
                <a:gd name="T27" fmla="*/ 46 h 3352"/>
                <a:gd name="T28" fmla="*/ 1887 w 3288"/>
                <a:gd name="T29" fmla="*/ 0 h 3352"/>
                <a:gd name="T30" fmla="*/ 1859 w 3288"/>
                <a:gd name="T31" fmla="*/ 0 h 3352"/>
                <a:gd name="T32" fmla="*/ 898 w 3288"/>
                <a:gd name="T33" fmla="*/ 219 h 3352"/>
                <a:gd name="T34" fmla="*/ 852 w 3288"/>
                <a:gd name="T35" fmla="*/ 238 h 3352"/>
                <a:gd name="T36" fmla="*/ 815 w 3288"/>
                <a:gd name="T37" fmla="*/ 266 h 3352"/>
                <a:gd name="T38" fmla="*/ 742 w 3288"/>
                <a:gd name="T39" fmla="*/ 339 h 3352"/>
                <a:gd name="T40" fmla="*/ 385 w 3288"/>
                <a:gd name="T41" fmla="*/ 1090 h 3352"/>
                <a:gd name="T42" fmla="*/ 705 w 3288"/>
                <a:gd name="T43" fmla="*/ 2243 h 3352"/>
                <a:gd name="T44" fmla="*/ 467 w 3288"/>
                <a:gd name="T45" fmla="*/ 2463 h 3352"/>
                <a:gd name="T46" fmla="*/ 467 w 3288"/>
                <a:gd name="T47" fmla="*/ 2463 h 3352"/>
                <a:gd name="T48" fmla="*/ 265 w 3288"/>
                <a:gd name="T49" fmla="*/ 2509 h 3352"/>
                <a:gd name="T50" fmla="*/ 110 w 3288"/>
                <a:gd name="T51" fmla="*/ 2564 h 3352"/>
                <a:gd name="T52" fmla="*/ 9 w 3288"/>
                <a:gd name="T53" fmla="*/ 2719 h 3352"/>
                <a:gd name="T54" fmla="*/ 91 w 3288"/>
                <a:gd name="T55" fmla="*/ 2921 h 3352"/>
                <a:gd name="T56" fmla="*/ 275 w 3288"/>
                <a:gd name="T57" fmla="*/ 3013 h 3352"/>
                <a:gd name="T58" fmla="*/ 440 w 3288"/>
                <a:gd name="T59" fmla="*/ 2930 h 3352"/>
                <a:gd name="T60" fmla="*/ 513 w 3288"/>
                <a:gd name="T61" fmla="*/ 2783 h 3352"/>
                <a:gd name="T62" fmla="*/ 586 w 3288"/>
                <a:gd name="T63" fmla="*/ 2609 h 3352"/>
                <a:gd name="T64" fmla="*/ 843 w 3288"/>
                <a:gd name="T65" fmla="*/ 2381 h 3352"/>
                <a:gd name="T66" fmla="*/ 2344 w 3288"/>
                <a:gd name="T67" fmla="*/ 2636 h 3352"/>
                <a:gd name="T68" fmla="*/ 2472 w 3288"/>
                <a:gd name="T69" fmla="*/ 2839 h 3352"/>
                <a:gd name="T70" fmla="*/ 2472 w 3288"/>
                <a:gd name="T71" fmla="*/ 2839 h 3352"/>
                <a:gd name="T72" fmla="*/ 2481 w 3288"/>
                <a:gd name="T73" fmla="*/ 3049 h 3352"/>
                <a:gd name="T74" fmla="*/ 2509 w 3288"/>
                <a:gd name="T75" fmla="*/ 3214 h 3352"/>
                <a:gd name="T76" fmla="*/ 2646 w 3288"/>
                <a:gd name="T77" fmla="*/ 3333 h 3352"/>
                <a:gd name="T78" fmla="*/ 2857 w 3288"/>
                <a:gd name="T79" fmla="*/ 3296 h 3352"/>
                <a:gd name="T80" fmla="*/ 2985 w 3288"/>
                <a:gd name="T81" fmla="*/ 3131 h 3352"/>
                <a:gd name="T82" fmla="*/ 2930 w 3288"/>
                <a:gd name="T83" fmla="*/ 2949 h 3352"/>
                <a:gd name="T84" fmla="*/ 2802 w 3288"/>
                <a:gd name="T85" fmla="*/ 2857 h 3352"/>
                <a:gd name="T86" fmla="*/ 2637 w 3288"/>
                <a:gd name="T87" fmla="*/ 2747 h 3352"/>
                <a:gd name="T88" fmla="*/ 2518 w 3288"/>
                <a:gd name="T89" fmla="*/ 2555 h 3352"/>
                <a:gd name="T90" fmla="*/ 2848 w 3288"/>
                <a:gd name="T91" fmla="*/ 2289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8" h="3352">
                  <a:moveTo>
                    <a:pt x="2848" y="2289"/>
                  </a:moveTo>
                  <a:lnTo>
                    <a:pt x="2848" y="2289"/>
                  </a:lnTo>
                  <a:cubicBezTo>
                    <a:pt x="3168" y="1941"/>
                    <a:pt x="3287" y="1465"/>
                    <a:pt x="3205" y="1035"/>
                  </a:cubicBezTo>
                  <a:cubicBezTo>
                    <a:pt x="3186" y="943"/>
                    <a:pt x="3095" y="888"/>
                    <a:pt x="3003" y="907"/>
                  </a:cubicBezTo>
                  <a:cubicBezTo>
                    <a:pt x="2967" y="916"/>
                    <a:pt x="2939" y="934"/>
                    <a:pt x="2912" y="952"/>
                  </a:cubicBezTo>
                  <a:cubicBezTo>
                    <a:pt x="2839" y="1044"/>
                    <a:pt x="2756" y="1126"/>
                    <a:pt x="2664" y="1227"/>
                  </a:cubicBezTo>
                  <a:cubicBezTo>
                    <a:pt x="2436" y="1475"/>
                    <a:pt x="2078" y="1538"/>
                    <a:pt x="1831" y="1318"/>
                  </a:cubicBezTo>
                  <a:cubicBezTo>
                    <a:pt x="1822" y="1318"/>
                    <a:pt x="1822" y="1309"/>
                    <a:pt x="1822" y="1309"/>
                  </a:cubicBezTo>
                  <a:cubicBezTo>
                    <a:pt x="1703" y="1199"/>
                    <a:pt x="1648" y="1044"/>
                    <a:pt x="1657" y="879"/>
                  </a:cubicBezTo>
                  <a:cubicBezTo>
                    <a:pt x="1676" y="714"/>
                    <a:pt x="1740" y="568"/>
                    <a:pt x="1859" y="440"/>
                  </a:cubicBezTo>
                  <a:lnTo>
                    <a:pt x="1868" y="440"/>
                  </a:lnTo>
                  <a:cubicBezTo>
                    <a:pt x="1868" y="440"/>
                    <a:pt x="1868" y="431"/>
                    <a:pt x="1877" y="421"/>
                  </a:cubicBezTo>
                  <a:cubicBezTo>
                    <a:pt x="2014" y="284"/>
                    <a:pt x="2014" y="284"/>
                    <a:pt x="2014" y="284"/>
                  </a:cubicBezTo>
                  <a:cubicBezTo>
                    <a:pt x="2078" y="219"/>
                    <a:pt x="2078" y="110"/>
                    <a:pt x="2014" y="46"/>
                  </a:cubicBezTo>
                  <a:cubicBezTo>
                    <a:pt x="1978" y="19"/>
                    <a:pt x="1932" y="0"/>
                    <a:pt x="1887" y="0"/>
                  </a:cubicBezTo>
                  <a:cubicBezTo>
                    <a:pt x="1877" y="0"/>
                    <a:pt x="1868" y="0"/>
                    <a:pt x="1859" y="0"/>
                  </a:cubicBezTo>
                  <a:cubicBezTo>
                    <a:pt x="1593" y="64"/>
                    <a:pt x="1236" y="146"/>
                    <a:pt x="898" y="219"/>
                  </a:cubicBezTo>
                  <a:cubicBezTo>
                    <a:pt x="879" y="229"/>
                    <a:pt x="870" y="229"/>
                    <a:pt x="852" y="238"/>
                  </a:cubicBezTo>
                  <a:cubicBezTo>
                    <a:pt x="843" y="247"/>
                    <a:pt x="833" y="256"/>
                    <a:pt x="815" y="266"/>
                  </a:cubicBezTo>
                  <a:cubicBezTo>
                    <a:pt x="797" y="284"/>
                    <a:pt x="769" y="311"/>
                    <a:pt x="742" y="339"/>
                  </a:cubicBezTo>
                  <a:cubicBezTo>
                    <a:pt x="540" y="559"/>
                    <a:pt x="422" y="824"/>
                    <a:pt x="385" y="1090"/>
                  </a:cubicBezTo>
                  <a:cubicBezTo>
                    <a:pt x="321" y="1493"/>
                    <a:pt x="431" y="1923"/>
                    <a:pt x="705" y="2243"/>
                  </a:cubicBezTo>
                  <a:cubicBezTo>
                    <a:pt x="467" y="2463"/>
                    <a:pt x="467" y="2463"/>
                    <a:pt x="467" y="2463"/>
                  </a:cubicBezTo>
                  <a:lnTo>
                    <a:pt x="467" y="2463"/>
                  </a:lnTo>
                  <a:cubicBezTo>
                    <a:pt x="403" y="2509"/>
                    <a:pt x="330" y="2509"/>
                    <a:pt x="265" y="2509"/>
                  </a:cubicBezTo>
                  <a:cubicBezTo>
                    <a:pt x="201" y="2518"/>
                    <a:pt x="155" y="2518"/>
                    <a:pt x="110" y="2564"/>
                  </a:cubicBezTo>
                  <a:cubicBezTo>
                    <a:pt x="55" y="2609"/>
                    <a:pt x="19" y="2664"/>
                    <a:pt x="9" y="2719"/>
                  </a:cubicBezTo>
                  <a:cubicBezTo>
                    <a:pt x="0" y="2774"/>
                    <a:pt x="19" y="2839"/>
                    <a:pt x="91" y="2921"/>
                  </a:cubicBezTo>
                  <a:cubicBezTo>
                    <a:pt x="155" y="2994"/>
                    <a:pt x="220" y="3022"/>
                    <a:pt x="275" y="3013"/>
                  </a:cubicBezTo>
                  <a:cubicBezTo>
                    <a:pt x="330" y="3013"/>
                    <a:pt x="394" y="2976"/>
                    <a:pt x="440" y="2930"/>
                  </a:cubicBezTo>
                  <a:cubicBezTo>
                    <a:pt x="486" y="2893"/>
                    <a:pt x="504" y="2848"/>
                    <a:pt x="513" y="2783"/>
                  </a:cubicBezTo>
                  <a:cubicBezTo>
                    <a:pt x="531" y="2728"/>
                    <a:pt x="531" y="2655"/>
                    <a:pt x="586" y="2609"/>
                  </a:cubicBezTo>
                  <a:cubicBezTo>
                    <a:pt x="843" y="2381"/>
                    <a:pt x="843" y="2381"/>
                    <a:pt x="843" y="2381"/>
                  </a:cubicBezTo>
                  <a:cubicBezTo>
                    <a:pt x="1264" y="2756"/>
                    <a:pt x="1850" y="2839"/>
                    <a:pt x="2344" y="2636"/>
                  </a:cubicBezTo>
                  <a:cubicBezTo>
                    <a:pt x="2472" y="2839"/>
                    <a:pt x="2472" y="2839"/>
                    <a:pt x="2472" y="2839"/>
                  </a:cubicBezTo>
                  <a:lnTo>
                    <a:pt x="2472" y="2839"/>
                  </a:lnTo>
                  <a:cubicBezTo>
                    <a:pt x="2509" y="2921"/>
                    <a:pt x="2491" y="2985"/>
                    <a:pt x="2481" y="3049"/>
                  </a:cubicBezTo>
                  <a:cubicBezTo>
                    <a:pt x="2481" y="3113"/>
                    <a:pt x="2481" y="3159"/>
                    <a:pt x="2509" y="3214"/>
                  </a:cubicBezTo>
                  <a:cubicBezTo>
                    <a:pt x="2545" y="3278"/>
                    <a:pt x="2591" y="3315"/>
                    <a:pt x="2646" y="3333"/>
                  </a:cubicBezTo>
                  <a:cubicBezTo>
                    <a:pt x="2701" y="3351"/>
                    <a:pt x="2766" y="3351"/>
                    <a:pt x="2857" y="3296"/>
                  </a:cubicBezTo>
                  <a:cubicBezTo>
                    <a:pt x="2949" y="3241"/>
                    <a:pt x="2976" y="3186"/>
                    <a:pt x="2985" y="3131"/>
                  </a:cubicBezTo>
                  <a:cubicBezTo>
                    <a:pt x="2994" y="3067"/>
                    <a:pt x="2967" y="3003"/>
                    <a:pt x="2930" y="2949"/>
                  </a:cubicBezTo>
                  <a:cubicBezTo>
                    <a:pt x="2903" y="2903"/>
                    <a:pt x="2857" y="2875"/>
                    <a:pt x="2802" y="2857"/>
                  </a:cubicBezTo>
                  <a:cubicBezTo>
                    <a:pt x="2747" y="2829"/>
                    <a:pt x="2683" y="2811"/>
                    <a:pt x="2637" y="2747"/>
                  </a:cubicBezTo>
                  <a:cubicBezTo>
                    <a:pt x="2518" y="2555"/>
                    <a:pt x="2518" y="2555"/>
                    <a:pt x="2518" y="2555"/>
                  </a:cubicBezTo>
                  <a:cubicBezTo>
                    <a:pt x="2637" y="2482"/>
                    <a:pt x="2747" y="2390"/>
                    <a:pt x="2848" y="22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0D5953EF-204C-4DAD-8CAE-81F801A92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956" y="1153584"/>
              <a:ext cx="1896569" cy="1836208"/>
            </a:xfrm>
            <a:custGeom>
              <a:avLst/>
              <a:gdLst>
                <a:gd name="T0" fmla="*/ 3050 w 3160"/>
                <a:gd name="T1" fmla="*/ 1849 h 3059"/>
                <a:gd name="T2" fmla="*/ 3050 w 3160"/>
                <a:gd name="T3" fmla="*/ 1849 h 3059"/>
                <a:gd name="T4" fmla="*/ 1026 w 3160"/>
                <a:gd name="T5" fmla="*/ 55 h 3059"/>
                <a:gd name="T6" fmla="*/ 806 w 3160"/>
                <a:gd name="T7" fmla="*/ 27 h 3059"/>
                <a:gd name="T8" fmla="*/ 714 w 3160"/>
                <a:gd name="T9" fmla="*/ 91 h 3059"/>
                <a:gd name="T10" fmla="*/ 83 w 3160"/>
                <a:gd name="T11" fmla="*/ 823 h 3059"/>
                <a:gd name="T12" fmla="*/ 110 w 3160"/>
                <a:gd name="T13" fmla="*/ 1153 h 3059"/>
                <a:gd name="T14" fmla="*/ 2170 w 3160"/>
                <a:gd name="T15" fmla="*/ 2985 h 3059"/>
                <a:gd name="T16" fmla="*/ 2491 w 3160"/>
                <a:gd name="T17" fmla="*/ 2948 h 3059"/>
                <a:gd name="T18" fmla="*/ 3086 w 3160"/>
                <a:gd name="T19" fmla="*/ 2170 h 3059"/>
                <a:gd name="T20" fmla="*/ 3050 w 3160"/>
                <a:gd name="T21" fmla="*/ 1849 h 3059"/>
                <a:gd name="T22" fmla="*/ 2564 w 3160"/>
                <a:gd name="T23" fmla="*/ 2426 h 3059"/>
                <a:gd name="T24" fmla="*/ 2564 w 3160"/>
                <a:gd name="T25" fmla="*/ 2426 h 3059"/>
                <a:gd name="T26" fmla="*/ 2079 w 3160"/>
                <a:gd name="T27" fmla="*/ 2234 h 3059"/>
                <a:gd name="T28" fmla="*/ 2280 w 3160"/>
                <a:gd name="T29" fmla="*/ 1757 h 3059"/>
                <a:gd name="T30" fmla="*/ 2756 w 3160"/>
                <a:gd name="T31" fmla="*/ 1950 h 3059"/>
                <a:gd name="T32" fmla="*/ 2564 w 3160"/>
                <a:gd name="T33" fmla="*/ 2426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0" h="3059">
                  <a:moveTo>
                    <a:pt x="3050" y="1849"/>
                  </a:moveTo>
                  <a:lnTo>
                    <a:pt x="3050" y="1849"/>
                  </a:lnTo>
                  <a:cubicBezTo>
                    <a:pt x="1026" y="55"/>
                    <a:pt x="1026" y="55"/>
                    <a:pt x="1026" y="55"/>
                  </a:cubicBezTo>
                  <a:cubicBezTo>
                    <a:pt x="971" y="9"/>
                    <a:pt x="879" y="0"/>
                    <a:pt x="806" y="27"/>
                  </a:cubicBezTo>
                  <a:cubicBezTo>
                    <a:pt x="769" y="37"/>
                    <a:pt x="742" y="55"/>
                    <a:pt x="714" y="91"/>
                  </a:cubicBezTo>
                  <a:cubicBezTo>
                    <a:pt x="83" y="823"/>
                    <a:pt x="83" y="823"/>
                    <a:pt x="83" y="823"/>
                  </a:cubicBezTo>
                  <a:cubicBezTo>
                    <a:pt x="0" y="915"/>
                    <a:pt x="19" y="1080"/>
                    <a:pt x="110" y="1153"/>
                  </a:cubicBezTo>
                  <a:cubicBezTo>
                    <a:pt x="2170" y="2985"/>
                    <a:pt x="2170" y="2985"/>
                    <a:pt x="2170" y="2985"/>
                  </a:cubicBezTo>
                  <a:cubicBezTo>
                    <a:pt x="2261" y="3058"/>
                    <a:pt x="2417" y="3040"/>
                    <a:pt x="2491" y="2948"/>
                  </a:cubicBezTo>
                  <a:cubicBezTo>
                    <a:pt x="3086" y="2170"/>
                    <a:pt x="3086" y="2170"/>
                    <a:pt x="3086" y="2170"/>
                  </a:cubicBezTo>
                  <a:cubicBezTo>
                    <a:pt x="3159" y="2078"/>
                    <a:pt x="3141" y="1922"/>
                    <a:pt x="3050" y="1849"/>
                  </a:cubicBezTo>
                  <a:close/>
                  <a:moveTo>
                    <a:pt x="2564" y="2426"/>
                  </a:moveTo>
                  <a:lnTo>
                    <a:pt x="2564" y="2426"/>
                  </a:lnTo>
                  <a:cubicBezTo>
                    <a:pt x="2372" y="2509"/>
                    <a:pt x="2161" y="2417"/>
                    <a:pt x="2079" y="2234"/>
                  </a:cubicBezTo>
                  <a:cubicBezTo>
                    <a:pt x="2006" y="2051"/>
                    <a:pt x="2088" y="1831"/>
                    <a:pt x="2280" y="1757"/>
                  </a:cubicBezTo>
                  <a:cubicBezTo>
                    <a:pt x="2464" y="1675"/>
                    <a:pt x="2674" y="1767"/>
                    <a:pt x="2756" y="1950"/>
                  </a:cubicBezTo>
                  <a:cubicBezTo>
                    <a:pt x="2839" y="2133"/>
                    <a:pt x="2747" y="2353"/>
                    <a:pt x="2564" y="24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DC7D810D-7E6A-419C-8262-71E48F2DB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9437" y="5328709"/>
              <a:ext cx="581932" cy="296333"/>
            </a:xfrm>
            <a:custGeom>
              <a:avLst/>
              <a:gdLst>
                <a:gd name="T0" fmla="*/ 897 w 971"/>
                <a:gd name="T1" fmla="*/ 54 h 495"/>
                <a:gd name="T2" fmla="*/ 897 w 971"/>
                <a:gd name="T3" fmla="*/ 54 h 495"/>
                <a:gd name="T4" fmla="*/ 714 w 971"/>
                <a:gd name="T5" fmla="*/ 0 h 495"/>
                <a:gd name="T6" fmla="*/ 567 w 971"/>
                <a:gd name="T7" fmla="*/ 54 h 495"/>
                <a:gd name="T8" fmla="*/ 384 w 971"/>
                <a:gd name="T9" fmla="*/ 146 h 495"/>
                <a:gd name="T10" fmla="*/ 0 w 971"/>
                <a:gd name="T11" fmla="*/ 146 h 495"/>
                <a:gd name="T12" fmla="*/ 0 w 971"/>
                <a:gd name="T13" fmla="*/ 329 h 495"/>
                <a:gd name="T14" fmla="*/ 375 w 971"/>
                <a:gd name="T15" fmla="*/ 329 h 495"/>
                <a:gd name="T16" fmla="*/ 384 w 971"/>
                <a:gd name="T17" fmla="*/ 329 h 495"/>
                <a:gd name="T18" fmla="*/ 567 w 971"/>
                <a:gd name="T19" fmla="*/ 430 h 495"/>
                <a:gd name="T20" fmla="*/ 714 w 971"/>
                <a:gd name="T21" fmla="*/ 494 h 495"/>
                <a:gd name="T22" fmla="*/ 897 w 971"/>
                <a:gd name="T23" fmla="*/ 448 h 495"/>
                <a:gd name="T24" fmla="*/ 970 w 971"/>
                <a:gd name="T25" fmla="*/ 246 h 495"/>
                <a:gd name="T26" fmla="*/ 897 w 971"/>
                <a:gd name="T27" fmla="*/ 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1" h="495">
                  <a:moveTo>
                    <a:pt x="897" y="54"/>
                  </a:moveTo>
                  <a:lnTo>
                    <a:pt x="897" y="54"/>
                  </a:lnTo>
                  <a:cubicBezTo>
                    <a:pt x="851" y="18"/>
                    <a:pt x="787" y="0"/>
                    <a:pt x="714" y="0"/>
                  </a:cubicBezTo>
                  <a:cubicBezTo>
                    <a:pt x="658" y="0"/>
                    <a:pt x="613" y="27"/>
                    <a:pt x="567" y="54"/>
                  </a:cubicBezTo>
                  <a:cubicBezTo>
                    <a:pt x="521" y="91"/>
                    <a:pt x="467" y="146"/>
                    <a:pt x="38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75" y="329"/>
                    <a:pt x="375" y="329"/>
                    <a:pt x="375" y="329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467" y="338"/>
                    <a:pt x="521" y="393"/>
                    <a:pt x="567" y="430"/>
                  </a:cubicBezTo>
                  <a:cubicBezTo>
                    <a:pt x="613" y="466"/>
                    <a:pt x="658" y="494"/>
                    <a:pt x="714" y="494"/>
                  </a:cubicBezTo>
                  <a:cubicBezTo>
                    <a:pt x="787" y="494"/>
                    <a:pt x="851" y="485"/>
                    <a:pt x="897" y="448"/>
                  </a:cubicBezTo>
                  <a:cubicBezTo>
                    <a:pt x="943" y="411"/>
                    <a:pt x="970" y="356"/>
                    <a:pt x="970" y="246"/>
                  </a:cubicBezTo>
                  <a:cubicBezTo>
                    <a:pt x="970" y="146"/>
                    <a:pt x="943" y="91"/>
                    <a:pt x="897" y="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31" tIns="76165" rIns="152331" bIns="76165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8"/>
          <p:cNvSpPr txBox="1"/>
          <p:nvPr>
            <p:custDataLst>
              <p:tags r:id="rId2"/>
            </p:custDataLst>
          </p:nvPr>
        </p:nvSpPr>
        <p:spPr>
          <a:xfrm>
            <a:off x="1366388" y="932205"/>
            <a:ext cx="164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4C8386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6147" name="直接连接符 15"/>
          <p:cNvSpPr/>
          <p:nvPr/>
        </p:nvSpPr>
        <p:spPr>
          <a:xfrm>
            <a:off x="2053908" y="3415983"/>
            <a:ext cx="7559675" cy="25400"/>
          </a:xfrm>
          <a:prstGeom prst="line">
            <a:avLst/>
          </a:prstGeom>
          <a:ln w="38100" cap="flat" cmpd="sng">
            <a:solidFill>
              <a:srgbClr val="4C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48" name="矩形 9"/>
          <p:cNvSpPr/>
          <p:nvPr/>
        </p:nvSpPr>
        <p:spPr>
          <a:xfrm>
            <a:off x="2638248" y="2690495"/>
            <a:ext cx="2236510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4C8386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6149" name="矩形 10"/>
          <p:cNvSpPr/>
          <p:nvPr/>
        </p:nvSpPr>
        <p:spPr>
          <a:xfrm>
            <a:off x="6075045" y="4135120"/>
            <a:ext cx="453548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6150" name="TextBox 4"/>
          <p:cNvSpPr/>
          <p:nvPr/>
        </p:nvSpPr>
        <p:spPr>
          <a:xfrm>
            <a:off x="5988050" y="3576320"/>
            <a:ext cx="3314976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subheading</a:t>
            </a:r>
          </a:p>
        </p:txBody>
      </p:sp>
      <p:sp>
        <p:nvSpPr>
          <p:cNvPr id="6151" name="矩形 5"/>
          <p:cNvSpPr/>
          <p:nvPr/>
        </p:nvSpPr>
        <p:spPr>
          <a:xfrm>
            <a:off x="2452299" y="3601720"/>
            <a:ext cx="260840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dirty="0">
                <a:solidFill>
                  <a:srgbClr val="808080"/>
                </a:solidFill>
                <a:cs typeface="+mn-ea"/>
                <a:sym typeface="+mn-lt"/>
              </a:rPr>
              <a:t>Products and services。</a:t>
            </a:r>
          </a:p>
        </p:txBody>
      </p:sp>
      <p:sp>
        <p:nvSpPr>
          <p:cNvPr id="6145" name="文本框 12"/>
          <p:cNvSpPr/>
          <p:nvPr/>
        </p:nvSpPr>
        <p:spPr>
          <a:xfrm>
            <a:off x="5350510" y="1058228"/>
            <a:ext cx="2270125" cy="4508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r>
              <a:rPr lang="en-US" altLang="zh-CN" sz="16600" dirty="0">
                <a:solidFill>
                  <a:srgbClr val="4C8386"/>
                </a:solidFill>
                <a:cs typeface="+mn-ea"/>
                <a:sym typeface="+mn-lt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D299E70C-F670-4FD7-BA64-AC51AE1FE09E}"/>
              </a:ext>
            </a:extLst>
          </p:cNvPr>
          <p:cNvGrpSpPr/>
          <p:nvPr/>
        </p:nvGrpSpPr>
        <p:grpSpPr>
          <a:xfrm>
            <a:off x="829141" y="2158257"/>
            <a:ext cx="10530671" cy="3418807"/>
            <a:chOff x="873051" y="2430400"/>
            <a:chExt cx="10533109" cy="3419598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C194147-CBEA-402E-A207-8655835F833F}"/>
                </a:ext>
              </a:extLst>
            </p:cNvPr>
            <p:cNvGrpSpPr/>
            <p:nvPr/>
          </p:nvGrpSpPr>
          <p:grpSpPr>
            <a:xfrm>
              <a:off x="4727927" y="4100544"/>
              <a:ext cx="1954724" cy="1749454"/>
              <a:chOff x="4727927" y="3910044"/>
              <a:chExt cx="1954724" cy="1749454"/>
            </a:xfrm>
            <a:solidFill>
              <a:srgbClr val="A8CF38"/>
            </a:solidFill>
          </p:grpSpPr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67D74DEC-63C2-4670-BBEC-5EE86AEA923A}"/>
                  </a:ext>
                </a:extLst>
              </p:cNvPr>
              <p:cNvGrpSpPr/>
              <p:nvPr/>
            </p:nvGrpSpPr>
            <p:grpSpPr>
              <a:xfrm>
                <a:off x="4727927" y="3910044"/>
                <a:ext cx="1954724" cy="1749454"/>
                <a:chOff x="4400057" y="3759868"/>
                <a:chExt cx="2239523" cy="2004347"/>
              </a:xfrm>
              <a:grpFill/>
            </p:grpSpPr>
            <p:sp>
              <p:nvSpPr>
                <p:cNvPr id="100" name="Freeform 5">
                  <a:extLst>
                    <a:ext uri="{FF2B5EF4-FFF2-40B4-BE49-F238E27FC236}">
                      <a16:creationId xmlns:a16="http://schemas.microsoft.com/office/drawing/2014/main" id="{B48D1C2D-EB4B-4321-BF36-0BE7BED5D8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057" y="3759868"/>
                  <a:ext cx="2239523" cy="1328213"/>
                </a:xfrm>
                <a:custGeom>
                  <a:avLst/>
                  <a:gdLst>
                    <a:gd name="T0" fmla="*/ 630 w 891"/>
                    <a:gd name="T1" fmla="*/ 289 h 529"/>
                    <a:gd name="T2" fmla="*/ 842 w 891"/>
                    <a:gd name="T3" fmla="*/ 53 h 529"/>
                    <a:gd name="T4" fmla="*/ 889 w 891"/>
                    <a:gd name="T5" fmla="*/ 0 h 529"/>
                    <a:gd name="T6" fmla="*/ 891 w 891"/>
                    <a:gd name="T7" fmla="*/ 22 h 529"/>
                    <a:gd name="T8" fmla="*/ 890 w 891"/>
                    <a:gd name="T9" fmla="*/ 208 h 529"/>
                    <a:gd name="T10" fmla="*/ 880 w 891"/>
                    <a:gd name="T11" fmla="*/ 232 h 529"/>
                    <a:gd name="T12" fmla="*/ 619 w 891"/>
                    <a:gd name="T13" fmla="*/ 512 h 529"/>
                    <a:gd name="T14" fmla="*/ 591 w 891"/>
                    <a:gd name="T15" fmla="*/ 516 h 529"/>
                    <a:gd name="T16" fmla="*/ 439 w 891"/>
                    <a:gd name="T17" fmla="*/ 521 h 529"/>
                    <a:gd name="T18" fmla="*/ 412 w 891"/>
                    <a:gd name="T19" fmla="*/ 520 h 529"/>
                    <a:gd name="T20" fmla="*/ 12 w 891"/>
                    <a:gd name="T21" fmla="*/ 146 h 529"/>
                    <a:gd name="T22" fmla="*/ 0 w 891"/>
                    <a:gd name="T23" fmla="*/ 132 h 529"/>
                    <a:gd name="T24" fmla="*/ 25 w 891"/>
                    <a:gd name="T25" fmla="*/ 130 h 529"/>
                    <a:gd name="T26" fmla="*/ 182 w 891"/>
                    <a:gd name="T27" fmla="*/ 130 h 529"/>
                    <a:gd name="T28" fmla="*/ 218 w 891"/>
                    <a:gd name="T29" fmla="*/ 144 h 529"/>
                    <a:gd name="T30" fmla="*/ 491 w 891"/>
                    <a:gd name="T31" fmla="*/ 390 h 529"/>
                    <a:gd name="T32" fmla="*/ 519 w 891"/>
                    <a:gd name="T33" fmla="*/ 415 h 529"/>
                    <a:gd name="T34" fmla="*/ 630 w 891"/>
                    <a:gd name="T35" fmla="*/ 289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91" h="529">
                      <a:moveTo>
                        <a:pt x="630" y="289"/>
                      </a:moveTo>
                      <a:cubicBezTo>
                        <a:pt x="701" y="210"/>
                        <a:pt x="771" y="131"/>
                        <a:pt x="842" y="53"/>
                      </a:cubicBezTo>
                      <a:cubicBezTo>
                        <a:pt x="856" y="36"/>
                        <a:pt x="871" y="20"/>
                        <a:pt x="889" y="0"/>
                      </a:cubicBezTo>
                      <a:cubicBezTo>
                        <a:pt x="890" y="10"/>
                        <a:pt x="891" y="16"/>
                        <a:pt x="891" y="22"/>
                      </a:cubicBezTo>
                      <a:cubicBezTo>
                        <a:pt x="891" y="84"/>
                        <a:pt x="891" y="146"/>
                        <a:pt x="890" y="208"/>
                      </a:cubicBezTo>
                      <a:cubicBezTo>
                        <a:pt x="890" y="216"/>
                        <a:pt x="885" y="226"/>
                        <a:pt x="880" y="232"/>
                      </a:cubicBezTo>
                      <a:cubicBezTo>
                        <a:pt x="793" y="326"/>
                        <a:pt x="706" y="418"/>
                        <a:pt x="619" y="512"/>
                      </a:cubicBezTo>
                      <a:cubicBezTo>
                        <a:pt x="610" y="521"/>
                        <a:pt x="604" y="524"/>
                        <a:pt x="591" y="516"/>
                      </a:cubicBezTo>
                      <a:cubicBezTo>
                        <a:pt x="540" y="488"/>
                        <a:pt x="489" y="490"/>
                        <a:pt x="439" y="521"/>
                      </a:cubicBezTo>
                      <a:cubicBezTo>
                        <a:pt x="429" y="528"/>
                        <a:pt x="422" y="529"/>
                        <a:pt x="412" y="520"/>
                      </a:cubicBezTo>
                      <a:cubicBezTo>
                        <a:pt x="279" y="395"/>
                        <a:pt x="146" y="271"/>
                        <a:pt x="12" y="146"/>
                      </a:cubicBezTo>
                      <a:cubicBezTo>
                        <a:pt x="8" y="143"/>
                        <a:pt x="6" y="138"/>
                        <a:pt x="0" y="132"/>
                      </a:cubicBezTo>
                      <a:cubicBezTo>
                        <a:pt x="10" y="131"/>
                        <a:pt x="18" y="130"/>
                        <a:pt x="25" y="130"/>
                      </a:cubicBezTo>
                      <a:cubicBezTo>
                        <a:pt x="77" y="130"/>
                        <a:pt x="130" y="129"/>
                        <a:pt x="182" y="130"/>
                      </a:cubicBezTo>
                      <a:cubicBezTo>
                        <a:pt x="194" y="131"/>
                        <a:pt x="209" y="136"/>
                        <a:pt x="218" y="144"/>
                      </a:cubicBezTo>
                      <a:cubicBezTo>
                        <a:pt x="309" y="226"/>
                        <a:pt x="400" y="308"/>
                        <a:pt x="491" y="390"/>
                      </a:cubicBezTo>
                      <a:cubicBezTo>
                        <a:pt x="499" y="398"/>
                        <a:pt x="508" y="405"/>
                        <a:pt x="519" y="415"/>
                      </a:cubicBezTo>
                      <a:cubicBezTo>
                        <a:pt x="557" y="372"/>
                        <a:pt x="593" y="331"/>
                        <a:pt x="630" y="289"/>
                      </a:cubicBezTo>
                      <a:close/>
                    </a:path>
                  </a:pathLst>
                </a:cu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1" name="Freeform 9">
                  <a:extLst>
                    <a:ext uri="{FF2B5EF4-FFF2-40B4-BE49-F238E27FC236}">
                      <a16:creationId xmlns:a16="http://schemas.microsoft.com/office/drawing/2014/main" id="{CA0355DF-3707-453C-A309-89888FC23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815" y="5078728"/>
                  <a:ext cx="717556" cy="685487"/>
                </a:xfrm>
                <a:custGeom>
                  <a:avLst/>
                  <a:gdLst>
                    <a:gd name="T0" fmla="*/ 0 w 285"/>
                    <a:gd name="T1" fmla="*/ 139 h 273"/>
                    <a:gd name="T2" fmla="*/ 46 w 285"/>
                    <a:gd name="T3" fmla="*/ 41 h 273"/>
                    <a:gd name="T4" fmla="*/ 227 w 285"/>
                    <a:gd name="T5" fmla="*/ 43 h 273"/>
                    <a:gd name="T6" fmla="*/ 236 w 285"/>
                    <a:gd name="T7" fmla="*/ 214 h 273"/>
                    <a:gd name="T8" fmla="*/ 25 w 285"/>
                    <a:gd name="T9" fmla="*/ 205 h 273"/>
                    <a:gd name="T10" fmla="*/ 0 w 285"/>
                    <a:gd name="T11" fmla="*/ 139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5" h="273">
                      <a:moveTo>
                        <a:pt x="0" y="139"/>
                      </a:moveTo>
                      <a:cubicBezTo>
                        <a:pt x="0" y="95"/>
                        <a:pt x="17" y="65"/>
                        <a:pt x="46" y="41"/>
                      </a:cubicBezTo>
                      <a:cubicBezTo>
                        <a:pt x="97" y="0"/>
                        <a:pt x="176" y="1"/>
                        <a:pt x="227" y="43"/>
                      </a:cubicBezTo>
                      <a:cubicBezTo>
                        <a:pt x="281" y="88"/>
                        <a:pt x="285" y="164"/>
                        <a:pt x="236" y="214"/>
                      </a:cubicBezTo>
                      <a:cubicBezTo>
                        <a:pt x="179" y="273"/>
                        <a:pt x="75" y="268"/>
                        <a:pt x="25" y="205"/>
                      </a:cubicBezTo>
                      <a:cubicBezTo>
                        <a:pt x="7" y="182"/>
                        <a:pt x="0" y="161"/>
                        <a:pt x="0" y="139"/>
                      </a:cubicBezTo>
                      <a:close/>
                    </a:path>
                  </a:pathLst>
                </a:cu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7" name="组合 96">
                <a:extLst>
                  <a:ext uri="{FF2B5EF4-FFF2-40B4-BE49-F238E27FC236}">
                    <a16:creationId xmlns:a16="http://schemas.microsoft.com/office/drawing/2014/main" id="{6AF56564-953D-4B35-AE60-46FD4C76419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51176" y="5250128"/>
                <a:ext cx="197725" cy="192992"/>
                <a:chOff x="3530192" y="2543266"/>
                <a:chExt cx="596901" cy="582613"/>
              </a:xfrm>
              <a:grpFill/>
            </p:grpSpPr>
            <p:sp>
              <p:nvSpPr>
                <p:cNvPr id="98" name="Freeform 36">
                  <a:extLst>
                    <a:ext uri="{FF2B5EF4-FFF2-40B4-BE49-F238E27FC236}">
                      <a16:creationId xmlns:a16="http://schemas.microsoft.com/office/drawing/2014/main" id="{4483C248-26A9-4D52-AF2F-5177824089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46080" y="2543266"/>
                  <a:ext cx="481013" cy="582613"/>
                </a:xfrm>
                <a:custGeom>
                  <a:avLst/>
                  <a:gdLst>
                    <a:gd name="T0" fmla="*/ 100 w 128"/>
                    <a:gd name="T1" fmla="*/ 113 h 155"/>
                    <a:gd name="T2" fmla="*/ 100 w 128"/>
                    <a:gd name="T3" fmla="*/ 105 h 155"/>
                    <a:gd name="T4" fmla="*/ 62 w 128"/>
                    <a:gd name="T5" fmla="*/ 109 h 155"/>
                    <a:gd name="T6" fmla="*/ 127 w 128"/>
                    <a:gd name="T7" fmla="*/ 51 h 155"/>
                    <a:gd name="T8" fmla="*/ 74 w 128"/>
                    <a:gd name="T9" fmla="*/ 0 h 155"/>
                    <a:gd name="T10" fmla="*/ 0 w 128"/>
                    <a:gd name="T11" fmla="*/ 22 h 155"/>
                    <a:gd name="T12" fmla="*/ 3 w 128"/>
                    <a:gd name="T13" fmla="*/ 70 h 155"/>
                    <a:gd name="T14" fmla="*/ 4 w 128"/>
                    <a:gd name="T15" fmla="*/ 69 h 155"/>
                    <a:gd name="T16" fmla="*/ 10 w 128"/>
                    <a:gd name="T17" fmla="*/ 22 h 155"/>
                    <a:gd name="T18" fmla="*/ 68 w 128"/>
                    <a:gd name="T19" fmla="*/ 10 h 155"/>
                    <a:gd name="T20" fmla="*/ 90 w 128"/>
                    <a:gd name="T21" fmla="*/ 59 h 155"/>
                    <a:gd name="T22" fmla="*/ 118 w 128"/>
                    <a:gd name="T23" fmla="*/ 134 h 155"/>
                    <a:gd name="T24" fmla="*/ 45 w 128"/>
                    <a:gd name="T25" fmla="*/ 145 h 155"/>
                    <a:gd name="T26" fmla="*/ 44 w 128"/>
                    <a:gd name="T27" fmla="*/ 155 h 155"/>
                    <a:gd name="T28" fmla="*/ 92 w 128"/>
                    <a:gd name="T29" fmla="*/ 155 h 155"/>
                    <a:gd name="T30" fmla="*/ 128 w 128"/>
                    <a:gd name="T31" fmla="*/ 134 h 155"/>
                    <a:gd name="T32" fmla="*/ 127 w 128"/>
                    <a:gd name="T33" fmla="*/ 51 h 155"/>
                    <a:gd name="T34" fmla="*/ 78 w 128"/>
                    <a:gd name="T35" fmla="*/ 38 h 155"/>
                    <a:gd name="T36" fmla="*/ 112 w 128"/>
                    <a:gd name="T37" fmla="*/ 50 h 155"/>
                    <a:gd name="T38" fmla="*/ 55 w 128"/>
                    <a:gd name="T39" fmla="*/ 54 h 155"/>
                    <a:gd name="T40" fmla="*/ 28 w 128"/>
                    <a:gd name="T41" fmla="*/ 50 h 155"/>
                    <a:gd name="T42" fmla="*/ 28 w 128"/>
                    <a:gd name="T43" fmla="*/ 58 h 155"/>
                    <a:gd name="T44" fmla="*/ 55 w 128"/>
                    <a:gd name="T45" fmla="*/ 54 h 155"/>
                    <a:gd name="T46" fmla="*/ 51 w 128"/>
                    <a:gd name="T47" fmla="*/ 42 h 155"/>
                    <a:gd name="T48" fmla="*/ 51 w 128"/>
                    <a:gd name="T49" fmla="*/ 34 h 155"/>
                    <a:gd name="T50" fmla="*/ 24 w 128"/>
                    <a:gd name="T51" fmla="*/ 38 h 155"/>
                    <a:gd name="T52" fmla="*/ 100 w 128"/>
                    <a:gd name="T53" fmla="*/ 121 h 155"/>
                    <a:gd name="T54" fmla="*/ 62 w 128"/>
                    <a:gd name="T55" fmla="*/ 125 h 155"/>
                    <a:gd name="T56" fmla="*/ 100 w 128"/>
                    <a:gd name="T57" fmla="*/ 129 h 155"/>
                    <a:gd name="T58" fmla="*/ 100 w 128"/>
                    <a:gd name="T59" fmla="*/ 121 h 155"/>
                    <a:gd name="T60" fmla="*/ 100 w 128"/>
                    <a:gd name="T61" fmla="*/ 96 h 155"/>
                    <a:gd name="T62" fmla="*/ 100 w 128"/>
                    <a:gd name="T63" fmla="*/ 88 h 155"/>
                    <a:gd name="T64" fmla="*/ 62 w 128"/>
                    <a:gd name="T65" fmla="*/ 92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8" h="155">
                      <a:moveTo>
                        <a:pt x="66" y="113"/>
                      </a:move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2" y="113"/>
                        <a:pt x="104" y="111"/>
                        <a:pt x="104" y="109"/>
                      </a:cubicBezTo>
                      <a:cubicBezTo>
                        <a:pt x="104" y="107"/>
                        <a:pt x="102" y="105"/>
                        <a:pt x="100" y="105"/>
                      </a:cubicBezTo>
                      <a:cubicBezTo>
                        <a:pt x="66" y="105"/>
                        <a:pt x="66" y="105"/>
                        <a:pt x="66" y="105"/>
                      </a:cubicBezTo>
                      <a:cubicBezTo>
                        <a:pt x="63" y="105"/>
                        <a:pt x="62" y="107"/>
                        <a:pt x="62" y="109"/>
                      </a:cubicBezTo>
                      <a:cubicBezTo>
                        <a:pt x="62" y="111"/>
                        <a:pt x="63" y="113"/>
                        <a:pt x="66" y="113"/>
                      </a:cubicBezTo>
                      <a:close/>
                      <a:moveTo>
                        <a:pt x="127" y="51"/>
                      </a:moveTo>
                      <a:cubicBezTo>
                        <a:pt x="78" y="2"/>
                        <a:pt x="78" y="2"/>
                        <a:pt x="78" y="2"/>
                      </a:cubicBezTo>
                      <a:cubicBezTo>
                        <a:pt x="77" y="1"/>
                        <a:pt x="76" y="0"/>
                        <a:pt x="74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4" y="69"/>
                        <a:pt x="4" y="69"/>
                        <a:pt x="4" y="69"/>
                      </a:cubicBezTo>
                      <a:cubicBezTo>
                        <a:pt x="6" y="68"/>
                        <a:pt x="8" y="67"/>
                        <a:pt x="10" y="67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15"/>
                        <a:pt x="15" y="10"/>
                        <a:pt x="21" y="10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8" y="38"/>
                        <a:pt x="68" y="38"/>
                        <a:pt x="68" y="38"/>
                      </a:cubicBezTo>
                      <a:cubicBezTo>
                        <a:pt x="68" y="50"/>
                        <a:pt x="78" y="59"/>
                        <a:pt x="90" y="59"/>
                      </a:cubicBezTo>
                      <a:cubicBezTo>
                        <a:pt x="118" y="59"/>
                        <a:pt x="118" y="59"/>
                        <a:pt x="118" y="59"/>
                      </a:cubicBezTo>
                      <a:cubicBezTo>
                        <a:pt x="118" y="134"/>
                        <a:pt x="118" y="134"/>
                        <a:pt x="118" y="134"/>
                      </a:cubicBezTo>
                      <a:cubicBezTo>
                        <a:pt x="118" y="140"/>
                        <a:pt x="113" y="145"/>
                        <a:pt x="107" y="145"/>
                      </a:cubicBezTo>
                      <a:cubicBezTo>
                        <a:pt x="45" y="145"/>
                        <a:pt x="45" y="145"/>
                        <a:pt x="45" y="145"/>
                      </a:cubicBezTo>
                      <a:cubicBezTo>
                        <a:pt x="45" y="151"/>
                        <a:pt x="45" y="151"/>
                        <a:pt x="45" y="151"/>
                      </a:cubicBezTo>
                      <a:cubicBezTo>
                        <a:pt x="45" y="153"/>
                        <a:pt x="44" y="154"/>
                        <a:pt x="44" y="155"/>
                      </a:cubicBezTo>
                      <a:cubicBezTo>
                        <a:pt x="64" y="155"/>
                        <a:pt x="92" y="155"/>
                        <a:pt x="92" y="155"/>
                      </a:cubicBez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107" y="155"/>
                        <a:pt x="107" y="155"/>
                        <a:pt x="107" y="155"/>
                      </a:cubicBezTo>
                      <a:cubicBezTo>
                        <a:pt x="118" y="155"/>
                        <a:pt x="128" y="145"/>
                        <a:pt x="128" y="134"/>
                      </a:cubicBezTo>
                      <a:cubicBezTo>
                        <a:pt x="128" y="54"/>
                        <a:pt x="128" y="54"/>
                        <a:pt x="128" y="54"/>
                      </a:cubicBezTo>
                      <a:cubicBezTo>
                        <a:pt x="128" y="53"/>
                        <a:pt x="128" y="51"/>
                        <a:pt x="127" y="51"/>
                      </a:cubicBezTo>
                      <a:close/>
                      <a:moveTo>
                        <a:pt x="90" y="50"/>
                      </a:moveTo>
                      <a:cubicBezTo>
                        <a:pt x="83" y="50"/>
                        <a:pt x="78" y="44"/>
                        <a:pt x="78" y="38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112" y="50"/>
                        <a:pt x="112" y="50"/>
                        <a:pt x="112" y="50"/>
                      </a:cubicBezTo>
                      <a:lnTo>
                        <a:pt x="90" y="50"/>
                      </a:lnTo>
                      <a:close/>
                      <a:moveTo>
                        <a:pt x="55" y="54"/>
                      </a:moveTo>
                      <a:cubicBezTo>
                        <a:pt x="55" y="52"/>
                        <a:pt x="54" y="50"/>
                        <a:pt x="51" y="50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6" y="50"/>
                        <a:pt x="24" y="52"/>
                        <a:pt x="24" y="54"/>
                      </a:cubicBezTo>
                      <a:cubicBezTo>
                        <a:pt x="24" y="56"/>
                        <a:pt x="26" y="58"/>
                        <a:pt x="28" y="58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4" y="58"/>
                        <a:pt x="55" y="56"/>
                        <a:pt x="55" y="54"/>
                      </a:cubicBezTo>
                      <a:close/>
                      <a:moveTo>
                        <a:pt x="28" y="42"/>
                      </a:moveTo>
                      <a:cubicBezTo>
                        <a:pt x="51" y="42"/>
                        <a:pt x="51" y="42"/>
                        <a:pt x="51" y="42"/>
                      </a:cubicBezTo>
                      <a:cubicBezTo>
                        <a:pt x="54" y="42"/>
                        <a:pt x="55" y="40"/>
                        <a:pt x="55" y="38"/>
                      </a:cubicBezTo>
                      <a:cubicBezTo>
                        <a:pt x="55" y="36"/>
                        <a:pt x="54" y="34"/>
                        <a:pt x="51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6" y="34"/>
                        <a:pt x="24" y="36"/>
                        <a:pt x="24" y="38"/>
                      </a:cubicBezTo>
                      <a:cubicBezTo>
                        <a:pt x="24" y="40"/>
                        <a:pt x="26" y="42"/>
                        <a:pt x="28" y="42"/>
                      </a:cubicBezTo>
                      <a:close/>
                      <a:moveTo>
                        <a:pt x="100" y="121"/>
                      </a:moveTo>
                      <a:cubicBezTo>
                        <a:pt x="66" y="121"/>
                        <a:pt x="66" y="121"/>
                        <a:pt x="66" y="121"/>
                      </a:cubicBezTo>
                      <a:cubicBezTo>
                        <a:pt x="64" y="121"/>
                        <a:pt x="62" y="123"/>
                        <a:pt x="62" y="125"/>
                      </a:cubicBezTo>
                      <a:cubicBezTo>
                        <a:pt x="62" y="127"/>
                        <a:pt x="64" y="129"/>
                        <a:pt x="66" y="129"/>
                      </a:cubicBezTo>
                      <a:cubicBezTo>
                        <a:pt x="100" y="129"/>
                        <a:pt x="100" y="129"/>
                        <a:pt x="100" y="129"/>
                      </a:cubicBezTo>
                      <a:cubicBezTo>
                        <a:pt x="102" y="129"/>
                        <a:pt x="104" y="127"/>
                        <a:pt x="104" y="125"/>
                      </a:cubicBezTo>
                      <a:cubicBezTo>
                        <a:pt x="104" y="123"/>
                        <a:pt x="102" y="121"/>
                        <a:pt x="100" y="121"/>
                      </a:cubicBezTo>
                      <a:close/>
                      <a:moveTo>
                        <a:pt x="66" y="96"/>
                      </a:moveTo>
                      <a:cubicBezTo>
                        <a:pt x="100" y="96"/>
                        <a:pt x="100" y="96"/>
                        <a:pt x="100" y="96"/>
                      </a:cubicBezTo>
                      <a:cubicBezTo>
                        <a:pt x="102" y="96"/>
                        <a:pt x="104" y="95"/>
                        <a:pt x="104" y="92"/>
                      </a:cubicBezTo>
                      <a:cubicBezTo>
                        <a:pt x="104" y="90"/>
                        <a:pt x="102" y="88"/>
                        <a:pt x="100" y="88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63" y="88"/>
                        <a:pt x="62" y="90"/>
                        <a:pt x="62" y="92"/>
                      </a:cubicBezTo>
                      <a:cubicBezTo>
                        <a:pt x="62" y="95"/>
                        <a:pt x="63" y="96"/>
                        <a:pt x="66" y="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7">
                  <a:extLst>
                    <a:ext uri="{FF2B5EF4-FFF2-40B4-BE49-F238E27FC236}">
                      <a16:creationId xmlns:a16="http://schemas.microsoft.com/office/drawing/2014/main" id="{020DD231-7B35-4972-8B36-C2B44AA8F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192" y="2821078"/>
                  <a:ext cx="323850" cy="304800"/>
                </a:xfrm>
                <a:custGeom>
                  <a:avLst/>
                  <a:gdLst>
                    <a:gd name="T0" fmla="*/ 0 w 86"/>
                    <a:gd name="T1" fmla="*/ 41 h 81"/>
                    <a:gd name="T2" fmla="*/ 4 w 86"/>
                    <a:gd name="T3" fmla="*/ 45 h 81"/>
                    <a:gd name="T4" fmla="*/ 18 w 86"/>
                    <a:gd name="T5" fmla="*/ 45 h 81"/>
                    <a:gd name="T6" fmla="*/ 18 w 86"/>
                    <a:gd name="T7" fmla="*/ 77 h 81"/>
                    <a:gd name="T8" fmla="*/ 22 w 86"/>
                    <a:gd name="T9" fmla="*/ 81 h 81"/>
                    <a:gd name="T10" fmla="*/ 64 w 86"/>
                    <a:gd name="T11" fmla="*/ 81 h 81"/>
                    <a:gd name="T12" fmla="*/ 68 w 86"/>
                    <a:gd name="T13" fmla="*/ 77 h 81"/>
                    <a:gd name="T14" fmla="*/ 68 w 86"/>
                    <a:gd name="T15" fmla="*/ 45 h 81"/>
                    <a:gd name="T16" fmla="*/ 82 w 86"/>
                    <a:gd name="T17" fmla="*/ 45 h 81"/>
                    <a:gd name="T18" fmla="*/ 86 w 86"/>
                    <a:gd name="T19" fmla="*/ 41 h 81"/>
                    <a:gd name="T20" fmla="*/ 85 w 86"/>
                    <a:gd name="T21" fmla="*/ 38 h 81"/>
                    <a:gd name="T22" fmla="*/ 85 w 86"/>
                    <a:gd name="T23" fmla="*/ 38 h 81"/>
                    <a:gd name="T24" fmla="*/ 46 w 86"/>
                    <a:gd name="T25" fmla="*/ 1 h 81"/>
                    <a:gd name="T26" fmla="*/ 43 w 86"/>
                    <a:gd name="T27" fmla="*/ 0 h 81"/>
                    <a:gd name="T28" fmla="*/ 40 w 86"/>
                    <a:gd name="T29" fmla="*/ 1 h 81"/>
                    <a:gd name="T30" fmla="*/ 40 w 86"/>
                    <a:gd name="T31" fmla="*/ 1 h 81"/>
                    <a:gd name="T32" fmla="*/ 1 w 86"/>
                    <a:gd name="T33" fmla="*/ 38 h 81"/>
                    <a:gd name="T34" fmla="*/ 1 w 86"/>
                    <a:gd name="T35" fmla="*/ 38 h 81"/>
                    <a:gd name="T36" fmla="*/ 1 w 86"/>
                    <a:gd name="T37" fmla="*/ 38 h 81"/>
                    <a:gd name="T38" fmla="*/ 1 w 86"/>
                    <a:gd name="T39" fmla="*/ 39 h 81"/>
                    <a:gd name="T40" fmla="*/ 0 w 86"/>
                    <a:gd name="T41" fmla="*/ 4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6" h="81">
                      <a:moveTo>
                        <a:pt x="0" y="41"/>
                      </a:moveTo>
                      <a:cubicBezTo>
                        <a:pt x="0" y="43"/>
                        <a:pt x="2" y="45"/>
                        <a:pt x="4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8" y="77"/>
                        <a:pt x="18" y="77"/>
                        <a:pt x="18" y="77"/>
                      </a:cubicBezTo>
                      <a:cubicBezTo>
                        <a:pt x="18" y="79"/>
                        <a:pt x="20" y="81"/>
                        <a:pt x="22" y="81"/>
                      </a:cubicBezTo>
                      <a:cubicBezTo>
                        <a:pt x="64" y="81"/>
                        <a:pt x="64" y="81"/>
                        <a:pt x="64" y="81"/>
                      </a:cubicBezTo>
                      <a:cubicBezTo>
                        <a:pt x="66" y="81"/>
                        <a:pt x="68" y="79"/>
                        <a:pt x="68" y="77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82" y="45"/>
                        <a:pt x="82" y="45"/>
                        <a:pt x="82" y="45"/>
                      </a:cubicBezTo>
                      <a:cubicBezTo>
                        <a:pt x="84" y="45"/>
                        <a:pt x="86" y="43"/>
                        <a:pt x="86" y="41"/>
                      </a:cubicBezTo>
                      <a:cubicBezTo>
                        <a:pt x="86" y="40"/>
                        <a:pt x="86" y="39"/>
                        <a:pt x="85" y="38"/>
                      </a:cubicBezTo>
                      <a:cubicBezTo>
                        <a:pt x="85" y="38"/>
                        <a:pt x="85" y="38"/>
                        <a:pt x="85" y="38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46" y="1"/>
                        <a:pt x="44" y="0"/>
                        <a:pt x="43" y="0"/>
                      </a:cubicBezTo>
                      <a:cubicBezTo>
                        <a:pt x="42" y="0"/>
                        <a:pt x="41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0" y="39"/>
                        <a:pt x="0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8DDCAB0-23A9-4DAB-AE77-C6CB8F8541D4}"/>
                </a:ext>
              </a:extLst>
            </p:cNvPr>
            <p:cNvGrpSpPr/>
            <p:nvPr/>
          </p:nvGrpSpPr>
          <p:grpSpPr>
            <a:xfrm>
              <a:off x="4411859" y="2780291"/>
              <a:ext cx="1698137" cy="1953557"/>
              <a:chOff x="4411859" y="2589791"/>
              <a:chExt cx="1698137" cy="1953557"/>
            </a:xfrm>
            <a:solidFill>
              <a:srgbClr val="49C1AD"/>
            </a:solidFill>
          </p:grpSpPr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9EDE78E1-CB40-40E9-8C2A-11F63450159E}"/>
                  </a:ext>
                </a:extLst>
              </p:cNvPr>
              <p:cNvGrpSpPr/>
              <p:nvPr/>
            </p:nvGrpSpPr>
            <p:grpSpPr>
              <a:xfrm>
                <a:off x="4411859" y="2589791"/>
                <a:ext cx="1698137" cy="1953557"/>
                <a:chOff x="4037938" y="2247255"/>
                <a:chExt cx="1945552" cy="2238186"/>
              </a:xfrm>
              <a:grpFill/>
            </p:grpSpPr>
            <p:sp>
              <p:nvSpPr>
                <p:cNvPr id="94" name="Freeform 6">
                  <a:extLst>
                    <a:ext uri="{FF2B5EF4-FFF2-40B4-BE49-F238E27FC236}">
                      <a16:creationId xmlns:a16="http://schemas.microsoft.com/office/drawing/2014/main" id="{8F9F4C70-6238-4A83-8561-0551FEC4F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3984" y="2247255"/>
                  <a:ext cx="1309506" cy="2238186"/>
                </a:xfrm>
                <a:custGeom>
                  <a:avLst/>
                  <a:gdLst>
                    <a:gd name="T0" fmla="*/ 521 w 521"/>
                    <a:gd name="T1" fmla="*/ 891 h 891"/>
                    <a:gd name="T2" fmla="*/ 327 w 521"/>
                    <a:gd name="T3" fmla="*/ 890 h 891"/>
                    <a:gd name="T4" fmla="*/ 290 w 521"/>
                    <a:gd name="T5" fmla="*/ 875 h 891"/>
                    <a:gd name="T6" fmla="*/ 19 w 521"/>
                    <a:gd name="T7" fmla="*/ 621 h 891"/>
                    <a:gd name="T8" fmla="*/ 13 w 521"/>
                    <a:gd name="T9" fmla="*/ 590 h 891"/>
                    <a:gd name="T10" fmla="*/ 7 w 521"/>
                    <a:gd name="T11" fmla="*/ 439 h 891"/>
                    <a:gd name="T12" fmla="*/ 8 w 521"/>
                    <a:gd name="T13" fmla="*/ 413 h 891"/>
                    <a:gd name="T14" fmla="*/ 382 w 521"/>
                    <a:gd name="T15" fmla="*/ 12 h 891"/>
                    <a:gd name="T16" fmla="*/ 389 w 521"/>
                    <a:gd name="T17" fmla="*/ 0 h 891"/>
                    <a:gd name="T18" fmla="*/ 394 w 521"/>
                    <a:gd name="T19" fmla="*/ 3 h 891"/>
                    <a:gd name="T20" fmla="*/ 396 w 521"/>
                    <a:gd name="T21" fmla="*/ 17 h 891"/>
                    <a:gd name="T22" fmla="*/ 396 w 521"/>
                    <a:gd name="T23" fmla="*/ 187 h 891"/>
                    <a:gd name="T24" fmla="*/ 379 w 521"/>
                    <a:gd name="T25" fmla="*/ 222 h 891"/>
                    <a:gd name="T26" fmla="*/ 122 w 521"/>
                    <a:gd name="T27" fmla="*/ 508 h 891"/>
                    <a:gd name="T28" fmla="*/ 113 w 521"/>
                    <a:gd name="T29" fmla="*/ 520 h 891"/>
                    <a:gd name="T30" fmla="*/ 145 w 521"/>
                    <a:gd name="T31" fmla="*/ 549 h 891"/>
                    <a:gd name="T32" fmla="*/ 508 w 521"/>
                    <a:gd name="T33" fmla="*/ 875 h 891"/>
                    <a:gd name="T34" fmla="*/ 521 w 521"/>
                    <a:gd name="T35" fmla="*/ 891 h 891"/>
                    <a:gd name="T36" fmla="*/ 521 w 521"/>
                    <a:gd name="T37" fmla="*/ 891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1" h="891">
                      <a:moveTo>
                        <a:pt x="521" y="891"/>
                      </a:moveTo>
                      <a:cubicBezTo>
                        <a:pt x="457" y="891"/>
                        <a:pt x="392" y="890"/>
                        <a:pt x="327" y="890"/>
                      </a:cubicBezTo>
                      <a:cubicBezTo>
                        <a:pt x="312" y="890"/>
                        <a:pt x="301" y="886"/>
                        <a:pt x="290" y="875"/>
                      </a:cubicBezTo>
                      <a:cubicBezTo>
                        <a:pt x="200" y="790"/>
                        <a:pt x="110" y="706"/>
                        <a:pt x="19" y="621"/>
                      </a:cubicBezTo>
                      <a:cubicBezTo>
                        <a:pt x="8" y="611"/>
                        <a:pt x="5" y="604"/>
                        <a:pt x="13" y="590"/>
                      </a:cubicBezTo>
                      <a:cubicBezTo>
                        <a:pt x="41" y="539"/>
                        <a:pt x="38" y="488"/>
                        <a:pt x="7" y="439"/>
                      </a:cubicBezTo>
                      <a:cubicBezTo>
                        <a:pt x="0" y="428"/>
                        <a:pt x="0" y="422"/>
                        <a:pt x="8" y="413"/>
                      </a:cubicBezTo>
                      <a:cubicBezTo>
                        <a:pt x="133" y="280"/>
                        <a:pt x="257" y="146"/>
                        <a:pt x="382" y="12"/>
                      </a:cubicBezTo>
                      <a:cubicBezTo>
                        <a:pt x="385" y="9"/>
                        <a:pt x="386" y="4"/>
                        <a:pt x="389" y="0"/>
                      </a:cubicBezTo>
                      <a:cubicBezTo>
                        <a:pt x="391" y="1"/>
                        <a:pt x="393" y="2"/>
                        <a:pt x="394" y="3"/>
                      </a:cubicBezTo>
                      <a:cubicBezTo>
                        <a:pt x="395" y="8"/>
                        <a:pt x="396" y="13"/>
                        <a:pt x="396" y="17"/>
                      </a:cubicBezTo>
                      <a:cubicBezTo>
                        <a:pt x="396" y="74"/>
                        <a:pt x="397" y="131"/>
                        <a:pt x="396" y="187"/>
                      </a:cubicBezTo>
                      <a:cubicBezTo>
                        <a:pt x="395" y="199"/>
                        <a:pt x="388" y="212"/>
                        <a:pt x="379" y="222"/>
                      </a:cubicBezTo>
                      <a:cubicBezTo>
                        <a:pt x="294" y="318"/>
                        <a:pt x="208" y="413"/>
                        <a:pt x="122" y="508"/>
                      </a:cubicBezTo>
                      <a:cubicBezTo>
                        <a:pt x="119" y="511"/>
                        <a:pt x="117" y="515"/>
                        <a:pt x="113" y="520"/>
                      </a:cubicBezTo>
                      <a:cubicBezTo>
                        <a:pt x="124" y="530"/>
                        <a:pt x="134" y="539"/>
                        <a:pt x="145" y="549"/>
                      </a:cubicBezTo>
                      <a:cubicBezTo>
                        <a:pt x="266" y="658"/>
                        <a:pt x="387" y="766"/>
                        <a:pt x="508" y="875"/>
                      </a:cubicBezTo>
                      <a:cubicBezTo>
                        <a:pt x="513" y="879"/>
                        <a:pt x="517" y="886"/>
                        <a:pt x="521" y="891"/>
                      </a:cubicBezTo>
                      <a:cubicBezTo>
                        <a:pt x="521" y="891"/>
                        <a:pt x="521" y="891"/>
                        <a:pt x="521" y="891"/>
                      </a:cubicBezTo>
                      <a:close/>
                    </a:path>
                  </a:pathLst>
                </a:cu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Freeform 10">
                  <a:extLst>
                    <a:ext uri="{FF2B5EF4-FFF2-40B4-BE49-F238E27FC236}">
                      <a16:creationId xmlns:a16="http://schemas.microsoft.com/office/drawing/2014/main" id="{A2970205-869D-4097-86AA-88B44EC83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7938" y="3171926"/>
                  <a:ext cx="638718" cy="721564"/>
                </a:xfrm>
                <a:custGeom>
                  <a:avLst/>
                  <a:gdLst>
                    <a:gd name="T0" fmla="*/ 1 w 254"/>
                    <a:gd name="T1" fmla="*/ 153 h 287"/>
                    <a:gd name="T2" fmla="*/ 40 w 254"/>
                    <a:gd name="T3" fmla="*/ 48 h 287"/>
                    <a:gd name="T4" fmla="*/ 204 w 254"/>
                    <a:gd name="T5" fmla="*/ 47 h 287"/>
                    <a:gd name="T6" fmla="*/ 237 w 254"/>
                    <a:gd name="T7" fmla="*/ 193 h 287"/>
                    <a:gd name="T8" fmla="*/ 136 w 254"/>
                    <a:gd name="T9" fmla="*/ 281 h 287"/>
                    <a:gd name="T10" fmla="*/ 33 w 254"/>
                    <a:gd name="T11" fmla="*/ 238 h 287"/>
                    <a:gd name="T12" fmla="*/ 1 w 254"/>
                    <a:gd name="T13" fmla="*/ 153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4" h="287">
                      <a:moveTo>
                        <a:pt x="1" y="153"/>
                      </a:moveTo>
                      <a:cubicBezTo>
                        <a:pt x="1" y="108"/>
                        <a:pt x="14" y="75"/>
                        <a:pt x="40" y="48"/>
                      </a:cubicBezTo>
                      <a:cubicBezTo>
                        <a:pt x="86" y="0"/>
                        <a:pt x="158" y="0"/>
                        <a:pt x="204" y="47"/>
                      </a:cubicBezTo>
                      <a:cubicBezTo>
                        <a:pt x="244" y="89"/>
                        <a:pt x="254" y="139"/>
                        <a:pt x="237" y="193"/>
                      </a:cubicBezTo>
                      <a:cubicBezTo>
                        <a:pt x="221" y="242"/>
                        <a:pt x="189" y="274"/>
                        <a:pt x="136" y="281"/>
                      </a:cubicBezTo>
                      <a:cubicBezTo>
                        <a:pt x="94" y="287"/>
                        <a:pt x="59" y="270"/>
                        <a:pt x="33" y="238"/>
                      </a:cubicBezTo>
                      <a:cubicBezTo>
                        <a:pt x="11" y="211"/>
                        <a:pt x="0" y="180"/>
                        <a:pt x="1" y="153"/>
                      </a:cubicBezTo>
                      <a:close/>
                    </a:path>
                  </a:pathLst>
                </a:cu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32C47E1D-1537-43EC-8B31-0F369300069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69829" y="3619726"/>
                <a:ext cx="196412" cy="192992"/>
                <a:chOff x="3488917" y="4964203"/>
                <a:chExt cx="638175" cy="627063"/>
              </a:xfrm>
              <a:grpFill/>
            </p:grpSpPr>
            <p:sp>
              <p:nvSpPr>
                <p:cNvPr id="90" name="Freeform 66">
                  <a:extLst>
                    <a:ext uri="{FF2B5EF4-FFF2-40B4-BE49-F238E27FC236}">
                      <a16:creationId xmlns:a16="http://schemas.microsoft.com/office/drawing/2014/main" id="{8C9FA710-0DF4-4D81-A22B-A4E6E4AE4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480" y="5327741"/>
                  <a:ext cx="249238" cy="249238"/>
                </a:xfrm>
                <a:custGeom>
                  <a:avLst/>
                  <a:gdLst>
                    <a:gd name="T0" fmla="*/ 83 w 157"/>
                    <a:gd name="T1" fmla="*/ 50 h 157"/>
                    <a:gd name="T2" fmla="*/ 55 w 157"/>
                    <a:gd name="T3" fmla="*/ 55 h 157"/>
                    <a:gd name="T4" fmla="*/ 0 w 157"/>
                    <a:gd name="T5" fmla="*/ 135 h 157"/>
                    <a:gd name="T6" fmla="*/ 22 w 157"/>
                    <a:gd name="T7" fmla="*/ 157 h 157"/>
                    <a:gd name="T8" fmla="*/ 102 w 157"/>
                    <a:gd name="T9" fmla="*/ 102 h 157"/>
                    <a:gd name="T10" fmla="*/ 107 w 157"/>
                    <a:gd name="T11" fmla="*/ 74 h 157"/>
                    <a:gd name="T12" fmla="*/ 157 w 157"/>
                    <a:gd name="T13" fmla="*/ 24 h 157"/>
                    <a:gd name="T14" fmla="*/ 133 w 157"/>
                    <a:gd name="T15" fmla="*/ 0 h 157"/>
                    <a:gd name="T16" fmla="*/ 83 w 157"/>
                    <a:gd name="T17" fmla="*/ 5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7" h="157">
                      <a:moveTo>
                        <a:pt x="83" y="50"/>
                      </a:moveTo>
                      <a:lnTo>
                        <a:pt x="55" y="55"/>
                      </a:lnTo>
                      <a:lnTo>
                        <a:pt x="0" y="135"/>
                      </a:lnTo>
                      <a:lnTo>
                        <a:pt x="22" y="157"/>
                      </a:lnTo>
                      <a:lnTo>
                        <a:pt x="102" y="102"/>
                      </a:lnTo>
                      <a:lnTo>
                        <a:pt x="107" y="74"/>
                      </a:lnTo>
                      <a:lnTo>
                        <a:pt x="157" y="24"/>
                      </a:lnTo>
                      <a:lnTo>
                        <a:pt x="133" y="0"/>
                      </a:lnTo>
                      <a:lnTo>
                        <a:pt x="83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1" name="Freeform 67">
                  <a:extLst>
                    <a:ext uri="{FF2B5EF4-FFF2-40B4-BE49-F238E27FC236}">
                      <a16:creationId xmlns:a16="http://schemas.microsoft.com/office/drawing/2014/main" id="{B5A2D7D1-F519-46DF-A09E-FA7A489005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9742" y="5000716"/>
                  <a:ext cx="387350" cy="387350"/>
                </a:xfrm>
                <a:custGeom>
                  <a:avLst/>
                  <a:gdLst>
                    <a:gd name="T0" fmla="*/ 94 w 103"/>
                    <a:gd name="T1" fmla="*/ 9 h 103"/>
                    <a:gd name="T2" fmla="*/ 63 w 103"/>
                    <a:gd name="T3" fmla="*/ 9 h 103"/>
                    <a:gd name="T4" fmla="*/ 0 w 103"/>
                    <a:gd name="T5" fmla="*/ 71 h 103"/>
                    <a:gd name="T6" fmla="*/ 31 w 103"/>
                    <a:gd name="T7" fmla="*/ 103 h 103"/>
                    <a:gd name="T8" fmla="*/ 94 w 103"/>
                    <a:gd name="T9" fmla="*/ 40 h 103"/>
                    <a:gd name="T10" fmla="*/ 94 w 103"/>
                    <a:gd name="T11" fmla="*/ 9 h 103"/>
                    <a:gd name="T12" fmla="*/ 27 w 103"/>
                    <a:gd name="T13" fmla="*/ 69 h 103"/>
                    <a:gd name="T14" fmla="*/ 21 w 103"/>
                    <a:gd name="T15" fmla="*/ 69 h 103"/>
                    <a:gd name="T16" fmla="*/ 21 w 103"/>
                    <a:gd name="T17" fmla="*/ 64 h 103"/>
                    <a:gd name="T18" fmla="*/ 70 w 103"/>
                    <a:gd name="T19" fmla="*/ 15 h 103"/>
                    <a:gd name="T20" fmla="*/ 76 w 103"/>
                    <a:gd name="T21" fmla="*/ 15 h 103"/>
                    <a:gd name="T22" fmla="*/ 76 w 103"/>
                    <a:gd name="T23" fmla="*/ 20 h 103"/>
                    <a:gd name="T24" fmla="*/ 27 w 103"/>
                    <a:gd name="T25" fmla="*/ 69 h 103"/>
                    <a:gd name="T26" fmla="*/ 88 w 103"/>
                    <a:gd name="T27" fmla="*/ 32 h 103"/>
                    <a:gd name="T28" fmla="*/ 39 w 103"/>
                    <a:gd name="T29" fmla="*/ 81 h 103"/>
                    <a:gd name="T30" fmla="*/ 33 w 103"/>
                    <a:gd name="T31" fmla="*/ 81 h 103"/>
                    <a:gd name="T32" fmla="*/ 33 w 103"/>
                    <a:gd name="T33" fmla="*/ 76 h 103"/>
                    <a:gd name="T34" fmla="*/ 82 w 103"/>
                    <a:gd name="T35" fmla="*/ 27 h 103"/>
                    <a:gd name="T36" fmla="*/ 88 w 103"/>
                    <a:gd name="T37" fmla="*/ 27 h 103"/>
                    <a:gd name="T38" fmla="*/ 88 w 103"/>
                    <a:gd name="T39" fmla="*/ 3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3" h="103">
                      <a:moveTo>
                        <a:pt x="94" y="9"/>
                      </a:moveTo>
                      <a:cubicBezTo>
                        <a:pt x="85" y="0"/>
                        <a:pt x="71" y="0"/>
                        <a:pt x="63" y="9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31" y="103"/>
                        <a:pt x="31" y="103"/>
                        <a:pt x="31" y="103"/>
                      </a:cubicBezTo>
                      <a:cubicBezTo>
                        <a:pt x="94" y="40"/>
                        <a:pt x="94" y="40"/>
                        <a:pt x="94" y="40"/>
                      </a:cubicBezTo>
                      <a:cubicBezTo>
                        <a:pt x="103" y="32"/>
                        <a:pt x="103" y="18"/>
                        <a:pt x="94" y="9"/>
                      </a:cubicBezTo>
                      <a:close/>
                      <a:moveTo>
                        <a:pt x="27" y="69"/>
                      </a:moveTo>
                      <a:cubicBezTo>
                        <a:pt x="26" y="71"/>
                        <a:pt x="23" y="71"/>
                        <a:pt x="21" y="69"/>
                      </a:cubicBezTo>
                      <a:cubicBezTo>
                        <a:pt x="20" y="68"/>
                        <a:pt x="20" y="65"/>
                        <a:pt x="21" y="64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2" y="13"/>
                        <a:pt x="75" y="13"/>
                        <a:pt x="76" y="15"/>
                      </a:cubicBezTo>
                      <a:cubicBezTo>
                        <a:pt x="78" y="16"/>
                        <a:pt x="78" y="19"/>
                        <a:pt x="76" y="20"/>
                      </a:cubicBezTo>
                      <a:lnTo>
                        <a:pt x="27" y="69"/>
                      </a:lnTo>
                      <a:close/>
                      <a:moveTo>
                        <a:pt x="88" y="32"/>
                      </a:moveTo>
                      <a:cubicBezTo>
                        <a:pt x="39" y="81"/>
                        <a:pt x="39" y="81"/>
                        <a:pt x="39" y="81"/>
                      </a:cubicBezTo>
                      <a:cubicBezTo>
                        <a:pt x="38" y="83"/>
                        <a:pt x="35" y="83"/>
                        <a:pt x="33" y="81"/>
                      </a:cubicBezTo>
                      <a:cubicBezTo>
                        <a:pt x="32" y="80"/>
                        <a:pt x="32" y="77"/>
                        <a:pt x="33" y="76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4" y="25"/>
                        <a:pt x="87" y="25"/>
                        <a:pt x="88" y="27"/>
                      </a:cubicBezTo>
                      <a:cubicBezTo>
                        <a:pt x="90" y="28"/>
                        <a:pt x="90" y="31"/>
                        <a:pt x="88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68">
                  <a:extLst>
                    <a:ext uri="{FF2B5EF4-FFF2-40B4-BE49-F238E27FC236}">
                      <a16:creationId xmlns:a16="http://schemas.microsoft.com/office/drawing/2014/main" id="{1E3F60F9-3254-41EB-86DC-613EB6D6C6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9280" y="5327741"/>
                  <a:ext cx="263525" cy="263525"/>
                </a:xfrm>
                <a:custGeom>
                  <a:avLst/>
                  <a:gdLst>
                    <a:gd name="T0" fmla="*/ 61 w 70"/>
                    <a:gd name="T1" fmla="*/ 30 h 70"/>
                    <a:gd name="T2" fmla="*/ 61 w 70"/>
                    <a:gd name="T3" fmla="*/ 30 h 70"/>
                    <a:gd name="T4" fmla="*/ 29 w 70"/>
                    <a:gd name="T5" fmla="*/ 0 h 70"/>
                    <a:gd name="T6" fmla="*/ 0 w 70"/>
                    <a:gd name="T7" fmla="*/ 29 h 70"/>
                    <a:gd name="T8" fmla="*/ 30 w 70"/>
                    <a:gd name="T9" fmla="*/ 61 h 70"/>
                    <a:gd name="T10" fmla="*/ 30 w 70"/>
                    <a:gd name="T11" fmla="*/ 61 h 70"/>
                    <a:gd name="T12" fmla="*/ 62 w 70"/>
                    <a:gd name="T13" fmla="*/ 61 h 70"/>
                    <a:gd name="T14" fmla="*/ 61 w 70"/>
                    <a:gd name="T15" fmla="*/ 30 h 70"/>
                    <a:gd name="T16" fmla="*/ 52 w 70"/>
                    <a:gd name="T17" fmla="*/ 52 h 70"/>
                    <a:gd name="T18" fmla="*/ 40 w 70"/>
                    <a:gd name="T19" fmla="*/ 52 h 70"/>
                    <a:gd name="T20" fmla="*/ 40 w 70"/>
                    <a:gd name="T21" fmla="*/ 39 h 70"/>
                    <a:gd name="T22" fmla="*/ 52 w 70"/>
                    <a:gd name="T23" fmla="*/ 39 h 70"/>
                    <a:gd name="T24" fmla="*/ 52 w 70"/>
                    <a:gd name="T25" fmla="*/ 5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0" h="70">
                      <a:moveTo>
                        <a:pt x="61" y="30"/>
                      </a:move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14" y="43"/>
                        <a:pt x="25" y="55"/>
                        <a:pt x="30" y="61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9" y="69"/>
                        <a:pt x="53" y="70"/>
                        <a:pt x="62" y="61"/>
                      </a:cubicBezTo>
                      <a:cubicBezTo>
                        <a:pt x="70" y="52"/>
                        <a:pt x="70" y="38"/>
                        <a:pt x="61" y="30"/>
                      </a:cubicBezTo>
                      <a:close/>
                      <a:moveTo>
                        <a:pt x="52" y="52"/>
                      </a:moveTo>
                      <a:cubicBezTo>
                        <a:pt x="49" y="55"/>
                        <a:pt x="43" y="55"/>
                        <a:pt x="40" y="52"/>
                      </a:cubicBezTo>
                      <a:cubicBezTo>
                        <a:pt x="36" y="48"/>
                        <a:pt x="36" y="43"/>
                        <a:pt x="40" y="39"/>
                      </a:cubicBezTo>
                      <a:cubicBezTo>
                        <a:pt x="43" y="36"/>
                        <a:pt x="49" y="36"/>
                        <a:pt x="52" y="39"/>
                      </a:cubicBezTo>
                      <a:cubicBezTo>
                        <a:pt x="56" y="43"/>
                        <a:pt x="56" y="48"/>
                        <a:pt x="52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Freeform 69">
                  <a:extLst>
                    <a:ext uri="{FF2B5EF4-FFF2-40B4-BE49-F238E27FC236}">
                      <a16:creationId xmlns:a16="http://schemas.microsoft.com/office/drawing/2014/main" id="{4578F2CB-9D0C-4299-8827-18E637935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917" y="4964203"/>
                  <a:ext cx="307975" cy="307975"/>
                </a:xfrm>
                <a:custGeom>
                  <a:avLst/>
                  <a:gdLst>
                    <a:gd name="T0" fmla="*/ 41 w 82"/>
                    <a:gd name="T1" fmla="*/ 0 h 82"/>
                    <a:gd name="T2" fmla="*/ 25 w 82"/>
                    <a:gd name="T3" fmla="*/ 3 h 82"/>
                    <a:gd name="T4" fmla="*/ 47 w 82"/>
                    <a:gd name="T5" fmla="*/ 25 h 82"/>
                    <a:gd name="T6" fmla="*/ 47 w 82"/>
                    <a:gd name="T7" fmla="*/ 39 h 82"/>
                    <a:gd name="T8" fmla="*/ 39 w 82"/>
                    <a:gd name="T9" fmla="*/ 48 h 82"/>
                    <a:gd name="T10" fmla="*/ 24 w 82"/>
                    <a:gd name="T11" fmla="*/ 48 h 82"/>
                    <a:gd name="T12" fmla="*/ 2 w 82"/>
                    <a:gd name="T13" fmla="*/ 26 h 82"/>
                    <a:gd name="T14" fmla="*/ 0 w 82"/>
                    <a:gd name="T15" fmla="*/ 41 h 82"/>
                    <a:gd name="T16" fmla="*/ 41 w 82"/>
                    <a:gd name="T17" fmla="*/ 82 h 82"/>
                    <a:gd name="T18" fmla="*/ 82 w 82"/>
                    <a:gd name="T19" fmla="*/ 41 h 82"/>
                    <a:gd name="T20" fmla="*/ 41 w 82"/>
                    <a:gd name="T2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2" h="82">
                      <a:moveTo>
                        <a:pt x="41" y="0"/>
                      </a:moveTo>
                      <a:cubicBezTo>
                        <a:pt x="35" y="0"/>
                        <a:pt x="30" y="1"/>
                        <a:pt x="25" y="3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51" y="29"/>
                        <a:pt x="51" y="35"/>
                        <a:pt x="47" y="39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35" y="52"/>
                        <a:pt x="28" y="52"/>
                        <a:pt x="24" y="48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30"/>
                        <a:pt x="0" y="35"/>
                        <a:pt x="0" y="41"/>
                      </a:cubicBezTo>
                      <a:cubicBezTo>
                        <a:pt x="0" y="63"/>
                        <a:pt x="18" y="82"/>
                        <a:pt x="41" y="82"/>
                      </a:cubicBezTo>
                      <a:cubicBezTo>
                        <a:pt x="63" y="82"/>
                        <a:pt x="82" y="63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E8BFAEEE-221D-4296-93B5-C6414B51D042}"/>
                </a:ext>
              </a:extLst>
            </p:cNvPr>
            <p:cNvGrpSpPr/>
            <p:nvPr/>
          </p:nvGrpSpPr>
          <p:grpSpPr>
            <a:xfrm>
              <a:off x="5511683" y="2430400"/>
              <a:ext cx="1939562" cy="1689973"/>
              <a:chOff x="5511683" y="2239900"/>
              <a:chExt cx="1939562" cy="1689973"/>
            </a:xfrm>
            <a:solidFill>
              <a:srgbClr val="00B0F0"/>
            </a:solidFill>
          </p:grpSpPr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46C0B3C4-F8EA-4E6B-90B2-DF937DED5F14}"/>
                  </a:ext>
                </a:extLst>
              </p:cNvPr>
              <p:cNvGrpSpPr/>
              <p:nvPr/>
            </p:nvGrpSpPr>
            <p:grpSpPr>
              <a:xfrm>
                <a:off x="5511683" y="2239900"/>
                <a:ext cx="1939562" cy="1689973"/>
                <a:chOff x="5298004" y="1846386"/>
                <a:chExt cx="2222152" cy="1936198"/>
              </a:xfrm>
              <a:grpFill/>
            </p:grpSpPr>
            <p:sp>
              <p:nvSpPr>
                <p:cNvPr id="86" name="Freeform 8">
                  <a:extLst>
                    <a:ext uri="{FF2B5EF4-FFF2-40B4-BE49-F238E27FC236}">
                      <a16:creationId xmlns:a16="http://schemas.microsoft.com/office/drawing/2014/main" id="{1800DD28-8232-48AB-A535-D9EDC82B2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8004" y="2509156"/>
                  <a:ext cx="2222152" cy="1273428"/>
                </a:xfrm>
                <a:custGeom>
                  <a:avLst/>
                  <a:gdLst>
                    <a:gd name="T0" fmla="*/ 884 w 884"/>
                    <a:gd name="T1" fmla="*/ 395 h 507"/>
                    <a:gd name="T2" fmla="*/ 863 w 884"/>
                    <a:gd name="T3" fmla="*/ 396 h 507"/>
                    <a:gd name="T4" fmla="*/ 699 w 884"/>
                    <a:gd name="T5" fmla="*/ 395 h 507"/>
                    <a:gd name="T6" fmla="*/ 671 w 884"/>
                    <a:gd name="T7" fmla="*/ 385 h 507"/>
                    <a:gd name="T8" fmla="*/ 385 w 884"/>
                    <a:gd name="T9" fmla="*/ 126 h 507"/>
                    <a:gd name="T10" fmla="*/ 352 w 884"/>
                    <a:gd name="T11" fmla="*/ 127 h 507"/>
                    <a:gd name="T12" fmla="*/ 127 w 884"/>
                    <a:gd name="T13" fmla="*/ 379 h 507"/>
                    <a:gd name="T14" fmla="*/ 97 w 884"/>
                    <a:gd name="T15" fmla="*/ 417 h 507"/>
                    <a:gd name="T16" fmla="*/ 3 w 884"/>
                    <a:gd name="T17" fmla="*/ 507 h 507"/>
                    <a:gd name="T18" fmla="*/ 1 w 884"/>
                    <a:gd name="T19" fmla="*/ 490 h 507"/>
                    <a:gd name="T20" fmla="*/ 2 w 884"/>
                    <a:gd name="T21" fmla="*/ 327 h 507"/>
                    <a:gd name="T22" fmla="*/ 18 w 884"/>
                    <a:gd name="T23" fmla="*/ 290 h 507"/>
                    <a:gd name="T24" fmla="*/ 230 w 884"/>
                    <a:gd name="T25" fmla="*/ 59 h 507"/>
                    <a:gd name="T26" fmla="*/ 270 w 884"/>
                    <a:gd name="T27" fmla="*/ 16 h 507"/>
                    <a:gd name="T28" fmla="*/ 294 w 884"/>
                    <a:gd name="T29" fmla="*/ 13 h 507"/>
                    <a:gd name="T30" fmla="*/ 449 w 884"/>
                    <a:gd name="T31" fmla="*/ 7 h 507"/>
                    <a:gd name="T32" fmla="*/ 472 w 884"/>
                    <a:gd name="T33" fmla="*/ 8 h 507"/>
                    <a:gd name="T34" fmla="*/ 875 w 884"/>
                    <a:gd name="T35" fmla="*/ 384 h 507"/>
                    <a:gd name="T36" fmla="*/ 884 w 884"/>
                    <a:gd name="T37" fmla="*/ 395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84" h="507">
                      <a:moveTo>
                        <a:pt x="884" y="395"/>
                      </a:moveTo>
                      <a:cubicBezTo>
                        <a:pt x="875" y="395"/>
                        <a:pt x="869" y="396"/>
                        <a:pt x="863" y="396"/>
                      </a:cubicBezTo>
                      <a:cubicBezTo>
                        <a:pt x="808" y="396"/>
                        <a:pt x="754" y="397"/>
                        <a:pt x="699" y="395"/>
                      </a:cubicBezTo>
                      <a:cubicBezTo>
                        <a:pt x="690" y="395"/>
                        <a:pt x="678" y="391"/>
                        <a:pt x="671" y="385"/>
                      </a:cubicBezTo>
                      <a:cubicBezTo>
                        <a:pt x="575" y="299"/>
                        <a:pt x="480" y="213"/>
                        <a:pt x="385" y="126"/>
                      </a:cubicBezTo>
                      <a:cubicBezTo>
                        <a:pt x="372" y="113"/>
                        <a:pt x="364" y="113"/>
                        <a:pt x="352" y="127"/>
                      </a:cubicBezTo>
                      <a:cubicBezTo>
                        <a:pt x="277" y="212"/>
                        <a:pt x="202" y="295"/>
                        <a:pt x="127" y="379"/>
                      </a:cubicBezTo>
                      <a:cubicBezTo>
                        <a:pt x="116" y="391"/>
                        <a:pt x="109" y="405"/>
                        <a:pt x="97" y="417"/>
                      </a:cubicBezTo>
                      <a:cubicBezTo>
                        <a:pt x="67" y="447"/>
                        <a:pt x="36" y="476"/>
                        <a:pt x="3" y="507"/>
                      </a:cubicBezTo>
                      <a:cubicBezTo>
                        <a:pt x="3" y="502"/>
                        <a:pt x="1" y="496"/>
                        <a:pt x="1" y="490"/>
                      </a:cubicBezTo>
                      <a:cubicBezTo>
                        <a:pt x="1" y="436"/>
                        <a:pt x="0" y="381"/>
                        <a:pt x="2" y="327"/>
                      </a:cubicBezTo>
                      <a:cubicBezTo>
                        <a:pt x="2" y="314"/>
                        <a:pt x="9" y="299"/>
                        <a:pt x="18" y="290"/>
                      </a:cubicBezTo>
                      <a:cubicBezTo>
                        <a:pt x="88" y="212"/>
                        <a:pt x="159" y="136"/>
                        <a:pt x="230" y="59"/>
                      </a:cubicBezTo>
                      <a:cubicBezTo>
                        <a:pt x="244" y="45"/>
                        <a:pt x="257" y="31"/>
                        <a:pt x="270" y="16"/>
                      </a:cubicBezTo>
                      <a:cubicBezTo>
                        <a:pt x="277" y="8"/>
                        <a:pt x="284" y="8"/>
                        <a:pt x="294" y="13"/>
                      </a:cubicBezTo>
                      <a:cubicBezTo>
                        <a:pt x="347" y="41"/>
                        <a:pt x="399" y="40"/>
                        <a:pt x="449" y="7"/>
                      </a:cubicBezTo>
                      <a:cubicBezTo>
                        <a:pt x="458" y="1"/>
                        <a:pt x="463" y="0"/>
                        <a:pt x="472" y="8"/>
                      </a:cubicBezTo>
                      <a:cubicBezTo>
                        <a:pt x="606" y="133"/>
                        <a:pt x="741" y="259"/>
                        <a:pt x="875" y="384"/>
                      </a:cubicBezTo>
                      <a:cubicBezTo>
                        <a:pt x="878" y="386"/>
                        <a:pt x="880" y="389"/>
                        <a:pt x="884" y="395"/>
                      </a:cubicBezTo>
                      <a:close/>
                    </a:path>
                  </a:pathLst>
                </a:cu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Freeform 12">
                  <a:extLst>
                    <a:ext uri="{FF2B5EF4-FFF2-40B4-BE49-F238E27FC236}">
                      <a16:creationId xmlns:a16="http://schemas.microsoft.com/office/drawing/2014/main" id="{0B3C78FA-E6C8-4B8B-95D4-F1CAAA6E8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5212" y="1846386"/>
                  <a:ext cx="734927" cy="642727"/>
                </a:xfrm>
                <a:custGeom>
                  <a:avLst/>
                  <a:gdLst>
                    <a:gd name="T0" fmla="*/ 154 w 292"/>
                    <a:gd name="T1" fmla="*/ 256 h 256"/>
                    <a:gd name="T2" fmla="*/ 58 w 292"/>
                    <a:gd name="T3" fmla="*/ 223 h 256"/>
                    <a:gd name="T4" fmla="*/ 55 w 292"/>
                    <a:gd name="T5" fmla="*/ 47 h 256"/>
                    <a:gd name="T6" fmla="*/ 242 w 292"/>
                    <a:gd name="T7" fmla="*/ 45 h 256"/>
                    <a:gd name="T8" fmla="*/ 281 w 292"/>
                    <a:gd name="T9" fmla="*/ 160 h 256"/>
                    <a:gd name="T10" fmla="*/ 184 w 292"/>
                    <a:gd name="T11" fmla="*/ 251 h 256"/>
                    <a:gd name="T12" fmla="*/ 154 w 292"/>
                    <a:gd name="T13" fmla="*/ 256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2" h="256">
                      <a:moveTo>
                        <a:pt x="154" y="256"/>
                      </a:moveTo>
                      <a:cubicBezTo>
                        <a:pt x="115" y="255"/>
                        <a:pt x="84" y="245"/>
                        <a:pt x="58" y="223"/>
                      </a:cubicBezTo>
                      <a:cubicBezTo>
                        <a:pt x="1" y="177"/>
                        <a:pt x="0" y="95"/>
                        <a:pt x="55" y="47"/>
                      </a:cubicBezTo>
                      <a:cubicBezTo>
                        <a:pt x="107" y="1"/>
                        <a:pt x="191" y="0"/>
                        <a:pt x="242" y="45"/>
                      </a:cubicBezTo>
                      <a:cubicBezTo>
                        <a:pt x="277" y="76"/>
                        <a:pt x="292" y="114"/>
                        <a:pt x="281" y="160"/>
                      </a:cubicBezTo>
                      <a:cubicBezTo>
                        <a:pt x="268" y="211"/>
                        <a:pt x="232" y="238"/>
                        <a:pt x="184" y="251"/>
                      </a:cubicBezTo>
                      <a:cubicBezTo>
                        <a:pt x="172" y="254"/>
                        <a:pt x="160" y="255"/>
                        <a:pt x="154" y="256"/>
                      </a:cubicBezTo>
                      <a:close/>
                    </a:path>
                  </a:pathLst>
                </a:cu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BD9EEA34-0158-4439-BE8E-62F928116B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12633" y="2431633"/>
                <a:ext cx="228408" cy="192992"/>
                <a:chOff x="2203042" y="1374866"/>
                <a:chExt cx="706438" cy="596900"/>
              </a:xfrm>
              <a:grpFill/>
            </p:grpSpPr>
            <p:sp>
              <p:nvSpPr>
                <p:cNvPr id="80" name="Oval 50">
                  <a:extLst>
                    <a:ext uri="{FF2B5EF4-FFF2-40B4-BE49-F238E27FC236}">
                      <a16:creationId xmlns:a16="http://schemas.microsoft.com/office/drawing/2014/main" id="{88828517-0B4E-40F1-84ED-C6B360F11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455" y="1441541"/>
                  <a:ext cx="203200" cy="203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Freeform 51">
                  <a:extLst>
                    <a:ext uri="{FF2B5EF4-FFF2-40B4-BE49-F238E27FC236}">
                      <a16:creationId xmlns:a16="http://schemas.microsoft.com/office/drawing/2014/main" id="{BFB3E887-5F65-48DB-862B-FB61D210C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9255" y="1663791"/>
                  <a:ext cx="357188" cy="307975"/>
                </a:xfrm>
                <a:custGeom>
                  <a:avLst/>
                  <a:gdLst>
                    <a:gd name="T0" fmla="*/ 65 w 95"/>
                    <a:gd name="T1" fmla="*/ 0 h 82"/>
                    <a:gd name="T2" fmla="*/ 48 w 95"/>
                    <a:gd name="T3" fmla="*/ 20 h 82"/>
                    <a:gd name="T4" fmla="*/ 31 w 95"/>
                    <a:gd name="T5" fmla="*/ 0 h 82"/>
                    <a:gd name="T6" fmla="*/ 0 w 95"/>
                    <a:gd name="T7" fmla="*/ 51 h 82"/>
                    <a:gd name="T8" fmla="*/ 1 w 95"/>
                    <a:gd name="T9" fmla="*/ 61 h 82"/>
                    <a:gd name="T10" fmla="*/ 48 w 95"/>
                    <a:gd name="T11" fmla="*/ 82 h 82"/>
                    <a:gd name="T12" fmla="*/ 94 w 95"/>
                    <a:gd name="T13" fmla="*/ 61 h 82"/>
                    <a:gd name="T14" fmla="*/ 95 w 95"/>
                    <a:gd name="T15" fmla="*/ 51 h 82"/>
                    <a:gd name="T16" fmla="*/ 65 w 9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5" h="82">
                      <a:moveTo>
                        <a:pt x="65" y="0"/>
                      </a:move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3" y="8"/>
                        <a:pt x="0" y="28"/>
                        <a:pt x="0" y="51"/>
                      </a:cubicBezTo>
                      <a:cubicBezTo>
                        <a:pt x="0" y="54"/>
                        <a:pt x="1" y="57"/>
                        <a:pt x="1" y="61"/>
                      </a:cubicBezTo>
                      <a:cubicBezTo>
                        <a:pt x="11" y="73"/>
                        <a:pt x="28" y="82"/>
                        <a:pt x="48" y="82"/>
                      </a:cubicBezTo>
                      <a:cubicBezTo>
                        <a:pt x="67" y="82"/>
                        <a:pt x="84" y="73"/>
                        <a:pt x="94" y="61"/>
                      </a:cubicBezTo>
                      <a:cubicBezTo>
                        <a:pt x="95" y="57"/>
                        <a:pt x="95" y="54"/>
                        <a:pt x="95" y="51"/>
                      </a:cubicBezTo>
                      <a:cubicBezTo>
                        <a:pt x="95" y="28"/>
                        <a:pt x="82" y="7"/>
                        <a:pt x="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52">
                  <a:extLst>
                    <a:ext uri="{FF2B5EF4-FFF2-40B4-BE49-F238E27FC236}">
                      <a16:creationId xmlns:a16="http://schemas.microsoft.com/office/drawing/2014/main" id="{878580D2-A3FE-4244-BFE9-F8B807CE6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892" y="1374866"/>
                  <a:ext cx="184150" cy="187325"/>
                </a:xfrm>
                <a:custGeom>
                  <a:avLst/>
                  <a:gdLst>
                    <a:gd name="T0" fmla="*/ 24 w 49"/>
                    <a:gd name="T1" fmla="*/ 0 h 50"/>
                    <a:gd name="T2" fmla="*/ 0 w 49"/>
                    <a:gd name="T3" fmla="*/ 18 h 50"/>
                    <a:gd name="T4" fmla="*/ 11 w 49"/>
                    <a:gd name="T5" fmla="*/ 45 h 50"/>
                    <a:gd name="T6" fmla="*/ 11 w 49"/>
                    <a:gd name="T7" fmla="*/ 46 h 50"/>
                    <a:gd name="T8" fmla="*/ 24 w 49"/>
                    <a:gd name="T9" fmla="*/ 50 h 50"/>
                    <a:gd name="T10" fmla="*/ 49 w 49"/>
                    <a:gd name="T11" fmla="*/ 25 h 50"/>
                    <a:gd name="T12" fmla="*/ 24 w 4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50">
                      <a:moveTo>
                        <a:pt x="24" y="0"/>
                      </a:moveTo>
                      <a:cubicBezTo>
                        <a:pt x="12" y="0"/>
                        <a:pt x="2" y="8"/>
                        <a:pt x="0" y="18"/>
                      </a:cubicBezTo>
                      <a:cubicBezTo>
                        <a:pt x="6" y="25"/>
                        <a:pt x="11" y="34"/>
                        <a:pt x="11" y="45"/>
                      </a:cubicBezTo>
                      <a:cubicBezTo>
                        <a:pt x="11" y="45"/>
                        <a:pt x="11" y="46"/>
                        <a:pt x="11" y="46"/>
                      </a:cubicBezTo>
                      <a:cubicBezTo>
                        <a:pt x="14" y="49"/>
                        <a:pt x="19" y="50"/>
                        <a:pt x="24" y="50"/>
                      </a:cubicBezTo>
                      <a:cubicBezTo>
                        <a:pt x="37" y="50"/>
                        <a:pt x="49" y="39"/>
                        <a:pt x="49" y="25"/>
                      </a:cubicBezTo>
                      <a:cubicBezTo>
                        <a:pt x="49" y="11"/>
                        <a:pt x="37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Freeform 53">
                  <a:extLst>
                    <a:ext uri="{FF2B5EF4-FFF2-40B4-BE49-F238E27FC236}">
                      <a16:creationId xmlns:a16="http://schemas.microsoft.com/office/drawing/2014/main" id="{DFD6C344-1171-465E-AB36-2DA22E4FD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305" y="1374866"/>
                  <a:ext cx="187325" cy="187325"/>
                </a:xfrm>
                <a:custGeom>
                  <a:avLst/>
                  <a:gdLst>
                    <a:gd name="T0" fmla="*/ 40 w 50"/>
                    <a:gd name="T1" fmla="*/ 45 h 50"/>
                    <a:gd name="T2" fmla="*/ 50 w 50"/>
                    <a:gd name="T3" fmla="*/ 20 h 50"/>
                    <a:gd name="T4" fmla="*/ 25 w 50"/>
                    <a:gd name="T5" fmla="*/ 0 h 50"/>
                    <a:gd name="T6" fmla="*/ 0 w 50"/>
                    <a:gd name="T7" fmla="*/ 25 h 50"/>
                    <a:gd name="T8" fmla="*/ 25 w 50"/>
                    <a:gd name="T9" fmla="*/ 50 h 50"/>
                    <a:gd name="T10" fmla="*/ 40 w 50"/>
                    <a:gd name="T11" fmla="*/ 45 h 50"/>
                    <a:gd name="T12" fmla="*/ 40 w 50"/>
                    <a:gd name="T13" fmla="*/ 4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0">
                      <a:moveTo>
                        <a:pt x="40" y="45"/>
                      </a:moveTo>
                      <a:cubicBezTo>
                        <a:pt x="40" y="35"/>
                        <a:pt x="44" y="26"/>
                        <a:pt x="50" y="20"/>
                      </a:cubicBezTo>
                      <a:cubicBezTo>
                        <a:pt x="48" y="8"/>
                        <a:pt x="37" y="0"/>
                        <a:pt x="25" y="0"/>
                      </a:cubicBezTo>
                      <a:cubicBezTo>
                        <a:pt x="12" y="0"/>
                        <a:pt x="0" y="11"/>
                        <a:pt x="0" y="25"/>
                      </a:cubicBezTo>
                      <a:cubicBezTo>
                        <a:pt x="0" y="39"/>
                        <a:pt x="12" y="50"/>
                        <a:pt x="25" y="50"/>
                      </a:cubicBezTo>
                      <a:cubicBezTo>
                        <a:pt x="31" y="50"/>
                        <a:pt x="36" y="48"/>
                        <a:pt x="40" y="45"/>
                      </a:cubicBezTo>
                      <a:cubicBezTo>
                        <a:pt x="40" y="45"/>
                        <a:pt x="40" y="45"/>
                        <a:pt x="40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Freeform 54">
                  <a:extLst>
                    <a:ext uri="{FF2B5EF4-FFF2-40B4-BE49-F238E27FC236}">
                      <a16:creationId xmlns:a16="http://schemas.microsoft.com/office/drawing/2014/main" id="{A5CB5CC4-7AA9-4A9A-B44F-7E5EFA64E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892" y="1578066"/>
                  <a:ext cx="255588" cy="285750"/>
                </a:xfrm>
                <a:custGeom>
                  <a:avLst/>
                  <a:gdLst>
                    <a:gd name="T0" fmla="*/ 40 w 68"/>
                    <a:gd name="T1" fmla="*/ 0 h 76"/>
                    <a:gd name="T2" fmla="*/ 24 w 68"/>
                    <a:gd name="T3" fmla="*/ 19 h 76"/>
                    <a:gd name="T4" fmla="*/ 9 w 68"/>
                    <a:gd name="T5" fmla="*/ 2 h 76"/>
                    <a:gd name="T6" fmla="*/ 0 w 68"/>
                    <a:gd name="T7" fmla="*/ 16 h 76"/>
                    <a:gd name="T8" fmla="*/ 32 w 68"/>
                    <a:gd name="T9" fmla="*/ 74 h 76"/>
                    <a:gd name="T10" fmla="*/ 31 w 68"/>
                    <a:gd name="T11" fmla="*/ 76 h 76"/>
                    <a:gd name="T12" fmla="*/ 67 w 68"/>
                    <a:gd name="T13" fmla="*/ 57 h 76"/>
                    <a:gd name="T14" fmla="*/ 68 w 68"/>
                    <a:gd name="T15" fmla="*/ 48 h 76"/>
                    <a:gd name="T16" fmla="*/ 40 w 68"/>
                    <a:gd name="T1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76">
                      <a:moveTo>
                        <a:pt x="40" y="0"/>
                      </a:move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7" y="7"/>
                        <a:pt x="4" y="12"/>
                        <a:pt x="0" y="16"/>
                      </a:cubicBezTo>
                      <a:cubicBezTo>
                        <a:pt x="19" y="27"/>
                        <a:pt x="32" y="49"/>
                        <a:pt x="32" y="74"/>
                      </a:cubicBezTo>
                      <a:cubicBezTo>
                        <a:pt x="32" y="75"/>
                        <a:pt x="31" y="75"/>
                        <a:pt x="31" y="76"/>
                      </a:cubicBezTo>
                      <a:cubicBezTo>
                        <a:pt x="46" y="74"/>
                        <a:pt x="59" y="67"/>
                        <a:pt x="67" y="57"/>
                      </a:cubicBezTo>
                      <a:cubicBezTo>
                        <a:pt x="68" y="54"/>
                        <a:pt x="68" y="51"/>
                        <a:pt x="68" y="48"/>
                      </a:cubicBezTo>
                      <a:cubicBezTo>
                        <a:pt x="68" y="26"/>
                        <a:pt x="56" y="8"/>
                        <a:pt x="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Freeform 55">
                  <a:extLst>
                    <a:ext uri="{FF2B5EF4-FFF2-40B4-BE49-F238E27FC236}">
                      <a16:creationId xmlns:a16="http://schemas.microsoft.com/office/drawing/2014/main" id="{42503838-6CFD-4CEE-90EB-0E2BDE9F0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3042" y="1578066"/>
                  <a:ext cx="258763" cy="285750"/>
                </a:xfrm>
                <a:custGeom>
                  <a:avLst/>
                  <a:gdLst>
                    <a:gd name="T0" fmla="*/ 38 w 69"/>
                    <a:gd name="T1" fmla="*/ 74 h 76"/>
                    <a:gd name="T2" fmla="*/ 69 w 69"/>
                    <a:gd name="T3" fmla="*/ 17 h 76"/>
                    <a:gd name="T4" fmla="*/ 59 w 69"/>
                    <a:gd name="T5" fmla="*/ 0 h 76"/>
                    <a:gd name="T6" fmla="*/ 59 w 69"/>
                    <a:gd name="T7" fmla="*/ 0 h 76"/>
                    <a:gd name="T8" fmla="*/ 44 w 69"/>
                    <a:gd name="T9" fmla="*/ 19 h 76"/>
                    <a:gd name="T10" fmla="*/ 28 w 69"/>
                    <a:gd name="T11" fmla="*/ 1 h 76"/>
                    <a:gd name="T12" fmla="*/ 0 w 69"/>
                    <a:gd name="T13" fmla="*/ 48 h 76"/>
                    <a:gd name="T14" fmla="*/ 0 w 69"/>
                    <a:gd name="T15" fmla="*/ 57 h 76"/>
                    <a:gd name="T16" fmla="*/ 38 w 69"/>
                    <a:gd name="T17" fmla="*/ 76 h 76"/>
                    <a:gd name="T18" fmla="*/ 38 w 69"/>
                    <a:gd name="T19" fmla="*/ 7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76">
                      <a:moveTo>
                        <a:pt x="38" y="74"/>
                      </a:moveTo>
                      <a:cubicBezTo>
                        <a:pt x="38" y="49"/>
                        <a:pt x="50" y="28"/>
                        <a:pt x="69" y="17"/>
                      </a:cubicBezTo>
                      <a:cubicBezTo>
                        <a:pt x="65" y="12"/>
                        <a:pt x="61" y="7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44" y="19"/>
                        <a:pt x="44" y="19"/>
                        <a:pt x="44" y="19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12" y="8"/>
                        <a:pt x="0" y="26"/>
                        <a:pt x="0" y="48"/>
                      </a:cubicBezTo>
                      <a:cubicBezTo>
                        <a:pt x="0" y="51"/>
                        <a:pt x="0" y="54"/>
                        <a:pt x="0" y="57"/>
                      </a:cubicBezTo>
                      <a:cubicBezTo>
                        <a:pt x="9" y="67"/>
                        <a:pt x="22" y="75"/>
                        <a:pt x="38" y="76"/>
                      </a:cubicBezTo>
                      <a:cubicBezTo>
                        <a:pt x="38" y="75"/>
                        <a:pt x="38" y="75"/>
                        <a:pt x="38" y="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80A45CDF-ABC3-4B27-A36D-347B39B189B6}"/>
                </a:ext>
              </a:extLst>
            </p:cNvPr>
            <p:cNvGrpSpPr/>
            <p:nvPr/>
          </p:nvGrpSpPr>
          <p:grpSpPr>
            <a:xfrm>
              <a:off x="6075007" y="3530224"/>
              <a:ext cx="1705134" cy="1966386"/>
              <a:chOff x="6075007" y="3339724"/>
              <a:chExt cx="1705134" cy="1966386"/>
            </a:xfrm>
            <a:solidFill>
              <a:srgbClr val="49C1AD"/>
            </a:solidFill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7E1A13B0-367D-483F-A9DD-CB9FE5A3D74A}"/>
                  </a:ext>
                </a:extLst>
              </p:cNvPr>
              <p:cNvGrpSpPr/>
              <p:nvPr/>
            </p:nvGrpSpPr>
            <p:grpSpPr>
              <a:xfrm>
                <a:off x="6075007" y="3339724"/>
                <a:ext cx="1705134" cy="1966386"/>
                <a:chOff x="5943403" y="3106452"/>
                <a:chExt cx="1953569" cy="2252884"/>
              </a:xfrm>
              <a:grpFill/>
            </p:grpSpPr>
            <p:sp>
              <p:nvSpPr>
                <p:cNvPr id="76" name="Freeform 7">
                  <a:extLst>
                    <a:ext uri="{FF2B5EF4-FFF2-40B4-BE49-F238E27FC236}">
                      <a16:creationId xmlns:a16="http://schemas.microsoft.com/office/drawing/2014/main" id="{F2977449-543C-4604-B4E9-094767426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3403" y="3106452"/>
                  <a:ext cx="1325541" cy="2252884"/>
                </a:xfrm>
                <a:custGeom>
                  <a:avLst/>
                  <a:gdLst>
                    <a:gd name="T0" fmla="*/ 522 w 527"/>
                    <a:gd name="T1" fmla="*/ 286 h 897"/>
                    <a:gd name="T2" fmla="*/ 527 w 527"/>
                    <a:gd name="T3" fmla="*/ 470 h 897"/>
                    <a:gd name="T4" fmla="*/ 129 w 527"/>
                    <a:gd name="T5" fmla="*/ 897 h 897"/>
                    <a:gd name="T6" fmla="*/ 128 w 527"/>
                    <a:gd name="T7" fmla="*/ 870 h 897"/>
                    <a:gd name="T8" fmla="*/ 128 w 527"/>
                    <a:gd name="T9" fmla="*/ 714 h 897"/>
                    <a:gd name="T10" fmla="*/ 143 w 527"/>
                    <a:gd name="T11" fmla="*/ 675 h 897"/>
                    <a:gd name="T12" fmla="*/ 401 w 527"/>
                    <a:gd name="T13" fmla="*/ 389 h 897"/>
                    <a:gd name="T14" fmla="*/ 413 w 527"/>
                    <a:gd name="T15" fmla="*/ 375 h 897"/>
                    <a:gd name="T16" fmla="*/ 0 w 527"/>
                    <a:gd name="T17" fmla="*/ 5 h 897"/>
                    <a:gd name="T18" fmla="*/ 101 w 527"/>
                    <a:gd name="T19" fmla="*/ 5 h 897"/>
                    <a:gd name="T20" fmla="*/ 165 w 527"/>
                    <a:gd name="T21" fmla="*/ 5 h 897"/>
                    <a:gd name="T22" fmla="*/ 258 w 527"/>
                    <a:gd name="T23" fmla="*/ 41 h 897"/>
                    <a:gd name="T24" fmla="*/ 497 w 527"/>
                    <a:gd name="T25" fmla="*/ 265 h 897"/>
                    <a:gd name="T26" fmla="*/ 522 w 527"/>
                    <a:gd name="T27" fmla="*/ 286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27" h="897">
                      <a:moveTo>
                        <a:pt x="522" y="286"/>
                      </a:moveTo>
                      <a:cubicBezTo>
                        <a:pt x="482" y="350"/>
                        <a:pt x="483" y="410"/>
                        <a:pt x="527" y="470"/>
                      </a:cubicBezTo>
                      <a:cubicBezTo>
                        <a:pt x="395" y="611"/>
                        <a:pt x="264" y="752"/>
                        <a:pt x="129" y="897"/>
                      </a:cubicBezTo>
                      <a:cubicBezTo>
                        <a:pt x="129" y="884"/>
                        <a:pt x="128" y="877"/>
                        <a:pt x="128" y="870"/>
                      </a:cubicBezTo>
                      <a:cubicBezTo>
                        <a:pt x="128" y="818"/>
                        <a:pt x="128" y="766"/>
                        <a:pt x="128" y="714"/>
                      </a:cubicBezTo>
                      <a:cubicBezTo>
                        <a:pt x="127" y="698"/>
                        <a:pt x="132" y="687"/>
                        <a:pt x="143" y="675"/>
                      </a:cubicBezTo>
                      <a:cubicBezTo>
                        <a:pt x="229" y="580"/>
                        <a:pt x="315" y="485"/>
                        <a:pt x="401" y="389"/>
                      </a:cubicBezTo>
                      <a:cubicBezTo>
                        <a:pt x="405" y="385"/>
                        <a:pt x="408" y="381"/>
                        <a:pt x="413" y="375"/>
                      </a:cubicBezTo>
                      <a:cubicBezTo>
                        <a:pt x="276" y="253"/>
                        <a:pt x="140" y="131"/>
                        <a:pt x="0" y="5"/>
                      </a:cubicBezTo>
                      <a:cubicBezTo>
                        <a:pt x="38" y="5"/>
                        <a:pt x="70" y="5"/>
                        <a:pt x="101" y="5"/>
                      </a:cubicBezTo>
                      <a:cubicBezTo>
                        <a:pt x="123" y="5"/>
                        <a:pt x="144" y="8"/>
                        <a:pt x="165" y="5"/>
                      </a:cubicBezTo>
                      <a:cubicBezTo>
                        <a:pt x="204" y="0"/>
                        <a:pt x="231" y="15"/>
                        <a:pt x="258" y="41"/>
                      </a:cubicBezTo>
                      <a:cubicBezTo>
                        <a:pt x="337" y="117"/>
                        <a:pt x="417" y="191"/>
                        <a:pt x="497" y="265"/>
                      </a:cubicBezTo>
                      <a:cubicBezTo>
                        <a:pt x="505" y="273"/>
                        <a:pt x="513" y="279"/>
                        <a:pt x="522" y="286"/>
                      </a:cubicBezTo>
                      <a:close/>
                    </a:path>
                  </a:pathLst>
                </a:cu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Freeform 11">
                  <a:extLst>
                    <a:ext uri="{FF2B5EF4-FFF2-40B4-BE49-F238E27FC236}">
                      <a16:creationId xmlns:a16="http://schemas.microsoft.com/office/drawing/2014/main" id="{A5B6ED79-619F-45FE-A5E1-F4F3B92F7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2909" y="3685039"/>
                  <a:ext cx="644063" cy="708202"/>
                </a:xfrm>
                <a:custGeom>
                  <a:avLst/>
                  <a:gdLst>
                    <a:gd name="T0" fmla="*/ 256 w 256"/>
                    <a:gd name="T1" fmla="*/ 142 h 282"/>
                    <a:gd name="T2" fmla="*/ 128 w 256"/>
                    <a:gd name="T3" fmla="*/ 280 h 282"/>
                    <a:gd name="T4" fmla="*/ 44 w 256"/>
                    <a:gd name="T5" fmla="*/ 235 h 282"/>
                    <a:gd name="T6" fmla="*/ 47 w 256"/>
                    <a:gd name="T7" fmla="*/ 50 h 282"/>
                    <a:gd name="T8" fmla="*/ 169 w 256"/>
                    <a:gd name="T9" fmla="*/ 16 h 282"/>
                    <a:gd name="T10" fmla="*/ 255 w 256"/>
                    <a:gd name="T11" fmla="*/ 126 h 282"/>
                    <a:gd name="T12" fmla="*/ 256 w 256"/>
                    <a:gd name="T13" fmla="*/ 14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6" h="282">
                      <a:moveTo>
                        <a:pt x="256" y="142"/>
                      </a:moveTo>
                      <a:cubicBezTo>
                        <a:pt x="255" y="224"/>
                        <a:pt x="200" y="282"/>
                        <a:pt x="128" y="280"/>
                      </a:cubicBezTo>
                      <a:cubicBezTo>
                        <a:pt x="93" y="278"/>
                        <a:pt x="65" y="262"/>
                        <a:pt x="44" y="235"/>
                      </a:cubicBezTo>
                      <a:cubicBezTo>
                        <a:pt x="0" y="183"/>
                        <a:pt x="2" y="100"/>
                        <a:pt x="47" y="50"/>
                      </a:cubicBezTo>
                      <a:cubicBezTo>
                        <a:pt x="80" y="13"/>
                        <a:pt x="122" y="0"/>
                        <a:pt x="169" y="16"/>
                      </a:cubicBezTo>
                      <a:cubicBezTo>
                        <a:pt x="221" y="33"/>
                        <a:pt x="246" y="74"/>
                        <a:pt x="255" y="126"/>
                      </a:cubicBezTo>
                      <a:cubicBezTo>
                        <a:pt x="256" y="133"/>
                        <a:pt x="256" y="139"/>
                        <a:pt x="256" y="142"/>
                      </a:cubicBezTo>
                      <a:close/>
                    </a:path>
                  </a:pathLst>
                </a:cu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7D1C077C-EB28-48A4-B0FE-55DCC55C3E4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18847" y="4066831"/>
                <a:ext cx="191895" cy="192992"/>
                <a:chOff x="4005263" y="4962526"/>
                <a:chExt cx="277812" cy="279400"/>
              </a:xfrm>
              <a:grpFill/>
            </p:grpSpPr>
            <p:sp>
              <p:nvSpPr>
                <p:cNvPr id="72" name="Freeform 478">
                  <a:extLst>
                    <a:ext uri="{FF2B5EF4-FFF2-40B4-BE49-F238E27FC236}">
                      <a16:creationId xmlns:a16="http://schemas.microsoft.com/office/drawing/2014/main" id="{7325A957-9A3F-49EE-8E4B-648D23666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263" y="4962526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Freeform 479">
                  <a:extLst>
                    <a:ext uri="{FF2B5EF4-FFF2-40B4-BE49-F238E27FC236}">
                      <a16:creationId xmlns:a16="http://schemas.microsoft.com/office/drawing/2014/main" id="{133C12FF-7F8B-4EEE-B31F-999FFB98F8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27488" y="4984751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80">
                  <a:extLst>
                    <a:ext uri="{FF2B5EF4-FFF2-40B4-BE49-F238E27FC236}">
                      <a16:creationId xmlns:a16="http://schemas.microsoft.com/office/drawing/2014/main" id="{49791687-3E53-4ADF-8F2E-DE8C3D455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650" y="5145088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Freeform 481">
                  <a:extLst>
                    <a:ext uri="{FF2B5EF4-FFF2-40B4-BE49-F238E27FC236}">
                      <a16:creationId xmlns:a16="http://schemas.microsoft.com/office/drawing/2014/main" id="{E64092B0-2037-4C3B-A08A-78CD15FBEF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2425" y="5118101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B129CD4C-BDAA-4891-9DDB-4586CD0F8071}"/>
                </a:ext>
              </a:extLst>
            </p:cNvPr>
            <p:cNvGrpSpPr/>
            <p:nvPr/>
          </p:nvGrpSpPr>
          <p:grpSpPr>
            <a:xfrm>
              <a:off x="873051" y="2547004"/>
              <a:ext cx="3103864" cy="1085808"/>
              <a:chOff x="1221767" y="2047198"/>
              <a:chExt cx="2370017" cy="1085808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D5A1F531-0F73-4810-B258-A077CCAA784F}"/>
                  </a:ext>
                </a:extLst>
              </p:cNvPr>
              <p:cNvSpPr/>
              <p:nvPr/>
            </p:nvSpPr>
            <p:spPr>
              <a:xfrm>
                <a:off x="2221079" y="2047198"/>
                <a:ext cx="1237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7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Add the title</a:t>
                </a: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DC82DF0-6B2B-4785-8A96-F32E1377182A}"/>
                  </a:ext>
                </a:extLst>
              </p:cNvPr>
              <p:cNvSpPr/>
              <p:nvPr/>
            </p:nvSpPr>
            <p:spPr>
              <a:xfrm>
                <a:off x="1221767" y="2523608"/>
                <a:ext cx="2370017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171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Click here to enter text Click here to enter text</a:t>
                </a:r>
              </a:p>
              <a:p>
                <a:pPr marL="0" marR="0" lvl="0" indent="0" defTabSz="914171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Click here to enter text Click here to enter text</a:t>
                </a: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91E6059F-C6C3-4ED7-B640-67249F003326}"/>
                </a:ext>
              </a:extLst>
            </p:cNvPr>
            <p:cNvGrpSpPr/>
            <p:nvPr/>
          </p:nvGrpSpPr>
          <p:grpSpPr>
            <a:xfrm>
              <a:off x="8282811" y="2548382"/>
              <a:ext cx="3123348" cy="1084430"/>
              <a:chOff x="3091720" y="4929372"/>
              <a:chExt cx="2384895" cy="1084430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47B69809-73AE-41EA-B648-C191F1CF540F}"/>
                  </a:ext>
                </a:extLst>
              </p:cNvPr>
              <p:cNvSpPr/>
              <p:nvPr/>
            </p:nvSpPr>
            <p:spPr>
              <a:xfrm>
                <a:off x="3091720" y="4929372"/>
                <a:ext cx="1237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7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Add the title</a:t>
                </a: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CD1DE4F-647B-4428-888D-D6C91D318A1A}"/>
                  </a:ext>
                </a:extLst>
              </p:cNvPr>
              <p:cNvSpPr/>
              <p:nvPr/>
            </p:nvSpPr>
            <p:spPr>
              <a:xfrm>
                <a:off x="3106598" y="5404404"/>
                <a:ext cx="2370017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171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Click here to enter text Click here to enter text</a:t>
                </a:r>
              </a:p>
              <a:p>
                <a:pPr marL="0" marR="0" lvl="0" indent="0" defTabSz="914171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Click here to enter text Click here to enter text</a:t>
                </a:r>
              </a:p>
            </p:txBody>
          </p: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19D1BE3B-7F2B-49A4-91FC-59BDFAC0D67D}"/>
                </a:ext>
              </a:extLst>
            </p:cNvPr>
            <p:cNvGrpSpPr/>
            <p:nvPr/>
          </p:nvGrpSpPr>
          <p:grpSpPr>
            <a:xfrm>
              <a:off x="873051" y="4708254"/>
              <a:ext cx="3103864" cy="1027752"/>
              <a:chOff x="1221767" y="2105254"/>
              <a:chExt cx="2370017" cy="1027752"/>
            </a:xfrm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5121DB83-1DD9-4EB9-B9B9-8B8EA3557335}"/>
                  </a:ext>
                </a:extLst>
              </p:cNvPr>
              <p:cNvSpPr/>
              <p:nvPr/>
            </p:nvSpPr>
            <p:spPr>
              <a:xfrm>
                <a:off x="2254326" y="2105254"/>
                <a:ext cx="1237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7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Add the title</a:t>
                </a: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8C9CBFBE-4E9B-462C-AEF0-E4C3EE5A6DEA}"/>
                  </a:ext>
                </a:extLst>
              </p:cNvPr>
              <p:cNvSpPr/>
              <p:nvPr/>
            </p:nvSpPr>
            <p:spPr>
              <a:xfrm>
                <a:off x="1221767" y="2523608"/>
                <a:ext cx="2370017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171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Click here to enter text Click here to enter text</a:t>
                </a:r>
              </a:p>
              <a:p>
                <a:pPr marL="0" marR="0" lvl="0" indent="0" defTabSz="914171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Click here to enter text Click here to enter text</a:t>
                </a: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D3EBC56A-A579-4174-8197-202DDA4C8B97}"/>
                </a:ext>
              </a:extLst>
            </p:cNvPr>
            <p:cNvGrpSpPr/>
            <p:nvPr/>
          </p:nvGrpSpPr>
          <p:grpSpPr>
            <a:xfrm>
              <a:off x="8297325" y="4635684"/>
              <a:ext cx="3108835" cy="1100322"/>
              <a:chOff x="3102802" y="4913480"/>
              <a:chExt cx="2373813" cy="1100322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122A1F46-89A3-45B8-8B3D-E5F492D9175F}"/>
                  </a:ext>
                </a:extLst>
              </p:cNvPr>
              <p:cNvSpPr/>
              <p:nvPr/>
            </p:nvSpPr>
            <p:spPr>
              <a:xfrm>
                <a:off x="3102802" y="4913480"/>
                <a:ext cx="1237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7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Add the title</a:t>
                </a: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410C49C9-EF3D-4B1F-9F55-4B4277C956BE}"/>
                  </a:ext>
                </a:extLst>
              </p:cNvPr>
              <p:cNvSpPr/>
              <p:nvPr/>
            </p:nvSpPr>
            <p:spPr>
              <a:xfrm>
                <a:off x="3106598" y="5404404"/>
                <a:ext cx="2370017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171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Click here to enter text Click here to enter text</a:t>
                </a:r>
              </a:p>
              <a:p>
                <a:pPr marL="0" marR="0" lvl="0" indent="0" defTabSz="914171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rPr>
                  <a:t>Click here to enter text Click here to enter text</a:t>
                </a:r>
              </a:p>
            </p:txBody>
          </p:sp>
        </p:grpSp>
      </p:grpSp>
      <p:sp>
        <p:nvSpPr>
          <p:cNvPr id="10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</p:spTree>
    <p:extLst>
      <p:ext uri="{BB962C8B-B14F-4D97-AF65-F5344CB8AC3E}">
        <p14:creationId xmlns:p14="http://schemas.microsoft.com/office/powerpoint/2010/main" val="17854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B74D7227-58A1-402B-B7A2-714E30ECA8DB}"/>
              </a:ext>
            </a:extLst>
          </p:cNvPr>
          <p:cNvSpPr>
            <a:spLocks noEditPoints="1"/>
          </p:cNvSpPr>
          <p:nvPr/>
        </p:nvSpPr>
        <p:spPr bwMode="auto">
          <a:xfrm>
            <a:off x="7021880" y="3885094"/>
            <a:ext cx="580664" cy="579077"/>
          </a:xfrm>
          <a:custGeom>
            <a:avLst/>
            <a:gdLst>
              <a:gd name="T0" fmla="*/ 290513 w 794"/>
              <a:gd name="T1" fmla="*/ 0 h 794"/>
              <a:gd name="T2" fmla="*/ 581025 w 794"/>
              <a:gd name="T3" fmla="*/ 289719 h 794"/>
              <a:gd name="T4" fmla="*/ 290513 w 794"/>
              <a:gd name="T5" fmla="*/ 579437 h 794"/>
              <a:gd name="T6" fmla="*/ 0 w 794"/>
              <a:gd name="T7" fmla="*/ 289719 h 794"/>
              <a:gd name="T8" fmla="*/ 290513 w 794"/>
              <a:gd name="T9" fmla="*/ 0 h 794"/>
              <a:gd name="T10" fmla="*/ 106107 w 794"/>
              <a:gd name="T11" fmla="*/ 160549 h 794"/>
              <a:gd name="T12" fmla="*/ 160989 w 794"/>
              <a:gd name="T13" fmla="*/ 105817 h 794"/>
              <a:gd name="T14" fmla="*/ 290513 w 794"/>
              <a:gd name="T15" fmla="*/ 234256 h 794"/>
              <a:gd name="T16" fmla="*/ 420036 w 794"/>
              <a:gd name="T17" fmla="*/ 105817 h 794"/>
              <a:gd name="T18" fmla="*/ 474918 w 794"/>
              <a:gd name="T19" fmla="*/ 160549 h 794"/>
              <a:gd name="T20" fmla="*/ 346127 w 794"/>
              <a:gd name="T21" fmla="*/ 289719 h 794"/>
              <a:gd name="T22" fmla="*/ 474918 w 794"/>
              <a:gd name="T23" fmla="*/ 418888 h 794"/>
              <a:gd name="T24" fmla="*/ 420036 w 794"/>
              <a:gd name="T25" fmla="*/ 473620 h 794"/>
              <a:gd name="T26" fmla="*/ 290513 w 794"/>
              <a:gd name="T27" fmla="*/ 345181 h 794"/>
              <a:gd name="T28" fmla="*/ 160989 w 794"/>
              <a:gd name="T29" fmla="*/ 473620 h 794"/>
              <a:gd name="T30" fmla="*/ 106107 w 794"/>
              <a:gd name="T31" fmla="*/ 418888 h 794"/>
              <a:gd name="T32" fmla="*/ 234898 w 794"/>
              <a:gd name="T33" fmla="*/ 289719 h 794"/>
              <a:gd name="T34" fmla="*/ 106107 w 794"/>
              <a:gd name="T35" fmla="*/ 160549 h 7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4" h="794">
                <a:moveTo>
                  <a:pt x="397" y="0"/>
                </a:moveTo>
                <a:cubicBezTo>
                  <a:pt x="616" y="0"/>
                  <a:pt x="794" y="178"/>
                  <a:pt x="794" y="397"/>
                </a:cubicBezTo>
                <a:cubicBezTo>
                  <a:pt x="794" y="616"/>
                  <a:pt x="616" y="794"/>
                  <a:pt x="397" y="794"/>
                </a:cubicBezTo>
                <a:cubicBezTo>
                  <a:pt x="178" y="794"/>
                  <a:pt x="0" y="616"/>
                  <a:pt x="0" y="397"/>
                </a:cubicBezTo>
                <a:cubicBezTo>
                  <a:pt x="0" y="178"/>
                  <a:pt x="178" y="0"/>
                  <a:pt x="397" y="0"/>
                </a:cubicBezTo>
                <a:close/>
                <a:moveTo>
                  <a:pt x="145" y="220"/>
                </a:moveTo>
                <a:lnTo>
                  <a:pt x="220" y="145"/>
                </a:lnTo>
                <a:lnTo>
                  <a:pt x="397" y="321"/>
                </a:lnTo>
                <a:lnTo>
                  <a:pt x="574" y="145"/>
                </a:lnTo>
                <a:lnTo>
                  <a:pt x="649" y="220"/>
                </a:lnTo>
                <a:lnTo>
                  <a:pt x="473" y="397"/>
                </a:lnTo>
                <a:lnTo>
                  <a:pt x="649" y="574"/>
                </a:lnTo>
                <a:lnTo>
                  <a:pt x="574" y="649"/>
                </a:lnTo>
                <a:lnTo>
                  <a:pt x="397" y="473"/>
                </a:lnTo>
                <a:lnTo>
                  <a:pt x="220" y="649"/>
                </a:lnTo>
                <a:lnTo>
                  <a:pt x="145" y="574"/>
                </a:lnTo>
                <a:lnTo>
                  <a:pt x="321" y="397"/>
                </a:lnTo>
                <a:lnTo>
                  <a:pt x="145" y="220"/>
                </a:lnTo>
                <a:close/>
              </a:path>
            </a:pathLst>
          </a:custGeom>
          <a:solidFill>
            <a:srgbClr val="53A9B1"/>
          </a:solidFill>
          <a:ln>
            <a:noFill/>
          </a:ln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7405B385-B434-4A66-B172-C8BB57D313F9}"/>
              </a:ext>
            </a:extLst>
          </p:cNvPr>
          <p:cNvSpPr>
            <a:spLocks noEditPoints="1"/>
          </p:cNvSpPr>
          <p:nvPr/>
        </p:nvSpPr>
        <p:spPr bwMode="auto">
          <a:xfrm>
            <a:off x="7021880" y="1825800"/>
            <a:ext cx="580664" cy="579077"/>
          </a:xfrm>
          <a:custGeom>
            <a:avLst/>
            <a:gdLst>
              <a:gd name="T0" fmla="*/ 290513 w 794"/>
              <a:gd name="T1" fmla="*/ 0 h 794"/>
              <a:gd name="T2" fmla="*/ 581025 w 794"/>
              <a:gd name="T3" fmla="*/ 289719 h 794"/>
              <a:gd name="T4" fmla="*/ 290513 w 794"/>
              <a:gd name="T5" fmla="*/ 579437 h 794"/>
              <a:gd name="T6" fmla="*/ 0 w 794"/>
              <a:gd name="T7" fmla="*/ 289719 h 794"/>
              <a:gd name="T8" fmla="*/ 290513 w 794"/>
              <a:gd name="T9" fmla="*/ 0 h 794"/>
              <a:gd name="T10" fmla="*/ 513702 w 794"/>
              <a:gd name="T11" fmla="*/ 182442 h 794"/>
              <a:gd name="T12" fmla="*/ 458819 w 794"/>
              <a:gd name="T13" fmla="*/ 127710 h 794"/>
              <a:gd name="T14" fmla="*/ 242947 w 794"/>
              <a:gd name="T15" fmla="*/ 342262 h 794"/>
              <a:gd name="T16" fmla="*/ 122206 w 794"/>
              <a:gd name="T17" fmla="*/ 221850 h 794"/>
              <a:gd name="T18" fmla="*/ 67323 w 794"/>
              <a:gd name="T19" fmla="*/ 276583 h 794"/>
              <a:gd name="T20" fmla="*/ 188065 w 794"/>
              <a:gd name="T21" fmla="*/ 397724 h 794"/>
              <a:gd name="T22" fmla="*/ 242947 w 794"/>
              <a:gd name="T23" fmla="*/ 452457 h 794"/>
              <a:gd name="T24" fmla="*/ 298562 w 794"/>
              <a:gd name="T25" fmla="*/ 397724 h 794"/>
              <a:gd name="T26" fmla="*/ 298562 w 794"/>
              <a:gd name="T27" fmla="*/ 397724 h 794"/>
              <a:gd name="T28" fmla="*/ 513702 w 794"/>
              <a:gd name="T29" fmla="*/ 182442 h 7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4" h="794">
                <a:moveTo>
                  <a:pt x="397" y="0"/>
                </a:moveTo>
                <a:cubicBezTo>
                  <a:pt x="616" y="0"/>
                  <a:pt x="794" y="178"/>
                  <a:pt x="794" y="397"/>
                </a:cubicBezTo>
                <a:cubicBezTo>
                  <a:pt x="794" y="617"/>
                  <a:pt x="616" y="794"/>
                  <a:pt x="397" y="794"/>
                </a:cubicBezTo>
                <a:cubicBezTo>
                  <a:pt x="178" y="794"/>
                  <a:pt x="0" y="617"/>
                  <a:pt x="0" y="397"/>
                </a:cubicBezTo>
                <a:cubicBezTo>
                  <a:pt x="0" y="178"/>
                  <a:pt x="178" y="0"/>
                  <a:pt x="397" y="0"/>
                </a:cubicBezTo>
                <a:close/>
                <a:moveTo>
                  <a:pt x="702" y="250"/>
                </a:moveTo>
                <a:lnTo>
                  <a:pt x="627" y="175"/>
                </a:lnTo>
                <a:lnTo>
                  <a:pt x="332" y="469"/>
                </a:lnTo>
                <a:lnTo>
                  <a:pt x="167" y="304"/>
                </a:lnTo>
                <a:lnTo>
                  <a:pt x="92" y="379"/>
                </a:lnTo>
                <a:lnTo>
                  <a:pt x="257" y="545"/>
                </a:lnTo>
                <a:lnTo>
                  <a:pt x="332" y="620"/>
                </a:lnTo>
                <a:lnTo>
                  <a:pt x="408" y="545"/>
                </a:lnTo>
                <a:lnTo>
                  <a:pt x="702" y="250"/>
                </a:lnTo>
                <a:close/>
              </a:path>
            </a:pathLst>
          </a:custGeom>
          <a:solidFill>
            <a:srgbClr val="53A9B1"/>
          </a:solidFill>
          <a:ln>
            <a:noFill/>
          </a:ln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Freeform 8">
            <a:extLst>
              <a:ext uri="{FF2B5EF4-FFF2-40B4-BE49-F238E27FC236}">
                <a16:creationId xmlns:a16="http://schemas.microsoft.com/office/drawing/2014/main" id="{7D0973DA-835F-47F8-9FB3-22998DB7ABD8}"/>
              </a:ext>
            </a:extLst>
          </p:cNvPr>
          <p:cNvSpPr>
            <a:spLocks noEditPoints="1"/>
          </p:cNvSpPr>
          <p:nvPr/>
        </p:nvSpPr>
        <p:spPr bwMode="auto">
          <a:xfrm>
            <a:off x="7021880" y="2836407"/>
            <a:ext cx="580664" cy="579078"/>
          </a:xfrm>
          <a:custGeom>
            <a:avLst/>
            <a:gdLst>
              <a:gd name="T0" fmla="*/ 290513 w 794"/>
              <a:gd name="T1" fmla="*/ 0 h 794"/>
              <a:gd name="T2" fmla="*/ 581025 w 794"/>
              <a:gd name="T3" fmla="*/ 289719 h 794"/>
              <a:gd name="T4" fmla="*/ 290513 w 794"/>
              <a:gd name="T5" fmla="*/ 579438 h 794"/>
              <a:gd name="T6" fmla="*/ 0 w 794"/>
              <a:gd name="T7" fmla="*/ 289719 h 794"/>
              <a:gd name="T8" fmla="*/ 290513 w 794"/>
              <a:gd name="T9" fmla="*/ 0 h 794"/>
              <a:gd name="T10" fmla="*/ 513702 w 794"/>
              <a:gd name="T11" fmla="*/ 182443 h 794"/>
              <a:gd name="T12" fmla="*/ 458819 w 794"/>
              <a:gd name="T13" fmla="*/ 127710 h 794"/>
              <a:gd name="T14" fmla="*/ 242947 w 794"/>
              <a:gd name="T15" fmla="*/ 342262 h 794"/>
              <a:gd name="T16" fmla="*/ 122206 w 794"/>
              <a:gd name="T17" fmla="*/ 221850 h 794"/>
              <a:gd name="T18" fmla="*/ 67323 w 794"/>
              <a:gd name="T19" fmla="*/ 276583 h 794"/>
              <a:gd name="T20" fmla="*/ 188065 w 794"/>
              <a:gd name="T21" fmla="*/ 397725 h 794"/>
              <a:gd name="T22" fmla="*/ 242947 w 794"/>
              <a:gd name="T23" fmla="*/ 452458 h 794"/>
              <a:gd name="T24" fmla="*/ 298562 w 794"/>
              <a:gd name="T25" fmla="*/ 397725 h 794"/>
              <a:gd name="T26" fmla="*/ 298562 w 794"/>
              <a:gd name="T27" fmla="*/ 397725 h 794"/>
              <a:gd name="T28" fmla="*/ 513702 w 794"/>
              <a:gd name="T29" fmla="*/ 182443 h 7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4" h="794">
                <a:moveTo>
                  <a:pt x="397" y="0"/>
                </a:moveTo>
                <a:cubicBezTo>
                  <a:pt x="616" y="0"/>
                  <a:pt x="794" y="178"/>
                  <a:pt x="794" y="397"/>
                </a:cubicBezTo>
                <a:cubicBezTo>
                  <a:pt x="794" y="617"/>
                  <a:pt x="616" y="794"/>
                  <a:pt x="397" y="794"/>
                </a:cubicBezTo>
                <a:cubicBezTo>
                  <a:pt x="178" y="794"/>
                  <a:pt x="0" y="617"/>
                  <a:pt x="0" y="397"/>
                </a:cubicBezTo>
                <a:cubicBezTo>
                  <a:pt x="0" y="178"/>
                  <a:pt x="178" y="0"/>
                  <a:pt x="397" y="0"/>
                </a:cubicBezTo>
                <a:close/>
                <a:moveTo>
                  <a:pt x="702" y="250"/>
                </a:moveTo>
                <a:lnTo>
                  <a:pt x="627" y="175"/>
                </a:lnTo>
                <a:lnTo>
                  <a:pt x="332" y="469"/>
                </a:lnTo>
                <a:lnTo>
                  <a:pt x="167" y="304"/>
                </a:lnTo>
                <a:lnTo>
                  <a:pt x="92" y="379"/>
                </a:lnTo>
                <a:lnTo>
                  <a:pt x="257" y="545"/>
                </a:lnTo>
                <a:lnTo>
                  <a:pt x="332" y="620"/>
                </a:lnTo>
                <a:lnTo>
                  <a:pt x="408" y="545"/>
                </a:lnTo>
                <a:lnTo>
                  <a:pt x="702" y="250"/>
                </a:lnTo>
                <a:close/>
              </a:path>
            </a:pathLst>
          </a:custGeom>
          <a:solidFill>
            <a:srgbClr val="53A9B1"/>
          </a:solidFill>
          <a:ln>
            <a:noFill/>
          </a:ln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TextBox 10">
            <a:extLst>
              <a:ext uri="{FF2B5EF4-FFF2-40B4-BE49-F238E27FC236}">
                <a16:creationId xmlns:a16="http://schemas.microsoft.com/office/drawing/2014/main" id="{91A6459C-C8CA-48D3-B691-CCD2DD64A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157" y="1862375"/>
            <a:ext cx="2832780" cy="5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you can enter your text content here you can enter your text content here can be</a:t>
            </a:r>
          </a:p>
        </p:txBody>
      </p:sp>
      <p:sp>
        <p:nvSpPr>
          <p:cNvPr id="65" name="TextBox 11">
            <a:extLst>
              <a:ext uri="{FF2B5EF4-FFF2-40B4-BE49-F238E27FC236}">
                <a16:creationId xmlns:a16="http://schemas.microsoft.com/office/drawing/2014/main" id="{21F4F435-E42B-4777-8716-23C2791F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157" y="2871397"/>
            <a:ext cx="2832780" cy="5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you can enter your text content here you can enter your text content here can be</a:t>
            </a:r>
          </a:p>
        </p:txBody>
      </p:sp>
      <p:sp>
        <p:nvSpPr>
          <p:cNvPr id="66" name="TextBox 12">
            <a:extLst>
              <a:ext uri="{FF2B5EF4-FFF2-40B4-BE49-F238E27FC236}">
                <a16:creationId xmlns:a16="http://schemas.microsoft.com/office/drawing/2014/main" id="{1A430268-A7F7-4470-AEB9-F192D65B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157" y="3907390"/>
            <a:ext cx="2832780" cy="5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you can enter your text content here you can enter your text content here can be</a:t>
            </a:r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451ED167-C2DD-4651-9D4D-AF41EE1E4869}"/>
              </a:ext>
            </a:extLst>
          </p:cNvPr>
          <p:cNvSpPr>
            <a:spLocks noEditPoints="1"/>
          </p:cNvSpPr>
          <p:nvPr/>
        </p:nvSpPr>
        <p:spPr bwMode="auto">
          <a:xfrm>
            <a:off x="7021880" y="4921086"/>
            <a:ext cx="580664" cy="579077"/>
          </a:xfrm>
          <a:custGeom>
            <a:avLst/>
            <a:gdLst>
              <a:gd name="T0" fmla="*/ 290513 w 794"/>
              <a:gd name="T1" fmla="*/ 0 h 794"/>
              <a:gd name="T2" fmla="*/ 581025 w 794"/>
              <a:gd name="T3" fmla="*/ 289719 h 794"/>
              <a:gd name="T4" fmla="*/ 290513 w 794"/>
              <a:gd name="T5" fmla="*/ 579437 h 794"/>
              <a:gd name="T6" fmla="*/ 0 w 794"/>
              <a:gd name="T7" fmla="*/ 289719 h 794"/>
              <a:gd name="T8" fmla="*/ 290513 w 794"/>
              <a:gd name="T9" fmla="*/ 0 h 794"/>
              <a:gd name="T10" fmla="*/ 106107 w 794"/>
              <a:gd name="T11" fmla="*/ 160549 h 794"/>
              <a:gd name="T12" fmla="*/ 160989 w 794"/>
              <a:gd name="T13" fmla="*/ 105817 h 794"/>
              <a:gd name="T14" fmla="*/ 290513 w 794"/>
              <a:gd name="T15" fmla="*/ 234256 h 794"/>
              <a:gd name="T16" fmla="*/ 420036 w 794"/>
              <a:gd name="T17" fmla="*/ 105817 h 794"/>
              <a:gd name="T18" fmla="*/ 474918 w 794"/>
              <a:gd name="T19" fmla="*/ 160549 h 794"/>
              <a:gd name="T20" fmla="*/ 346127 w 794"/>
              <a:gd name="T21" fmla="*/ 289719 h 794"/>
              <a:gd name="T22" fmla="*/ 474918 w 794"/>
              <a:gd name="T23" fmla="*/ 418888 h 794"/>
              <a:gd name="T24" fmla="*/ 420036 w 794"/>
              <a:gd name="T25" fmla="*/ 473620 h 794"/>
              <a:gd name="T26" fmla="*/ 290513 w 794"/>
              <a:gd name="T27" fmla="*/ 345181 h 794"/>
              <a:gd name="T28" fmla="*/ 160989 w 794"/>
              <a:gd name="T29" fmla="*/ 473620 h 794"/>
              <a:gd name="T30" fmla="*/ 106107 w 794"/>
              <a:gd name="T31" fmla="*/ 418888 h 794"/>
              <a:gd name="T32" fmla="*/ 234898 w 794"/>
              <a:gd name="T33" fmla="*/ 289719 h 794"/>
              <a:gd name="T34" fmla="*/ 106107 w 794"/>
              <a:gd name="T35" fmla="*/ 160549 h 7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4" h="794">
                <a:moveTo>
                  <a:pt x="397" y="0"/>
                </a:moveTo>
                <a:cubicBezTo>
                  <a:pt x="616" y="0"/>
                  <a:pt x="794" y="178"/>
                  <a:pt x="794" y="397"/>
                </a:cubicBezTo>
                <a:cubicBezTo>
                  <a:pt x="794" y="616"/>
                  <a:pt x="616" y="794"/>
                  <a:pt x="397" y="794"/>
                </a:cubicBezTo>
                <a:cubicBezTo>
                  <a:pt x="178" y="794"/>
                  <a:pt x="0" y="616"/>
                  <a:pt x="0" y="397"/>
                </a:cubicBezTo>
                <a:cubicBezTo>
                  <a:pt x="0" y="178"/>
                  <a:pt x="178" y="0"/>
                  <a:pt x="397" y="0"/>
                </a:cubicBezTo>
                <a:close/>
                <a:moveTo>
                  <a:pt x="145" y="220"/>
                </a:moveTo>
                <a:lnTo>
                  <a:pt x="220" y="145"/>
                </a:lnTo>
                <a:lnTo>
                  <a:pt x="397" y="321"/>
                </a:lnTo>
                <a:lnTo>
                  <a:pt x="574" y="145"/>
                </a:lnTo>
                <a:lnTo>
                  <a:pt x="649" y="220"/>
                </a:lnTo>
                <a:lnTo>
                  <a:pt x="473" y="397"/>
                </a:lnTo>
                <a:lnTo>
                  <a:pt x="649" y="574"/>
                </a:lnTo>
                <a:lnTo>
                  <a:pt x="574" y="649"/>
                </a:lnTo>
                <a:lnTo>
                  <a:pt x="397" y="473"/>
                </a:lnTo>
                <a:lnTo>
                  <a:pt x="220" y="649"/>
                </a:lnTo>
                <a:lnTo>
                  <a:pt x="145" y="574"/>
                </a:lnTo>
                <a:lnTo>
                  <a:pt x="321" y="397"/>
                </a:lnTo>
                <a:lnTo>
                  <a:pt x="145" y="220"/>
                </a:lnTo>
                <a:close/>
              </a:path>
            </a:pathLst>
          </a:custGeom>
          <a:solidFill>
            <a:srgbClr val="53A9B1"/>
          </a:solidFill>
          <a:ln>
            <a:noFill/>
          </a:ln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TextBox 12">
            <a:extLst>
              <a:ext uri="{FF2B5EF4-FFF2-40B4-BE49-F238E27FC236}">
                <a16:creationId xmlns:a16="http://schemas.microsoft.com/office/drawing/2014/main" id="{65534BDC-8E4F-4BC0-A0F9-D50FFE4F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157" y="4924344"/>
            <a:ext cx="2832780" cy="5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you can enter your text content here you can enter your text content here can be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9FF52E3E-D7B1-48A8-BB2E-7C73E2B1069D}"/>
              </a:ext>
            </a:extLst>
          </p:cNvPr>
          <p:cNvGrpSpPr/>
          <p:nvPr/>
        </p:nvGrpSpPr>
        <p:grpSpPr>
          <a:xfrm>
            <a:off x="1567191" y="2198501"/>
            <a:ext cx="4566164" cy="3291376"/>
            <a:chOff x="1393898" y="2465710"/>
            <a:chExt cx="4567221" cy="3292138"/>
          </a:xfrm>
          <a:solidFill>
            <a:srgbClr val="036375"/>
          </a:solidFill>
        </p:grpSpPr>
        <p:sp>
          <p:nvSpPr>
            <p:cNvPr id="70" name="Rectangle 157">
              <a:extLst>
                <a:ext uri="{FF2B5EF4-FFF2-40B4-BE49-F238E27FC236}">
                  <a16:creationId xmlns:a16="http://schemas.microsoft.com/office/drawing/2014/main" id="{F214115B-DE67-4AFC-ABD0-A391DEA0A60E}"/>
                </a:ext>
              </a:extLst>
            </p:cNvPr>
            <p:cNvSpPr/>
            <p:nvPr/>
          </p:nvSpPr>
          <p:spPr>
            <a:xfrm>
              <a:off x="1914443" y="3548789"/>
              <a:ext cx="3909833" cy="31685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1" name="Rectangle 158">
              <a:extLst>
                <a:ext uri="{FF2B5EF4-FFF2-40B4-BE49-F238E27FC236}">
                  <a16:creationId xmlns:a16="http://schemas.microsoft.com/office/drawing/2014/main" id="{48AEF680-194A-4A95-AEAD-AD032FCDA32A}"/>
                </a:ext>
              </a:extLst>
            </p:cNvPr>
            <p:cNvSpPr/>
            <p:nvPr/>
          </p:nvSpPr>
          <p:spPr>
            <a:xfrm>
              <a:off x="1914443" y="3548789"/>
              <a:ext cx="1954917" cy="316852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ED6A552F-1B9A-4A78-9BF0-1B7869E50E4A}"/>
                </a:ext>
              </a:extLst>
            </p:cNvPr>
            <p:cNvSpPr txBox="1"/>
            <p:nvPr/>
          </p:nvSpPr>
          <p:spPr>
            <a:xfrm>
              <a:off x="2046663" y="3567511"/>
              <a:ext cx="692638" cy="293607"/>
            </a:xfrm>
            <a:prstGeom prst="rect">
              <a:avLst/>
            </a:prstGeom>
            <a:noFill/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73" name="Rectangle 160">
              <a:extLst>
                <a:ext uri="{FF2B5EF4-FFF2-40B4-BE49-F238E27FC236}">
                  <a16:creationId xmlns:a16="http://schemas.microsoft.com/office/drawing/2014/main" id="{F60EAAA0-6B7B-4A4C-AFE2-83AE16C7019C}"/>
                </a:ext>
              </a:extLst>
            </p:cNvPr>
            <p:cNvSpPr/>
            <p:nvPr/>
          </p:nvSpPr>
          <p:spPr>
            <a:xfrm>
              <a:off x="1914443" y="4978909"/>
              <a:ext cx="3909833" cy="31685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Rectangle 161">
              <a:extLst>
                <a:ext uri="{FF2B5EF4-FFF2-40B4-BE49-F238E27FC236}">
                  <a16:creationId xmlns:a16="http://schemas.microsoft.com/office/drawing/2014/main" id="{6CD38EB8-8B9F-4E06-A081-D6E9A93F7558}"/>
                </a:ext>
              </a:extLst>
            </p:cNvPr>
            <p:cNvSpPr/>
            <p:nvPr/>
          </p:nvSpPr>
          <p:spPr>
            <a:xfrm>
              <a:off x="1914443" y="4978909"/>
              <a:ext cx="1609929" cy="316852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F424B7D4-911A-40DF-8533-AE071ED117A3}"/>
                </a:ext>
              </a:extLst>
            </p:cNvPr>
            <p:cNvSpPr txBox="1"/>
            <p:nvPr/>
          </p:nvSpPr>
          <p:spPr>
            <a:xfrm>
              <a:off x="2046663" y="4998931"/>
              <a:ext cx="692638" cy="293607"/>
            </a:xfrm>
            <a:prstGeom prst="rect">
              <a:avLst/>
            </a:prstGeom>
            <a:noFill/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rPr>
                <a:t>45%</a:t>
              </a:r>
            </a:p>
          </p:txBody>
        </p:sp>
        <p:sp>
          <p:nvSpPr>
            <p:cNvPr id="76" name="Rectangle 163">
              <a:extLst>
                <a:ext uri="{FF2B5EF4-FFF2-40B4-BE49-F238E27FC236}">
                  <a16:creationId xmlns:a16="http://schemas.microsoft.com/office/drawing/2014/main" id="{2C659413-9174-4A0B-A936-6850012104DB}"/>
                </a:ext>
              </a:extLst>
            </p:cNvPr>
            <p:cNvSpPr/>
            <p:nvPr/>
          </p:nvSpPr>
          <p:spPr>
            <a:xfrm>
              <a:off x="1914443" y="4499382"/>
              <a:ext cx="3909833" cy="31685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Rectangle 164">
              <a:extLst>
                <a:ext uri="{FF2B5EF4-FFF2-40B4-BE49-F238E27FC236}">
                  <a16:creationId xmlns:a16="http://schemas.microsoft.com/office/drawing/2014/main" id="{2E6876F5-43EE-4262-ADDA-326412658D3F}"/>
                </a:ext>
              </a:extLst>
            </p:cNvPr>
            <p:cNvSpPr/>
            <p:nvPr/>
          </p:nvSpPr>
          <p:spPr>
            <a:xfrm>
              <a:off x="1914444" y="4499382"/>
              <a:ext cx="2913209" cy="316852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6AE78081-2120-462B-8A51-A071A5293238}"/>
                </a:ext>
              </a:extLst>
            </p:cNvPr>
            <p:cNvSpPr txBox="1"/>
            <p:nvPr/>
          </p:nvSpPr>
          <p:spPr>
            <a:xfrm>
              <a:off x="2046663" y="4518105"/>
              <a:ext cx="692638" cy="293607"/>
            </a:xfrm>
            <a:prstGeom prst="rect">
              <a:avLst/>
            </a:prstGeom>
            <a:noFill/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rPr>
                <a:t>75%</a:t>
              </a:r>
            </a:p>
          </p:txBody>
        </p:sp>
        <p:sp>
          <p:nvSpPr>
            <p:cNvPr id="79" name="Rectangle 166">
              <a:extLst>
                <a:ext uri="{FF2B5EF4-FFF2-40B4-BE49-F238E27FC236}">
                  <a16:creationId xmlns:a16="http://schemas.microsoft.com/office/drawing/2014/main" id="{5D309956-F5C0-4DE5-87BC-448668EA8CEE}"/>
                </a:ext>
              </a:extLst>
            </p:cNvPr>
            <p:cNvSpPr/>
            <p:nvPr/>
          </p:nvSpPr>
          <p:spPr>
            <a:xfrm>
              <a:off x="1914443" y="4020325"/>
              <a:ext cx="3909833" cy="31685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0" name="Rectangle 167">
              <a:extLst>
                <a:ext uri="{FF2B5EF4-FFF2-40B4-BE49-F238E27FC236}">
                  <a16:creationId xmlns:a16="http://schemas.microsoft.com/office/drawing/2014/main" id="{E0D54AFD-5A41-4E8A-9B28-EC11F79C5BF8}"/>
                </a:ext>
              </a:extLst>
            </p:cNvPr>
            <p:cNvSpPr/>
            <p:nvPr/>
          </p:nvSpPr>
          <p:spPr>
            <a:xfrm>
              <a:off x="1914444" y="4020325"/>
              <a:ext cx="2299903" cy="316852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DDB80E92-79DF-45B3-806E-2BE4E5C0183C}"/>
                </a:ext>
              </a:extLst>
            </p:cNvPr>
            <p:cNvSpPr txBox="1"/>
            <p:nvPr/>
          </p:nvSpPr>
          <p:spPr>
            <a:xfrm>
              <a:off x="2046663" y="4039049"/>
              <a:ext cx="692638" cy="293607"/>
            </a:xfrm>
            <a:prstGeom prst="rect">
              <a:avLst/>
            </a:prstGeom>
            <a:noFill/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rPr>
                <a:t>62%</a:t>
              </a:r>
            </a:p>
          </p:txBody>
        </p:sp>
        <p:grpSp>
          <p:nvGrpSpPr>
            <p:cNvPr id="82" name="Group 169">
              <a:extLst>
                <a:ext uri="{FF2B5EF4-FFF2-40B4-BE49-F238E27FC236}">
                  <a16:creationId xmlns:a16="http://schemas.microsoft.com/office/drawing/2014/main" id="{9CE6FF4A-F313-4F7F-BE28-BE71515B4D30}"/>
                </a:ext>
              </a:extLst>
            </p:cNvPr>
            <p:cNvGrpSpPr/>
            <p:nvPr/>
          </p:nvGrpSpPr>
          <p:grpSpPr>
            <a:xfrm>
              <a:off x="1431504" y="4004767"/>
              <a:ext cx="320407" cy="321016"/>
              <a:chOff x="7275629" y="3973834"/>
              <a:chExt cx="464344" cy="465138"/>
            </a:xfrm>
            <a:grpFill/>
          </p:grpSpPr>
          <p:sp>
            <p:nvSpPr>
              <p:cNvPr id="103" name="AutoShape 37">
                <a:extLst>
                  <a:ext uri="{FF2B5EF4-FFF2-40B4-BE49-F238E27FC236}">
                    <a16:creationId xmlns:a16="http://schemas.microsoft.com/office/drawing/2014/main" id="{978957F0-733F-473B-9E98-40A89560247A}"/>
                  </a:ext>
                </a:extLst>
              </p:cNvPr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38">
                <a:extLst>
                  <a:ext uri="{FF2B5EF4-FFF2-40B4-BE49-F238E27FC236}">
                    <a16:creationId xmlns:a16="http://schemas.microsoft.com/office/drawing/2014/main" id="{7542CBDA-B8D2-46D0-80D2-3C05F9B74504}"/>
                  </a:ext>
                </a:extLst>
              </p:cNvPr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39">
                <a:extLst>
                  <a:ext uri="{FF2B5EF4-FFF2-40B4-BE49-F238E27FC236}">
                    <a16:creationId xmlns:a16="http://schemas.microsoft.com/office/drawing/2014/main" id="{F2EC17DD-8468-44C2-BAB6-B633AFC70FFC}"/>
                  </a:ext>
                </a:extLst>
              </p:cNvPr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40">
                <a:extLst>
                  <a:ext uri="{FF2B5EF4-FFF2-40B4-BE49-F238E27FC236}">
                    <a16:creationId xmlns:a16="http://schemas.microsoft.com/office/drawing/2014/main" id="{6BBC0C8E-39B0-4A21-813D-45FE55B627C0}"/>
                  </a:ext>
                </a:extLst>
              </p:cNvPr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41">
                <a:extLst>
                  <a:ext uri="{FF2B5EF4-FFF2-40B4-BE49-F238E27FC236}">
                    <a16:creationId xmlns:a16="http://schemas.microsoft.com/office/drawing/2014/main" id="{BFE0C5C4-C8B2-4914-B67A-3B9E881C22BB}"/>
                  </a:ext>
                </a:extLst>
              </p:cNvPr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42">
                <a:extLst>
                  <a:ext uri="{FF2B5EF4-FFF2-40B4-BE49-F238E27FC236}">
                    <a16:creationId xmlns:a16="http://schemas.microsoft.com/office/drawing/2014/main" id="{3E0AC91A-24E3-4085-826C-71CB36579216}"/>
                  </a:ext>
                </a:extLst>
              </p:cNvPr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Group 176">
              <a:extLst>
                <a:ext uri="{FF2B5EF4-FFF2-40B4-BE49-F238E27FC236}">
                  <a16:creationId xmlns:a16="http://schemas.microsoft.com/office/drawing/2014/main" id="{014C2DF7-9BB8-4544-B2AF-F715B320BDF3}"/>
                </a:ext>
              </a:extLst>
            </p:cNvPr>
            <p:cNvGrpSpPr/>
            <p:nvPr/>
          </p:nvGrpSpPr>
          <p:grpSpPr>
            <a:xfrm>
              <a:off x="1459377" y="4987292"/>
              <a:ext cx="272268" cy="311149"/>
              <a:chOff x="9162373" y="3045147"/>
              <a:chExt cx="406400" cy="464344"/>
            </a:xfrm>
            <a:grpFill/>
          </p:grpSpPr>
          <p:sp>
            <p:nvSpPr>
              <p:cNvPr id="99" name="AutoShape 48">
                <a:extLst>
                  <a:ext uri="{FF2B5EF4-FFF2-40B4-BE49-F238E27FC236}">
                    <a16:creationId xmlns:a16="http://schemas.microsoft.com/office/drawing/2014/main" id="{8A529D7D-D0CE-49E2-9DCD-ED21C3E76D32}"/>
                  </a:ext>
                </a:extLst>
              </p:cNvPr>
              <p:cNvSpPr/>
              <p:nvPr/>
            </p:nvSpPr>
            <p:spPr bwMode="auto">
              <a:xfrm>
                <a:off x="9162373" y="304514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AutoShape 49">
                <a:extLst>
                  <a:ext uri="{FF2B5EF4-FFF2-40B4-BE49-F238E27FC236}">
                    <a16:creationId xmlns:a16="http://schemas.microsoft.com/office/drawing/2014/main" id="{0CCA21D9-D1BB-4386-A147-ADC712703CFB}"/>
                  </a:ext>
                </a:extLst>
              </p:cNvPr>
              <p:cNvSpPr/>
              <p:nvPr/>
            </p:nvSpPr>
            <p:spPr bwMode="auto">
              <a:xfrm>
                <a:off x="9481460" y="340789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AutoShape 50">
                <a:extLst>
                  <a:ext uri="{FF2B5EF4-FFF2-40B4-BE49-F238E27FC236}">
                    <a16:creationId xmlns:a16="http://schemas.microsoft.com/office/drawing/2014/main" id="{126F71E0-5A96-418F-AE97-E955BD355973}"/>
                  </a:ext>
                </a:extLst>
              </p:cNvPr>
              <p:cNvSpPr/>
              <p:nvPr/>
            </p:nvSpPr>
            <p:spPr bwMode="auto">
              <a:xfrm>
                <a:off x="9481460" y="332057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AutoShape 51">
                <a:extLst>
                  <a:ext uri="{FF2B5EF4-FFF2-40B4-BE49-F238E27FC236}">
                    <a16:creationId xmlns:a16="http://schemas.microsoft.com/office/drawing/2014/main" id="{8679BDB2-CCC2-4E3A-AE18-658EF35B369C}"/>
                  </a:ext>
                </a:extLst>
              </p:cNvPr>
              <p:cNvSpPr/>
              <p:nvPr/>
            </p:nvSpPr>
            <p:spPr bwMode="auto">
              <a:xfrm>
                <a:off x="9481460" y="323326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Group 181">
              <a:extLst>
                <a:ext uri="{FF2B5EF4-FFF2-40B4-BE49-F238E27FC236}">
                  <a16:creationId xmlns:a16="http://schemas.microsoft.com/office/drawing/2014/main" id="{F813B1A7-3A99-40FE-AB22-B8D4B64E7187}"/>
                </a:ext>
              </a:extLst>
            </p:cNvPr>
            <p:cNvGrpSpPr/>
            <p:nvPr/>
          </p:nvGrpSpPr>
          <p:grpSpPr>
            <a:xfrm>
              <a:off x="1489500" y="3543775"/>
              <a:ext cx="220176" cy="321016"/>
              <a:chOff x="3582988" y="3510757"/>
              <a:chExt cx="319088" cy="465138"/>
            </a:xfrm>
            <a:grpFill/>
          </p:grpSpPr>
          <p:sp>
            <p:nvSpPr>
              <p:cNvPr id="97" name="AutoShape 113">
                <a:extLst>
                  <a:ext uri="{FF2B5EF4-FFF2-40B4-BE49-F238E27FC236}">
                    <a16:creationId xmlns:a16="http://schemas.microsoft.com/office/drawing/2014/main" id="{CAD84954-B443-49A0-B4FC-EE682FC4FFF5}"/>
                  </a:ext>
                </a:extLst>
              </p:cNvPr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AutoShape 114">
                <a:extLst>
                  <a:ext uri="{FF2B5EF4-FFF2-40B4-BE49-F238E27FC236}">
                    <a16:creationId xmlns:a16="http://schemas.microsoft.com/office/drawing/2014/main" id="{2C0B7B4B-2DD5-4020-9D69-1295C6CDE89D}"/>
                  </a:ext>
                </a:extLst>
              </p:cNvPr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Group 184">
              <a:extLst>
                <a:ext uri="{FF2B5EF4-FFF2-40B4-BE49-F238E27FC236}">
                  <a16:creationId xmlns:a16="http://schemas.microsoft.com/office/drawing/2014/main" id="{2D87F6F8-B415-4D7F-ABB6-5EF8C9E5E287}"/>
                </a:ext>
              </a:extLst>
            </p:cNvPr>
            <p:cNvGrpSpPr/>
            <p:nvPr/>
          </p:nvGrpSpPr>
          <p:grpSpPr>
            <a:xfrm>
              <a:off x="1471920" y="4496027"/>
              <a:ext cx="240440" cy="321016"/>
              <a:chOff x="2639219" y="3510757"/>
              <a:chExt cx="348456" cy="465138"/>
            </a:xfrm>
            <a:grpFill/>
          </p:grpSpPr>
          <p:sp>
            <p:nvSpPr>
              <p:cNvPr id="95" name="AutoShape 115">
                <a:extLst>
                  <a:ext uri="{FF2B5EF4-FFF2-40B4-BE49-F238E27FC236}">
                    <a16:creationId xmlns:a16="http://schemas.microsoft.com/office/drawing/2014/main" id="{460EC411-10E0-4CAA-A35C-A87616DAD2B7}"/>
                  </a:ext>
                </a:extLst>
              </p:cNvPr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AutoShape 116">
                <a:extLst>
                  <a:ext uri="{FF2B5EF4-FFF2-40B4-BE49-F238E27FC236}">
                    <a16:creationId xmlns:a16="http://schemas.microsoft.com/office/drawing/2014/main" id="{67714FA1-CF93-4DA1-934E-21AF40460B28}"/>
                  </a:ext>
                </a:extLst>
              </p:cNvPr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6" name="TextBox 187">
              <a:extLst>
                <a:ext uri="{FF2B5EF4-FFF2-40B4-BE49-F238E27FC236}">
                  <a16:creationId xmlns:a16="http://schemas.microsoft.com/office/drawing/2014/main" id="{5DB81563-2DB3-4F5D-A1E8-192BA3E26B4B}"/>
                </a:ext>
              </a:extLst>
            </p:cNvPr>
            <p:cNvSpPr txBox="1"/>
            <p:nvPr/>
          </p:nvSpPr>
          <p:spPr>
            <a:xfrm>
              <a:off x="1393898" y="2465710"/>
              <a:ext cx="2130472" cy="305454"/>
            </a:xfrm>
            <a:prstGeom prst="rect">
              <a:avLst/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the text</a:t>
              </a:r>
              <a:endParaRPr kumimoji="0" lang="id-ID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Rectangle 191">
              <a:extLst>
                <a:ext uri="{FF2B5EF4-FFF2-40B4-BE49-F238E27FC236}">
                  <a16:creationId xmlns:a16="http://schemas.microsoft.com/office/drawing/2014/main" id="{56C652A0-6106-462E-B952-8BD51B7DC098}"/>
                </a:ext>
              </a:extLst>
            </p:cNvPr>
            <p:cNvSpPr/>
            <p:nvPr/>
          </p:nvSpPr>
          <p:spPr>
            <a:xfrm>
              <a:off x="1914443" y="5437395"/>
              <a:ext cx="3909833" cy="31685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8" name="Rectangle 192">
              <a:extLst>
                <a:ext uri="{FF2B5EF4-FFF2-40B4-BE49-F238E27FC236}">
                  <a16:creationId xmlns:a16="http://schemas.microsoft.com/office/drawing/2014/main" id="{2A14D8E9-3607-4DC2-827A-EBDF84B9750E}"/>
                </a:ext>
              </a:extLst>
            </p:cNvPr>
            <p:cNvSpPr/>
            <p:nvPr/>
          </p:nvSpPr>
          <p:spPr>
            <a:xfrm>
              <a:off x="1914443" y="5437395"/>
              <a:ext cx="3630241" cy="316852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17" tIns="32508" rIns="65017" bIns="32508"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9" name="Content Placeholder 2">
              <a:extLst>
                <a:ext uri="{FF2B5EF4-FFF2-40B4-BE49-F238E27FC236}">
                  <a16:creationId xmlns:a16="http://schemas.microsoft.com/office/drawing/2014/main" id="{3315BBB0-A43C-4DAA-ADAC-9DB32E83765A}"/>
                </a:ext>
              </a:extLst>
            </p:cNvPr>
            <p:cNvSpPr txBox="1"/>
            <p:nvPr/>
          </p:nvSpPr>
          <p:spPr>
            <a:xfrm>
              <a:off x="2046663" y="5456115"/>
              <a:ext cx="692638" cy="276807"/>
            </a:xfrm>
            <a:prstGeom prst="rect">
              <a:avLst/>
            </a:prstGeom>
            <a:noFill/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rPr>
                <a:t>90%</a:t>
              </a:r>
            </a:p>
          </p:txBody>
        </p:sp>
        <p:grpSp>
          <p:nvGrpSpPr>
            <p:cNvPr id="90" name="Group 194">
              <a:extLst>
                <a:ext uri="{FF2B5EF4-FFF2-40B4-BE49-F238E27FC236}">
                  <a16:creationId xmlns:a16="http://schemas.microsoft.com/office/drawing/2014/main" id="{B4FCD030-1770-4929-B59C-CD83395CABA7}"/>
                </a:ext>
              </a:extLst>
            </p:cNvPr>
            <p:cNvGrpSpPr/>
            <p:nvPr/>
          </p:nvGrpSpPr>
          <p:grpSpPr>
            <a:xfrm>
              <a:off x="1464865" y="5451366"/>
              <a:ext cx="287043" cy="306482"/>
              <a:chOff x="9159875" y="1647825"/>
              <a:chExt cx="434975" cy="464344"/>
            </a:xfrm>
            <a:grpFill/>
          </p:grpSpPr>
          <p:sp>
            <p:nvSpPr>
              <p:cNvPr id="92" name="AutoShape 78">
                <a:extLst>
                  <a:ext uri="{FF2B5EF4-FFF2-40B4-BE49-F238E27FC236}">
                    <a16:creationId xmlns:a16="http://schemas.microsoft.com/office/drawing/2014/main" id="{5063AF8A-CA0A-48AF-B95D-AF68D8D01673}"/>
                  </a:ext>
                </a:extLst>
              </p:cNvPr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79">
                <a:extLst>
                  <a:ext uri="{FF2B5EF4-FFF2-40B4-BE49-F238E27FC236}">
                    <a16:creationId xmlns:a16="http://schemas.microsoft.com/office/drawing/2014/main" id="{474967E5-7DF7-4298-ACCD-C1AA53316DFA}"/>
                  </a:ext>
                </a:extLst>
              </p:cNvPr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AutoShape 80">
                <a:extLst>
                  <a:ext uri="{FF2B5EF4-FFF2-40B4-BE49-F238E27FC236}">
                    <a16:creationId xmlns:a16="http://schemas.microsoft.com/office/drawing/2014/main" id="{0149A651-EE62-49B8-BBEB-5AA7B0D463FB}"/>
                  </a:ext>
                </a:extLst>
              </p:cNvPr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rgbClr val="53A9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5" tIns="20085" rIns="20085" bIns="20085" anchor="ctr"/>
              <a:lstStyle/>
              <a:p>
                <a:pPr marL="0" marR="0" lvl="0" indent="0" algn="just" defTabSz="170781" eaLnBrk="1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1" name="TextBox 198">
              <a:extLst>
                <a:ext uri="{FF2B5EF4-FFF2-40B4-BE49-F238E27FC236}">
                  <a16:creationId xmlns:a16="http://schemas.microsoft.com/office/drawing/2014/main" id="{CD0C6DE8-D66E-4C43-BE2A-83903CA81B4D}"/>
                </a:ext>
              </a:extLst>
            </p:cNvPr>
            <p:cNvSpPr txBox="1"/>
            <p:nvPr/>
          </p:nvSpPr>
          <p:spPr>
            <a:xfrm>
              <a:off x="1424470" y="2768072"/>
              <a:ext cx="4536649" cy="253902"/>
            </a:xfrm>
            <a:prstGeom prst="rect">
              <a:avLst/>
            </a:prstGeom>
            <a:noFill/>
          </p:spPr>
          <p:txBody>
            <a:bodyPr wrap="square" lIns="68552" tIns="34275" rIns="68552" bIns="34275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Lato Regular"/>
                  <a:sym typeface="Arial" panose="020B0604020202020204" pitchFamily="34" charset="0"/>
                </a:rPr>
                <a:t>Click here to replace text add text Click here to replace text to add text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Lato Regular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utoUpdateAnimBg="0"/>
      <p:bldP spid="65" grpId="0" autoUpdateAnimBg="0"/>
      <p:bldP spid="66" grpId="0" autoUpdateAnimBg="0"/>
      <p:bldP spid="67" grpId="0" animBg="1"/>
      <p:bldP spid="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5572C4B-FBE4-4463-9970-37111CE3E9BD}"/>
              </a:ext>
            </a:extLst>
          </p:cNvPr>
          <p:cNvGrpSpPr/>
          <p:nvPr/>
        </p:nvGrpSpPr>
        <p:grpSpPr>
          <a:xfrm>
            <a:off x="6152535" y="1924596"/>
            <a:ext cx="4875671" cy="3424671"/>
            <a:chOff x="6523264" y="2002971"/>
            <a:chExt cx="4051300" cy="2845633"/>
          </a:xfrm>
          <a:solidFill>
            <a:srgbClr val="53A9B1"/>
          </a:solidFill>
        </p:grpSpPr>
        <p:sp>
          <p:nvSpPr>
            <p:cNvPr id="46" name="矩形 79">
              <a:extLst>
                <a:ext uri="{FF2B5EF4-FFF2-40B4-BE49-F238E27FC236}">
                  <a16:creationId xmlns:a16="http://schemas.microsoft.com/office/drawing/2014/main" id="{3E257D7B-D968-48D7-9551-A5CBCAFE4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264" y="2002971"/>
              <a:ext cx="2188361" cy="332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a title description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755938E3-5D50-4081-B597-929354147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8989" y="4492926"/>
              <a:ext cx="3965575" cy="355678"/>
              <a:chOff x="0" y="43646"/>
              <a:chExt cx="3965344" cy="355907"/>
            </a:xfrm>
            <a:grpFill/>
          </p:grpSpPr>
          <p:sp>
            <p:nvSpPr>
              <p:cNvPr id="71" name="Freeform 10">
                <a:extLst>
                  <a:ext uri="{FF2B5EF4-FFF2-40B4-BE49-F238E27FC236}">
                    <a16:creationId xmlns:a16="http://schemas.microsoft.com/office/drawing/2014/main" id="{823E041A-CBB6-42A9-8784-D7DE7A3A2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3646"/>
                <a:ext cx="378867" cy="355907"/>
              </a:xfrm>
              <a:custGeom>
                <a:avLst/>
                <a:gdLst>
                  <a:gd name="T0" fmla="*/ 350440135 w 128"/>
                  <a:gd name="T1" fmla="*/ 1055581605 h 120"/>
                  <a:gd name="T2" fmla="*/ 105132633 w 128"/>
                  <a:gd name="T3" fmla="*/ 950022555 h 120"/>
                  <a:gd name="T4" fmla="*/ 0 w 128"/>
                  <a:gd name="T5" fmla="*/ 703720082 h 120"/>
                  <a:gd name="T6" fmla="*/ 105132633 w 128"/>
                  <a:gd name="T7" fmla="*/ 457417608 h 120"/>
                  <a:gd name="T8" fmla="*/ 508137604 w 128"/>
                  <a:gd name="T9" fmla="*/ 17593669 h 120"/>
                  <a:gd name="T10" fmla="*/ 560705401 w 128"/>
                  <a:gd name="T11" fmla="*/ 70371712 h 120"/>
                  <a:gd name="T12" fmla="*/ 148936170 w 128"/>
                  <a:gd name="T13" fmla="*/ 501401782 h 120"/>
                  <a:gd name="T14" fmla="*/ 70087435 w 128"/>
                  <a:gd name="T15" fmla="*/ 703720082 h 120"/>
                  <a:gd name="T16" fmla="*/ 148936170 w 128"/>
                  <a:gd name="T17" fmla="*/ 906041348 h 120"/>
                  <a:gd name="T18" fmla="*/ 350440135 w 128"/>
                  <a:gd name="T19" fmla="*/ 985209894 h 120"/>
                  <a:gd name="T20" fmla="*/ 551944101 w 128"/>
                  <a:gd name="T21" fmla="*/ 906041348 h 120"/>
                  <a:gd name="T22" fmla="*/ 989991311 w 128"/>
                  <a:gd name="T23" fmla="*/ 431030070 h 120"/>
                  <a:gd name="T24" fmla="*/ 1051320406 w 128"/>
                  <a:gd name="T25" fmla="*/ 281489812 h 120"/>
                  <a:gd name="T26" fmla="*/ 989991311 w 128"/>
                  <a:gd name="T27" fmla="*/ 131946588 h 120"/>
                  <a:gd name="T28" fmla="*/ 841055141 w 128"/>
                  <a:gd name="T29" fmla="*/ 70371712 h 120"/>
                  <a:gd name="T30" fmla="*/ 692118971 w 128"/>
                  <a:gd name="T31" fmla="*/ 131946588 h 120"/>
                  <a:gd name="T32" fmla="*/ 254068802 w 128"/>
                  <a:gd name="T33" fmla="*/ 606960832 h 120"/>
                  <a:gd name="T34" fmla="*/ 254068802 w 128"/>
                  <a:gd name="T35" fmla="*/ 800482297 h 120"/>
                  <a:gd name="T36" fmla="*/ 350440135 w 128"/>
                  <a:gd name="T37" fmla="*/ 844466471 h 120"/>
                  <a:gd name="T38" fmla="*/ 350440135 w 128"/>
                  <a:gd name="T39" fmla="*/ 844466471 h 120"/>
                  <a:gd name="T40" fmla="*/ 446811469 w 128"/>
                  <a:gd name="T41" fmla="*/ 800482297 h 120"/>
                  <a:gd name="T42" fmla="*/ 876100339 w 128"/>
                  <a:gd name="T43" fmla="*/ 360658358 h 120"/>
                  <a:gd name="T44" fmla="*/ 919903875 w 128"/>
                  <a:gd name="T45" fmla="*/ 413436401 h 120"/>
                  <a:gd name="T46" fmla="*/ 499376305 w 128"/>
                  <a:gd name="T47" fmla="*/ 853263305 h 120"/>
                  <a:gd name="T48" fmla="*/ 350440135 w 128"/>
                  <a:gd name="T49" fmla="*/ 914838182 h 120"/>
                  <a:gd name="T50" fmla="*/ 350440135 w 128"/>
                  <a:gd name="T51" fmla="*/ 914838182 h 120"/>
                  <a:gd name="T52" fmla="*/ 201503966 w 128"/>
                  <a:gd name="T53" fmla="*/ 853263305 h 120"/>
                  <a:gd name="T54" fmla="*/ 201503966 w 128"/>
                  <a:gd name="T55" fmla="*/ 554179824 h 120"/>
                  <a:gd name="T56" fmla="*/ 639554135 w 128"/>
                  <a:gd name="T57" fmla="*/ 79168546 h 120"/>
                  <a:gd name="T58" fmla="*/ 841055141 w 128"/>
                  <a:gd name="T59" fmla="*/ 0 h 120"/>
                  <a:gd name="T60" fmla="*/ 1042559107 w 128"/>
                  <a:gd name="T61" fmla="*/ 79168546 h 120"/>
                  <a:gd name="T62" fmla="*/ 1121407841 w 128"/>
                  <a:gd name="T63" fmla="*/ 281489812 h 120"/>
                  <a:gd name="T64" fmla="*/ 1042559107 w 128"/>
                  <a:gd name="T65" fmla="*/ 483808112 h 120"/>
                  <a:gd name="T66" fmla="*/ 595747638 w 128"/>
                  <a:gd name="T67" fmla="*/ 950022555 h 120"/>
                  <a:gd name="T68" fmla="*/ 350440135 w 128"/>
                  <a:gd name="T69" fmla="*/ 1055581605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8"/>
                  <a:gd name="T106" fmla="*/ 0 h 120"/>
                  <a:gd name="T107" fmla="*/ 128 w 128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8" h="120">
                    <a:moveTo>
                      <a:pt x="40" y="120"/>
                    </a:moveTo>
                    <a:cubicBezTo>
                      <a:pt x="29" y="120"/>
                      <a:pt x="19" y="116"/>
                      <a:pt x="12" y="108"/>
                    </a:cubicBezTo>
                    <a:cubicBezTo>
                      <a:pt x="4" y="101"/>
                      <a:pt x="0" y="91"/>
                      <a:pt x="0" y="80"/>
                    </a:cubicBezTo>
                    <a:cubicBezTo>
                      <a:pt x="0" y="69"/>
                      <a:pt x="4" y="59"/>
                      <a:pt x="12" y="5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1" y="63"/>
                      <a:pt x="8" y="71"/>
                      <a:pt x="8" y="80"/>
                    </a:cubicBezTo>
                    <a:cubicBezTo>
                      <a:pt x="8" y="89"/>
                      <a:pt x="11" y="97"/>
                      <a:pt x="17" y="103"/>
                    </a:cubicBezTo>
                    <a:cubicBezTo>
                      <a:pt x="23" y="109"/>
                      <a:pt x="31" y="112"/>
                      <a:pt x="40" y="112"/>
                    </a:cubicBezTo>
                    <a:cubicBezTo>
                      <a:pt x="49" y="112"/>
                      <a:pt x="57" y="109"/>
                      <a:pt x="63" y="103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8" y="44"/>
                      <a:pt x="120" y="38"/>
                      <a:pt x="120" y="32"/>
                    </a:cubicBezTo>
                    <a:cubicBezTo>
                      <a:pt x="120" y="26"/>
                      <a:pt x="118" y="20"/>
                      <a:pt x="113" y="15"/>
                    </a:cubicBezTo>
                    <a:cubicBezTo>
                      <a:pt x="108" y="10"/>
                      <a:pt x="102" y="8"/>
                      <a:pt x="96" y="8"/>
                    </a:cubicBezTo>
                    <a:cubicBezTo>
                      <a:pt x="90" y="8"/>
                      <a:pt x="84" y="10"/>
                      <a:pt x="79" y="15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2" y="75"/>
                      <a:pt x="22" y="85"/>
                      <a:pt x="29" y="91"/>
                    </a:cubicBezTo>
                    <a:cubicBezTo>
                      <a:pt x="32" y="94"/>
                      <a:pt x="36" y="96"/>
                      <a:pt x="40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4" y="96"/>
                      <a:pt x="48" y="94"/>
                      <a:pt x="51" y="9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2" y="102"/>
                      <a:pt x="46" y="104"/>
                      <a:pt x="4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4" y="104"/>
                      <a:pt x="28" y="102"/>
                      <a:pt x="23" y="97"/>
                    </a:cubicBezTo>
                    <a:cubicBezTo>
                      <a:pt x="14" y="88"/>
                      <a:pt x="14" y="72"/>
                      <a:pt x="23" y="63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9" y="3"/>
                      <a:pt x="87" y="0"/>
                      <a:pt x="96" y="0"/>
                    </a:cubicBezTo>
                    <a:cubicBezTo>
                      <a:pt x="105" y="0"/>
                      <a:pt x="113" y="3"/>
                      <a:pt x="119" y="9"/>
                    </a:cubicBezTo>
                    <a:cubicBezTo>
                      <a:pt x="125" y="15"/>
                      <a:pt x="128" y="23"/>
                      <a:pt x="128" y="32"/>
                    </a:cubicBezTo>
                    <a:cubicBezTo>
                      <a:pt x="128" y="41"/>
                      <a:pt x="125" y="49"/>
                      <a:pt x="119" y="55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1" y="116"/>
                      <a:pt x="51" y="120"/>
                      <a:pt x="40" y="1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矩形 97">
                <a:extLst>
                  <a:ext uri="{FF2B5EF4-FFF2-40B4-BE49-F238E27FC236}">
                    <a16:creationId xmlns:a16="http://schemas.microsoft.com/office/drawing/2014/main" id="{BA1B90E4-25D9-4558-A723-3F715AC43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233" y="52785"/>
                <a:ext cx="3503111" cy="2302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4572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Lato Regular"/>
                    <a:sym typeface="Arial" panose="020B0604020202020204" pitchFamily="34" charset="0"/>
                  </a:rPr>
                  <a:t>Click here to replace the text to add text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Lato Regular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组合 99">
              <a:extLst>
                <a:ext uri="{FF2B5EF4-FFF2-40B4-BE49-F238E27FC236}">
                  <a16:creationId xmlns:a16="http://schemas.microsoft.com/office/drawing/2014/main" id="{5B9C1F13-756F-4056-A5F0-9AFB66711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1689" y="3824196"/>
              <a:ext cx="3952875" cy="337613"/>
              <a:chOff x="0" y="52595"/>
              <a:chExt cx="3952717" cy="336625"/>
            </a:xfrm>
            <a:grpFill/>
          </p:grpSpPr>
          <p:grpSp>
            <p:nvGrpSpPr>
              <p:cNvPr id="64" name="组合 108">
                <a:extLst>
                  <a:ext uri="{FF2B5EF4-FFF2-40B4-BE49-F238E27FC236}">
                    <a16:creationId xmlns:a16="http://schemas.microsoft.com/office/drawing/2014/main" id="{BB33B15D-766F-4C68-87D1-A0214B9CB8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3978"/>
                <a:ext cx="378868" cy="335242"/>
                <a:chOff x="0" y="0"/>
                <a:chExt cx="261938" cy="231776"/>
              </a:xfrm>
              <a:grpFill/>
            </p:grpSpPr>
            <p:sp>
              <p:nvSpPr>
                <p:cNvPr id="66" name="Freeform 11">
                  <a:extLst>
                    <a:ext uri="{FF2B5EF4-FFF2-40B4-BE49-F238E27FC236}">
                      <a16:creationId xmlns:a16="http://schemas.microsoft.com/office/drawing/2014/main" id="{65C1C82B-5419-45CB-8B02-9437EAA3A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675" y="52388"/>
                  <a:ext cx="57150" cy="98425"/>
                </a:xfrm>
                <a:custGeom>
                  <a:avLst/>
                  <a:gdLst>
                    <a:gd name="T0" fmla="*/ 90725625 w 36"/>
                    <a:gd name="T1" fmla="*/ 156249688 h 62"/>
                    <a:gd name="T2" fmla="*/ 25201563 w 36"/>
                    <a:gd name="T3" fmla="*/ 156249688 h 62"/>
                    <a:gd name="T4" fmla="*/ 25201563 w 36"/>
                    <a:gd name="T5" fmla="*/ 131048125 h 62"/>
                    <a:gd name="T6" fmla="*/ 63003113 w 36"/>
                    <a:gd name="T7" fmla="*/ 131048125 h 62"/>
                    <a:gd name="T8" fmla="*/ 63003113 w 36"/>
                    <a:gd name="T9" fmla="*/ 25201563 h 62"/>
                    <a:gd name="T10" fmla="*/ 0 w 36"/>
                    <a:gd name="T11" fmla="*/ 25201563 h 62"/>
                    <a:gd name="T12" fmla="*/ 0 w 36"/>
                    <a:gd name="T13" fmla="*/ 0 h 62"/>
                    <a:gd name="T14" fmla="*/ 90725625 w 36"/>
                    <a:gd name="T15" fmla="*/ 0 h 62"/>
                    <a:gd name="T16" fmla="*/ 90725625 w 36"/>
                    <a:gd name="T17" fmla="*/ 156249688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62"/>
                    <a:gd name="T29" fmla="*/ 36 w 36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62">
                      <a:moveTo>
                        <a:pt x="36" y="62"/>
                      </a:moveTo>
                      <a:lnTo>
                        <a:pt x="10" y="62"/>
                      </a:lnTo>
                      <a:lnTo>
                        <a:pt x="10" y="52"/>
                      </a:lnTo>
                      <a:lnTo>
                        <a:pt x="25" y="52"/>
                      </a:lnTo>
                      <a:lnTo>
                        <a:pt x="2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Freeform 12">
                  <a:extLst>
                    <a:ext uri="{FF2B5EF4-FFF2-40B4-BE49-F238E27FC236}">
                      <a16:creationId xmlns:a16="http://schemas.microsoft.com/office/drawing/2014/main" id="{BBAEAAF8-F27B-4AD2-A7D9-40776169A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3" y="0"/>
                  <a:ext cx="149225" cy="203200"/>
                </a:xfrm>
                <a:custGeom>
                  <a:avLst/>
                  <a:gdLst>
                    <a:gd name="T0" fmla="*/ 236894688 w 94"/>
                    <a:gd name="T1" fmla="*/ 322580000 h 128"/>
                    <a:gd name="T2" fmla="*/ 0 w 94"/>
                    <a:gd name="T3" fmla="*/ 239414050 h 128"/>
                    <a:gd name="T4" fmla="*/ 7559675 w 94"/>
                    <a:gd name="T5" fmla="*/ 214212488 h 128"/>
                    <a:gd name="T6" fmla="*/ 211693125 w 94"/>
                    <a:gd name="T7" fmla="*/ 284776863 h 128"/>
                    <a:gd name="T8" fmla="*/ 211693125 w 94"/>
                    <a:gd name="T9" fmla="*/ 37801550 h 128"/>
                    <a:gd name="T10" fmla="*/ 7559675 w 94"/>
                    <a:gd name="T11" fmla="*/ 108365925 h 128"/>
                    <a:gd name="T12" fmla="*/ 0 w 94"/>
                    <a:gd name="T13" fmla="*/ 83164363 h 128"/>
                    <a:gd name="T14" fmla="*/ 236894688 w 94"/>
                    <a:gd name="T15" fmla="*/ 0 h 128"/>
                    <a:gd name="T16" fmla="*/ 236894688 w 94"/>
                    <a:gd name="T17" fmla="*/ 322580000 h 1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128"/>
                    <a:gd name="T29" fmla="*/ 94 w 94"/>
                    <a:gd name="T30" fmla="*/ 128 h 1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128">
                      <a:moveTo>
                        <a:pt x="94" y="128"/>
                      </a:moveTo>
                      <a:lnTo>
                        <a:pt x="0" y="95"/>
                      </a:lnTo>
                      <a:lnTo>
                        <a:pt x="3" y="85"/>
                      </a:lnTo>
                      <a:lnTo>
                        <a:pt x="84" y="113"/>
                      </a:lnTo>
                      <a:lnTo>
                        <a:pt x="84" y="15"/>
                      </a:lnTo>
                      <a:lnTo>
                        <a:pt x="3" y="43"/>
                      </a:lnTo>
                      <a:lnTo>
                        <a:pt x="0" y="33"/>
                      </a:lnTo>
                      <a:lnTo>
                        <a:pt x="94" y="0"/>
                      </a:lnTo>
                      <a:lnTo>
                        <a:pt x="94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72C0DA3E-62EE-453C-8084-4A59233E8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050" y="50800"/>
                  <a:ext cx="77787" cy="42863"/>
                </a:xfrm>
                <a:custGeom>
                  <a:avLst/>
                  <a:gdLst>
                    <a:gd name="T0" fmla="*/ 5040280 w 49"/>
                    <a:gd name="T1" fmla="*/ 68045806 h 27"/>
                    <a:gd name="T2" fmla="*/ 0 w 49"/>
                    <a:gd name="T3" fmla="*/ 42843950 h 27"/>
                    <a:gd name="T4" fmla="*/ 115926442 w 49"/>
                    <a:gd name="T5" fmla="*/ 0 h 27"/>
                    <a:gd name="T6" fmla="*/ 123486069 w 49"/>
                    <a:gd name="T7" fmla="*/ 22682465 h 27"/>
                    <a:gd name="T8" fmla="*/ 5040280 w 49"/>
                    <a:gd name="T9" fmla="*/ 68045806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7"/>
                    <a:gd name="T17" fmla="*/ 49 w 4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7">
                      <a:moveTo>
                        <a:pt x="2" y="27"/>
                      </a:moveTo>
                      <a:lnTo>
                        <a:pt x="0" y="17"/>
                      </a:lnTo>
                      <a:lnTo>
                        <a:pt x="46" y="0"/>
                      </a:lnTo>
                      <a:lnTo>
                        <a:pt x="49" y="9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4295EFA2-1A7D-43B1-9D9D-67624EB1BADE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0" y="52388"/>
                  <a:ext cx="49212" cy="98425"/>
                </a:xfrm>
                <a:custGeom>
                  <a:avLst/>
                  <a:gdLst>
                    <a:gd name="T0" fmla="*/ 78123256 w 31"/>
                    <a:gd name="T1" fmla="*/ 156249688 h 62"/>
                    <a:gd name="T2" fmla="*/ 0 w 31"/>
                    <a:gd name="T3" fmla="*/ 156249688 h 62"/>
                    <a:gd name="T4" fmla="*/ 0 w 31"/>
                    <a:gd name="T5" fmla="*/ 0 h 62"/>
                    <a:gd name="T6" fmla="*/ 78123256 w 31"/>
                    <a:gd name="T7" fmla="*/ 0 h 62"/>
                    <a:gd name="T8" fmla="*/ 78123256 w 31"/>
                    <a:gd name="T9" fmla="*/ 156249688 h 62"/>
                    <a:gd name="T10" fmla="*/ 27720643 w 31"/>
                    <a:gd name="T11" fmla="*/ 131048125 h 62"/>
                    <a:gd name="T12" fmla="*/ 52921950 w 31"/>
                    <a:gd name="T13" fmla="*/ 131048125 h 62"/>
                    <a:gd name="T14" fmla="*/ 52921950 w 31"/>
                    <a:gd name="T15" fmla="*/ 25201563 h 62"/>
                    <a:gd name="T16" fmla="*/ 27720643 w 31"/>
                    <a:gd name="T17" fmla="*/ 25201563 h 62"/>
                    <a:gd name="T18" fmla="*/ 27720643 w 31"/>
                    <a:gd name="T19" fmla="*/ 131048125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"/>
                    <a:gd name="T31" fmla="*/ 0 h 62"/>
                    <a:gd name="T32" fmla="*/ 31 w 31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" h="62">
                      <a:moveTo>
                        <a:pt x="31" y="62"/>
                      </a:move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62"/>
                      </a:lnTo>
                      <a:close/>
                      <a:moveTo>
                        <a:pt x="11" y="52"/>
                      </a:moveTo>
                      <a:lnTo>
                        <a:pt x="21" y="52"/>
                      </a:lnTo>
                      <a:lnTo>
                        <a:pt x="21" y="10"/>
                      </a:lnTo>
                      <a:lnTo>
                        <a:pt x="11" y="10"/>
                      </a:lnTo>
                      <a:lnTo>
                        <a:pt x="11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BBDF4772-7C89-4136-A4A0-CBD630E71A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38" y="166688"/>
                  <a:ext cx="80962" cy="65088"/>
                </a:xfrm>
                <a:custGeom>
                  <a:avLst/>
                  <a:gdLst>
                    <a:gd name="T0" fmla="*/ 65548859 w 40"/>
                    <a:gd name="T1" fmla="*/ 132388992 h 32"/>
                    <a:gd name="T2" fmla="*/ 0 w 40"/>
                    <a:gd name="T3" fmla="*/ 66194496 h 32"/>
                    <a:gd name="T4" fmla="*/ 0 w 40"/>
                    <a:gd name="T5" fmla="*/ 0 h 32"/>
                    <a:gd name="T6" fmla="*/ 32773418 w 40"/>
                    <a:gd name="T7" fmla="*/ 0 h 32"/>
                    <a:gd name="T8" fmla="*/ 32773418 w 40"/>
                    <a:gd name="T9" fmla="*/ 66194496 h 32"/>
                    <a:gd name="T10" fmla="*/ 65548859 w 40"/>
                    <a:gd name="T11" fmla="*/ 99291744 h 32"/>
                    <a:gd name="T12" fmla="*/ 98322277 w 40"/>
                    <a:gd name="T13" fmla="*/ 66194496 h 32"/>
                    <a:gd name="T14" fmla="*/ 98322277 w 40"/>
                    <a:gd name="T15" fmla="*/ 0 h 32"/>
                    <a:gd name="T16" fmla="*/ 163871136 w 40"/>
                    <a:gd name="T17" fmla="*/ 0 h 32"/>
                    <a:gd name="T18" fmla="*/ 163871136 w 40"/>
                    <a:gd name="T19" fmla="*/ 33097248 h 32"/>
                    <a:gd name="T20" fmla="*/ 131097719 w 40"/>
                    <a:gd name="T21" fmla="*/ 33097248 h 32"/>
                    <a:gd name="T22" fmla="*/ 131097719 w 40"/>
                    <a:gd name="T23" fmla="*/ 66194496 h 32"/>
                    <a:gd name="T24" fmla="*/ 65548859 w 40"/>
                    <a:gd name="T25" fmla="*/ 132388992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32"/>
                    <a:gd name="T41" fmla="*/ 40 w 40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5" name="矩形 109">
                <a:extLst>
                  <a:ext uri="{FF2B5EF4-FFF2-40B4-BE49-F238E27FC236}">
                    <a16:creationId xmlns:a16="http://schemas.microsoft.com/office/drawing/2014/main" id="{44594498-7EA4-49F4-9624-D08EBF021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06" y="52595"/>
                <a:ext cx="3503111" cy="2294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4572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Lato Regular"/>
                    <a:sym typeface="Arial" panose="020B0604020202020204" pitchFamily="34" charset="0"/>
                  </a:rPr>
                  <a:t>Click here to replace the text to add text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Lato Regular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组合 116">
              <a:extLst>
                <a:ext uri="{FF2B5EF4-FFF2-40B4-BE49-F238E27FC236}">
                  <a16:creationId xmlns:a16="http://schemas.microsoft.com/office/drawing/2014/main" id="{A47DC74C-B0D0-4853-8E93-9E54C6E2D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0102" y="3128462"/>
              <a:ext cx="3954462" cy="376330"/>
              <a:chOff x="0" y="33313"/>
              <a:chExt cx="3953864" cy="376572"/>
            </a:xfrm>
            <a:grpFill/>
          </p:grpSpPr>
          <p:grpSp>
            <p:nvGrpSpPr>
              <p:cNvPr id="57" name="组合 125">
                <a:extLst>
                  <a:ext uri="{FF2B5EF4-FFF2-40B4-BE49-F238E27FC236}">
                    <a16:creationId xmlns:a16="http://schemas.microsoft.com/office/drawing/2014/main" id="{465B0E1B-6E34-452B-9972-E42D058F4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313"/>
                <a:ext cx="355907" cy="376572"/>
                <a:chOff x="0" y="0"/>
                <a:chExt cx="246063" cy="260350"/>
              </a:xfrm>
              <a:grpFill/>
            </p:grpSpPr>
            <p:sp>
              <p:nvSpPr>
                <p:cNvPr id="59" name="Rectangle 5">
                  <a:extLst>
                    <a:ext uri="{FF2B5EF4-FFF2-40B4-BE49-F238E27FC236}">
                      <a16:creationId xmlns:a16="http://schemas.microsoft.com/office/drawing/2014/main" id="{FBBC8CCD-65AC-40B7-A615-6BD88FAFA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888" y="39687"/>
                  <a:ext cx="15875" cy="1635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6">
                  <a:extLst>
                    <a:ext uri="{FF2B5EF4-FFF2-40B4-BE49-F238E27FC236}">
                      <a16:creationId xmlns:a16="http://schemas.microsoft.com/office/drawing/2014/main" id="{3BDDDD65-EB57-4D03-A44E-613288EE1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0662"/>
                  <a:ext cx="131762" cy="39688"/>
                </a:xfrm>
                <a:custGeom>
                  <a:avLst/>
                  <a:gdLst>
                    <a:gd name="T0" fmla="*/ 271269135 w 64"/>
                    <a:gd name="T1" fmla="*/ 78756867 h 20"/>
                    <a:gd name="T2" fmla="*/ 237361008 w 64"/>
                    <a:gd name="T3" fmla="*/ 78756867 h 20"/>
                    <a:gd name="T4" fmla="*/ 186496758 w 64"/>
                    <a:gd name="T5" fmla="*/ 31502350 h 20"/>
                    <a:gd name="T6" fmla="*/ 0 w 64"/>
                    <a:gd name="T7" fmla="*/ 31502350 h 20"/>
                    <a:gd name="T8" fmla="*/ 0 w 64"/>
                    <a:gd name="T9" fmla="*/ 0 h 20"/>
                    <a:gd name="T10" fmla="*/ 186496758 w 64"/>
                    <a:gd name="T11" fmla="*/ 0 h 20"/>
                    <a:gd name="T12" fmla="*/ 271269135 w 64"/>
                    <a:gd name="T13" fmla="*/ 78756867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20"/>
                    <a:gd name="T23" fmla="*/ 64 w 6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20">
                      <a:moveTo>
                        <a:pt x="64" y="20"/>
                      </a:move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13"/>
                        <a:pt x="51" y="8"/>
                        <a:pt x="44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5" y="0"/>
                        <a:pt x="64" y="9"/>
                        <a:pt x="64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7">
                  <a:extLst>
                    <a:ext uri="{FF2B5EF4-FFF2-40B4-BE49-F238E27FC236}">
                      <a16:creationId xmlns:a16="http://schemas.microsoft.com/office/drawing/2014/main" id="{FFC6A16C-823E-4AA0-A4B9-BD8E2F32F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888" y="220662"/>
                  <a:ext cx="130175" cy="39688"/>
                </a:xfrm>
                <a:custGeom>
                  <a:avLst/>
                  <a:gdLst>
                    <a:gd name="T0" fmla="*/ 33096994 w 64"/>
                    <a:gd name="T1" fmla="*/ 78756867 h 20"/>
                    <a:gd name="T2" fmla="*/ 0 w 64"/>
                    <a:gd name="T3" fmla="*/ 78756867 h 20"/>
                    <a:gd name="T4" fmla="*/ 82742484 w 64"/>
                    <a:gd name="T5" fmla="*/ 0 h 20"/>
                    <a:gd name="T6" fmla="*/ 264773916 w 64"/>
                    <a:gd name="T7" fmla="*/ 0 h 20"/>
                    <a:gd name="T8" fmla="*/ 264773916 w 64"/>
                    <a:gd name="T9" fmla="*/ 31502350 h 20"/>
                    <a:gd name="T10" fmla="*/ 82742484 w 64"/>
                    <a:gd name="T11" fmla="*/ 31502350 h 20"/>
                    <a:gd name="T12" fmla="*/ 33096994 w 64"/>
                    <a:gd name="T13" fmla="*/ 78756867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20"/>
                    <a:gd name="T23" fmla="*/ 64 w 6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20">
                      <a:moveTo>
                        <a:pt x="8" y="2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3" y="8"/>
                        <a:pt x="8" y="13"/>
                        <a:pt x="8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">
                  <a:extLst>
                    <a:ext uri="{FF2B5EF4-FFF2-40B4-BE49-F238E27FC236}">
                      <a16:creationId xmlns:a16="http://schemas.microsoft.com/office/drawing/2014/main" id="{369E7981-B9D6-4670-9164-0C0B3637B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1762" cy="203200"/>
                </a:xfrm>
                <a:custGeom>
                  <a:avLst/>
                  <a:gdLst>
                    <a:gd name="T0" fmla="*/ 203450822 w 64"/>
                    <a:gd name="T1" fmla="*/ 412902400 h 100"/>
                    <a:gd name="T2" fmla="*/ 0 w 64"/>
                    <a:gd name="T3" fmla="*/ 412902400 h 100"/>
                    <a:gd name="T4" fmla="*/ 0 w 64"/>
                    <a:gd name="T5" fmla="*/ 0 h 100"/>
                    <a:gd name="T6" fmla="*/ 186496758 w 64"/>
                    <a:gd name="T7" fmla="*/ 0 h 100"/>
                    <a:gd name="T8" fmla="*/ 271269135 w 64"/>
                    <a:gd name="T9" fmla="*/ 82580480 h 100"/>
                    <a:gd name="T10" fmla="*/ 237361008 w 64"/>
                    <a:gd name="T11" fmla="*/ 82580480 h 100"/>
                    <a:gd name="T12" fmla="*/ 186496758 w 64"/>
                    <a:gd name="T13" fmla="*/ 33032192 h 100"/>
                    <a:gd name="T14" fmla="*/ 33908127 w 64"/>
                    <a:gd name="T15" fmla="*/ 33032192 h 100"/>
                    <a:gd name="T16" fmla="*/ 33908127 w 64"/>
                    <a:gd name="T17" fmla="*/ 379870208 h 100"/>
                    <a:gd name="T18" fmla="*/ 203450822 w 64"/>
                    <a:gd name="T19" fmla="*/ 379870208 h 100"/>
                    <a:gd name="T20" fmla="*/ 203450822 w 64"/>
                    <a:gd name="T21" fmla="*/ 41290240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"/>
                    <a:gd name="T34" fmla="*/ 0 h 100"/>
                    <a:gd name="T35" fmla="*/ 64 w 64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" h="100">
                      <a:moveTo>
                        <a:pt x="48" y="100"/>
                      </a:move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5" y="0"/>
                        <a:pt x="64" y="9"/>
                        <a:pt x="64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13"/>
                        <a:pt x="51" y="8"/>
                        <a:pt x="4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92"/>
                        <a:pt x="8" y="92"/>
                        <a:pt x="8" y="92"/>
                      </a:cubicBezTo>
                      <a:cubicBezTo>
                        <a:pt x="48" y="92"/>
                        <a:pt x="48" y="92"/>
                        <a:pt x="48" y="92"/>
                      </a:cubicBezTo>
                      <a:lnTo>
                        <a:pt x="48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9">
                  <a:extLst>
                    <a:ext uri="{FF2B5EF4-FFF2-40B4-BE49-F238E27FC236}">
                      <a16:creationId xmlns:a16="http://schemas.microsoft.com/office/drawing/2014/main" id="{6095BC65-A2BC-4194-B0C3-2B709DF93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888" y="0"/>
                  <a:ext cx="130175" cy="203200"/>
                </a:xfrm>
                <a:custGeom>
                  <a:avLst/>
                  <a:gdLst>
                    <a:gd name="T0" fmla="*/ 264773916 w 64"/>
                    <a:gd name="T1" fmla="*/ 412902400 h 100"/>
                    <a:gd name="T2" fmla="*/ 66193988 w 64"/>
                    <a:gd name="T3" fmla="*/ 412902400 h 100"/>
                    <a:gd name="T4" fmla="*/ 66193988 w 64"/>
                    <a:gd name="T5" fmla="*/ 379870208 h 100"/>
                    <a:gd name="T6" fmla="*/ 231676922 w 64"/>
                    <a:gd name="T7" fmla="*/ 379870208 h 100"/>
                    <a:gd name="T8" fmla="*/ 231676922 w 64"/>
                    <a:gd name="T9" fmla="*/ 33032192 h 100"/>
                    <a:gd name="T10" fmla="*/ 82742484 w 64"/>
                    <a:gd name="T11" fmla="*/ 33032192 h 100"/>
                    <a:gd name="T12" fmla="*/ 33096994 w 64"/>
                    <a:gd name="T13" fmla="*/ 82580480 h 100"/>
                    <a:gd name="T14" fmla="*/ 0 w 64"/>
                    <a:gd name="T15" fmla="*/ 82580480 h 100"/>
                    <a:gd name="T16" fmla="*/ 82742484 w 64"/>
                    <a:gd name="T17" fmla="*/ 0 h 100"/>
                    <a:gd name="T18" fmla="*/ 264773916 w 64"/>
                    <a:gd name="T19" fmla="*/ 0 h 100"/>
                    <a:gd name="T20" fmla="*/ 264773916 w 64"/>
                    <a:gd name="T21" fmla="*/ 41290240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"/>
                    <a:gd name="T34" fmla="*/ 0 h 100"/>
                    <a:gd name="T35" fmla="*/ 64 w 64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" h="100">
                      <a:moveTo>
                        <a:pt x="64" y="100"/>
                      </a:moveTo>
                      <a:cubicBezTo>
                        <a:pt x="16" y="100"/>
                        <a:pt x="16" y="100"/>
                        <a:pt x="16" y="100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56" y="92"/>
                        <a:pt x="56" y="92"/>
                        <a:pt x="56" y="92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3" y="8"/>
                        <a:pt x="8" y="13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lnTo>
                        <a:pt x="64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矩形 126">
                <a:extLst>
                  <a:ext uri="{FF2B5EF4-FFF2-40B4-BE49-F238E27FC236}">
                    <a16:creationId xmlns:a16="http://schemas.microsoft.com/office/drawing/2014/main" id="{F33E50F7-674C-4D56-8D8B-9333CC60E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53" y="52785"/>
                <a:ext cx="3503111" cy="2302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4572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Lato Regular"/>
                    <a:sym typeface="Arial" panose="020B0604020202020204" pitchFamily="34" charset="0"/>
                  </a:rPr>
                  <a:t>Click here to replace the text to add text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Lato Regular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组合 133">
              <a:extLst>
                <a:ext uri="{FF2B5EF4-FFF2-40B4-BE49-F238E27FC236}">
                  <a16:creationId xmlns:a16="http://schemas.microsoft.com/office/drawing/2014/main" id="{50887BA3-E26B-431D-93F1-A4CA79054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3752" y="2452895"/>
              <a:ext cx="3960812" cy="371741"/>
              <a:chOff x="0" y="35609"/>
              <a:chExt cx="3960750" cy="371980"/>
            </a:xfrm>
            <a:grpFill/>
          </p:grpSpPr>
          <p:grpSp>
            <p:nvGrpSpPr>
              <p:cNvPr id="51" name="组合 142">
                <a:extLst>
                  <a:ext uri="{FF2B5EF4-FFF2-40B4-BE49-F238E27FC236}">
                    <a16:creationId xmlns:a16="http://schemas.microsoft.com/office/drawing/2014/main" id="{E50B11A1-A840-4DB9-A313-0AF32D9127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5609"/>
                <a:ext cx="371979" cy="371980"/>
                <a:chOff x="0" y="0"/>
                <a:chExt cx="257175" cy="257176"/>
              </a:xfrm>
              <a:grpFill/>
            </p:grpSpPr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7B489A1A-8143-4D8D-B852-5930D914B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62" y="150813"/>
                  <a:ext cx="195262" cy="106363"/>
                </a:xfrm>
                <a:custGeom>
                  <a:avLst/>
                  <a:gdLst>
                    <a:gd name="T0" fmla="*/ 309977631 w 123"/>
                    <a:gd name="T1" fmla="*/ 168852056 h 67"/>
                    <a:gd name="T2" fmla="*/ 0 w 123"/>
                    <a:gd name="T3" fmla="*/ 168852056 h 67"/>
                    <a:gd name="T4" fmla="*/ 0 w 123"/>
                    <a:gd name="T5" fmla="*/ 0 h 67"/>
                    <a:gd name="T6" fmla="*/ 25201498 w 123"/>
                    <a:gd name="T7" fmla="*/ 0 h 67"/>
                    <a:gd name="T8" fmla="*/ 25201498 w 123"/>
                    <a:gd name="T9" fmla="*/ 143650375 h 67"/>
                    <a:gd name="T10" fmla="*/ 284776133 w 123"/>
                    <a:gd name="T11" fmla="*/ 143650375 h 67"/>
                    <a:gd name="T12" fmla="*/ 284776133 w 123"/>
                    <a:gd name="T13" fmla="*/ 0 h 67"/>
                    <a:gd name="T14" fmla="*/ 309977631 w 123"/>
                    <a:gd name="T15" fmla="*/ 0 h 67"/>
                    <a:gd name="T16" fmla="*/ 309977631 w 123"/>
                    <a:gd name="T17" fmla="*/ 168852056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3"/>
                    <a:gd name="T28" fmla="*/ 0 h 67"/>
                    <a:gd name="T29" fmla="*/ 123 w 123"/>
                    <a:gd name="T30" fmla="*/ 67 h 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3" h="67">
                      <a:moveTo>
                        <a:pt x="123" y="67"/>
                      </a:move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57"/>
                      </a:lnTo>
                      <a:lnTo>
                        <a:pt x="113" y="57"/>
                      </a:lnTo>
                      <a:lnTo>
                        <a:pt x="113" y="0"/>
                      </a:lnTo>
                      <a:lnTo>
                        <a:pt x="123" y="0"/>
                      </a:lnTo>
                      <a:lnTo>
                        <a:pt x="123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2B86C1D8-ABA5-4C70-A17E-9C645DBF3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57175" cy="149225"/>
                </a:xfrm>
                <a:custGeom>
                  <a:avLst/>
                  <a:gdLst>
                    <a:gd name="T0" fmla="*/ 388104063 w 162"/>
                    <a:gd name="T1" fmla="*/ 236894688 h 94"/>
                    <a:gd name="T2" fmla="*/ 204133450 w 162"/>
                    <a:gd name="T3" fmla="*/ 37801550 h 94"/>
                    <a:gd name="T4" fmla="*/ 17640300 w 162"/>
                    <a:gd name="T5" fmla="*/ 236894688 h 94"/>
                    <a:gd name="T6" fmla="*/ 0 w 162"/>
                    <a:gd name="T7" fmla="*/ 216733438 h 94"/>
                    <a:gd name="T8" fmla="*/ 204133450 w 162"/>
                    <a:gd name="T9" fmla="*/ 0 h 94"/>
                    <a:gd name="T10" fmla="*/ 408265313 w 162"/>
                    <a:gd name="T11" fmla="*/ 216733438 h 94"/>
                    <a:gd name="T12" fmla="*/ 388104063 w 162"/>
                    <a:gd name="T13" fmla="*/ 236894688 h 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94"/>
                    <a:gd name="T23" fmla="*/ 162 w 162"/>
                    <a:gd name="T24" fmla="*/ 94 h 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94">
                      <a:moveTo>
                        <a:pt x="154" y="94"/>
                      </a:moveTo>
                      <a:lnTo>
                        <a:pt x="81" y="15"/>
                      </a:lnTo>
                      <a:lnTo>
                        <a:pt x="7" y="94"/>
                      </a:lnTo>
                      <a:lnTo>
                        <a:pt x="0" y="86"/>
                      </a:lnTo>
                      <a:lnTo>
                        <a:pt x="81" y="0"/>
                      </a:lnTo>
                      <a:lnTo>
                        <a:pt x="162" y="86"/>
                      </a:lnTo>
                      <a:lnTo>
                        <a:pt x="154" y="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Freeform 18">
                  <a:extLst>
                    <a:ext uri="{FF2B5EF4-FFF2-40B4-BE49-F238E27FC236}">
                      <a16:creationId xmlns:a16="http://schemas.microsoft.com/office/drawing/2014/main" id="{B39BF758-C6D2-4339-AD94-3A913011A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50" y="150813"/>
                  <a:ext cx="65087" cy="73025"/>
                </a:xfrm>
                <a:custGeom>
                  <a:avLst/>
                  <a:gdLst>
                    <a:gd name="T0" fmla="*/ 103324819 w 41"/>
                    <a:gd name="T1" fmla="*/ 115927188 h 46"/>
                    <a:gd name="T2" fmla="*/ 78123450 w 41"/>
                    <a:gd name="T3" fmla="*/ 115927188 h 46"/>
                    <a:gd name="T4" fmla="*/ 78123450 w 41"/>
                    <a:gd name="T5" fmla="*/ 25201563 h 46"/>
                    <a:gd name="T6" fmla="*/ 25201369 w 41"/>
                    <a:gd name="T7" fmla="*/ 25201563 h 46"/>
                    <a:gd name="T8" fmla="*/ 25201369 w 41"/>
                    <a:gd name="T9" fmla="*/ 115927188 h 46"/>
                    <a:gd name="T10" fmla="*/ 0 w 41"/>
                    <a:gd name="T11" fmla="*/ 115927188 h 46"/>
                    <a:gd name="T12" fmla="*/ 0 w 41"/>
                    <a:gd name="T13" fmla="*/ 0 h 46"/>
                    <a:gd name="T14" fmla="*/ 103324819 w 41"/>
                    <a:gd name="T15" fmla="*/ 0 h 46"/>
                    <a:gd name="T16" fmla="*/ 103324819 w 41"/>
                    <a:gd name="T17" fmla="*/ 11592718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46"/>
                    <a:gd name="T29" fmla="*/ 41 w 41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46">
                      <a:moveTo>
                        <a:pt x="41" y="46"/>
                      </a:moveTo>
                      <a:lnTo>
                        <a:pt x="31" y="46"/>
                      </a:lnTo>
                      <a:lnTo>
                        <a:pt x="31" y="10"/>
                      </a:lnTo>
                      <a:lnTo>
                        <a:pt x="10" y="10"/>
                      </a:lnTo>
                      <a:lnTo>
                        <a:pt x="10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41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Freeform 19">
                  <a:extLst>
                    <a:ext uri="{FF2B5EF4-FFF2-40B4-BE49-F238E27FC236}">
                      <a16:creationId xmlns:a16="http://schemas.microsoft.com/office/drawing/2014/main" id="{0D2656EB-6C79-443E-9AFD-A9257BD790A0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95250" y="69850"/>
                  <a:ext cx="65087" cy="65088"/>
                </a:xfrm>
                <a:custGeom>
                  <a:avLst/>
                  <a:gdLst>
                    <a:gd name="T0" fmla="*/ 66193479 w 32"/>
                    <a:gd name="T1" fmla="*/ 132388992 h 32"/>
                    <a:gd name="T2" fmla="*/ 0 w 32"/>
                    <a:gd name="T3" fmla="*/ 66194496 h 32"/>
                    <a:gd name="T4" fmla="*/ 66193479 w 32"/>
                    <a:gd name="T5" fmla="*/ 0 h 32"/>
                    <a:gd name="T6" fmla="*/ 132384924 w 32"/>
                    <a:gd name="T7" fmla="*/ 66194496 h 32"/>
                    <a:gd name="T8" fmla="*/ 66193479 w 32"/>
                    <a:gd name="T9" fmla="*/ 132388992 h 32"/>
                    <a:gd name="T10" fmla="*/ 66193479 w 32"/>
                    <a:gd name="T11" fmla="*/ 33097248 h 32"/>
                    <a:gd name="T12" fmla="*/ 33096740 w 32"/>
                    <a:gd name="T13" fmla="*/ 66194496 h 32"/>
                    <a:gd name="T14" fmla="*/ 66193479 w 32"/>
                    <a:gd name="T15" fmla="*/ 99291744 h 32"/>
                    <a:gd name="T16" fmla="*/ 99288185 w 32"/>
                    <a:gd name="T17" fmla="*/ 66194496 h 32"/>
                    <a:gd name="T18" fmla="*/ 66193479 w 32"/>
                    <a:gd name="T19" fmla="*/ 33097248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32"/>
                    <a:gd name="T32" fmla="*/ 32 w 32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moveTo>
                        <a:pt x="16" y="8"/>
                      </a:move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12"/>
                        <a:pt x="20" y="8"/>
                        <a:pt x="16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矩形 143">
                <a:extLst>
                  <a:ext uri="{FF2B5EF4-FFF2-40B4-BE49-F238E27FC236}">
                    <a16:creationId xmlns:a16="http://schemas.microsoft.com/office/drawing/2014/main" id="{2C0292D4-C179-4CC1-A011-D55E1A60F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39" y="52785"/>
                <a:ext cx="3503111" cy="2302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4572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Lato Regular"/>
                    <a:sym typeface="Arial" panose="020B0604020202020204" pitchFamily="34" charset="0"/>
                  </a:rPr>
                  <a:t>Click here to replace the text to add text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Lato Regular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89D20A66-A327-47D1-9FF4-FE857F6A76EE}"/>
              </a:ext>
            </a:extLst>
          </p:cNvPr>
          <p:cNvGrpSpPr/>
          <p:nvPr/>
        </p:nvGrpSpPr>
        <p:grpSpPr>
          <a:xfrm>
            <a:off x="1514775" y="1718410"/>
            <a:ext cx="4027208" cy="4027206"/>
            <a:chOff x="1063124" y="1429779"/>
            <a:chExt cx="4513613" cy="4513613"/>
          </a:xfrm>
          <a:solidFill>
            <a:srgbClr val="53A9B1"/>
          </a:solidFill>
        </p:grpSpPr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97428A04-CCD6-4E8F-B8F3-03BCC9DD04DE}"/>
                </a:ext>
              </a:extLst>
            </p:cNvPr>
            <p:cNvSpPr/>
            <p:nvPr/>
          </p:nvSpPr>
          <p:spPr>
            <a:xfrm>
              <a:off x="2067860" y="2434515"/>
              <a:ext cx="2504140" cy="2504140"/>
            </a:xfrm>
            <a:custGeom>
              <a:avLst/>
              <a:gdLst>
                <a:gd name="connsiteX0" fmla="*/ 0 w 2504140"/>
                <a:gd name="connsiteY0" fmla="*/ 1252070 h 2504140"/>
                <a:gd name="connsiteX1" fmla="*/ 1252070 w 2504140"/>
                <a:gd name="connsiteY1" fmla="*/ 0 h 2504140"/>
                <a:gd name="connsiteX2" fmla="*/ 2504140 w 2504140"/>
                <a:gd name="connsiteY2" fmla="*/ 1252070 h 2504140"/>
                <a:gd name="connsiteX3" fmla="*/ 1252070 w 2504140"/>
                <a:gd name="connsiteY3" fmla="*/ 2504140 h 2504140"/>
                <a:gd name="connsiteX4" fmla="*/ 0 w 2504140"/>
                <a:gd name="connsiteY4" fmla="*/ 1252070 h 250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40" h="2504140">
                  <a:moveTo>
                    <a:pt x="0" y="1252070"/>
                  </a:moveTo>
                  <a:cubicBezTo>
                    <a:pt x="0" y="560571"/>
                    <a:pt x="560571" y="0"/>
                    <a:pt x="1252070" y="0"/>
                  </a:cubicBezTo>
                  <a:cubicBezTo>
                    <a:pt x="1943569" y="0"/>
                    <a:pt x="2504140" y="560571"/>
                    <a:pt x="2504140" y="1252070"/>
                  </a:cubicBezTo>
                  <a:cubicBezTo>
                    <a:pt x="2504140" y="1943569"/>
                    <a:pt x="1943569" y="2504140"/>
                    <a:pt x="1252070" y="2504140"/>
                  </a:cubicBezTo>
                  <a:cubicBezTo>
                    <a:pt x="560571" y="2504140"/>
                    <a:pt x="0" y="1943569"/>
                    <a:pt x="0" y="1252070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37742" tIns="437742" rIns="437742" bIns="437742" numCol="1" spcCol="1270" anchor="ctr" anchorCtr="0">
              <a:noAutofit/>
            </a:bodyPr>
            <a:lstStyle/>
            <a:p>
              <a:pPr marL="0" marR="0" lvl="0" indent="0" algn="ctr" defTabSz="2488702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50D1CF5B-343E-45A6-8ADE-E115EFAEB1A0}"/>
                </a:ext>
              </a:extLst>
            </p:cNvPr>
            <p:cNvSpPr/>
            <p:nvPr/>
          </p:nvSpPr>
          <p:spPr>
            <a:xfrm>
              <a:off x="2693895" y="1429779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218870" tIns="218870" rIns="218870" bIns="218870" numCol="1" spcCol="1270" anchor="ctr" anchorCtr="0">
              <a:noAutofit/>
            </a:bodyPr>
            <a:lstStyle/>
            <a:p>
              <a:pPr marL="0" marR="0" lvl="0" indent="0" algn="ctr" defTabSz="124435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rPr>
                <a:t>Title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4C241896-18BD-4966-9F84-95D5DE09330C}"/>
                </a:ext>
              </a:extLst>
            </p:cNvPr>
            <p:cNvSpPr/>
            <p:nvPr/>
          </p:nvSpPr>
          <p:spPr>
            <a:xfrm>
              <a:off x="4324667" y="3060550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218870" tIns="218870" rIns="218870" bIns="218870" numCol="1" spcCol="1270" anchor="ctr" anchorCtr="0">
              <a:noAutofit/>
            </a:bodyPr>
            <a:lstStyle/>
            <a:p>
              <a:pPr marL="0" marR="0" lvl="0" indent="0" algn="ctr" defTabSz="124435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rPr>
                <a:t>Title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3BF17E6C-44F4-4CB3-A53E-738A2CC3B471}"/>
                </a:ext>
              </a:extLst>
            </p:cNvPr>
            <p:cNvSpPr/>
            <p:nvPr/>
          </p:nvSpPr>
          <p:spPr>
            <a:xfrm>
              <a:off x="2693895" y="4691322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218870" tIns="218870" rIns="218870" bIns="218870" numCol="1" spcCol="1270" anchor="ctr" anchorCtr="0">
              <a:noAutofit/>
            </a:bodyPr>
            <a:lstStyle/>
            <a:p>
              <a:pPr marL="0" marR="0" lvl="0" indent="0" algn="ctr" defTabSz="124435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rPr>
                <a:t>Title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E7D6D0D8-3A8B-40F4-8CD9-ADEAB110C539}"/>
                </a:ext>
              </a:extLst>
            </p:cNvPr>
            <p:cNvSpPr/>
            <p:nvPr/>
          </p:nvSpPr>
          <p:spPr>
            <a:xfrm>
              <a:off x="1063124" y="3060550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218870" tIns="218870" rIns="218870" bIns="218870" numCol="1" spcCol="1270" anchor="ctr" anchorCtr="0">
              <a:noAutofit/>
            </a:bodyPr>
            <a:lstStyle/>
            <a:p>
              <a:pPr marL="0" marR="0" lvl="0" indent="0" algn="ctr" defTabSz="124435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rPr>
                <a:t>Title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2942E81-2A0B-4D04-9B46-317883E37E9E}"/>
                </a:ext>
              </a:extLst>
            </p:cNvPr>
            <p:cNvSpPr txBox="1"/>
            <p:nvPr/>
          </p:nvSpPr>
          <p:spPr>
            <a:xfrm>
              <a:off x="2335762" y="3196791"/>
              <a:ext cx="1968335" cy="517425"/>
            </a:xfrm>
            <a:prstGeom prst="rect">
              <a:avLst/>
            </a:prstGeom>
            <a:grp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Lato Regular"/>
                  <a:sym typeface="Arial" panose="020B0604020202020204" pitchFamily="34" charset="0"/>
                </a:rPr>
                <a:t>Click here to replace the text to add text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Lato Regular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242" t="1107" r="1255" b="1107"/>
          <a:stretch>
            <a:fillRect/>
          </a:stretch>
        </p:blipFill>
        <p:spPr>
          <a:xfrm>
            <a:off x="1166495" y="2576830"/>
            <a:ext cx="4885055" cy="35909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93" h="5655">
                <a:moveTo>
                  <a:pt x="0" y="0"/>
                </a:moveTo>
                <a:lnTo>
                  <a:pt x="6750" y="0"/>
                </a:lnTo>
                <a:lnTo>
                  <a:pt x="7693" y="943"/>
                </a:lnTo>
                <a:lnTo>
                  <a:pt x="7693" y="5655"/>
                </a:lnTo>
                <a:lnTo>
                  <a:pt x="943" y="5655"/>
                </a:lnTo>
                <a:lnTo>
                  <a:pt x="0" y="471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sp>
        <p:nvSpPr>
          <p:cNvPr id="27649" name="文本框 4"/>
          <p:cNvSpPr/>
          <p:nvPr/>
        </p:nvSpPr>
        <p:spPr>
          <a:xfrm>
            <a:off x="7344093" y="2460943"/>
            <a:ext cx="4470400" cy="793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4C8386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rgbClr val="4C8386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4C8386"/>
                </a:solidFill>
                <a:cs typeface="+mn-ea"/>
                <a:sym typeface="+mn-lt"/>
              </a:rPr>
              <a:t>Add content Add content Add content</a:t>
            </a:r>
          </a:p>
        </p:txBody>
      </p:sp>
      <p:sp>
        <p:nvSpPr>
          <p:cNvPr id="27650" name="文本框 4"/>
          <p:cNvSpPr/>
          <p:nvPr/>
        </p:nvSpPr>
        <p:spPr>
          <a:xfrm>
            <a:off x="7158355" y="2919730"/>
            <a:ext cx="3868738" cy="615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endParaRPr lang="zh-CN" altLang="zh-CN" sz="1000" dirty="0">
              <a:solidFill>
                <a:srgbClr val="4C8386"/>
              </a:solidFill>
              <a:cs typeface="+mn-ea"/>
              <a:sym typeface="+mn-lt"/>
            </a:endParaRPr>
          </a:p>
        </p:txBody>
      </p:sp>
      <p:sp>
        <p:nvSpPr>
          <p:cNvPr id="27651" name="椭圆 11"/>
          <p:cNvSpPr/>
          <p:nvPr/>
        </p:nvSpPr>
        <p:spPr>
          <a:xfrm>
            <a:off x="6370955" y="3475355"/>
            <a:ext cx="787400" cy="788988"/>
          </a:xfrm>
          <a:prstGeom prst="ellipse">
            <a:avLst/>
          </a:prstGeom>
          <a:solidFill>
            <a:srgbClr val="808080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EEDCA3"/>
              </a:solidFill>
              <a:cs typeface="+mn-ea"/>
              <a:sym typeface="+mn-lt"/>
            </a:endParaRPr>
          </a:p>
        </p:txBody>
      </p:sp>
      <p:sp>
        <p:nvSpPr>
          <p:cNvPr id="27652" name="椭圆 13"/>
          <p:cNvSpPr/>
          <p:nvPr/>
        </p:nvSpPr>
        <p:spPr>
          <a:xfrm>
            <a:off x="6370955" y="2499043"/>
            <a:ext cx="787400" cy="785812"/>
          </a:xfrm>
          <a:prstGeom prst="ellipse">
            <a:avLst/>
          </a:prstGeom>
          <a:solidFill>
            <a:srgbClr val="4C8386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EEDCA3"/>
              </a:solidFill>
              <a:cs typeface="+mn-ea"/>
              <a:sym typeface="+mn-lt"/>
            </a:endParaRPr>
          </a:p>
        </p:txBody>
      </p:sp>
      <p:sp>
        <p:nvSpPr>
          <p:cNvPr id="27653" name="椭圆 15"/>
          <p:cNvSpPr/>
          <p:nvPr/>
        </p:nvSpPr>
        <p:spPr>
          <a:xfrm>
            <a:off x="6370955" y="4453255"/>
            <a:ext cx="787400" cy="788988"/>
          </a:xfrm>
          <a:prstGeom prst="ellipse">
            <a:avLst/>
          </a:prstGeom>
          <a:solidFill>
            <a:srgbClr val="4C8386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8BE900"/>
              </a:solidFill>
              <a:cs typeface="+mn-ea"/>
              <a:sym typeface="+mn-lt"/>
            </a:endParaRPr>
          </a:p>
        </p:txBody>
      </p:sp>
      <p:sp>
        <p:nvSpPr>
          <p:cNvPr id="27654" name="椭圆 17"/>
          <p:cNvSpPr/>
          <p:nvPr/>
        </p:nvSpPr>
        <p:spPr>
          <a:xfrm>
            <a:off x="6370955" y="5431155"/>
            <a:ext cx="787400" cy="787400"/>
          </a:xfrm>
          <a:prstGeom prst="ellipse">
            <a:avLst/>
          </a:prstGeom>
          <a:solidFill>
            <a:srgbClr val="808080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EEDCA3"/>
              </a:solidFill>
              <a:cs typeface="+mn-ea"/>
              <a:sym typeface="+mn-lt"/>
            </a:endParaRPr>
          </a:p>
        </p:txBody>
      </p:sp>
      <p:sp>
        <p:nvSpPr>
          <p:cNvPr id="27655" name="TextBox 15"/>
          <p:cNvSpPr/>
          <p:nvPr/>
        </p:nvSpPr>
        <p:spPr>
          <a:xfrm>
            <a:off x="1057593" y="1146493"/>
            <a:ext cx="9872662" cy="70057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text overview here enter a simple word overview here enter a simple text overview here enter a simple text overview</a:t>
            </a:r>
          </a:p>
        </p:txBody>
      </p:sp>
      <p:sp>
        <p:nvSpPr>
          <p:cNvPr id="27657" name="文本框 4"/>
          <p:cNvSpPr/>
          <p:nvPr/>
        </p:nvSpPr>
        <p:spPr>
          <a:xfrm>
            <a:off x="7344093" y="3502343"/>
            <a:ext cx="4470400" cy="7953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808080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808080"/>
                </a:solidFill>
                <a:cs typeface="+mn-ea"/>
                <a:sym typeface="+mn-lt"/>
              </a:rPr>
              <a:t>Add content Add content Add content</a:t>
            </a:r>
          </a:p>
        </p:txBody>
      </p:sp>
      <p:sp>
        <p:nvSpPr>
          <p:cNvPr id="27658" name="文本框 4"/>
          <p:cNvSpPr/>
          <p:nvPr/>
        </p:nvSpPr>
        <p:spPr>
          <a:xfrm>
            <a:off x="7344093" y="4453255"/>
            <a:ext cx="4470400" cy="793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4C8386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rgbClr val="4C8386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4C8386"/>
                </a:solidFill>
                <a:cs typeface="+mn-ea"/>
                <a:sym typeface="+mn-lt"/>
              </a:rPr>
              <a:t>Add content Add content Add content</a:t>
            </a:r>
          </a:p>
        </p:txBody>
      </p:sp>
      <p:sp>
        <p:nvSpPr>
          <p:cNvPr id="27659" name="文本框 4"/>
          <p:cNvSpPr/>
          <p:nvPr/>
        </p:nvSpPr>
        <p:spPr>
          <a:xfrm>
            <a:off x="7344093" y="5431155"/>
            <a:ext cx="4470400" cy="795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808080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rgbClr val="808080"/>
                </a:solidFill>
                <a:cs typeface="+mn-ea"/>
                <a:sym typeface="+mn-lt"/>
              </a:rPr>
              <a:t>Add content Add content Add content</a:t>
            </a:r>
          </a:p>
        </p:txBody>
      </p:sp>
      <p:sp>
        <p:nvSpPr>
          <p:cNvPr id="27660" name="矩形 1"/>
          <p:cNvSpPr/>
          <p:nvPr/>
        </p:nvSpPr>
        <p:spPr>
          <a:xfrm>
            <a:off x="6456726" y="2627630"/>
            <a:ext cx="61427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7661" name="矩形 14"/>
          <p:cNvSpPr/>
          <p:nvPr/>
        </p:nvSpPr>
        <p:spPr>
          <a:xfrm>
            <a:off x="6456726" y="3608705"/>
            <a:ext cx="61427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7662" name="矩形 16"/>
          <p:cNvSpPr/>
          <p:nvPr/>
        </p:nvSpPr>
        <p:spPr>
          <a:xfrm>
            <a:off x="6451963" y="4586605"/>
            <a:ext cx="61427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7663" name="矩形 18"/>
          <p:cNvSpPr/>
          <p:nvPr/>
        </p:nvSpPr>
        <p:spPr>
          <a:xfrm>
            <a:off x="6456726" y="5575618"/>
            <a:ext cx="61427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8"/>
          <p:cNvSpPr txBox="1"/>
          <p:nvPr>
            <p:custDataLst>
              <p:tags r:id="rId2"/>
            </p:custDataLst>
          </p:nvPr>
        </p:nvSpPr>
        <p:spPr>
          <a:xfrm>
            <a:off x="1366388" y="932205"/>
            <a:ext cx="164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4C8386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6147" name="直接连接符 15"/>
          <p:cNvSpPr/>
          <p:nvPr/>
        </p:nvSpPr>
        <p:spPr>
          <a:xfrm>
            <a:off x="2053908" y="3415983"/>
            <a:ext cx="7559675" cy="25400"/>
          </a:xfrm>
          <a:prstGeom prst="line">
            <a:avLst/>
          </a:prstGeom>
          <a:ln w="38100" cap="flat" cmpd="sng">
            <a:solidFill>
              <a:srgbClr val="4C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48" name="矩形 9"/>
          <p:cNvSpPr/>
          <p:nvPr/>
        </p:nvSpPr>
        <p:spPr>
          <a:xfrm>
            <a:off x="2635041" y="2690495"/>
            <a:ext cx="2242923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4C8386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6149" name="矩形 10"/>
          <p:cNvSpPr/>
          <p:nvPr/>
        </p:nvSpPr>
        <p:spPr>
          <a:xfrm>
            <a:off x="6075045" y="4135120"/>
            <a:ext cx="453548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6150" name="TextBox 4"/>
          <p:cNvSpPr/>
          <p:nvPr/>
        </p:nvSpPr>
        <p:spPr>
          <a:xfrm>
            <a:off x="5988050" y="3576320"/>
            <a:ext cx="3235463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subheading</a:t>
            </a:r>
          </a:p>
        </p:txBody>
      </p:sp>
      <p:sp>
        <p:nvSpPr>
          <p:cNvPr id="6151" name="矩形 5"/>
          <p:cNvSpPr/>
          <p:nvPr/>
        </p:nvSpPr>
        <p:spPr>
          <a:xfrm>
            <a:off x="2845836" y="3601720"/>
            <a:ext cx="1821332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dirty="0">
                <a:solidFill>
                  <a:srgbClr val="808080"/>
                </a:solidFill>
                <a:cs typeface="+mn-ea"/>
                <a:sym typeface="+mn-lt"/>
              </a:rPr>
              <a:t>Looking ahead</a:t>
            </a:r>
          </a:p>
        </p:txBody>
      </p:sp>
      <p:sp>
        <p:nvSpPr>
          <p:cNvPr id="6145" name="文本框 12"/>
          <p:cNvSpPr/>
          <p:nvPr/>
        </p:nvSpPr>
        <p:spPr>
          <a:xfrm>
            <a:off x="5350510" y="1058228"/>
            <a:ext cx="2270125" cy="4508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r>
              <a:rPr lang="en-US" altLang="zh-CN" sz="16600" dirty="0">
                <a:solidFill>
                  <a:srgbClr val="4C8386"/>
                </a:solidFill>
                <a:cs typeface="+mn-ea"/>
                <a:sym typeface="+mn-lt"/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99380" y="1592580"/>
            <a:ext cx="5353685" cy="800100"/>
            <a:chOff x="8188" y="2934"/>
            <a:chExt cx="8431" cy="1260"/>
          </a:xfrm>
        </p:grpSpPr>
        <p:sp>
          <p:nvSpPr>
            <p:cNvPr id="5123" name="MH_Number_1"/>
            <p:cNvSpPr/>
            <p:nvPr/>
          </p:nvSpPr>
          <p:spPr>
            <a:xfrm>
              <a:off x="8188" y="3100"/>
              <a:ext cx="1092" cy="955"/>
            </a:xfrm>
            <a:prstGeom prst="homePlate">
              <a:avLst>
                <a:gd name="adj" fmla="val 28594"/>
              </a:avLst>
            </a:prstGeom>
            <a:solidFill>
              <a:srgbClr val="4C8386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130" name="矩形 39"/>
            <p:cNvSpPr/>
            <p:nvPr/>
          </p:nvSpPr>
          <p:spPr>
            <a:xfrm>
              <a:off x="9479" y="3517"/>
              <a:ext cx="7140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100" dirty="0">
                  <a:solidFill>
                    <a:srgbClr val="808080"/>
                  </a:solidFill>
                  <a:cs typeface="+mn-ea"/>
                  <a:sym typeface="+mn-lt"/>
                </a:rPr>
                <a:t>Enter a simple word overview here Enter a simple text overview here</a:t>
              </a:r>
              <a:endParaRPr lang="en-US" altLang="zh-CN" sz="1100" dirty="0">
                <a:solidFill>
                  <a:srgbClr val="808080"/>
                </a:solidFill>
                <a:cs typeface="+mn-ea"/>
                <a:sym typeface="+mn-lt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1100" dirty="0">
                  <a:solidFill>
                    <a:srgbClr val="808080"/>
                  </a:solidFill>
                  <a:cs typeface="+mn-ea"/>
                  <a:sym typeface="+mn-lt"/>
                </a:rPr>
                <a:t>Enter simple text overview simple text</a:t>
              </a:r>
            </a:p>
          </p:txBody>
        </p:sp>
        <p:sp>
          <p:nvSpPr>
            <p:cNvPr id="5138" name="矩形 55"/>
            <p:cNvSpPr/>
            <p:nvPr/>
          </p:nvSpPr>
          <p:spPr>
            <a:xfrm>
              <a:off x="9920" y="2934"/>
              <a:ext cx="224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4C8386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99380" y="2573020"/>
            <a:ext cx="5353685" cy="786130"/>
            <a:chOff x="8188" y="2956"/>
            <a:chExt cx="8431" cy="1238"/>
          </a:xfrm>
        </p:grpSpPr>
        <p:sp>
          <p:nvSpPr>
            <p:cNvPr id="4" name="MH_Number_1"/>
            <p:cNvSpPr/>
            <p:nvPr/>
          </p:nvSpPr>
          <p:spPr>
            <a:xfrm>
              <a:off x="8188" y="3100"/>
              <a:ext cx="1092" cy="955"/>
            </a:xfrm>
            <a:prstGeom prst="homePlate">
              <a:avLst>
                <a:gd name="adj" fmla="val 28594"/>
              </a:avLst>
            </a:prstGeom>
            <a:solidFill>
              <a:srgbClr val="4C8386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" name="矩形 39"/>
            <p:cNvSpPr/>
            <p:nvPr/>
          </p:nvSpPr>
          <p:spPr>
            <a:xfrm>
              <a:off x="9479" y="3517"/>
              <a:ext cx="7140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100" dirty="0">
                  <a:solidFill>
                    <a:srgbClr val="808080"/>
                  </a:solidFill>
                  <a:cs typeface="+mn-ea"/>
                  <a:sym typeface="+mn-lt"/>
                </a:rPr>
                <a:t>Enter a simple word overview here Enter a simple text overview here</a:t>
              </a:r>
              <a:endParaRPr lang="en-US" altLang="zh-CN" sz="1100" dirty="0">
                <a:solidFill>
                  <a:srgbClr val="808080"/>
                </a:solidFill>
                <a:cs typeface="+mn-ea"/>
                <a:sym typeface="+mn-lt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1100" dirty="0">
                  <a:solidFill>
                    <a:srgbClr val="808080"/>
                  </a:solidFill>
                  <a:cs typeface="+mn-ea"/>
                  <a:sym typeface="+mn-lt"/>
                </a:rPr>
                <a:t>Enter simple text overview simple text</a:t>
              </a:r>
            </a:p>
          </p:txBody>
        </p:sp>
        <p:sp>
          <p:nvSpPr>
            <p:cNvPr id="6" name="矩形 55"/>
            <p:cNvSpPr/>
            <p:nvPr/>
          </p:nvSpPr>
          <p:spPr>
            <a:xfrm>
              <a:off x="9936" y="2956"/>
              <a:ext cx="224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4C8386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99380" y="3499485"/>
            <a:ext cx="5353685" cy="826135"/>
            <a:chOff x="8188" y="2893"/>
            <a:chExt cx="8431" cy="1301"/>
          </a:xfrm>
        </p:grpSpPr>
        <p:sp>
          <p:nvSpPr>
            <p:cNvPr id="8" name="MH_Number_1"/>
            <p:cNvSpPr/>
            <p:nvPr/>
          </p:nvSpPr>
          <p:spPr>
            <a:xfrm>
              <a:off x="8188" y="3100"/>
              <a:ext cx="1092" cy="955"/>
            </a:xfrm>
            <a:prstGeom prst="homePlate">
              <a:avLst>
                <a:gd name="adj" fmla="val 28594"/>
              </a:avLst>
            </a:prstGeom>
            <a:solidFill>
              <a:srgbClr val="4C8386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9" name="矩形 39"/>
            <p:cNvSpPr/>
            <p:nvPr/>
          </p:nvSpPr>
          <p:spPr>
            <a:xfrm>
              <a:off x="9479" y="3517"/>
              <a:ext cx="7140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100" dirty="0">
                  <a:solidFill>
                    <a:srgbClr val="808080"/>
                  </a:solidFill>
                  <a:cs typeface="+mn-ea"/>
                  <a:sym typeface="+mn-lt"/>
                </a:rPr>
                <a:t>Enter a simple word overview here Enter a simple text overview here</a:t>
              </a:r>
              <a:endParaRPr lang="en-US" altLang="zh-CN" sz="1100" dirty="0">
                <a:solidFill>
                  <a:srgbClr val="808080"/>
                </a:solidFill>
                <a:cs typeface="+mn-ea"/>
                <a:sym typeface="+mn-lt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1100" dirty="0">
                  <a:solidFill>
                    <a:srgbClr val="808080"/>
                  </a:solidFill>
                  <a:cs typeface="+mn-ea"/>
                  <a:sym typeface="+mn-lt"/>
                </a:rPr>
                <a:t>Enter simple text overview simple text</a:t>
              </a:r>
            </a:p>
          </p:txBody>
        </p:sp>
        <p:sp>
          <p:nvSpPr>
            <p:cNvPr id="10" name="矩形 55"/>
            <p:cNvSpPr/>
            <p:nvPr/>
          </p:nvSpPr>
          <p:spPr>
            <a:xfrm>
              <a:off x="9992" y="2893"/>
              <a:ext cx="223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4C8386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99380" y="4502785"/>
            <a:ext cx="5353685" cy="789305"/>
            <a:chOff x="8188" y="2951"/>
            <a:chExt cx="8431" cy="1243"/>
          </a:xfrm>
        </p:grpSpPr>
        <p:sp>
          <p:nvSpPr>
            <p:cNvPr id="12" name="MH_Number_1"/>
            <p:cNvSpPr/>
            <p:nvPr/>
          </p:nvSpPr>
          <p:spPr>
            <a:xfrm>
              <a:off x="8188" y="3100"/>
              <a:ext cx="1092" cy="955"/>
            </a:xfrm>
            <a:prstGeom prst="homePlate">
              <a:avLst>
                <a:gd name="adj" fmla="val 28594"/>
              </a:avLst>
            </a:prstGeom>
            <a:solidFill>
              <a:srgbClr val="4C8386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3" name="矩形 39"/>
            <p:cNvSpPr/>
            <p:nvPr/>
          </p:nvSpPr>
          <p:spPr>
            <a:xfrm>
              <a:off x="9479" y="3517"/>
              <a:ext cx="7140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100" dirty="0">
                  <a:solidFill>
                    <a:srgbClr val="808080"/>
                  </a:solidFill>
                  <a:cs typeface="+mn-ea"/>
                  <a:sym typeface="+mn-lt"/>
                </a:rPr>
                <a:t>Enter a simple word overview here Enter a simple text overview here</a:t>
              </a:r>
              <a:endParaRPr lang="en-US" altLang="zh-CN" sz="1100" dirty="0">
                <a:solidFill>
                  <a:srgbClr val="808080"/>
                </a:solidFill>
                <a:cs typeface="+mn-ea"/>
                <a:sym typeface="+mn-lt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1100" dirty="0">
                  <a:solidFill>
                    <a:srgbClr val="808080"/>
                  </a:solidFill>
                  <a:cs typeface="+mn-ea"/>
                  <a:sym typeface="+mn-lt"/>
                </a:rPr>
                <a:t>Enter simple text overview simple text</a:t>
              </a:r>
            </a:p>
          </p:txBody>
        </p:sp>
        <p:sp>
          <p:nvSpPr>
            <p:cNvPr id="14" name="矩形 55"/>
            <p:cNvSpPr/>
            <p:nvPr/>
          </p:nvSpPr>
          <p:spPr>
            <a:xfrm>
              <a:off x="9992" y="2951"/>
              <a:ext cx="224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4C8386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sp>
        <p:nvSpPr>
          <p:cNvPr id="21" name="TextBox 59"/>
          <p:cNvSpPr txBox="1">
            <a:spLocks noChangeArrowheads="1"/>
          </p:cNvSpPr>
          <p:nvPr/>
        </p:nvSpPr>
        <p:spPr bwMode="auto">
          <a:xfrm>
            <a:off x="2145856" y="3125512"/>
            <a:ext cx="2741213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defRPr/>
            </a:pPr>
            <a:r>
              <a:rPr lang="en-US" altLang="zh-CN" sz="3200" kern="0" dirty="0">
                <a:solidFill>
                  <a:srgbClr val="4C8386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0E5AE3BE-48F6-4D41-B92B-B5047112ACC3}"/>
              </a:ext>
            </a:extLst>
          </p:cNvPr>
          <p:cNvGrpSpPr/>
          <p:nvPr/>
        </p:nvGrpSpPr>
        <p:grpSpPr>
          <a:xfrm>
            <a:off x="1177134" y="1906267"/>
            <a:ext cx="9886931" cy="3586274"/>
            <a:chOff x="1819484" y="2554479"/>
            <a:chExt cx="7363867" cy="2647503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52649F16-658F-49F8-9387-C7CB6F1D4702}"/>
                </a:ext>
              </a:extLst>
            </p:cNvPr>
            <p:cNvSpPr/>
            <p:nvPr/>
          </p:nvSpPr>
          <p:spPr>
            <a:xfrm>
              <a:off x="1819484" y="2554480"/>
              <a:ext cx="2189417" cy="2152266"/>
            </a:xfrm>
            <a:prstGeom prst="roundRect">
              <a:avLst>
                <a:gd name="adj" fmla="val 4218"/>
              </a:avLst>
            </a:prstGeom>
            <a:solidFill>
              <a:srgbClr val="53A9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6DF67F44-2461-4DF2-B2BC-73F7E31B187D}"/>
                </a:ext>
              </a:extLst>
            </p:cNvPr>
            <p:cNvSpPr/>
            <p:nvPr/>
          </p:nvSpPr>
          <p:spPr>
            <a:xfrm>
              <a:off x="2099696" y="4818689"/>
              <a:ext cx="1628994" cy="383293"/>
            </a:xfrm>
            <a:prstGeom prst="roundRect">
              <a:avLst/>
            </a:prstGeom>
            <a:solidFill>
              <a:srgbClr val="53A9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Click to enter a keyword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Rounded Rectangle 22">
              <a:extLst>
                <a:ext uri="{FF2B5EF4-FFF2-40B4-BE49-F238E27FC236}">
                  <a16:creationId xmlns:a16="http://schemas.microsoft.com/office/drawing/2014/main" id="{14316ED3-241C-46C3-93F1-39B47A7A4D91}"/>
                </a:ext>
              </a:extLst>
            </p:cNvPr>
            <p:cNvSpPr/>
            <p:nvPr/>
          </p:nvSpPr>
          <p:spPr>
            <a:xfrm>
              <a:off x="4406709" y="2554479"/>
              <a:ext cx="2189417" cy="2152266"/>
            </a:xfrm>
            <a:prstGeom prst="roundRect">
              <a:avLst>
                <a:gd name="adj" fmla="val 4218"/>
              </a:avLst>
            </a:prstGeom>
            <a:solidFill>
              <a:srgbClr val="53A9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Rounded Rectangle 25">
              <a:extLst>
                <a:ext uri="{FF2B5EF4-FFF2-40B4-BE49-F238E27FC236}">
                  <a16:creationId xmlns:a16="http://schemas.microsoft.com/office/drawing/2014/main" id="{AB5E6E66-D4FD-49D8-A3F0-77A600BD4B31}"/>
                </a:ext>
              </a:extLst>
            </p:cNvPr>
            <p:cNvSpPr/>
            <p:nvPr/>
          </p:nvSpPr>
          <p:spPr>
            <a:xfrm>
              <a:off x="4686921" y="4818688"/>
              <a:ext cx="1628994" cy="383293"/>
            </a:xfrm>
            <a:prstGeom prst="roundRect">
              <a:avLst/>
            </a:prstGeom>
            <a:solidFill>
              <a:srgbClr val="53A9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Click to enter a keyword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Rounded Rectangle 29">
              <a:extLst>
                <a:ext uri="{FF2B5EF4-FFF2-40B4-BE49-F238E27FC236}">
                  <a16:creationId xmlns:a16="http://schemas.microsoft.com/office/drawing/2014/main" id="{C3F2B3B8-010C-4EFB-A443-62CED20FDB9F}"/>
                </a:ext>
              </a:extLst>
            </p:cNvPr>
            <p:cNvSpPr/>
            <p:nvPr/>
          </p:nvSpPr>
          <p:spPr>
            <a:xfrm>
              <a:off x="6993934" y="2554480"/>
              <a:ext cx="2189417" cy="2152266"/>
            </a:xfrm>
            <a:prstGeom prst="roundRect">
              <a:avLst>
                <a:gd name="adj" fmla="val 4218"/>
              </a:avLst>
            </a:prstGeom>
            <a:solidFill>
              <a:srgbClr val="53A9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30FABC82-5954-4BEB-9333-7D554175E90D}"/>
                </a:ext>
              </a:extLst>
            </p:cNvPr>
            <p:cNvSpPr/>
            <p:nvPr/>
          </p:nvSpPr>
          <p:spPr>
            <a:xfrm>
              <a:off x="7274146" y="4818689"/>
              <a:ext cx="1628994" cy="383293"/>
            </a:xfrm>
            <a:prstGeom prst="roundRect">
              <a:avLst/>
            </a:prstGeom>
            <a:solidFill>
              <a:srgbClr val="53A9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Click to enter a keyword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4A33B0B-66AF-48BE-BC3C-ADFA7BE99FA6}"/>
                </a:ext>
              </a:extLst>
            </p:cNvPr>
            <p:cNvGrpSpPr/>
            <p:nvPr/>
          </p:nvGrpSpPr>
          <p:grpSpPr>
            <a:xfrm>
              <a:off x="1959389" y="2933175"/>
              <a:ext cx="1888038" cy="1577702"/>
              <a:chOff x="1248453" y="2263812"/>
              <a:chExt cx="1888038" cy="1577702"/>
            </a:xfrm>
          </p:grpSpPr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91851BBE-1890-41B8-BBFE-704B34F72B24}"/>
                  </a:ext>
                </a:extLst>
              </p:cNvPr>
              <p:cNvSpPr txBox="1"/>
              <p:nvPr/>
            </p:nvSpPr>
            <p:spPr>
              <a:xfrm>
                <a:off x="1248453" y="2879353"/>
                <a:ext cx="1888038" cy="962161"/>
              </a:xfrm>
              <a:prstGeom prst="rect">
                <a:avLst/>
              </a:prstGeom>
            </p:spPr>
            <p:txBody>
              <a:bodyPr vert="horz" lIns="121654" tIns="60827" rIns="121654" bIns="60827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The editorial title is dedicated to the profession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Ppt.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Release, courseware and reporting of templates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Ppt.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beautification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D7F59A41-FAAA-40B5-BF9A-85BA7316AC48}"/>
                  </a:ext>
                </a:extLst>
              </p:cNvPr>
              <p:cNvGrpSpPr/>
              <p:nvPr/>
            </p:nvGrpSpPr>
            <p:grpSpPr>
              <a:xfrm>
                <a:off x="1947617" y="2263812"/>
                <a:ext cx="594430" cy="511278"/>
                <a:chOff x="1947617" y="2263812"/>
                <a:chExt cx="594430" cy="511278"/>
              </a:xfrm>
            </p:grpSpPr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0EEEAA66-3E3E-405B-B5B7-14585A6194F7}"/>
                    </a:ext>
                  </a:extLst>
                </p:cNvPr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文本框 31">
                  <a:extLst>
                    <a:ext uri="{FF2B5EF4-FFF2-40B4-BE49-F238E27FC236}">
                      <a16:creationId xmlns:a16="http://schemas.microsoft.com/office/drawing/2014/main" id="{F03A62B7-C3D0-4D69-A863-1A051615D247}"/>
                    </a:ext>
                  </a:extLst>
                </p:cNvPr>
                <p:cNvSpPr txBox="1"/>
                <p:nvPr/>
              </p:nvSpPr>
              <p:spPr>
                <a:xfrm>
                  <a:off x="2028274" y="2381760"/>
                  <a:ext cx="513773" cy="272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sym typeface="Arial" panose="020B0604020202020204" pitchFamily="34" charset="0"/>
                    </a:rPr>
                    <a:t>01</a:t>
                  </a: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30E9C62-44F6-44DA-B907-7EE5338533D5}"/>
                </a:ext>
              </a:extLst>
            </p:cNvPr>
            <p:cNvGrpSpPr/>
            <p:nvPr/>
          </p:nvGrpSpPr>
          <p:grpSpPr>
            <a:xfrm>
              <a:off x="4543694" y="2933175"/>
              <a:ext cx="1888038" cy="1577702"/>
              <a:chOff x="1248453" y="2263812"/>
              <a:chExt cx="1888038" cy="1577702"/>
            </a:xfrm>
          </p:grpSpPr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749A44A-E819-4A61-B4C0-643A343A0C4E}"/>
                  </a:ext>
                </a:extLst>
              </p:cNvPr>
              <p:cNvSpPr txBox="1"/>
              <p:nvPr/>
            </p:nvSpPr>
            <p:spPr>
              <a:xfrm>
                <a:off x="1248453" y="2879353"/>
                <a:ext cx="1888038" cy="962161"/>
              </a:xfrm>
              <a:prstGeom prst="rect">
                <a:avLst/>
              </a:prstGeom>
            </p:spPr>
            <p:txBody>
              <a:bodyPr vert="horz" lIns="121654" tIns="60827" rIns="121654" bIns="60827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The editorial title is dedicated to the profession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Ppt.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Release, courseware and reporting of templates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Ppt.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beautification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C06E9D33-DFE2-4A1C-902E-A543C042D7DB}"/>
                  </a:ext>
                </a:extLst>
              </p:cNvPr>
              <p:cNvGrpSpPr/>
              <p:nvPr/>
            </p:nvGrpSpPr>
            <p:grpSpPr>
              <a:xfrm>
                <a:off x="1947617" y="2263812"/>
                <a:ext cx="594430" cy="511278"/>
                <a:chOff x="1947617" y="2263812"/>
                <a:chExt cx="594430" cy="511278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5E6E3FAF-1A0E-4A24-B529-92133CDA7F6C}"/>
                    </a:ext>
                  </a:extLst>
                </p:cNvPr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文本框 27">
                  <a:extLst>
                    <a:ext uri="{FF2B5EF4-FFF2-40B4-BE49-F238E27FC236}">
                      <a16:creationId xmlns:a16="http://schemas.microsoft.com/office/drawing/2014/main" id="{7FA1235D-2147-4D46-90A2-1DEDFAC24517}"/>
                    </a:ext>
                  </a:extLst>
                </p:cNvPr>
                <p:cNvSpPr txBox="1"/>
                <p:nvPr/>
              </p:nvSpPr>
              <p:spPr>
                <a:xfrm>
                  <a:off x="2028274" y="2381760"/>
                  <a:ext cx="513773" cy="272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sym typeface="Arial" panose="020B0604020202020204" pitchFamily="34" charset="0"/>
                    </a:rPr>
                    <a:t>02</a:t>
                  </a: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430036D-DAC7-4E94-B875-372947DFB325}"/>
                </a:ext>
              </a:extLst>
            </p:cNvPr>
            <p:cNvGrpSpPr/>
            <p:nvPr/>
          </p:nvGrpSpPr>
          <p:grpSpPr>
            <a:xfrm>
              <a:off x="7125079" y="2933175"/>
              <a:ext cx="1888038" cy="1577702"/>
              <a:chOff x="1248453" y="2263812"/>
              <a:chExt cx="1888038" cy="1577702"/>
            </a:xfrm>
          </p:grpSpPr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A1C1E747-30E3-4843-BAD2-7C9E28FC629C}"/>
                  </a:ext>
                </a:extLst>
              </p:cNvPr>
              <p:cNvSpPr txBox="1"/>
              <p:nvPr/>
            </p:nvSpPr>
            <p:spPr>
              <a:xfrm>
                <a:off x="1248453" y="2879353"/>
                <a:ext cx="1888038" cy="962161"/>
              </a:xfrm>
              <a:prstGeom prst="rect">
                <a:avLst/>
              </a:prstGeom>
            </p:spPr>
            <p:txBody>
              <a:bodyPr vert="horz" lIns="121654" tIns="60827" rIns="121654" bIns="60827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The editorial title is dedicated to the profession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Ppt.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Release, courseware and reporting of templates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Ppt.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rPr>
                  <a:t>beautification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FD5039B6-FCE0-4666-9811-2AEBAB031315}"/>
                  </a:ext>
                </a:extLst>
              </p:cNvPr>
              <p:cNvGrpSpPr/>
              <p:nvPr/>
            </p:nvGrpSpPr>
            <p:grpSpPr>
              <a:xfrm>
                <a:off x="1947617" y="2263812"/>
                <a:ext cx="594430" cy="511278"/>
                <a:chOff x="1947617" y="2263812"/>
                <a:chExt cx="594430" cy="511278"/>
              </a:xfrm>
            </p:grpSpPr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2EA19FB2-5A26-460D-9C48-92AD9868F3F4}"/>
                    </a:ext>
                  </a:extLst>
                </p:cNvPr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文本框 23">
                  <a:extLst>
                    <a:ext uri="{FF2B5EF4-FFF2-40B4-BE49-F238E27FC236}">
                      <a16:creationId xmlns:a16="http://schemas.microsoft.com/office/drawing/2014/main" id="{3695CA13-4A86-46A7-9FFD-92D29413DFFE}"/>
                    </a:ext>
                  </a:extLst>
                </p:cNvPr>
                <p:cNvSpPr txBox="1"/>
                <p:nvPr/>
              </p:nvSpPr>
              <p:spPr>
                <a:xfrm>
                  <a:off x="2028274" y="2381760"/>
                  <a:ext cx="513773" cy="272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sym typeface="Arial" panose="020B0604020202020204" pitchFamily="34" charset="0"/>
                    </a:rPr>
                    <a:t>03</a:t>
                  </a: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8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</p:spTree>
    <p:extLst>
      <p:ext uri="{BB962C8B-B14F-4D97-AF65-F5344CB8AC3E}">
        <p14:creationId xmlns:p14="http://schemas.microsoft.com/office/powerpoint/2010/main" val="33629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0">
            <a:extLst>
              <a:ext uri="{FF2B5EF4-FFF2-40B4-BE49-F238E27FC236}">
                <a16:creationId xmlns:a16="http://schemas.microsoft.com/office/drawing/2014/main" id="{18930074-B6C1-4F2B-B6A1-E370D00CB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343929"/>
              </p:ext>
            </p:extLst>
          </p:nvPr>
        </p:nvGraphicFramePr>
        <p:xfrm>
          <a:off x="6905362" y="2074537"/>
          <a:ext cx="4232130" cy="282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 Box 10">
            <a:extLst>
              <a:ext uri="{FF2B5EF4-FFF2-40B4-BE49-F238E27FC236}">
                <a16:creationId xmlns:a16="http://schemas.microsoft.com/office/drawing/2014/main" id="{29C44076-6538-4EC6-A371-7081E1EB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15" y="5048890"/>
            <a:ext cx="4326177" cy="41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9" tIns="22855" rIns="45709" bIns="22855">
            <a:spAutoFit/>
          </a:bodyPr>
          <a:lstStyle/>
          <a:p>
            <a:pPr algn="ctr" defTabSz="45720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Lato Regular"/>
                <a:sym typeface="Arial" panose="020B0604020202020204" pitchFamily="34" charset="0"/>
              </a:rPr>
              <a:t>Click here to replace text add text Click here to replace text to add text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Lato Regular"/>
              <a:sym typeface="Arial" panose="020B0604020202020204" pitchFamily="34" charset="0"/>
            </a:endParaRPr>
          </a:p>
          <a:p>
            <a:pPr algn="ctr" defTabSz="457200"/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Lato Regular"/>
              <a:sym typeface="Arial" panose="020B0604020202020204" pitchFamily="34" charset="0"/>
            </a:endParaRPr>
          </a:p>
        </p:txBody>
      </p:sp>
      <p:cxnSp>
        <p:nvCxnSpPr>
          <p:cNvPr id="15" name="直接连接符 84">
            <a:extLst>
              <a:ext uri="{FF2B5EF4-FFF2-40B4-BE49-F238E27FC236}">
                <a16:creationId xmlns:a16="http://schemas.microsoft.com/office/drawing/2014/main" id="{5E17E63B-900A-4F3B-A40E-51B4DBB703E9}"/>
              </a:ext>
            </a:extLst>
          </p:cNvPr>
          <p:cNvCxnSpPr>
            <a:cxnSpLocks/>
          </p:cNvCxnSpPr>
          <p:nvPr/>
        </p:nvCxnSpPr>
        <p:spPr>
          <a:xfrm flipH="1">
            <a:off x="2579964" y="3409715"/>
            <a:ext cx="3649125" cy="0"/>
          </a:xfrm>
          <a:prstGeom prst="line">
            <a:avLst/>
          </a:prstGeom>
          <a:noFill/>
          <a:ln w="25400" cap="flat" cmpd="sng" algn="ctr">
            <a:solidFill>
              <a:srgbClr val="53A9B1"/>
            </a:solidFill>
            <a:prstDash val="sysDot"/>
            <a:miter lim="800000"/>
            <a:headEnd type="oval"/>
          </a:ln>
          <a:effectLst/>
        </p:spPr>
      </p:cxnSp>
      <p:cxnSp>
        <p:nvCxnSpPr>
          <p:cNvPr id="16" name="直接连接符 85">
            <a:extLst>
              <a:ext uri="{FF2B5EF4-FFF2-40B4-BE49-F238E27FC236}">
                <a16:creationId xmlns:a16="http://schemas.microsoft.com/office/drawing/2014/main" id="{036D0FAF-27E8-440F-89B0-DB677F247B73}"/>
              </a:ext>
            </a:extLst>
          </p:cNvPr>
          <p:cNvCxnSpPr>
            <a:cxnSpLocks/>
          </p:cNvCxnSpPr>
          <p:nvPr/>
        </p:nvCxnSpPr>
        <p:spPr>
          <a:xfrm flipH="1">
            <a:off x="2579963" y="4756287"/>
            <a:ext cx="3636429" cy="0"/>
          </a:xfrm>
          <a:prstGeom prst="line">
            <a:avLst/>
          </a:prstGeom>
          <a:noFill/>
          <a:ln w="25400" cap="flat" cmpd="sng" algn="ctr">
            <a:solidFill>
              <a:srgbClr val="53A9B1"/>
            </a:solidFill>
            <a:prstDash val="sysDot"/>
            <a:miter lim="800000"/>
            <a:headEnd type="oval"/>
          </a:ln>
          <a:effectLst/>
        </p:spPr>
      </p:cxnSp>
      <p:cxnSp>
        <p:nvCxnSpPr>
          <p:cNvPr id="17" name="直接连接符 87">
            <a:extLst>
              <a:ext uri="{FF2B5EF4-FFF2-40B4-BE49-F238E27FC236}">
                <a16:creationId xmlns:a16="http://schemas.microsoft.com/office/drawing/2014/main" id="{B0554C62-69FD-41CC-8CB5-B49603D5D8AC}"/>
              </a:ext>
            </a:extLst>
          </p:cNvPr>
          <p:cNvCxnSpPr>
            <a:cxnSpLocks/>
          </p:cNvCxnSpPr>
          <p:nvPr/>
        </p:nvCxnSpPr>
        <p:spPr>
          <a:xfrm flipV="1">
            <a:off x="6484694" y="2257416"/>
            <a:ext cx="1" cy="3505689"/>
          </a:xfrm>
          <a:prstGeom prst="line">
            <a:avLst/>
          </a:prstGeom>
          <a:noFill/>
          <a:ln w="25400" cap="flat" cmpd="sng" algn="ctr">
            <a:solidFill>
              <a:srgbClr val="53A9B1"/>
            </a:solidFill>
            <a:prstDash val="sysDot"/>
            <a:miter lim="800000"/>
            <a:headEnd type="none"/>
          </a:ln>
          <a:effectLst/>
        </p:spPr>
      </p:cxnSp>
      <p:sp>
        <p:nvSpPr>
          <p:cNvPr id="18" name="文本框 5">
            <a:extLst>
              <a:ext uri="{FF2B5EF4-FFF2-40B4-BE49-F238E27FC236}">
                <a16:creationId xmlns:a16="http://schemas.microsoft.com/office/drawing/2014/main" id="{792FD6B0-79B2-4B09-9CB7-B542A492EB36}"/>
              </a:ext>
            </a:extLst>
          </p:cNvPr>
          <p:cNvSpPr txBox="1"/>
          <p:nvPr/>
        </p:nvSpPr>
        <p:spPr>
          <a:xfrm>
            <a:off x="1093404" y="2112192"/>
            <a:ext cx="1569616" cy="923177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pPr defTabSz="914171"/>
            <a:r>
              <a:rPr lang="en-US" altLang="zh-CN" sz="5399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宋体"/>
                <a:sym typeface="Arial" panose="020B0604020202020204" pitchFamily="34" charset="0"/>
              </a:rPr>
              <a:t>46%</a:t>
            </a:r>
            <a:endParaRPr lang="zh-CN" altLang="en-US" sz="5399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宋体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752FB7B-344B-4841-9A44-87B6F62F6C3D}"/>
              </a:ext>
            </a:extLst>
          </p:cNvPr>
          <p:cNvSpPr/>
          <p:nvPr/>
        </p:nvSpPr>
        <p:spPr>
          <a:xfrm>
            <a:off x="2518463" y="2257415"/>
            <a:ext cx="3494776" cy="812340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Title numbers, etc. can be changed by clicking and re-entering, and fonts, font sizes, colors, leadings, and so on can be modified in the Start panel at the top.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21EA5F40-9794-4B4B-92B8-6BA925FF28CB}"/>
              </a:ext>
            </a:extLst>
          </p:cNvPr>
          <p:cNvSpPr txBox="1"/>
          <p:nvPr/>
        </p:nvSpPr>
        <p:spPr>
          <a:xfrm>
            <a:off x="1093404" y="3560660"/>
            <a:ext cx="1569616" cy="923177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pPr defTabSz="914171"/>
            <a:r>
              <a:rPr lang="en-US" altLang="zh-CN" sz="5399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宋体"/>
                <a:sym typeface="Arial" panose="020B0604020202020204" pitchFamily="34" charset="0"/>
              </a:rPr>
              <a:t>56%</a:t>
            </a:r>
            <a:endParaRPr lang="zh-CN" altLang="en-US" sz="5399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宋体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105E857-390A-4CDF-94D2-EA8FCAA4FBC5}"/>
              </a:ext>
            </a:extLst>
          </p:cNvPr>
          <p:cNvSpPr/>
          <p:nvPr/>
        </p:nvSpPr>
        <p:spPr>
          <a:xfrm>
            <a:off x="2518463" y="3695269"/>
            <a:ext cx="3494776" cy="812340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defTabSz="914171">
              <a:lnSpc>
                <a:spcPct val="130000"/>
              </a:lnSpc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Title numbers, etc. can be changed by clicking and re-entering, and fonts, font sizes, colors, leadings, and so on can be modified in the Start panel at the top.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宋体"/>
              <a:sym typeface="Arial" panose="020B0604020202020204" pitchFamily="34" charset="0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E74A3551-37AA-465E-B033-60E74B723F57}"/>
              </a:ext>
            </a:extLst>
          </p:cNvPr>
          <p:cNvSpPr txBox="1"/>
          <p:nvPr/>
        </p:nvSpPr>
        <p:spPr>
          <a:xfrm>
            <a:off x="1093404" y="4774951"/>
            <a:ext cx="1569616" cy="923177"/>
          </a:xfrm>
          <a:prstGeom prst="rect">
            <a:avLst/>
          </a:prstGeom>
          <a:noFill/>
        </p:spPr>
        <p:txBody>
          <a:bodyPr wrap="none" lIns="91418" tIns="45708" rIns="91418" bIns="45708" rtlCol="0">
            <a:spAutoFit/>
          </a:bodyPr>
          <a:lstStyle/>
          <a:p>
            <a:pPr defTabSz="914171"/>
            <a:r>
              <a:rPr lang="en-US" altLang="zh-CN" sz="5399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宋体"/>
                <a:sym typeface="Arial" panose="020B0604020202020204" pitchFamily="34" charset="0"/>
              </a:rPr>
              <a:t>66%</a:t>
            </a:r>
            <a:endParaRPr lang="zh-CN" altLang="en-US" sz="5399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宋体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ABB3B6-2D1C-46A3-9F89-6AB6CCAE8FE6}"/>
              </a:ext>
            </a:extLst>
          </p:cNvPr>
          <p:cNvSpPr/>
          <p:nvPr/>
        </p:nvSpPr>
        <p:spPr>
          <a:xfrm>
            <a:off x="2518463" y="4887378"/>
            <a:ext cx="3494776" cy="812340"/>
          </a:xfrm>
          <a:prstGeom prst="rect">
            <a:avLst/>
          </a:prstGeom>
        </p:spPr>
        <p:txBody>
          <a:bodyPr wrap="square" lIns="91418" tIns="45708" rIns="91418" bIns="45708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Title numbers, etc. can be changed by clicking and re-entering, and fonts, font sizes, colors, leadings, and so on can be modified in the Start panel at the top.</a:t>
            </a:r>
            <a:endParaRPr lang="en-US" altLang="zh-CN" sz="12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</p:spTree>
    <p:extLst>
      <p:ext uri="{BB962C8B-B14F-4D97-AF65-F5344CB8AC3E}">
        <p14:creationId xmlns:p14="http://schemas.microsoft.com/office/powerpoint/2010/main" val="17562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B352F343-6FE0-4930-A694-29081331B7B7}"/>
              </a:ext>
            </a:extLst>
          </p:cNvPr>
          <p:cNvGrpSpPr/>
          <p:nvPr/>
        </p:nvGrpSpPr>
        <p:grpSpPr>
          <a:xfrm>
            <a:off x="1138431" y="2162130"/>
            <a:ext cx="10485856" cy="3746934"/>
            <a:chOff x="844937" y="2149991"/>
            <a:chExt cx="11777080" cy="4208329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834DE79-545A-43B0-973F-44BC452E25CB}"/>
                </a:ext>
              </a:extLst>
            </p:cNvPr>
            <p:cNvSpPr/>
            <p:nvPr/>
          </p:nvSpPr>
          <p:spPr bwMode="auto">
            <a:xfrm>
              <a:off x="5695755" y="2326204"/>
              <a:ext cx="1655762" cy="431800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262DB5E-96D1-4C94-BB7B-CA1E7DAC8600}"/>
                </a:ext>
              </a:extLst>
            </p:cNvPr>
            <p:cNvSpPr/>
            <p:nvPr/>
          </p:nvSpPr>
          <p:spPr bwMode="auto">
            <a:xfrm>
              <a:off x="7092755" y="2181741"/>
              <a:ext cx="4364037" cy="431800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直角三角形 37">
              <a:extLst>
                <a:ext uri="{FF2B5EF4-FFF2-40B4-BE49-F238E27FC236}">
                  <a16:creationId xmlns:a16="http://schemas.microsoft.com/office/drawing/2014/main" id="{0D00A373-998A-4E9B-98D8-245096F202D2}"/>
                </a:ext>
              </a:extLst>
            </p:cNvPr>
            <p:cNvSpPr/>
            <p:nvPr/>
          </p:nvSpPr>
          <p:spPr bwMode="auto">
            <a:xfrm rot="5400000" flipV="1">
              <a:off x="7149904" y="2556392"/>
              <a:ext cx="144463" cy="258762"/>
            </a:xfrm>
            <a:prstGeom prst="rtTriangle">
              <a:avLst/>
            </a:prstGeom>
            <a:solidFill>
              <a:srgbClr val="FFFFFF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文本框 14">
              <a:extLst>
                <a:ext uri="{FF2B5EF4-FFF2-40B4-BE49-F238E27FC236}">
                  <a16:creationId xmlns:a16="http://schemas.microsoft.com/office/drawing/2014/main" id="{6315F322-37DD-49DD-8BDB-0DDBF4199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9129" y="2149991"/>
              <a:ext cx="1512888" cy="4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造字工房尚雅体演示版常规体" pitchFamily="50" charset="-122"/>
                  <a:sym typeface="Arial" panose="020B0604020202020204" pitchFamily="34" charset="0"/>
                </a:rPr>
                <a:t>75%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造字工房尚雅体演示版常规体" pitchFamily="50" charset="-122"/>
                <a:sym typeface="Arial" panose="020B0604020202020204" pitchFamily="34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2FFDF17-FB34-4244-80F1-A4B39DE77931}"/>
                </a:ext>
              </a:extLst>
            </p:cNvPr>
            <p:cNvSpPr/>
            <p:nvPr/>
          </p:nvSpPr>
          <p:spPr bwMode="auto">
            <a:xfrm>
              <a:off x="5695755" y="3502989"/>
              <a:ext cx="1655762" cy="433388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4822A63-A041-447C-AA6B-B07181587AF1}"/>
                </a:ext>
              </a:extLst>
            </p:cNvPr>
            <p:cNvSpPr/>
            <p:nvPr/>
          </p:nvSpPr>
          <p:spPr bwMode="auto">
            <a:xfrm>
              <a:off x="7091167" y="3352177"/>
              <a:ext cx="3644900" cy="433387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" name="直角三角形 41">
              <a:extLst>
                <a:ext uri="{FF2B5EF4-FFF2-40B4-BE49-F238E27FC236}">
                  <a16:creationId xmlns:a16="http://schemas.microsoft.com/office/drawing/2014/main" id="{BE2DE1D0-C877-4B1A-8CFE-86659A5F7FC3}"/>
                </a:ext>
              </a:extLst>
            </p:cNvPr>
            <p:cNvSpPr/>
            <p:nvPr/>
          </p:nvSpPr>
          <p:spPr bwMode="auto">
            <a:xfrm rot="5400000" flipV="1">
              <a:off x="7149110" y="3733971"/>
              <a:ext cx="144463" cy="260350"/>
            </a:xfrm>
            <a:prstGeom prst="rtTriangle">
              <a:avLst/>
            </a:prstGeom>
            <a:solidFill>
              <a:srgbClr val="FFFFFF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" name="文本框 65">
              <a:extLst>
                <a:ext uri="{FF2B5EF4-FFF2-40B4-BE49-F238E27FC236}">
                  <a16:creationId xmlns:a16="http://schemas.microsoft.com/office/drawing/2014/main" id="{CAFA1FAA-F211-4039-B4D8-DB9031AF1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8405" y="3328364"/>
              <a:ext cx="1511299" cy="4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造字工房尚雅体演示版常规体" pitchFamily="50" charset="-122"/>
                  <a:sym typeface="Arial" panose="020B0604020202020204" pitchFamily="34" charset="0"/>
                </a:rPr>
                <a:t>65%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造字工房尚雅体演示版常规体" pitchFamily="50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2D5DC9E-F145-4E60-BDCB-27631616BB8D}"/>
                </a:ext>
              </a:extLst>
            </p:cNvPr>
            <p:cNvSpPr/>
            <p:nvPr/>
          </p:nvSpPr>
          <p:spPr bwMode="auto">
            <a:xfrm>
              <a:off x="5695755" y="4579761"/>
              <a:ext cx="1655762" cy="433388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92EF8F4-B9C1-41DB-BD6B-FD8AFCC70CB7}"/>
                </a:ext>
              </a:extLst>
            </p:cNvPr>
            <p:cNvSpPr/>
            <p:nvPr/>
          </p:nvSpPr>
          <p:spPr bwMode="auto">
            <a:xfrm>
              <a:off x="7092755" y="4422599"/>
              <a:ext cx="2924175" cy="433387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直角三角形 45">
              <a:extLst>
                <a:ext uri="{FF2B5EF4-FFF2-40B4-BE49-F238E27FC236}">
                  <a16:creationId xmlns:a16="http://schemas.microsoft.com/office/drawing/2014/main" id="{8FBE5BB6-6FE5-4B0D-AD7C-8B61907747AE}"/>
                </a:ext>
              </a:extLst>
            </p:cNvPr>
            <p:cNvSpPr/>
            <p:nvPr/>
          </p:nvSpPr>
          <p:spPr bwMode="auto">
            <a:xfrm rot="5400000" flipV="1">
              <a:off x="7149904" y="4811537"/>
              <a:ext cx="144463" cy="258762"/>
            </a:xfrm>
            <a:prstGeom prst="rtTriangle">
              <a:avLst/>
            </a:prstGeom>
            <a:solidFill>
              <a:srgbClr val="FFFFFF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文本框 69">
              <a:extLst>
                <a:ext uri="{FF2B5EF4-FFF2-40B4-BE49-F238E27FC236}">
                  <a16:creationId xmlns:a16="http://schemas.microsoft.com/office/drawing/2014/main" id="{D479DC6C-CFAC-4A26-A57D-326189F89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4818" y="4377695"/>
              <a:ext cx="1512888" cy="4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造字工房尚雅体演示版常规体" pitchFamily="50" charset="-122"/>
                  <a:sym typeface="Arial" panose="020B0604020202020204" pitchFamily="34" charset="0"/>
                </a:rPr>
                <a:t>55%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造字工房尚雅体演示版常规体" pitchFamily="50" charset="-122"/>
                <a:sym typeface="Arial" panose="020B0604020202020204" pitchFamily="34" charset="0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BEA6D28F-882F-43FE-865C-52611E67D48B}"/>
                </a:ext>
              </a:extLst>
            </p:cNvPr>
            <p:cNvGrpSpPr/>
            <p:nvPr/>
          </p:nvGrpSpPr>
          <p:grpSpPr>
            <a:xfrm>
              <a:off x="844937" y="2326204"/>
              <a:ext cx="4597610" cy="174940"/>
              <a:chOff x="4906190" y="1416527"/>
              <a:chExt cx="3933010" cy="166280"/>
            </a:xfrm>
            <a:solidFill>
              <a:srgbClr val="53A9B1"/>
            </a:solidFill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B56C7A8A-285C-45F0-B768-9BE71E75AE62}"/>
                  </a:ext>
                </a:extLst>
              </p:cNvPr>
              <p:cNvSpPr/>
              <p:nvPr/>
            </p:nvSpPr>
            <p:spPr>
              <a:xfrm>
                <a:off x="4906190" y="1416527"/>
                <a:ext cx="166280" cy="166280"/>
              </a:xfrm>
              <a:prstGeom prst="rect">
                <a:avLst/>
              </a:prstGeom>
              <a:solidFill>
                <a:srgbClr val="53A9B1"/>
              </a:solidFill>
              <a:ln w="12700" cap="flat" cmpd="sng" algn="ctr">
                <a:solidFill>
                  <a:srgbClr val="53A9B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B85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85F72AB4-CE22-4084-8E80-0A6001041E22}"/>
                  </a:ext>
                </a:extLst>
              </p:cNvPr>
              <p:cNvCxnSpPr>
                <a:stCxn id="66" idx="3"/>
              </p:cNvCxnSpPr>
              <p:nvPr/>
            </p:nvCxnSpPr>
            <p:spPr>
              <a:xfrm>
                <a:off x="5072470" y="1499667"/>
                <a:ext cx="3766730" cy="0"/>
              </a:xfrm>
              <a:prstGeom prst="line">
                <a:avLst/>
              </a:prstGeom>
              <a:solidFill>
                <a:srgbClr val="036375"/>
              </a:solidFill>
              <a:ln w="12700" cap="flat" cmpd="sng" algn="ctr">
                <a:solidFill>
                  <a:srgbClr val="53A9B1"/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6FAE47C-4AF5-45B5-A250-35B33191F8A6}"/>
                </a:ext>
              </a:extLst>
            </p:cNvPr>
            <p:cNvGrpSpPr/>
            <p:nvPr/>
          </p:nvGrpSpPr>
          <p:grpSpPr>
            <a:xfrm>
              <a:off x="844937" y="3418367"/>
              <a:ext cx="4597610" cy="174940"/>
              <a:chOff x="4906190" y="2727732"/>
              <a:chExt cx="3933010" cy="166280"/>
            </a:xfrm>
            <a:solidFill>
              <a:srgbClr val="53A9B1"/>
            </a:solidFill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164734A3-302F-4CE9-BD87-FC5938D47536}"/>
                  </a:ext>
                </a:extLst>
              </p:cNvPr>
              <p:cNvSpPr/>
              <p:nvPr/>
            </p:nvSpPr>
            <p:spPr>
              <a:xfrm>
                <a:off x="4906190" y="2727732"/>
                <a:ext cx="166280" cy="166280"/>
              </a:xfrm>
              <a:prstGeom prst="rect">
                <a:avLst/>
              </a:prstGeom>
              <a:solidFill>
                <a:srgbClr val="53A9B1"/>
              </a:solidFill>
              <a:ln w="12700" cap="flat" cmpd="sng" algn="ctr">
                <a:solidFill>
                  <a:srgbClr val="53A9B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0F1C7380-81AA-48A0-A121-AC2BC43E60FF}"/>
                  </a:ext>
                </a:extLst>
              </p:cNvPr>
              <p:cNvCxnSpPr>
                <a:stCxn id="64" idx="3"/>
              </p:cNvCxnSpPr>
              <p:nvPr/>
            </p:nvCxnSpPr>
            <p:spPr>
              <a:xfrm>
                <a:off x="5072470" y="2810872"/>
                <a:ext cx="3766730" cy="0"/>
              </a:xfrm>
              <a:prstGeom prst="line">
                <a:avLst/>
              </a:prstGeom>
              <a:solidFill>
                <a:srgbClr val="036375"/>
              </a:solidFill>
              <a:ln w="12700" cap="flat" cmpd="sng" algn="ctr">
                <a:solidFill>
                  <a:srgbClr val="53A9B1"/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90F4EBAA-B695-44DB-9763-1D7F640BD19E}"/>
                </a:ext>
              </a:extLst>
            </p:cNvPr>
            <p:cNvGrpSpPr/>
            <p:nvPr/>
          </p:nvGrpSpPr>
          <p:grpSpPr>
            <a:xfrm>
              <a:off x="844937" y="4470251"/>
              <a:ext cx="4597610" cy="174940"/>
              <a:chOff x="4906190" y="3870732"/>
              <a:chExt cx="3933010" cy="166280"/>
            </a:xfrm>
            <a:solidFill>
              <a:srgbClr val="53A9B1"/>
            </a:solidFill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3FF1D39A-4CBF-41FE-979B-535FF93F28E8}"/>
                  </a:ext>
                </a:extLst>
              </p:cNvPr>
              <p:cNvSpPr/>
              <p:nvPr/>
            </p:nvSpPr>
            <p:spPr>
              <a:xfrm>
                <a:off x="4906190" y="3870732"/>
                <a:ext cx="166280" cy="166280"/>
              </a:xfrm>
              <a:prstGeom prst="rect">
                <a:avLst/>
              </a:prstGeom>
              <a:solidFill>
                <a:srgbClr val="53A9B1"/>
              </a:solidFill>
              <a:ln w="12700" cap="flat" cmpd="sng" algn="ctr">
                <a:solidFill>
                  <a:srgbClr val="53A9B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01185032-22F3-417F-8FF1-4AEC650A788B}"/>
                  </a:ext>
                </a:extLst>
              </p:cNvPr>
              <p:cNvCxnSpPr/>
              <p:nvPr/>
            </p:nvCxnSpPr>
            <p:spPr>
              <a:xfrm>
                <a:off x="5072470" y="3941172"/>
                <a:ext cx="3766730" cy="0"/>
              </a:xfrm>
              <a:prstGeom prst="line">
                <a:avLst/>
              </a:prstGeom>
              <a:solidFill>
                <a:srgbClr val="036375"/>
              </a:solidFill>
              <a:ln w="12700" cap="flat" cmpd="sng" algn="ctr">
                <a:solidFill>
                  <a:srgbClr val="53A9B1"/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51" name="TextBox 35">
              <a:extLst>
                <a:ext uri="{FF2B5EF4-FFF2-40B4-BE49-F238E27FC236}">
                  <a16:creationId xmlns:a16="http://schemas.microsoft.com/office/drawing/2014/main" id="{855E5208-794C-4A9A-8B97-780820AC1A75}"/>
                </a:ext>
              </a:extLst>
            </p:cNvPr>
            <p:cNvSpPr txBox="1"/>
            <p:nvPr/>
          </p:nvSpPr>
          <p:spPr>
            <a:xfrm>
              <a:off x="844938" y="2515035"/>
              <a:ext cx="4597610" cy="61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After you've typed your content here, or by copying your text, select Paste in this box and choose to keep only the text.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A8AB6D84-AA21-4E43-A4D3-40E30B1C3217}"/>
                </a:ext>
              </a:extLst>
            </p:cNvPr>
            <p:cNvSpPr txBox="1"/>
            <p:nvPr/>
          </p:nvSpPr>
          <p:spPr>
            <a:xfrm>
              <a:off x="844938" y="3601564"/>
              <a:ext cx="4597610" cy="61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After you've typed your content here, or by copying your text, select Paste in this box and choose to keep only the text.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TextBox 37">
              <a:extLst>
                <a:ext uri="{FF2B5EF4-FFF2-40B4-BE49-F238E27FC236}">
                  <a16:creationId xmlns:a16="http://schemas.microsoft.com/office/drawing/2014/main" id="{D14DB333-BFCA-4642-A252-3706B57896AB}"/>
                </a:ext>
              </a:extLst>
            </p:cNvPr>
            <p:cNvSpPr txBox="1"/>
            <p:nvPr/>
          </p:nvSpPr>
          <p:spPr>
            <a:xfrm>
              <a:off x="844938" y="4687130"/>
              <a:ext cx="4597610" cy="61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After you've typed your content here, or by copying your text, select Paste in this box and choose to keep only the text.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79F2046-8385-42AB-9E5F-5386DF3DE734}"/>
                </a:ext>
              </a:extLst>
            </p:cNvPr>
            <p:cNvSpPr/>
            <p:nvPr/>
          </p:nvSpPr>
          <p:spPr bwMode="auto">
            <a:xfrm>
              <a:off x="5598304" y="5634422"/>
              <a:ext cx="1655762" cy="433388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07A30DA0-61F3-4433-A4A5-7E44AB9D3EEC}"/>
                </a:ext>
              </a:extLst>
            </p:cNvPr>
            <p:cNvSpPr/>
            <p:nvPr/>
          </p:nvSpPr>
          <p:spPr bwMode="auto">
            <a:xfrm>
              <a:off x="6995304" y="5477260"/>
              <a:ext cx="2924175" cy="433387"/>
            </a:xfrm>
            <a:prstGeom prst="rect">
              <a:avLst/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6" name="直角三角形 55">
              <a:extLst>
                <a:ext uri="{FF2B5EF4-FFF2-40B4-BE49-F238E27FC236}">
                  <a16:creationId xmlns:a16="http://schemas.microsoft.com/office/drawing/2014/main" id="{98336969-FF16-43A2-A46E-374D92946ADB}"/>
                </a:ext>
              </a:extLst>
            </p:cNvPr>
            <p:cNvSpPr/>
            <p:nvPr/>
          </p:nvSpPr>
          <p:spPr bwMode="auto">
            <a:xfrm rot="5400000" flipV="1">
              <a:off x="7052453" y="5866198"/>
              <a:ext cx="144463" cy="258762"/>
            </a:xfrm>
            <a:prstGeom prst="rtTriangle">
              <a:avLst/>
            </a:prstGeom>
            <a:solidFill>
              <a:srgbClr val="FFFFFF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7" name="文本框 69">
              <a:extLst>
                <a:ext uri="{FF2B5EF4-FFF2-40B4-BE49-F238E27FC236}">
                  <a16:creationId xmlns:a16="http://schemas.microsoft.com/office/drawing/2014/main" id="{EA3A3757-EB2A-4AC7-9E3D-C62BC176A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7366" y="5432358"/>
              <a:ext cx="1512888" cy="4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造字工房尚雅体演示版常规体" pitchFamily="50" charset="-122"/>
                  <a:sym typeface="Arial" panose="020B0604020202020204" pitchFamily="34" charset="0"/>
                </a:rPr>
                <a:t>55%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造字工房尚雅体演示版常规体" pitchFamily="50" charset="-122"/>
                <a:sym typeface="Arial" panose="020B0604020202020204" pitchFamily="34" charset="0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2BFB2605-F524-476D-A6BD-365FE7D931BE}"/>
                </a:ext>
              </a:extLst>
            </p:cNvPr>
            <p:cNvGrpSpPr/>
            <p:nvPr/>
          </p:nvGrpSpPr>
          <p:grpSpPr>
            <a:xfrm>
              <a:off x="845274" y="5524912"/>
              <a:ext cx="4597609" cy="174940"/>
              <a:chOff x="4989842" y="3870732"/>
              <a:chExt cx="3933009" cy="166280"/>
            </a:xfrm>
            <a:solidFill>
              <a:srgbClr val="53A9B1"/>
            </a:solidFill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3CA76E1-8E6F-4F62-A757-8BABFF2080C5}"/>
                  </a:ext>
                </a:extLst>
              </p:cNvPr>
              <p:cNvSpPr/>
              <p:nvPr/>
            </p:nvSpPr>
            <p:spPr>
              <a:xfrm>
                <a:off x="4989842" y="3870732"/>
                <a:ext cx="166280" cy="166280"/>
              </a:xfrm>
              <a:prstGeom prst="rect">
                <a:avLst/>
              </a:prstGeom>
              <a:solidFill>
                <a:srgbClr val="53A9B1"/>
              </a:solidFill>
              <a:ln w="12700" cap="flat" cmpd="sng" algn="ctr">
                <a:solidFill>
                  <a:srgbClr val="53A9B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4EC8C242-EA16-44DC-AC11-BD83946EBAAE}"/>
                  </a:ext>
                </a:extLst>
              </p:cNvPr>
              <p:cNvCxnSpPr/>
              <p:nvPr/>
            </p:nvCxnSpPr>
            <p:spPr>
              <a:xfrm>
                <a:off x="5156121" y="3941172"/>
                <a:ext cx="3766730" cy="0"/>
              </a:xfrm>
              <a:prstGeom prst="line">
                <a:avLst/>
              </a:prstGeom>
              <a:solidFill>
                <a:srgbClr val="036375"/>
              </a:solidFill>
              <a:ln w="12700" cap="flat" cmpd="sng" algn="ctr">
                <a:solidFill>
                  <a:srgbClr val="53A9B1"/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59" name="TextBox 37">
              <a:extLst>
                <a:ext uri="{FF2B5EF4-FFF2-40B4-BE49-F238E27FC236}">
                  <a16:creationId xmlns:a16="http://schemas.microsoft.com/office/drawing/2014/main" id="{A4FDE487-7401-4E51-B378-8835D2FF89C5}"/>
                </a:ext>
              </a:extLst>
            </p:cNvPr>
            <p:cNvSpPr txBox="1"/>
            <p:nvPr/>
          </p:nvSpPr>
          <p:spPr>
            <a:xfrm>
              <a:off x="845269" y="5741791"/>
              <a:ext cx="4597610" cy="61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After you've typed your content here, or by copying your text, select Paste in this box and choose to keep only the text.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8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</p:spTree>
    <p:extLst>
      <p:ext uri="{BB962C8B-B14F-4D97-AF65-F5344CB8AC3E}">
        <p14:creationId xmlns:p14="http://schemas.microsoft.com/office/powerpoint/2010/main" val="11633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2543" t="23261" r="12722" b="11817"/>
          <a:stretch>
            <a:fillRect/>
          </a:stretch>
        </p:blipFill>
        <p:spPr>
          <a:xfrm>
            <a:off x="1173480" y="2303780"/>
            <a:ext cx="3181985" cy="19850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11" h="3126">
                <a:moveTo>
                  <a:pt x="0" y="0"/>
                </a:moveTo>
                <a:lnTo>
                  <a:pt x="5011" y="0"/>
                </a:lnTo>
                <a:lnTo>
                  <a:pt x="5011" y="3126"/>
                </a:lnTo>
                <a:lnTo>
                  <a:pt x="0" y="312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sp>
        <p:nvSpPr>
          <p:cNvPr id="32769" name="KSO_Shape"/>
          <p:cNvSpPr/>
          <p:nvPr/>
        </p:nvSpPr>
        <p:spPr>
          <a:xfrm>
            <a:off x="501650" y="2043430"/>
            <a:ext cx="4532313" cy="33924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4C8386"/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72" name="椭圆 2"/>
          <p:cNvSpPr/>
          <p:nvPr/>
        </p:nvSpPr>
        <p:spPr>
          <a:xfrm>
            <a:off x="6003608" y="1997393"/>
            <a:ext cx="738187" cy="738187"/>
          </a:xfrm>
          <a:prstGeom prst="ellipse">
            <a:avLst/>
          </a:prstGeom>
          <a:solidFill>
            <a:srgbClr val="4C8386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773" name="椭圆 25"/>
          <p:cNvSpPr/>
          <p:nvPr/>
        </p:nvSpPr>
        <p:spPr>
          <a:xfrm>
            <a:off x="6003608" y="4853305"/>
            <a:ext cx="738187" cy="738188"/>
          </a:xfrm>
          <a:prstGeom prst="ellipse">
            <a:avLst/>
          </a:prstGeom>
          <a:solidFill>
            <a:srgbClr val="4C8386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774" name="椭圆 26"/>
          <p:cNvSpPr/>
          <p:nvPr/>
        </p:nvSpPr>
        <p:spPr>
          <a:xfrm>
            <a:off x="6003608" y="3424555"/>
            <a:ext cx="738187" cy="738188"/>
          </a:xfrm>
          <a:prstGeom prst="ellipse">
            <a:avLst/>
          </a:prstGeom>
          <a:solidFill>
            <a:srgbClr val="808080"/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BDA16D"/>
              </a:solidFill>
              <a:cs typeface="+mn-ea"/>
              <a:sym typeface="+mn-lt"/>
            </a:endParaRPr>
          </a:p>
        </p:txBody>
      </p:sp>
      <p:sp>
        <p:nvSpPr>
          <p:cNvPr id="32775" name="矩形 27"/>
          <p:cNvSpPr/>
          <p:nvPr/>
        </p:nvSpPr>
        <p:spPr>
          <a:xfrm>
            <a:off x="7187883" y="2345055"/>
            <a:ext cx="45354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32776" name="TextBox 4"/>
          <p:cNvSpPr/>
          <p:nvPr/>
        </p:nvSpPr>
        <p:spPr>
          <a:xfrm>
            <a:off x="7124383" y="1835468"/>
            <a:ext cx="2473849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32777" name="矩形 29"/>
          <p:cNvSpPr/>
          <p:nvPr/>
        </p:nvSpPr>
        <p:spPr>
          <a:xfrm>
            <a:off x="7219633" y="3761105"/>
            <a:ext cx="4535487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32778" name="TextBox 4"/>
          <p:cNvSpPr/>
          <p:nvPr/>
        </p:nvSpPr>
        <p:spPr>
          <a:xfrm>
            <a:off x="7156133" y="3251518"/>
            <a:ext cx="2473849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808080"/>
                </a:solidFill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32779" name="矩形 31"/>
          <p:cNvSpPr/>
          <p:nvPr/>
        </p:nvSpPr>
        <p:spPr>
          <a:xfrm>
            <a:off x="7156133" y="5175568"/>
            <a:ext cx="4535487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32780" name="TextBox 4"/>
          <p:cNvSpPr/>
          <p:nvPr/>
        </p:nvSpPr>
        <p:spPr>
          <a:xfrm>
            <a:off x="7094220" y="4665980"/>
            <a:ext cx="2473850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32781" name="KSO_Shape"/>
          <p:cNvSpPr/>
          <p:nvPr/>
        </p:nvSpPr>
        <p:spPr>
          <a:xfrm>
            <a:off x="6162358" y="2103755"/>
            <a:ext cx="420687" cy="4810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250" h="4850">
                <a:moveTo>
                  <a:pt x="3651" y="3701"/>
                </a:moveTo>
                <a:lnTo>
                  <a:pt x="3651" y="4850"/>
                </a:lnTo>
                <a:lnTo>
                  <a:pt x="3101" y="4850"/>
                </a:lnTo>
                <a:lnTo>
                  <a:pt x="2202" y="3953"/>
                </a:lnTo>
                <a:lnTo>
                  <a:pt x="2047" y="3953"/>
                </a:lnTo>
                <a:lnTo>
                  <a:pt x="1149" y="4850"/>
                </a:lnTo>
                <a:lnTo>
                  <a:pt x="598" y="4850"/>
                </a:lnTo>
                <a:lnTo>
                  <a:pt x="598" y="3701"/>
                </a:lnTo>
                <a:lnTo>
                  <a:pt x="1903" y="2396"/>
                </a:lnTo>
                <a:lnTo>
                  <a:pt x="2346" y="2396"/>
                </a:lnTo>
                <a:lnTo>
                  <a:pt x="3651" y="3701"/>
                </a:lnTo>
                <a:close/>
                <a:moveTo>
                  <a:pt x="2047" y="2755"/>
                </a:moveTo>
                <a:lnTo>
                  <a:pt x="957" y="3845"/>
                </a:lnTo>
                <a:lnTo>
                  <a:pt x="957" y="4491"/>
                </a:lnTo>
                <a:lnTo>
                  <a:pt x="1005" y="4491"/>
                </a:lnTo>
                <a:lnTo>
                  <a:pt x="1903" y="3593"/>
                </a:lnTo>
                <a:lnTo>
                  <a:pt x="2346" y="3593"/>
                </a:lnTo>
                <a:lnTo>
                  <a:pt x="3244" y="4491"/>
                </a:lnTo>
                <a:lnTo>
                  <a:pt x="3292" y="4491"/>
                </a:lnTo>
                <a:lnTo>
                  <a:pt x="3292" y="3845"/>
                </a:lnTo>
                <a:lnTo>
                  <a:pt x="2202" y="2755"/>
                </a:lnTo>
                <a:lnTo>
                  <a:pt x="2047" y="2755"/>
                </a:lnTo>
                <a:close/>
                <a:moveTo>
                  <a:pt x="4250" y="1905"/>
                </a:moveTo>
                <a:lnTo>
                  <a:pt x="4250" y="3055"/>
                </a:lnTo>
                <a:lnTo>
                  <a:pt x="3699" y="3055"/>
                </a:lnTo>
                <a:lnTo>
                  <a:pt x="2202" y="1558"/>
                </a:lnTo>
                <a:lnTo>
                  <a:pt x="2047" y="1558"/>
                </a:lnTo>
                <a:lnTo>
                  <a:pt x="550" y="3055"/>
                </a:lnTo>
                <a:lnTo>
                  <a:pt x="0" y="3055"/>
                </a:lnTo>
                <a:lnTo>
                  <a:pt x="0" y="1905"/>
                </a:lnTo>
                <a:lnTo>
                  <a:pt x="1903" y="0"/>
                </a:lnTo>
                <a:lnTo>
                  <a:pt x="2346" y="0"/>
                </a:lnTo>
                <a:lnTo>
                  <a:pt x="4250" y="1905"/>
                </a:lnTo>
                <a:close/>
                <a:moveTo>
                  <a:pt x="2047" y="360"/>
                </a:moveTo>
                <a:lnTo>
                  <a:pt x="359" y="2048"/>
                </a:lnTo>
                <a:lnTo>
                  <a:pt x="359" y="2696"/>
                </a:lnTo>
                <a:lnTo>
                  <a:pt x="406" y="2696"/>
                </a:lnTo>
                <a:lnTo>
                  <a:pt x="1903" y="1198"/>
                </a:lnTo>
                <a:lnTo>
                  <a:pt x="2346" y="1198"/>
                </a:lnTo>
                <a:lnTo>
                  <a:pt x="3843" y="2696"/>
                </a:lnTo>
                <a:lnTo>
                  <a:pt x="3891" y="2696"/>
                </a:lnTo>
                <a:lnTo>
                  <a:pt x="3891" y="2048"/>
                </a:lnTo>
                <a:lnTo>
                  <a:pt x="2202" y="360"/>
                </a:lnTo>
                <a:lnTo>
                  <a:pt x="2047" y="36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82" name="KSO_Shape"/>
          <p:cNvSpPr/>
          <p:nvPr/>
        </p:nvSpPr>
        <p:spPr>
          <a:xfrm>
            <a:off x="6167120" y="3537268"/>
            <a:ext cx="422275" cy="4810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250" h="4850">
                <a:moveTo>
                  <a:pt x="3651" y="3701"/>
                </a:moveTo>
                <a:lnTo>
                  <a:pt x="3651" y="4850"/>
                </a:lnTo>
                <a:lnTo>
                  <a:pt x="3101" y="4850"/>
                </a:lnTo>
                <a:lnTo>
                  <a:pt x="2202" y="3953"/>
                </a:lnTo>
                <a:lnTo>
                  <a:pt x="2047" y="3953"/>
                </a:lnTo>
                <a:lnTo>
                  <a:pt x="1149" y="4850"/>
                </a:lnTo>
                <a:lnTo>
                  <a:pt x="598" y="4850"/>
                </a:lnTo>
                <a:lnTo>
                  <a:pt x="598" y="3701"/>
                </a:lnTo>
                <a:lnTo>
                  <a:pt x="1903" y="2396"/>
                </a:lnTo>
                <a:lnTo>
                  <a:pt x="2346" y="2396"/>
                </a:lnTo>
                <a:lnTo>
                  <a:pt x="3651" y="3701"/>
                </a:lnTo>
                <a:close/>
                <a:moveTo>
                  <a:pt x="2047" y="2755"/>
                </a:moveTo>
                <a:lnTo>
                  <a:pt x="957" y="3845"/>
                </a:lnTo>
                <a:lnTo>
                  <a:pt x="957" y="4491"/>
                </a:lnTo>
                <a:lnTo>
                  <a:pt x="1005" y="4491"/>
                </a:lnTo>
                <a:lnTo>
                  <a:pt x="1903" y="3593"/>
                </a:lnTo>
                <a:lnTo>
                  <a:pt x="2346" y="3593"/>
                </a:lnTo>
                <a:lnTo>
                  <a:pt x="3244" y="4491"/>
                </a:lnTo>
                <a:lnTo>
                  <a:pt x="3292" y="4491"/>
                </a:lnTo>
                <a:lnTo>
                  <a:pt x="3292" y="3845"/>
                </a:lnTo>
                <a:lnTo>
                  <a:pt x="2202" y="2755"/>
                </a:lnTo>
                <a:lnTo>
                  <a:pt x="2047" y="2755"/>
                </a:lnTo>
                <a:close/>
                <a:moveTo>
                  <a:pt x="4250" y="1905"/>
                </a:moveTo>
                <a:lnTo>
                  <a:pt x="4250" y="3055"/>
                </a:lnTo>
                <a:lnTo>
                  <a:pt x="3699" y="3055"/>
                </a:lnTo>
                <a:lnTo>
                  <a:pt x="2202" y="1558"/>
                </a:lnTo>
                <a:lnTo>
                  <a:pt x="2047" y="1558"/>
                </a:lnTo>
                <a:lnTo>
                  <a:pt x="550" y="3055"/>
                </a:lnTo>
                <a:lnTo>
                  <a:pt x="0" y="3055"/>
                </a:lnTo>
                <a:lnTo>
                  <a:pt x="0" y="1905"/>
                </a:lnTo>
                <a:lnTo>
                  <a:pt x="1903" y="0"/>
                </a:lnTo>
                <a:lnTo>
                  <a:pt x="2346" y="0"/>
                </a:lnTo>
                <a:lnTo>
                  <a:pt x="4250" y="1905"/>
                </a:lnTo>
                <a:close/>
                <a:moveTo>
                  <a:pt x="2047" y="360"/>
                </a:moveTo>
                <a:lnTo>
                  <a:pt x="359" y="2048"/>
                </a:lnTo>
                <a:lnTo>
                  <a:pt x="359" y="2696"/>
                </a:lnTo>
                <a:lnTo>
                  <a:pt x="406" y="2696"/>
                </a:lnTo>
                <a:lnTo>
                  <a:pt x="1903" y="1198"/>
                </a:lnTo>
                <a:lnTo>
                  <a:pt x="2346" y="1198"/>
                </a:lnTo>
                <a:lnTo>
                  <a:pt x="3843" y="2696"/>
                </a:lnTo>
                <a:lnTo>
                  <a:pt x="3891" y="2696"/>
                </a:lnTo>
                <a:lnTo>
                  <a:pt x="3891" y="2048"/>
                </a:lnTo>
                <a:lnTo>
                  <a:pt x="2202" y="360"/>
                </a:lnTo>
                <a:lnTo>
                  <a:pt x="2047" y="36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83" name="KSO_Shape"/>
          <p:cNvSpPr/>
          <p:nvPr/>
        </p:nvSpPr>
        <p:spPr>
          <a:xfrm>
            <a:off x="6162358" y="4954905"/>
            <a:ext cx="420687" cy="4810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250" h="4850">
                <a:moveTo>
                  <a:pt x="3651" y="3701"/>
                </a:moveTo>
                <a:lnTo>
                  <a:pt x="3651" y="4850"/>
                </a:lnTo>
                <a:lnTo>
                  <a:pt x="3101" y="4850"/>
                </a:lnTo>
                <a:lnTo>
                  <a:pt x="2202" y="3953"/>
                </a:lnTo>
                <a:lnTo>
                  <a:pt x="2047" y="3953"/>
                </a:lnTo>
                <a:lnTo>
                  <a:pt x="1149" y="4850"/>
                </a:lnTo>
                <a:lnTo>
                  <a:pt x="598" y="4850"/>
                </a:lnTo>
                <a:lnTo>
                  <a:pt x="598" y="3701"/>
                </a:lnTo>
                <a:lnTo>
                  <a:pt x="1903" y="2396"/>
                </a:lnTo>
                <a:lnTo>
                  <a:pt x="2346" y="2396"/>
                </a:lnTo>
                <a:lnTo>
                  <a:pt x="3651" y="3701"/>
                </a:lnTo>
                <a:close/>
                <a:moveTo>
                  <a:pt x="2047" y="2755"/>
                </a:moveTo>
                <a:lnTo>
                  <a:pt x="957" y="3845"/>
                </a:lnTo>
                <a:lnTo>
                  <a:pt x="957" y="4491"/>
                </a:lnTo>
                <a:lnTo>
                  <a:pt x="1005" y="4491"/>
                </a:lnTo>
                <a:lnTo>
                  <a:pt x="1903" y="3593"/>
                </a:lnTo>
                <a:lnTo>
                  <a:pt x="2346" y="3593"/>
                </a:lnTo>
                <a:lnTo>
                  <a:pt x="3244" y="4491"/>
                </a:lnTo>
                <a:lnTo>
                  <a:pt x="3292" y="4491"/>
                </a:lnTo>
                <a:lnTo>
                  <a:pt x="3292" y="3845"/>
                </a:lnTo>
                <a:lnTo>
                  <a:pt x="2202" y="2755"/>
                </a:lnTo>
                <a:lnTo>
                  <a:pt x="2047" y="2755"/>
                </a:lnTo>
                <a:close/>
                <a:moveTo>
                  <a:pt x="4250" y="1905"/>
                </a:moveTo>
                <a:lnTo>
                  <a:pt x="4250" y="3055"/>
                </a:lnTo>
                <a:lnTo>
                  <a:pt x="3699" y="3055"/>
                </a:lnTo>
                <a:lnTo>
                  <a:pt x="2202" y="1558"/>
                </a:lnTo>
                <a:lnTo>
                  <a:pt x="2047" y="1558"/>
                </a:lnTo>
                <a:lnTo>
                  <a:pt x="550" y="3055"/>
                </a:lnTo>
                <a:lnTo>
                  <a:pt x="0" y="3055"/>
                </a:lnTo>
                <a:lnTo>
                  <a:pt x="0" y="1905"/>
                </a:lnTo>
                <a:lnTo>
                  <a:pt x="1903" y="0"/>
                </a:lnTo>
                <a:lnTo>
                  <a:pt x="2346" y="0"/>
                </a:lnTo>
                <a:lnTo>
                  <a:pt x="4250" y="1905"/>
                </a:lnTo>
                <a:close/>
                <a:moveTo>
                  <a:pt x="2047" y="360"/>
                </a:moveTo>
                <a:lnTo>
                  <a:pt x="359" y="2048"/>
                </a:lnTo>
                <a:lnTo>
                  <a:pt x="359" y="2696"/>
                </a:lnTo>
                <a:lnTo>
                  <a:pt x="406" y="2696"/>
                </a:lnTo>
                <a:lnTo>
                  <a:pt x="1903" y="1198"/>
                </a:lnTo>
                <a:lnTo>
                  <a:pt x="2346" y="1198"/>
                </a:lnTo>
                <a:lnTo>
                  <a:pt x="3843" y="2696"/>
                </a:lnTo>
                <a:lnTo>
                  <a:pt x="3891" y="2696"/>
                </a:lnTo>
                <a:lnTo>
                  <a:pt x="3891" y="2048"/>
                </a:lnTo>
                <a:lnTo>
                  <a:pt x="2202" y="360"/>
                </a:lnTo>
                <a:lnTo>
                  <a:pt x="2047" y="36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0676" y="2363852"/>
            <a:ext cx="54106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spc="-150" dirty="0">
                <a:solidFill>
                  <a:srgbClr val="4C8386"/>
                </a:solidFill>
                <a:cs typeface="+mn-ea"/>
                <a:sym typeface="+mn-lt"/>
              </a:rPr>
              <a:t>Thank you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92885" y="1050290"/>
            <a:ext cx="1207135" cy="312420"/>
            <a:chOff x="4054" y="1943"/>
            <a:chExt cx="1314" cy="340"/>
          </a:xfrm>
        </p:grpSpPr>
        <p:grpSp>
          <p:nvGrpSpPr>
            <p:cNvPr id="1040" name="icon_search"/>
            <p:cNvGrpSpPr/>
            <p:nvPr/>
          </p:nvGrpSpPr>
          <p:grpSpPr>
            <a:xfrm>
              <a:off x="4054" y="1943"/>
              <a:ext cx="340" cy="340"/>
              <a:chOff x="8360326" y="910853"/>
              <a:chExt cx="216024" cy="216024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8360326" y="910853"/>
                <a:ext cx="216024" cy="216024"/>
              </a:xfrm>
              <a:prstGeom prst="ellipse">
                <a:avLst/>
              </a:prstGeom>
              <a:solidFill>
                <a:srgbClr val="4C83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03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406426" y="959350"/>
                <a:ext cx="123825" cy="119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9" name="icon_mail"/>
            <p:cNvGrpSpPr/>
            <p:nvPr/>
          </p:nvGrpSpPr>
          <p:grpSpPr>
            <a:xfrm>
              <a:off x="5028" y="1943"/>
              <a:ext cx="340" cy="340"/>
              <a:chOff x="7345982" y="1282464"/>
              <a:chExt cx="216024" cy="216024"/>
            </a:xfrm>
          </p:grpSpPr>
          <p:sp>
            <p:nvSpPr>
              <p:cNvPr id="1037" name="椭圆 1036"/>
              <p:cNvSpPr/>
              <p:nvPr/>
            </p:nvSpPr>
            <p:spPr>
              <a:xfrm>
                <a:off x="7345982" y="1282464"/>
                <a:ext cx="216024" cy="216024"/>
              </a:xfrm>
              <a:prstGeom prst="ellipse">
                <a:avLst/>
              </a:prstGeom>
              <a:solidFill>
                <a:srgbClr val="4C83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035" name="Picture 7" descr="F:\文件临时存放区\66_014_c\图片\image 298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6844" y="1347614"/>
                <a:ext cx="114300" cy="8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541" y="1943"/>
              <a:ext cx="340" cy="340"/>
              <a:chOff x="8492617" y="133635"/>
              <a:chExt cx="216024" cy="216024"/>
            </a:xfrm>
          </p:grpSpPr>
          <p:sp>
            <p:nvSpPr>
              <p:cNvPr id="78" name="icon_home_green"/>
              <p:cNvSpPr/>
              <p:nvPr/>
            </p:nvSpPr>
            <p:spPr>
              <a:xfrm>
                <a:off x="8492617" y="133635"/>
                <a:ext cx="216024" cy="216024"/>
              </a:xfrm>
              <a:prstGeom prst="ellipse">
                <a:avLst/>
              </a:prstGeom>
              <a:solidFill>
                <a:srgbClr val="4C83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036" name="icon_home" descr="F:\文件临时存放区\66_014_c\图片\image 30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1572" y="167352"/>
                <a:ext cx="142875" cy="133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PA_文本框 18"/>
          <p:cNvSpPr txBox="1"/>
          <p:nvPr>
            <p:custDataLst>
              <p:tags r:id="rId2"/>
            </p:custDataLst>
          </p:nvPr>
        </p:nvSpPr>
        <p:spPr>
          <a:xfrm>
            <a:off x="5488173" y="1704365"/>
            <a:ext cx="164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4C8386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14" name="TextBox 3">
            <a:hlinkClick r:id="rId9"/>
            <a:extLst>
              <a:ext uri="{FF2B5EF4-FFF2-40B4-BE49-F238E27FC236}">
                <a16:creationId xmlns:a16="http://schemas.microsoft.com/office/drawing/2014/main" id="{EC576EB4-C1F3-40E9-B6A4-5F34E3A88003}"/>
              </a:ext>
            </a:extLst>
          </p:cNvPr>
          <p:cNvSpPr txBox="1"/>
          <p:nvPr/>
        </p:nvSpPr>
        <p:spPr>
          <a:xfrm>
            <a:off x="6887240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8"/>
          <p:cNvSpPr txBox="1"/>
          <p:nvPr>
            <p:custDataLst>
              <p:tags r:id="rId2"/>
            </p:custDataLst>
          </p:nvPr>
        </p:nvSpPr>
        <p:spPr>
          <a:xfrm>
            <a:off x="1366388" y="932205"/>
            <a:ext cx="164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4C8386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6147" name="直接连接符 15"/>
          <p:cNvSpPr/>
          <p:nvPr/>
        </p:nvSpPr>
        <p:spPr>
          <a:xfrm>
            <a:off x="2053908" y="3415983"/>
            <a:ext cx="7559675" cy="25400"/>
          </a:xfrm>
          <a:prstGeom prst="line">
            <a:avLst/>
          </a:prstGeom>
          <a:ln w="38100" cap="flat" cmpd="sng">
            <a:solidFill>
              <a:srgbClr val="4C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48" name="矩形 9"/>
          <p:cNvSpPr/>
          <p:nvPr/>
        </p:nvSpPr>
        <p:spPr>
          <a:xfrm>
            <a:off x="2635041" y="2690495"/>
            <a:ext cx="2242923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4C8386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6149" name="矩形 10"/>
          <p:cNvSpPr/>
          <p:nvPr/>
        </p:nvSpPr>
        <p:spPr>
          <a:xfrm>
            <a:off x="6075045" y="4135120"/>
            <a:ext cx="453548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6150" name="TextBox 4"/>
          <p:cNvSpPr/>
          <p:nvPr/>
        </p:nvSpPr>
        <p:spPr>
          <a:xfrm>
            <a:off x="5833745" y="3601720"/>
            <a:ext cx="3625533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subheading</a:t>
            </a:r>
          </a:p>
        </p:txBody>
      </p:sp>
      <p:sp>
        <p:nvSpPr>
          <p:cNvPr id="6151" name="矩形 5"/>
          <p:cNvSpPr/>
          <p:nvPr/>
        </p:nvSpPr>
        <p:spPr>
          <a:xfrm>
            <a:off x="2751162" y="3601720"/>
            <a:ext cx="201067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dirty="0">
                <a:solidFill>
                  <a:srgbClr val="808080"/>
                </a:solidFill>
                <a:cs typeface="+mn-ea"/>
                <a:sym typeface="+mn-lt"/>
              </a:rPr>
              <a:t>Company Profile</a:t>
            </a:r>
          </a:p>
        </p:txBody>
      </p:sp>
      <p:sp>
        <p:nvSpPr>
          <p:cNvPr id="6145" name="文本框 12"/>
          <p:cNvSpPr/>
          <p:nvPr/>
        </p:nvSpPr>
        <p:spPr>
          <a:xfrm>
            <a:off x="5350510" y="1058228"/>
            <a:ext cx="2270125" cy="4508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r>
              <a:rPr lang="en-US" altLang="zh-CN" sz="16600" dirty="0">
                <a:solidFill>
                  <a:srgbClr val="4C8386"/>
                </a:solidFill>
                <a:cs typeface="+mn-ea"/>
                <a:sym typeface="+mn-lt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AF18F3B6-50CF-4F56-BB4C-A176B06E0202}"/>
              </a:ext>
            </a:extLst>
          </p:cNvPr>
          <p:cNvGrpSpPr/>
          <p:nvPr/>
        </p:nvGrpSpPr>
        <p:grpSpPr>
          <a:xfrm flipH="1">
            <a:off x="1514287" y="1850047"/>
            <a:ext cx="9092685" cy="3558876"/>
            <a:chOff x="1276452" y="1747621"/>
            <a:chExt cx="10115551" cy="3959226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456BF30-8EFB-42C1-BE24-3F364466A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452" y="2103221"/>
              <a:ext cx="10115551" cy="685800"/>
            </a:xfrm>
            <a:custGeom>
              <a:avLst/>
              <a:gdLst>
                <a:gd name="T0" fmla="*/ 75 w 12630"/>
                <a:gd name="T1" fmla="*/ 0 h 856"/>
                <a:gd name="T2" fmla="*/ 12555 w 12630"/>
                <a:gd name="T3" fmla="*/ 0 h 856"/>
                <a:gd name="T4" fmla="*/ 12630 w 12630"/>
                <a:gd name="T5" fmla="*/ 94 h 856"/>
                <a:gd name="T6" fmla="*/ 12630 w 12630"/>
                <a:gd name="T7" fmla="*/ 763 h 856"/>
                <a:gd name="T8" fmla="*/ 12555 w 12630"/>
                <a:gd name="T9" fmla="*/ 856 h 856"/>
                <a:gd name="T10" fmla="*/ 75 w 12630"/>
                <a:gd name="T11" fmla="*/ 856 h 856"/>
                <a:gd name="T12" fmla="*/ 0 w 12630"/>
                <a:gd name="T13" fmla="*/ 763 h 856"/>
                <a:gd name="T14" fmla="*/ 0 w 12630"/>
                <a:gd name="T15" fmla="*/ 94 h 856"/>
                <a:gd name="T16" fmla="*/ 75 w 12630"/>
                <a:gd name="T17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30" h="856">
                  <a:moveTo>
                    <a:pt x="75" y="0"/>
                  </a:moveTo>
                  <a:lnTo>
                    <a:pt x="12555" y="0"/>
                  </a:lnTo>
                  <a:cubicBezTo>
                    <a:pt x="12597" y="0"/>
                    <a:pt x="12630" y="43"/>
                    <a:pt x="12630" y="94"/>
                  </a:cubicBezTo>
                  <a:lnTo>
                    <a:pt x="12630" y="763"/>
                  </a:lnTo>
                  <a:cubicBezTo>
                    <a:pt x="12630" y="814"/>
                    <a:pt x="12597" y="856"/>
                    <a:pt x="12555" y="856"/>
                  </a:cubicBezTo>
                  <a:lnTo>
                    <a:pt x="75" y="856"/>
                  </a:lnTo>
                  <a:cubicBezTo>
                    <a:pt x="34" y="856"/>
                    <a:pt x="0" y="814"/>
                    <a:pt x="0" y="763"/>
                  </a:cubicBezTo>
                  <a:lnTo>
                    <a:pt x="0" y="94"/>
                  </a:lnTo>
                  <a:cubicBezTo>
                    <a:pt x="0" y="43"/>
                    <a:pt x="34" y="0"/>
                    <a:pt x="75" y="0"/>
                  </a:cubicBezTo>
                  <a:close/>
                </a:path>
              </a:pathLst>
            </a:custGeom>
            <a:noFill/>
            <a:ln w="10" cap="flat">
              <a:solidFill>
                <a:srgbClr val="484849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E2D90E15-AF1E-459A-8C3F-65869E2E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452" y="3411321"/>
              <a:ext cx="10115551" cy="685800"/>
            </a:xfrm>
            <a:custGeom>
              <a:avLst/>
              <a:gdLst>
                <a:gd name="T0" fmla="*/ 75 w 12630"/>
                <a:gd name="T1" fmla="*/ 0 h 856"/>
                <a:gd name="T2" fmla="*/ 12555 w 12630"/>
                <a:gd name="T3" fmla="*/ 0 h 856"/>
                <a:gd name="T4" fmla="*/ 12630 w 12630"/>
                <a:gd name="T5" fmla="*/ 94 h 856"/>
                <a:gd name="T6" fmla="*/ 12630 w 12630"/>
                <a:gd name="T7" fmla="*/ 763 h 856"/>
                <a:gd name="T8" fmla="*/ 12555 w 12630"/>
                <a:gd name="T9" fmla="*/ 856 h 856"/>
                <a:gd name="T10" fmla="*/ 75 w 12630"/>
                <a:gd name="T11" fmla="*/ 856 h 856"/>
                <a:gd name="T12" fmla="*/ 0 w 12630"/>
                <a:gd name="T13" fmla="*/ 763 h 856"/>
                <a:gd name="T14" fmla="*/ 0 w 12630"/>
                <a:gd name="T15" fmla="*/ 94 h 856"/>
                <a:gd name="T16" fmla="*/ 75 w 12630"/>
                <a:gd name="T17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30" h="856">
                  <a:moveTo>
                    <a:pt x="75" y="0"/>
                  </a:moveTo>
                  <a:lnTo>
                    <a:pt x="12555" y="0"/>
                  </a:lnTo>
                  <a:cubicBezTo>
                    <a:pt x="12597" y="0"/>
                    <a:pt x="12630" y="42"/>
                    <a:pt x="12630" y="94"/>
                  </a:cubicBezTo>
                  <a:lnTo>
                    <a:pt x="12630" y="763"/>
                  </a:lnTo>
                  <a:cubicBezTo>
                    <a:pt x="12630" y="814"/>
                    <a:pt x="12597" y="856"/>
                    <a:pt x="12555" y="856"/>
                  </a:cubicBezTo>
                  <a:lnTo>
                    <a:pt x="75" y="856"/>
                  </a:lnTo>
                  <a:cubicBezTo>
                    <a:pt x="34" y="856"/>
                    <a:pt x="0" y="814"/>
                    <a:pt x="0" y="763"/>
                  </a:cubicBezTo>
                  <a:lnTo>
                    <a:pt x="0" y="94"/>
                  </a:lnTo>
                  <a:cubicBezTo>
                    <a:pt x="0" y="42"/>
                    <a:pt x="34" y="0"/>
                    <a:pt x="75" y="0"/>
                  </a:cubicBezTo>
                  <a:close/>
                </a:path>
              </a:pathLst>
            </a:custGeom>
            <a:noFill/>
            <a:ln w="10" cap="flat">
              <a:solidFill>
                <a:srgbClr val="484849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584CF4D0-0B69-4994-96CC-813F5E0F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452" y="4663859"/>
              <a:ext cx="10115551" cy="685800"/>
            </a:xfrm>
            <a:custGeom>
              <a:avLst/>
              <a:gdLst>
                <a:gd name="T0" fmla="*/ 75 w 12630"/>
                <a:gd name="T1" fmla="*/ 0 h 856"/>
                <a:gd name="T2" fmla="*/ 12555 w 12630"/>
                <a:gd name="T3" fmla="*/ 0 h 856"/>
                <a:gd name="T4" fmla="*/ 12630 w 12630"/>
                <a:gd name="T5" fmla="*/ 93 h 856"/>
                <a:gd name="T6" fmla="*/ 12630 w 12630"/>
                <a:gd name="T7" fmla="*/ 762 h 856"/>
                <a:gd name="T8" fmla="*/ 12555 w 12630"/>
                <a:gd name="T9" fmla="*/ 856 h 856"/>
                <a:gd name="T10" fmla="*/ 75 w 12630"/>
                <a:gd name="T11" fmla="*/ 856 h 856"/>
                <a:gd name="T12" fmla="*/ 0 w 12630"/>
                <a:gd name="T13" fmla="*/ 762 h 856"/>
                <a:gd name="T14" fmla="*/ 0 w 12630"/>
                <a:gd name="T15" fmla="*/ 93 h 856"/>
                <a:gd name="T16" fmla="*/ 75 w 12630"/>
                <a:gd name="T17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30" h="856">
                  <a:moveTo>
                    <a:pt x="75" y="0"/>
                  </a:moveTo>
                  <a:lnTo>
                    <a:pt x="12555" y="0"/>
                  </a:lnTo>
                  <a:cubicBezTo>
                    <a:pt x="12597" y="0"/>
                    <a:pt x="12630" y="42"/>
                    <a:pt x="12630" y="93"/>
                  </a:cubicBezTo>
                  <a:lnTo>
                    <a:pt x="12630" y="762"/>
                  </a:lnTo>
                  <a:cubicBezTo>
                    <a:pt x="12630" y="814"/>
                    <a:pt x="12597" y="856"/>
                    <a:pt x="12555" y="856"/>
                  </a:cubicBezTo>
                  <a:lnTo>
                    <a:pt x="75" y="856"/>
                  </a:lnTo>
                  <a:cubicBezTo>
                    <a:pt x="34" y="856"/>
                    <a:pt x="0" y="814"/>
                    <a:pt x="0" y="762"/>
                  </a:cubicBezTo>
                  <a:lnTo>
                    <a:pt x="0" y="93"/>
                  </a:lnTo>
                  <a:cubicBezTo>
                    <a:pt x="0" y="42"/>
                    <a:pt x="34" y="0"/>
                    <a:pt x="75" y="0"/>
                  </a:cubicBezTo>
                  <a:close/>
                </a:path>
              </a:pathLst>
            </a:custGeom>
            <a:noFill/>
            <a:ln w="10" cap="flat">
              <a:solidFill>
                <a:srgbClr val="484849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BB2756D-9BF4-43FC-AE74-015231228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7652" y="1747621"/>
              <a:ext cx="1868488" cy="1455738"/>
            </a:xfrm>
            <a:custGeom>
              <a:avLst/>
              <a:gdLst>
                <a:gd name="T0" fmla="*/ 2333 w 2333"/>
                <a:gd name="T1" fmla="*/ 0 h 1818"/>
                <a:gd name="T2" fmla="*/ 2333 w 2333"/>
                <a:gd name="T3" fmla="*/ 1364 h 1818"/>
                <a:gd name="T4" fmla="*/ 1166 w 2333"/>
                <a:gd name="T5" fmla="*/ 1818 h 1818"/>
                <a:gd name="T6" fmla="*/ 0 w 2333"/>
                <a:gd name="T7" fmla="*/ 1364 h 1818"/>
                <a:gd name="T8" fmla="*/ 0 w 2333"/>
                <a:gd name="T9" fmla="*/ 0 h 1818"/>
                <a:gd name="T10" fmla="*/ 2333 w 2333"/>
                <a:gd name="T11" fmla="*/ 0 h 1818"/>
                <a:gd name="T12" fmla="*/ 1166 w 2333"/>
                <a:gd name="T13" fmla="*/ 0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3" h="1818">
                  <a:moveTo>
                    <a:pt x="2333" y="0"/>
                  </a:moveTo>
                  <a:lnTo>
                    <a:pt x="2333" y="1364"/>
                  </a:lnTo>
                  <a:lnTo>
                    <a:pt x="1166" y="1818"/>
                  </a:lnTo>
                  <a:lnTo>
                    <a:pt x="0" y="1364"/>
                  </a:lnTo>
                  <a:lnTo>
                    <a:pt x="0" y="0"/>
                  </a:lnTo>
                  <a:lnTo>
                    <a:pt x="2333" y="0"/>
                  </a:lnTo>
                  <a:close/>
                  <a:moveTo>
                    <a:pt x="1166" y="0"/>
                  </a:moveTo>
                </a:path>
              </a:pathLst>
            </a:custGeom>
            <a:solidFill>
              <a:srgbClr val="53A9B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43E303-FC6B-407B-843C-C648F5840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7652" y="3044609"/>
              <a:ext cx="1868488" cy="1420813"/>
            </a:xfrm>
            <a:custGeom>
              <a:avLst/>
              <a:gdLst>
                <a:gd name="T0" fmla="*/ 2333 w 2333"/>
                <a:gd name="T1" fmla="*/ 0 h 1775"/>
                <a:gd name="T2" fmla="*/ 2333 w 2333"/>
                <a:gd name="T3" fmla="*/ 1331 h 1775"/>
                <a:gd name="T4" fmla="*/ 1166 w 2333"/>
                <a:gd name="T5" fmla="*/ 1775 h 1775"/>
                <a:gd name="T6" fmla="*/ 0 w 2333"/>
                <a:gd name="T7" fmla="*/ 1331 h 1775"/>
                <a:gd name="T8" fmla="*/ 0 w 2333"/>
                <a:gd name="T9" fmla="*/ 0 h 1775"/>
                <a:gd name="T10" fmla="*/ 1166 w 2333"/>
                <a:gd name="T11" fmla="*/ 444 h 1775"/>
                <a:gd name="T12" fmla="*/ 2333 w 2333"/>
                <a:gd name="T13" fmla="*/ 0 h 1775"/>
                <a:gd name="T14" fmla="*/ 1750 w 2333"/>
                <a:gd name="T15" fmla="*/ 222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3" h="1775">
                  <a:moveTo>
                    <a:pt x="2333" y="0"/>
                  </a:moveTo>
                  <a:lnTo>
                    <a:pt x="2333" y="1331"/>
                  </a:lnTo>
                  <a:lnTo>
                    <a:pt x="1166" y="1775"/>
                  </a:lnTo>
                  <a:lnTo>
                    <a:pt x="0" y="1331"/>
                  </a:lnTo>
                  <a:lnTo>
                    <a:pt x="0" y="0"/>
                  </a:lnTo>
                  <a:lnTo>
                    <a:pt x="1166" y="444"/>
                  </a:lnTo>
                  <a:lnTo>
                    <a:pt x="2333" y="0"/>
                  </a:lnTo>
                  <a:close/>
                  <a:moveTo>
                    <a:pt x="1750" y="222"/>
                  </a:moveTo>
                </a:path>
              </a:pathLst>
            </a:custGeom>
            <a:solidFill>
              <a:srgbClr val="53A9B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A0F112B-D32C-47D6-A950-2358E4773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7652" y="4286034"/>
              <a:ext cx="1868488" cy="1420813"/>
            </a:xfrm>
            <a:custGeom>
              <a:avLst/>
              <a:gdLst>
                <a:gd name="T0" fmla="*/ 2333 w 2333"/>
                <a:gd name="T1" fmla="*/ 0 h 1775"/>
                <a:gd name="T2" fmla="*/ 2333 w 2333"/>
                <a:gd name="T3" fmla="*/ 1331 h 1775"/>
                <a:gd name="T4" fmla="*/ 1166 w 2333"/>
                <a:gd name="T5" fmla="*/ 1775 h 1775"/>
                <a:gd name="T6" fmla="*/ 0 w 2333"/>
                <a:gd name="T7" fmla="*/ 1331 h 1775"/>
                <a:gd name="T8" fmla="*/ 0 w 2333"/>
                <a:gd name="T9" fmla="*/ 0 h 1775"/>
                <a:gd name="T10" fmla="*/ 1166 w 2333"/>
                <a:gd name="T11" fmla="*/ 444 h 1775"/>
                <a:gd name="T12" fmla="*/ 2333 w 2333"/>
                <a:gd name="T13" fmla="*/ 0 h 1775"/>
                <a:gd name="T14" fmla="*/ 1750 w 2333"/>
                <a:gd name="T15" fmla="*/ 222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3" h="1775">
                  <a:moveTo>
                    <a:pt x="2333" y="0"/>
                  </a:moveTo>
                  <a:lnTo>
                    <a:pt x="2333" y="1331"/>
                  </a:lnTo>
                  <a:lnTo>
                    <a:pt x="1166" y="1775"/>
                  </a:lnTo>
                  <a:lnTo>
                    <a:pt x="0" y="1331"/>
                  </a:lnTo>
                  <a:lnTo>
                    <a:pt x="0" y="0"/>
                  </a:lnTo>
                  <a:lnTo>
                    <a:pt x="1166" y="444"/>
                  </a:lnTo>
                  <a:lnTo>
                    <a:pt x="2333" y="0"/>
                  </a:lnTo>
                  <a:close/>
                  <a:moveTo>
                    <a:pt x="1750" y="222"/>
                  </a:moveTo>
                </a:path>
              </a:pathLst>
            </a:custGeom>
            <a:solidFill>
              <a:srgbClr val="53A9B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20D540C6-6C17-4F87-ACD5-937B446A585F}"/>
                </a:ext>
              </a:extLst>
            </p:cNvPr>
            <p:cNvSpPr txBox="1"/>
            <p:nvPr/>
          </p:nvSpPr>
          <p:spPr>
            <a:xfrm>
              <a:off x="4127663" y="2122955"/>
              <a:ext cx="7065801" cy="65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Here you can add main content Here you can add main content Here you can add main content here</a:t>
              </a: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B840A87E-19D3-4C4B-9E95-6940B3F02956}"/>
                </a:ext>
              </a:extLst>
            </p:cNvPr>
            <p:cNvSpPr txBox="1"/>
            <p:nvPr/>
          </p:nvSpPr>
          <p:spPr>
            <a:xfrm>
              <a:off x="2137636" y="2057136"/>
              <a:ext cx="1565472" cy="44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Add the title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B54B8ADE-566F-4D8E-BC7F-6BCB57067829}"/>
                </a:ext>
              </a:extLst>
            </p:cNvPr>
            <p:cNvSpPr txBox="1"/>
            <p:nvPr/>
          </p:nvSpPr>
          <p:spPr>
            <a:xfrm>
              <a:off x="2137636" y="3408264"/>
              <a:ext cx="1565472" cy="44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Add the title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F0FA4EEC-B030-48CB-9FFE-887FCC161988}"/>
                </a:ext>
              </a:extLst>
            </p:cNvPr>
            <p:cNvSpPr txBox="1"/>
            <p:nvPr/>
          </p:nvSpPr>
          <p:spPr>
            <a:xfrm>
              <a:off x="2137636" y="4663859"/>
              <a:ext cx="1565472" cy="44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Add the title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E614FE3B-EDED-4CB5-8C36-5A8C67414729}"/>
                </a:ext>
              </a:extLst>
            </p:cNvPr>
            <p:cNvSpPr txBox="1"/>
            <p:nvPr/>
          </p:nvSpPr>
          <p:spPr>
            <a:xfrm>
              <a:off x="4280696" y="3446788"/>
              <a:ext cx="691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Here you can add main content Here you can add main content Here you can add main content here</a:t>
              </a:r>
            </a:p>
          </p:txBody>
        </p:sp>
        <p:sp>
          <p:nvSpPr>
            <p:cNvPr id="32" name="TextBox 33">
              <a:extLst>
                <a:ext uri="{FF2B5EF4-FFF2-40B4-BE49-F238E27FC236}">
                  <a16:creationId xmlns:a16="http://schemas.microsoft.com/office/drawing/2014/main" id="{8ECD332D-F059-4CA8-8A9C-B7C72AB598E3}"/>
                </a:ext>
              </a:extLst>
            </p:cNvPr>
            <p:cNvSpPr txBox="1"/>
            <p:nvPr/>
          </p:nvSpPr>
          <p:spPr>
            <a:xfrm>
              <a:off x="4280696" y="4702382"/>
              <a:ext cx="691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Here you can add main content Here you can add main content Here you can add main content here</a:t>
              </a:r>
            </a:p>
          </p:txBody>
        </p:sp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CA85F22E-D6F8-4B8C-9966-46F7CE0369FE}"/>
                </a:ext>
              </a:extLst>
            </p:cNvPr>
            <p:cNvSpPr txBox="1"/>
            <p:nvPr/>
          </p:nvSpPr>
          <p:spPr>
            <a:xfrm>
              <a:off x="1328368" y="2107314"/>
              <a:ext cx="605426" cy="718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TextBox 35">
              <a:extLst>
                <a:ext uri="{FF2B5EF4-FFF2-40B4-BE49-F238E27FC236}">
                  <a16:creationId xmlns:a16="http://schemas.microsoft.com/office/drawing/2014/main" id="{FAA98010-F34A-4C76-8591-3727E7826BC5}"/>
                </a:ext>
              </a:extLst>
            </p:cNvPr>
            <p:cNvSpPr txBox="1"/>
            <p:nvPr/>
          </p:nvSpPr>
          <p:spPr>
            <a:xfrm>
              <a:off x="1328368" y="3431147"/>
              <a:ext cx="605426" cy="718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49635077-2CE6-41F9-9451-FC9F8C17717A}"/>
                </a:ext>
              </a:extLst>
            </p:cNvPr>
            <p:cNvSpPr txBox="1"/>
            <p:nvPr/>
          </p:nvSpPr>
          <p:spPr>
            <a:xfrm>
              <a:off x="1328368" y="4686741"/>
              <a:ext cx="605426" cy="718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6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</p:spTree>
    <p:extLst>
      <p:ext uri="{BB962C8B-B14F-4D97-AF65-F5344CB8AC3E}">
        <p14:creationId xmlns:p14="http://schemas.microsoft.com/office/powerpoint/2010/main" val="16416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9670" t="1503" r="9683" b="1486"/>
          <a:stretch>
            <a:fillRect/>
          </a:stretch>
        </p:blipFill>
        <p:spPr>
          <a:xfrm>
            <a:off x="1030605" y="1993265"/>
            <a:ext cx="3892550" cy="34829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0" h="5485">
                <a:moveTo>
                  <a:pt x="0" y="0"/>
                </a:moveTo>
                <a:lnTo>
                  <a:pt x="6130" y="0"/>
                </a:lnTo>
                <a:lnTo>
                  <a:pt x="6130" y="5485"/>
                </a:lnTo>
                <a:lnTo>
                  <a:pt x="0" y="5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sp>
        <p:nvSpPr>
          <p:cNvPr id="7169" name="TextBox 15"/>
          <p:cNvSpPr/>
          <p:nvPr/>
        </p:nvSpPr>
        <p:spPr>
          <a:xfrm>
            <a:off x="5354638" y="2708593"/>
            <a:ext cx="5838825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Here input simple text overview here input simple word overview here input simple text overview here input simple word overview here</a:t>
            </a:r>
          </a:p>
        </p:txBody>
      </p:sp>
      <p:sp>
        <p:nvSpPr>
          <p:cNvPr id="3" name="矩形 33"/>
          <p:cNvSpPr/>
          <p:nvPr/>
        </p:nvSpPr>
        <p:spPr>
          <a:xfrm>
            <a:off x="5354638" y="2159318"/>
            <a:ext cx="348044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4C8386"/>
                </a:solidFill>
                <a:cs typeface="+mn-ea"/>
                <a:sym typeface="+mn-lt"/>
              </a:rPr>
              <a:t>A company limited by shares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">
            <a:extLst>
              <a:ext uri="{FF2B5EF4-FFF2-40B4-BE49-F238E27FC236}">
                <a16:creationId xmlns:a16="http://schemas.microsoft.com/office/drawing/2014/main" id="{3E83566C-1667-421E-9DBA-5A859F06F746}"/>
              </a:ext>
            </a:extLst>
          </p:cNvPr>
          <p:cNvGrpSpPr/>
          <p:nvPr/>
        </p:nvGrpSpPr>
        <p:grpSpPr>
          <a:xfrm>
            <a:off x="858771" y="1570610"/>
            <a:ext cx="10613288" cy="4638349"/>
            <a:chOff x="1100786" y="1551735"/>
            <a:chExt cx="10066403" cy="4399344"/>
          </a:xfrm>
        </p:grpSpPr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E7EAFD7-F8F1-42BF-88EF-FD7E01A8E751}"/>
                </a:ext>
              </a:extLst>
            </p:cNvPr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53A9B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id="{3B341115-C5A4-43D2-B0A2-F86998FE0BA8}"/>
                </a:ext>
              </a:extLst>
            </p:cNvPr>
            <p:cNvSpPr/>
            <p:nvPr/>
          </p:nvSpPr>
          <p:spPr>
            <a:xfrm rot="19805282">
              <a:off x="1100786" y="397582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Rounded Rectangle 17">
              <a:extLst>
                <a:ext uri="{FF2B5EF4-FFF2-40B4-BE49-F238E27FC236}">
                  <a16:creationId xmlns:a16="http://schemas.microsoft.com/office/drawing/2014/main" id="{FCE266D8-0882-4AB8-AC65-0066B13832C3}"/>
                </a:ext>
              </a:extLst>
            </p:cNvPr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4100E0DD-7042-43E8-97AD-1B833DC8B619}"/>
                </a:ext>
              </a:extLst>
            </p:cNvPr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Rounded Rectangle 19">
              <a:extLst>
                <a:ext uri="{FF2B5EF4-FFF2-40B4-BE49-F238E27FC236}">
                  <a16:creationId xmlns:a16="http://schemas.microsoft.com/office/drawing/2014/main" id="{30DFBCFA-C442-4D27-8601-5934BEAAF920}"/>
                </a:ext>
              </a:extLst>
            </p:cNvPr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Rounded Rectangle 20">
              <a:extLst>
                <a:ext uri="{FF2B5EF4-FFF2-40B4-BE49-F238E27FC236}">
                  <a16:creationId xmlns:a16="http://schemas.microsoft.com/office/drawing/2014/main" id="{1C54E397-414B-4ECD-83E1-A7BF02E650F3}"/>
                </a:ext>
              </a:extLst>
            </p:cNvPr>
            <p:cNvSpPr/>
            <p:nvPr/>
          </p:nvSpPr>
          <p:spPr>
            <a:xfrm rot="19805282">
              <a:off x="10532280" y="289328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Rounded Rectangle 22">
              <a:extLst>
                <a:ext uri="{FF2B5EF4-FFF2-40B4-BE49-F238E27FC236}">
                  <a16:creationId xmlns:a16="http://schemas.microsoft.com/office/drawing/2014/main" id="{A4945A82-36AD-4A83-9384-4DFAC70DC46D}"/>
                </a:ext>
              </a:extLst>
            </p:cNvPr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3A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D232BCA-E5F6-4EA2-B302-64DE9286E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408" tIns="48205" rIns="96408" bIns="4820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4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A37781C9-3E2F-4106-8A17-36656AF7B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408" tIns="48205" rIns="96408" bIns="4820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4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35A10CFF-0A23-4ECF-A69C-A5A62410B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408" tIns="48205" rIns="96408" bIns="4820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4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DD047366-AE25-41E1-9626-406903265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408" tIns="48205" rIns="96408" bIns="4820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4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6">
            <a:extLst>
              <a:ext uri="{FF2B5EF4-FFF2-40B4-BE49-F238E27FC236}">
                <a16:creationId xmlns:a16="http://schemas.microsoft.com/office/drawing/2014/main" id="{C8E0A0E4-41CF-4FE3-B9A7-F1FD5EA8EB24}"/>
              </a:ext>
            </a:extLst>
          </p:cNvPr>
          <p:cNvGrpSpPr/>
          <p:nvPr/>
        </p:nvGrpSpPr>
        <p:grpSpPr>
          <a:xfrm>
            <a:off x="3870842" y="2096698"/>
            <a:ext cx="2610570" cy="684284"/>
            <a:chOff x="4038291" y="1512738"/>
            <a:chExt cx="2304129" cy="649025"/>
          </a:xfrm>
        </p:grpSpPr>
        <p:sp>
          <p:nvSpPr>
            <p:cNvPr id="41" name="TextBox 56">
              <a:extLst>
                <a:ext uri="{FF2B5EF4-FFF2-40B4-BE49-F238E27FC236}">
                  <a16:creationId xmlns:a16="http://schemas.microsoft.com/office/drawing/2014/main" id="{B43FB43D-E0C8-4D77-B68E-6279F5BF7128}"/>
                </a:ext>
              </a:extLst>
            </p:cNvPr>
            <p:cNvSpPr txBox="1"/>
            <p:nvPr/>
          </p:nvSpPr>
          <p:spPr>
            <a:xfrm>
              <a:off x="4395968" y="1512738"/>
              <a:ext cx="1588776" cy="37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77DC8217-1C9D-4593-ACFF-8BF642260468}"/>
                </a:ext>
              </a:extLst>
            </p:cNvPr>
            <p:cNvSpPr/>
            <p:nvPr/>
          </p:nvSpPr>
          <p:spPr>
            <a:xfrm>
              <a:off x="4038291" y="1899037"/>
              <a:ext cx="2304129" cy="26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sz="12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Add a detailed text description here.</a:t>
              </a:r>
              <a:endParaRPr lang="en-US" altLang="zh-CN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6">
            <a:extLst>
              <a:ext uri="{FF2B5EF4-FFF2-40B4-BE49-F238E27FC236}">
                <a16:creationId xmlns:a16="http://schemas.microsoft.com/office/drawing/2014/main" id="{2FC2FE3B-25FC-4A1E-BAC3-FA6179F5F9DC}"/>
              </a:ext>
            </a:extLst>
          </p:cNvPr>
          <p:cNvGrpSpPr/>
          <p:nvPr/>
        </p:nvGrpSpPr>
        <p:grpSpPr>
          <a:xfrm>
            <a:off x="7797770" y="2077223"/>
            <a:ext cx="2610570" cy="684284"/>
            <a:chOff x="4038291" y="1512738"/>
            <a:chExt cx="2304129" cy="649025"/>
          </a:xfrm>
        </p:grpSpPr>
        <p:sp>
          <p:nvSpPr>
            <p:cNvPr id="44" name="TextBox 56">
              <a:extLst>
                <a:ext uri="{FF2B5EF4-FFF2-40B4-BE49-F238E27FC236}">
                  <a16:creationId xmlns:a16="http://schemas.microsoft.com/office/drawing/2014/main" id="{EFA60791-222F-4133-8A73-CCBCADFBAA63}"/>
                </a:ext>
              </a:extLst>
            </p:cNvPr>
            <p:cNvSpPr txBox="1"/>
            <p:nvPr/>
          </p:nvSpPr>
          <p:spPr>
            <a:xfrm>
              <a:off x="4395968" y="1512738"/>
              <a:ext cx="1588776" cy="37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id="{94ACF12F-A289-46EF-9C88-B285D5539A37}"/>
                </a:ext>
              </a:extLst>
            </p:cNvPr>
            <p:cNvSpPr/>
            <p:nvPr/>
          </p:nvSpPr>
          <p:spPr>
            <a:xfrm>
              <a:off x="4038291" y="1899037"/>
              <a:ext cx="2304129" cy="26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sz="12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Add a detailed text description here.</a:t>
              </a:r>
              <a:endParaRPr lang="en-US" altLang="zh-CN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6">
            <a:extLst>
              <a:ext uri="{FF2B5EF4-FFF2-40B4-BE49-F238E27FC236}">
                <a16:creationId xmlns:a16="http://schemas.microsoft.com/office/drawing/2014/main" id="{0B98312E-5C52-402C-9753-B36251F18DBC}"/>
              </a:ext>
            </a:extLst>
          </p:cNvPr>
          <p:cNvGrpSpPr/>
          <p:nvPr/>
        </p:nvGrpSpPr>
        <p:grpSpPr>
          <a:xfrm>
            <a:off x="1847034" y="4407370"/>
            <a:ext cx="2610570" cy="684284"/>
            <a:chOff x="4038291" y="1512738"/>
            <a:chExt cx="2304129" cy="649025"/>
          </a:xfrm>
        </p:grpSpPr>
        <p:sp>
          <p:nvSpPr>
            <p:cNvPr id="47" name="TextBox 56">
              <a:extLst>
                <a:ext uri="{FF2B5EF4-FFF2-40B4-BE49-F238E27FC236}">
                  <a16:creationId xmlns:a16="http://schemas.microsoft.com/office/drawing/2014/main" id="{07BA021D-2A40-4727-B040-76CEE0E5C327}"/>
                </a:ext>
              </a:extLst>
            </p:cNvPr>
            <p:cNvSpPr txBox="1"/>
            <p:nvPr/>
          </p:nvSpPr>
          <p:spPr>
            <a:xfrm>
              <a:off x="4395968" y="1512738"/>
              <a:ext cx="1588776" cy="37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BD92C298-1C51-43DE-A5EE-DEED81953B10}"/>
                </a:ext>
              </a:extLst>
            </p:cNvPr>
            <p:cNvSpPr/>
            <p:nvPr/>
          </p:nvSpPr>
          <p:spPr>
            <a:xfrm>
              <a:off x="4038291" y="1899037"/>
              <a:ext cx="2304129" cy="26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sz="12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Add a detailed text description here.</a:t>
              </a:r>
              <a:endParaRPr lang="en-US" altLang="zh-CN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6">
            <a:extLst>
              <a:ext uri="{FF2B5EF4-FFF2-40B4-BE49-F238E27FC236}">
                <a16:creationId xmlns:a16="http://schemas.microsoft.com/office/drawing/2014/main" id="{9F4B74F7-E9A0-46C4-8159-384995E76FD2}"/>
              </a:ext>
            </a:extLst>
          </p:cNvPr>
          <p:cNvGrpSpPr/>
          <p:nvPr/>
        </p:nvGrpSpPr>
        <p:grpSpPr>
          <a:xfrm>
            <a:off x="5773962" y="4387894"/>
            <a:ext cx="2610570" cy="684284"/>
            <a:chOff x="4038291" y="1512738"/>
            <a:chExt cx="2304129" cy="649025"/>
          </a:xfrm>
        </p:grpSpPr>
        <p:sp>
          <p:nvSpPr>
            <p:cNvPr id="50" name="TextBox 56">
              <a:extLst>
                <a:ext uri="{FF2B5EF4-FFF2-40B4-BE49-F238E27FC236}">
                  <a16:creationId xmlns:a16="http://schemas.microsoft.com/office/drawing/2014/main" id="{3D107425-1B64-4663-9AC5-D4AA0B9A0B19}"/>
                </a:ext>
              </a:extLst>
            </p:cNvPr>
            <p:cNvSpPr txBox="1"/>
            <p:nvPr/>
          </p:nvSpPr>
          <p:spPr>
            <a:xfrm>
              <a:off x="4395968" y="1512738"/>
              <a:ext cx="1588776" cy="37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Please replace the text</a:t>
              </a:r>
              <a:endParaRPr lang="en-GB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D5C6F75-3006-4F43-BD74-AB7B19EA2A98}"/>
                </a:ext>
              </a:extLst>
            </p:cNvPr>
            <p:cNvSpPr/>
            <p:nvPr/>
          </p:nvSpPr>
          <p:spPr>
            <a:xfrm>
              <a:off x="4038291" y="1899037"/>
              <a:ext cx="2304129" cy="262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zh-CN" altLang="en-US" sz="12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Add a detailed text description here.</a:t>
              </a:r>
              <a:endParaRPr lang="en-US" altLang="zh-CN" sz="12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6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B8577FB-84B6-468B-9A93-26498215EADE}"/>
              </a:ext>
            </a:extLst>
          </p:cNvPr>
          <p:cNvGrpSpPr/>
          <p:nvPr/>
        </p:nvGrpSpPr>
        <p:grpSpPr>
          <a:xfrm>
            <a:off x="1415961" y="2132182"/>
            <a:ext cx="4426653" cy="3536993"/>
            <a:chOff x="4523674" y="2579747"/>
            <a:chExt cx="3689602" cy="2948073"/>
          </a:xfrm>
          <a:solidFill>
            <a:srgbClr val="53A9B1"/>
          </a:solidFill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1921A93C-9047-4618-BE97-057A85703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8765" y="3786472"/>
              <a:ext cx="1751069" cy="1741348"/>
            </a:xfrm>
            <a:custGeom>
              <a:avLst/>
              <a:gdLst>
                <a:gd name="T0" fmla="*/ 880 w 899"/>
                <a:gd name="T1" fmla="*/ 316 h 894"/>
                <a:gd name="T2" fmla="*/ 809 w 899"/>
                <a:gd name="T3" fmla="*/ 177 h 894"/>
                <a:gd name="T4" fmla="*/ 695 w 899"/>
                <a:gd name="T5" fmla="*/ 70 h 894"/>
                <a:gd name="T6" fmla="*/ 551 w 899"/>
                <a:gd name="T7" fmla="*/ 9 h 894"/>
                <a:gd name="T8" fmla="*/ 395 w 899"/>
                <a:gd name="T9" fmla="*/ 0 h 894"/>
                <a:gd name="T10" fmla="*/ 245 w 899"/>
                <a:gd name="T11" fmla="*/ 46 h 894"/>
                <a:gd name="T12" fmla="*/ 120 w 899"/>
                <a:gd name="T13" fmla="*/ 140 h 894"/>
                <a:gd name="T14" fmla="*/ 35 w 899"/>
                <a:gd name="T15" fmla="*/ 271 h 894"/>
                <a:gd name="T16" fmla="*/ 0 w 899"/>
                <a:gd name="T17" fmla="*/ 423 h 894"/>
                <a:gd name="T18" fmla="*/ 0 w 899"/>
                <a:gd name="T19" fmla="*/ 471 h 894"/>
                <a:gd name="T20" fmla="*/ 35 w 899"/>
                <a:gd name="T21" fmla="*/ 623 h 894"/>
                <a:gd name="T22" fmla="*/ 120 w 899"/>
                <a:gd name="T23" fmla="*/ 754 h 894"/>
                <a:gd name="T24" fmla="*/ 245 w 899"/>
                <a:gd name="T25" fmla="*/ 849 h 894"/>
                <a:gd name="T26" fmla="*/ 395 w 899"/>
                <a:gd name="T27" fmla="*/ 894 h 894"/>
                <a:gd name="T28" fmla="*/ 551 w 899"/>
                <a:gd name="T29" fmla="*/ 886 h 894"/>
                <a:gd name="T30" fmla="*/ 695 w 899"/>
                <a:gd name="T31" fmla="*/ 825 h 894"/>
                <a:gd name="T32" fmla="*/ 809 w 899"/>
                <a:gd name="T33" fmla="*/ 718 h 894"/>
                <a:gd name="T34" fmla="*/ 880 w 899"/>
                <a:gd name="T35" fmla="*/ 579 h 894"/>
                <a:gd name="T36" fmla="*/ 499 w 899"/>
                <a:gd name="T37" fmla="*/ 149 h 894"/>
                <a:gd name="T38" fmla="*/ 499 w 899"/>
                <a:gd name="T39" fmla="*/ 149 h 894"/>
                <a:gd name="T40" fmla="*/ 577 w 899"/>
                <a:gd name="T41" fmla="*/ 348 h 894"/>
                <a:gd name="T42" fmla="*/ 544 w 899"/>
                <a:gd name="T43" fmla="*/ 560 h 894"/>
                <a:gd name="T44" fmla="*/ 576 w 899"/>
                <a:gd name="T45" fmla="*/ 372 h 894"/>
                <a:gd name="T46" fmla="*/ 605 w 899"/>
                <a:gd name="T47" fmla="*/ 402 h 894"/>
                <a:gd name="T48" fmla="*/ 605 w 899"/>
                <a:gd name="T49" fmla="*/ 402 h 894"/>
                <a:gd name="T50" fmla="*/ 569 w 899"/>
                <a:gd name="T51" fmla="*/ 533 h 894"/>
                <a:gd name="T52" fmla="*/ 606 w 899"/>
                <a:gd name="T53" fmla="*/ 487 h 894"/>
                <a:gd name="T54" fmla="*/ 597 w 899"/>
                <a:gd name="T55" fmla="*/ 447 h 894"/>
                <a:gd name="T56" fmla="*/ 610 w 899"/>
                <a:gd name="T57" fmla="*/ 467 h 894"/>
                <a:gd name="T58" fmla="*/ 525 w 899"/>
                <a:gd name="T59" fmla="*/ 321 h 894"/>
                <a:gd name="T60" fmla="*/ 514 w 899"/>
                <a:gd name="T61" fmla="*/ 299 h 894"/>
                <a:gd name="T62" fmla="*/ 455 w 899"/>
                <a:gd name="T63" fmla="*/ 286 h 894"/>
                <a:gd name="T64" fmla="*/ 455 w 899"/>
                <a:gd name="T65" fmla="*/ 286 h 894"/>
                <a:gd name="T66" fmla="*/ 449 w 899"/>
                <a:gd name="T67" fmla="*/ 342 h 894"/>
                <a:gd name="T68" fmla="*/ 513 w 899"/>
                <a:gd name="T69" fmla="*/ 580 h 894"/>
                <a:gd name="T70" fmla="*/ 382 w 899"/>
                <a:gd name="T71" fmla="*/ 594 h 894"/>
                <a:gd name="T72" fmla="*/ 306 w 899"/>
                <a:gd name="T73" fmla="*/ 413 h 894"/>
                <a:gd name="T74" fmla="*/ 306 w 899"/>
                <a:gd name="T75" fmla="*/ 413 h 894"/>
                <a:gd name="T76" fmla="*/ 311 w 899"/>
                <a:gd name="T77" fmla="*/ 396 h 894"/>
                <a:gd name="T78" fmla="*/ 289 w 899"/>
                <a:gd name="T79" fmla="*/ 470 h 894"/>
                <a:gd name="T80" fmla="*/ 313 w 899"/>
                <a:gd name="T81" fmla="*/ 504 h 894"/>
                <a:gd name="T82" fmla="*/ 321 w 899"/>
                <a:gd name="T83" fmla="*/ 520 h 894"/>
                <a:gd name="T84" fmla="*/ 321 w 899"/>
                <a:gd name="T85" fmla="*/ 520 h 894"/>
                <a:gd name="T86" fmla="*/ 340 w 899"/>
                <a:gd name="T87" fmla="*/ 349 h 894"/>
                <a:gd name="T88" fmla="*/ 348 w 899"/>
                <a:gd name="T89" fmla="*/ 573 h 894"/>
                <a:gd name="T90" fmla="*/ 359 w 899"/>
                <a:gd name="T91" fmla="*/ 313 h 894"/>
                <a:gd name="T92" fmla="*/ 435 w 899"/>
                <a:gd name="T93" fmla="*/ 286 h 894"/>
                <a:gd name="T94" fmla="*/ 435 w 899"/>
                <a:gd name="T95" fmla="*/ 286 h 894"/>
                <a:gd name="T96" fmla="*/ 400 w 899"/>
                <a:gd name="T97" fmla="*/ 308 h 894"/>
                <a:gd name="T98" fmla="*/ 312 w 899"/>
                <a:gd name="T99" fmla="*/ 311 h 894"/>
                <a:gd name="T100" fmla="*/ 147 w 899"/>
                <a:gd name="T101" fmla="*/ 447 h 894"/>
                <a:gd name="T102" fmla="*/ 263 w 899"/>
                <a:gd name="T103" fmla="*/ 498 h 894"/>
                <a:gd name="T104" fmla="*/ 312 w 899"/>
                <a:gd name="T105" fmla="*/ 583 h 894"/>
                <a:gd name="T106" fmla="*/ 401 w 899"/>
                <a:gd name="T107" fmla="*/ 602 h 894"/>
                <a:gd name="T108" fmla="*/ 449 w 899"/>
                <a:gd name="T109" fmla="*/ 609 h 894"/>
                <a:gd name="T110" fmla="*/ 461 w 899"/>
                <a:gd name="T111" fmla="*/ 609 h 894"/>
                <a:gd name="T112" fmla="*/ 500 w 899"/>
                <a:gd name="T113" fmla="*/ 601 h 894"/>
                <a:gd name="T114" fmla="*/ 499 w 899"/>
                <a:gd name="T115" fmla="*/ 634 h 894"/>
                <a:gd name="T116" fmla="*/ 732 w 899"/>
                <a:gd name="T117" fmla="*/ 554 h 894"/>
                <a:gd name="T118" fmla="*/ 732 w 899"/>
                <a:gd name="T119" fmla="*/ 34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9" h="894">
                  <a:moveTo>
                    <a:pt x="828" y="447"/>
                  </a:moveTo>
                  <a:cubicBezTo>
                    <a:pt x="828" y="443"/>
                    <a:pt x="828" y="440"/>
                    <a:pt x="828" y="436"/>
                  </a:cubicBezTo>
                  <a:cubicBezTo>
                    <a:pt x="899" y="423"/>
                    <a:pt x="899" y="423"/>
                    <a:pt x="899" y="423"/>
                  </a:cubicBezTo>
                  <a:cubicBezTo>
                    <a:pt x="880" y="316"/>
                    <a:pt x="880" y="316"/>
                    <a:pt x="880" y="316"/>
                  </a:cubicBezTo>
                  <a:cubicBezTo>
                    <a:pt x="809" y="328"/>
                    <a:pt x="809" y="328"/>
                    <a:pt x="809" y="328"/>
                  </a:cubicBezTo>
                  <a:cubicBezTo>
                    <a:pt x="806" y="321"/>
                    <a:pt x="804" y="314"/>
                    <a:pt x="801" y="307"/>
                  </a:cubicBezTo>
                  <a:cubicBezTo>
                    <a:pt x="864" y="271"/>
                    <a:pt x="864" y="271"/>
                    <a:pt x="864" y="271"/>
                  </a:cubicBezTo>
                  <a:cubicBezTo>
                    <a:pt x="809" y="177"/>
                    <a:pt x="809" y="177"/>
                    <a:pt x="809" y="177"/>
                  </a:cubicBezTo>
                  <a:cubicBezTo>
                    <a:pt x="746" y="213"/>
                    <a:pt x="746" y="213"/>
                    <a:pt x="746" y="213"/>
                  </a:cubicBezTo>
                  <a:cubicBezTo>
                    <a:pt x="742" y="207"/>
                    <a:pt x="737" y="201"/>
                    <a:pt x="732" y="195"/>
                  </a:cubicBezTo>
                  <a:cubicBezTo>
                    <a:pt x="778" y="140"/>
                    <a:pt x="778" y="140"/>
                    <a:pt x="778" y="140"/>
                  </a:cubicBezTo>
                  <a:cubicBezTo>
                    <a:pt x="695" y="70"/>
                    <a:pt x="695" y="70"/>
                    <a:pt x="695" y="70"/>
                  </a:cubicBezTo>
                  <a:cubicBezTo>
                    <a:pt x="648" y="125"/>
                    <a:pt x="648" y="125"/>
                    <a:pt x="648" y="125"/>
                  </a:cubicBezTo>
                  <a:cubicBezTo>
                    <a:pt x="642" y="121"/>
                    <a:pt x="635" y="117"/>
                    <a:pt x="629" y="114"/>
                  </a:cubicBezTo>
                  <a:cubicBezTo>
                    <a:pt x="653" y="46"/>
                    <a:pt x="653" y="46"/>
                    <a:pt x="653" y="46"/>
                  </a:cubicBezTo>
                  <a:cubicBezTo>
                    <a:pt x="551" y="9"/>
                    <a:pt x="551" y="9"/>
                    <a:pt x="551" y="9"/>
                  </a:cubicBezTo>
                  <a:cubicBezTo>
                    <a:pt x="526" y="76"/>
                    <a:pt x="526" y="76"/>
                    <a:pt x="526" y="76"/>
                  </a:cubicBezTo>
                  <a:cubicBezTo>
                    <a:pt x="519" y="75"/>
                    <a:pt x="511" y="74"/>
                    <a:pt x="504" y="73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87" y="74"/>
                    <a:pt x="380" y="75"/>
                    <a:pt x="372" y="76"/>
                  </a:cubicBezTo>
                  <a:cubicBezTo>
                    <a:pt x="348" y="9"/>
                    <a:pt x="348" y="9"/>
                    <a:pt x="348" y="9"/>
                  </a:cubicBezTo>
                  <a:cubicBezTo>
                    <a:pt x="245" y="46"/>
                    <a:pt x="245" y="46"/>
                    <a:pt x="245" y="46"/>
                  </a:cubicBezTo>
                  <a:cubicBezTo>
                    <a:pt x="270" y="114"/>
                    <a:pt x="270" y="114"/>
                    <a:pt x="270" y="114"/>
                  </a:cubicBezTo>
                  <a:cubicBezTo>
                    <a:pt x="263" y="117"/>
                    <a:pt x="257" y="121"/>
                    <a:pt x="250" y="125"/>
                  </a:cubicBezTo>
                  <a:cubicBezTo>
                    <a:pt x="204" y="70"/>
                    <a:pt x="204" y="70"/>
                    <a:pt x="204" y="7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67" y="195"/>
                    <a:pt x="167" y="195"/>
                    <a:pt x="167" y="195"/>
                  </a:cubicBezTo>
                  <a:cubicBezTo>
                    <a:pt x="162" y="201"/>
                    <a:pt x="157" y="207"/>
                    <a:pt x="152" y="213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97" y="307"/>
                    <a:pt x="97" y="307"/>
                    <a:pt x="97" y="307"/>
                  </a:cubicBezTo>
                  <a:cubicBezTo>
                    <a:pt x="95" y="314"/>
                    <a:pt x="92" y="321"/>
                    <a:pt x="90" y="328"/>
                  </a:cubicBezTo>
                  <a:cubicBezTo>
                    <a:pt x="19" y="316"/>
                    <a:pt x="19" y="316"/>
                    <a:pt x="19" y="316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71" y="436"/>
                    <a:pt x="71" y="436"/>
                    <a:pt x="71" y="436"/>
                  </a:cubicBezTo>
                  <a:cubicBezTo>
                    <a:pt x="71" y="440"/>
                    <a:pt x="71" y="443"/>
                    <a:pt x="71" y="447"/>
                  </a:cubicBezTo>
                  <a:cubicBezTo>
                    <a:pt x="71" y="451"/>
                    <a:pt x="71" y="455"/>
                    <a:pt x="71" y="45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19" y="579"/>
                    <a:pt x="19" y="579"/>
                    <a:pt x="19" y="579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2" y="573"/>
                    <a:pt x="95" y="580"/>
                    <a:pt x="97" y="587"/>
                  </a:cubicBezTo>
                  <a:cubicBezTo>
                    <a:pt x="35" y="623"/>
                    <a:pt x="35" y="623"/>
                    <a:pt x="35" y="623"/>
                  </a:cubicBezTo>
                  <a:cubicBezTo>
                    <a:pt x="90" y="718"/>
                    <a:pt x="90" y="718"/>
                    <a:pt x="90" y="718"/>
                  </a:cubicBezTo>
                  <a:cubicBezTo>
                    <a:pt x="152" y="682"/>
                    <a:pt x="152" y="682"/>
                    <a:pt x="152" y="682"/>
                  </a:cubicBezTo>
                  <a:cubicBezTo>
                    <a:pt x="157" y="688"/>
                    <a:pt x="162" y="694"/>
                    <a:pt x="167" y="699"/>
                  </a:cubicBezTo>
                  <a:cubicBezTo>
                    <a:pt x="120" y="754"/>
                    <a:pt x="120" y="754"/>
                    <a:pt x="120" y="754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57" y="773"/>
                    <a:pt x="263" y="777"/>
                    <a:pt x="270" y="781"/>
                  </a:cubicBezTo>
                  <a:cubicBezTo>
                    <a:pt x="245" y="849"/>
                    <a:pt x="245" y="849"/>
                    <a:pt x="245" y="849"/>
                  </a:cubicBezTo>
                  <a:cubicBezTo>
                    <a:pt x="348" y="886"/>
                    <a:pt x="348" y="886"/>
                    <a:pt x="348" y="886"/>
                  </a:cubicBezTo>
                  <a:cubicBezTo>
                    <a:pt x="372" y="818"/>
                    <a:pt x="372" y="818"/>
                    <a:pt x="372" y="818"/>
                  </a:cubicBezTo>
                  <a:cubicBezTo>
                    <a:pt x="380" y="820"/>
                    <a:pt x="387" y="821"/>
                    <a:pt x="395" y="822"/>
                  </a:cubicBezTo>
                  <a:cubicBezTo>
                    <a:pt x="395" y="894"/>
                    <a:pt x="395" y="894"/>
                    <a:pt x="395" y="894"/>
                  </a:cubicBezTo>
                  <a:cubicBezTo>
                    <a:pt x="504" y="894"/>
                    <a:pt x="504" y="894"/>
                    <a:pt x="504" y="894"/>
                  </a:cubicBezTo>
                  <a:cubicBezTo>
                    <a:pt x="504" y="822"/>
                    <a:pt x="504" y="822"/>
                    <a:pt x="504" y="822"/>
                  </a:cubicBezTo>
                  <a:cubicBezTo>
                    <a:pt x="511" y="821"/>
                    <a:pt x="519" y="820"/>
                    <a:pt x="526" y="818"/>
                  </a:cubicBezTo>
                  <a:cubicBezTo>
                    <a:pt x="551" y="886"/>
                    <a:pt x="551" y="886"/>
                    <a:pt x="551" y="886"/>
                  </a:cubicBezTo>
                  <a:cubicBezTo>
                    <a:pt x="653" y="848"/>
                    <a:pt x="653" y="848"/>
                    <a:pt x="653" y="848"/>
                  </a:cubicBezTo>
                  <a:cubicBezTo>
                    <a:pt x="629" y="781"/>
                    <a:pt x="629" y="781"/>
                    <a:pt x="629" y="781"/>
                  </a:cubicBezTo>
                  <a:cubicBezTo>
                    <a:pt x="635" y="777"/>
                    <a:pt x="642" y="773"/>
                    <a:pt x="648" y="769"/>
                  </a:cubicBezTo>
                  <a:cubicBezTo>
                    <a:pt x="695" y="825"/>
                    <a:pt x="695" y="825"/>
                    <a:pt x="695" y="825"/>
                  </a:cubicBezTo>
                  <a:cubicBezTo>
                    <a:pt x="778" y="754"/>
                    <a:pt x="778" y="754"/>
                    <a:pt x="778" y="754"/>
                  </a:cubicBezTo>
                  <a:cubicBezTo>
                    <a:pt x="732" y="699"/>
                    <a:pt x="732" y="699"/>
                    <a:pt x="732" y="699"/>
                  </a:cubicBezTo>
                  <a:cubicBezTo>
                    <a:pt x="737" y="694"/>
                    <a:pt x="742" y="688"/>
                    <a:pt x="746" y="682"/>
                  </a:cubicBezTo>
                  <a:cubicBezTo>
                    <a:pt x="809" y="718"/>
                    <a:pt x="809" y="718"/>
                    <a:pt x="809" y="718"/>
                  </a:cubicBezTo>
                  <a:cubicBezTo>
                    <a:pt x="864" y="623"/>
                    <a:pt x="864" y="623"/>
                    <a:pt x="864" y="623"/>
                  </a:cubicBezTo>
                  <a:cubicBezTo>
                    <a:pt x="801" y="587"/>
                    <a:pt x="801" y="587"/>
                    <a:pt x="801" y="587"/>
                  </a:cubicBezTo>
                  <a:cubicBezTo>
                    <a:pt x="804" y="580"/>
                    <a:pt x="806" y="573"/>
                    <a:pt x="809" y="566"/>
                  </a:cubicBezTo>
                  <a:cubicBezTo>
                    <a:pt x="880" y="579"/>
                    <a:pt x="880" y="579"/>
                    <a:pt x="880" y="579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828" y="459"/>
                    <a:pt x="828" y="459"/>
                    <a:pt x="828" y="459"/>
                  </a:cubicBezTo>
                  <a:cubicBezTo>
                    <a:pt x="828" y="455"/>
                    <a:pt x="828" y="451"/>
                    <a:pt x="828" y="447"/>
                  </a:cubicBezTo>
                  <a:close/>
                  <a:moveTo>
                    <a:pt x="499" y="149"/>
                  </a:moveTo>
                  <a:cubicBezTo>
                    <a:pt x="572" y="161"/>
                    <a:pt x="637" y="200"/>
                    <a:pt x="683" y="255"/>
                  </a:cubicBezTo>
                  <a:cubicBezTo>
                    <a:pt x="586" y="311"/>
                    <a:pt x="586" y="311"/>
                    <a:pt x="586" y="311"/>
                  </a:cubicBezTo>
                  <a:cubicBezTo>
                    <a:pt x="562" y="287"/>
                    <a:pt x="532" y="270"/>
                    <a:pt x="499" y="261"/>
                  </a:cubicBezTo>
                  <a:lnTo>
                    <a:pt x="499" y="149"/>
                  </a:lnTo>
                  <a:close/>
                  <a:moveTo>
                    <a:pt x="566" y="357"/>
                  </a:moveTo>
                  <a:cubicBezTo>
                    <a:pt x="562" y="352"/>
                    <a:pt x="558" y="348"/>
                    <a:pt x="554" y="343"/>
                  </a:cubicBezTo>
                  <a:cubicBezTo>
                    <a:pt x="564" y="333"/>
                    <a:pt x="564" y="333"/>
                    <a:pt x="564" y="333"/>
                  </a:cubicBezTo>
                  <a:cubicBezTo>
                    <a:pt x="568" y="338"/>
                    <a:pt x="573" y="343"/>
                    <a:pt x="577" y="348"/>
                  </a:cubicBezTo>
                  <a:lnTo>
                    <a:pt x="566" y="357"/>
                  </a:lnTo>
                  <a:close/>
                  <a:moveTo>
                    <a:pt x="568" y="558"/>
                  </a:moveTo>
                  <a:cubicBezTo>
                    <a:pt x="563" y="562"/>
                    <a:pt x="558" y="567"/>
                    <a:pt x="553" y="571"/>
                  </a:cubicBezTo>
                  <a:cubicBezTo>
                    <a:pt x="544" y="560"/>
                    <a:pt x="544" y="560"/>
                    <a:pt x="544" y="560"/>
                  </a:cubicBezTo>
                  <a:cubicBezTo>
                    <a:pt x="548" y="556"/>
                    <a:pt x="553" y="552"/>
                    <a:pt x="557" y="548"/>
                  </a:cubicBezTo>
                  <a:lnTo>
                    <a:pt x="568" y="558"/>
                  </a:lnTo>
                  <a:close/>
                  <a:moveTo>
                    <a:pt x="584" y="389"/>
                  </a:moveTo>
                  <a:cubicBezTo>
                    <a:pt x="582" y="383"/>
                    <a:pt x="579" y="377"/>
                    <a:pt x="576" y="372"/>
                  </a:cubicBezTo>
                  <a:cubicBezTo>
                    <a:pt x="588" y="365"/>
                    <a:pt x="588" y="365"/>
                    <a:pt x="588" y="365"/>
                  </a:cubicBezTo>
                  <a:cubicBezTo>
                    <a:pt x="592" y="371"/>
                    <a:pt x="595" y="377"/>
                    <a:pt x="598" y="383"/>
                  </a:cubicBezTo>
                  <a:lnTo>
                    <a:pt x="584" y="389"/>
                  </a:lnTo>
                  <a:close/>
                  <a:moveTo>
                    <a:pt x="605" y="402"/>
                  </a:moveTo>
                  <a:cubicBezTo>
                    <a:pt x="606" y="408"/>
                    <a:pt x="608" y="415"/>
                    <a:pt x="609" y="422"/>
                  </a:cubicBezTo>
                  <a:cubicBezTo>
                    <a:pt x="595" y="424"/>
                    <a:pt x="595" y="424"/>
                    <a:pt x="595" y="424"/>
                  </a:cubicBezTo>
                  <a:cubicBezTo>
                    <a:pt x="594" y="418"/>
                    <a:pt x="592" y="412"/>
                    <a:pt x="591" y="406"/>
                  </a:cubicBezTo>
                  <a:lnTo>
                    <a:pt x="605" y="402"/>
                  </a:lnTo>
                  <a:close/>
                  <a:moveTo>
                    <a:pt x="579" y="518"/>
                  </a:moveTo>
                  <a:cubicBezTo>
                    <a:pt x="591" y="525"/>
                    <a:pt x="591" y="525"/>
                    <a:pt x="591" y="525"/>
                  </a:cubicBezTo>
                  <a:cubicBezTo>
                    <a:pt x="588" y="531"/>
                    <a:pt x="584" y="536"/>
                    <a:pt x="580" y="542"/>
                  </a:cubicBezTo>
                  <a:cubicBezTo>
                    <a:pt x="569" y="533"/>
                    <a:pt x="569" y="533"/>
                    <a:pt x="569" y="533"/>
                  </a:cubicBezTo>
                  <a:cubicBezTo>
                    <a:pt x="572" y="528"/>
                    <a:pt x="576" y="523"/>
                    <a:pt x="579" y="518"/>
                  </a:cubicBezTo>
                  <a:close/>
                  <a:moveTo>
                    <a:pt x="586" y="501"/>
                  </a:moveTo>
                  <a:cubicBezTo>
                    <a:pt x="589" y="495"/>
                    <a:pt x="590" y="490"/>
                    <a:pt x="592" y="484"/>
                  </a:cubicBezTo>
                  <a:cubicBezTo>
                    <a:pt x="606" y="487"/>
                    <a:pt x="606" y="487"/>
                    <a:pt x="606" y="487"/>
                  </a:cubicBezTo>
                  <a:cubicBezTo>
                    <a:pt x="604" y="494"/>
                    <a:pt x="602" y="500"/>
                    <a:pt x="600" y="507"/>
                  </a:cubicBezTo>
                  <a:lnTo>
                    <a:pt x="586" y="501"/>
                  </a:lnTo>
                  <a:close/>
                  <a:moveTo>
                    <a:pt x="595" y="466"/>
                  </a:moveTo>
                  <a:cubicBezTo>
                    <a:pt x="596" y="460"/>
                    <a:pt x="597" y="453"/>
                    <a:pt x="597" y="447"/>
                  </a:cubicBezTo>
                  <a:cubicBezTo>
                    <a:pt x="597" y="446"/>
                    <a:pt x="596" y="444"/>
                    <a:pt x="596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4"/>
                    <a:pt x="611" y="445"/>
                    <a:pt x="611" y="447"/>
                  </a:cubicBezTo>
                  <a:cubicBezTo>
                    <a:pt x="611" y="454"/>
                    <a:pt x="611" y="461"/>
                    <a:pt x="610" y="467"/>
                  </a:cubicBezTo>
                  <a:lnTo>
                    <a:pt x="595" y="466"/>
                  </a:lnTo>
                  <a:close/>
                  <a:moveTo>
                    <a:pt x="549" y="320"/>
                  </a:moveTo>
                  <a:cubicBezTo>
                    <a:pt x="540" y="331"/>
                    <a:pt x="540" y="331"/>
                    <a:pt x="540" y="331"/>
                  </a:cubicBezTo>
                  <a:cubicBezTo>
                    <a:pt x="535" y="327"/>
                    <a:pt x="530" y="324"/>
                    <a:pt x="525" y="321"/>
                  </a:cubicBezTo>
                  <a:cubicBezTo>
                    <a:pt x="532" y="308"/>
                    <a:pt x="532" y="308"/>
                    <a:pt x="532" y="308"/>
                  </a:cubicBezTo>
                  <a:cubicBezTo>
                    <a:pt x="538" y="312"/>
                    <a:pt x="543" y="315"/>
                    <a:pt x="549" y="320"/>
                  </a:cubicBezTo>
                  <a:close/>
                  <a:moveTo>
                    <a:pt x="495" y="292"/>
                  </a:moveTo>
                  <a:cubicBezTo>
                    <a:pt x="501" y="294"/>
                    <a:pt x="508" y="296"/>
                    <a:pt x="514" y="299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03" y="310"/>
                    <a:pt x="497" y="308"/>
                    <a:pt x="491" y="306"/>
                  </a:cubicBezTo>
                  <a:lnTo>
                    <a:pt x="495" y="292"/>
                  </a:lnTo>
                  <a:close/>
                  <a:moveTo>
                    <a:pt x="455" y="286"/>
                  </a:moveTo>
                  <a:cubicBezTo>
                    <a:pt x="462" y="286"/>
                    <a:pt x="469" y="286"/>
                    <a:pt x="475" y="288"/>
                  </a:cubicBezTo>
                  <a:cubicBezTo>
                    <a:pt x="473" y="302"/>
                    <a:pt x="473" y="302"/>
                    <a:pt x="473" y="302"/>
                  </a:cubicBezTo>
                  <a:cubicBezTo>
                    <a:pt x="467" y="301"/>
                    <a:pt x="461" y="300"/>
                    <a:pt x="455" y="300"/>
                  </a:cubicBezTo>
                  <a:lnTo>
                    <a:pt x="455" y="286"/>
                  </a:lnTo>
                  <a:close/>
                  <a:moveTo>
                    <a:pt x="554" y="447"/>
                  </a:moveTo>
                  <a:cubicBezTo>
                    <a:pt x="554" y="505"/>
                    <a:pt x="507" y="552"/>
                    <a:pt x="449" y="552"/>
                  </a:cubicBezTo>
                  <a:cubicBezTo>
                    <a:pt x="391" y="552"/>
                    <a:pt x="344" y="505"/>
                    <a:pt x="344" y="447"/>
                  </a:cubicBezTo>
                  <a:cubicBezTo>
                    <a:pt x="344" y="389"/>
                    <a:pt x="391" y="342"/>
                    <a:pt x="449" y="342"/>
                  </a:cubicBezTo>
                  <a:cubicBezTo>
                    <a:pt x="507" y="342"/>
                    <a:pt x="554" y="389"/>
                    <a:pt x="554" y="447"/>
                  </a:cubicBezTo>
                  <a:close/>
                  <a:moveTo>
                    <a:pt x="537" y="583"/>
                  </a:moveTo>
                  <a:cubicBezTo>
                    <a:pt x="531" y="587"/>
                    <a:pt x="525" y="590"/>
                    <a:pt x="519" y="593"/>
                  </a:cubicBezTo>
                  <a:cubicBezTo>
                    <a:pt x="513" y="580"/>
                    <a:pt x="513" y="580"/>
                    <a:pt x="513" y="580"/>
                  </a:cubicBezTo>
                  <a:cubicBezTo>
                    <a:pt x="518" y="578"/>
                    <a:pt x="524" y="575"/>
                    <a:pt x="529" y="571"/>
                  </a:cubicBezTo>
                  <a:lnTo>
                    <a:pt x="537" y="583"/>
                  </a:lnTo>
                  <a:close/>
                  <a:moveTo>
                    <a:pt x="388" y="581"/>
                  </a:moveTo>
                  <a:cubicBezTo>
                    <a:pt x="382" y="594"/>
                    <a:pt x="382" y="594"/>
                    <a:pt x="382" y="594"/>
                  </a:cubicBezTo>
                  <a:cubicBezTo>
                    <a:pt x="376" y="592"/>
                    <a:pt x="370" y="588"/>
                    <a:pt x="364" y="585"/>
                  </a:cubicBezTo>
                  <a:cubicBezTo>
                    <a:pt x="372" y="573"/>
                    <a:pt x="372" y="573"/>
                    <a:pt x="372" y="573"/>
                  </a:cubicBezTo>
                  <a:cubicBezTo>
                    <a:pt x="377" y="576"/>
                    <a:pt x="382" y="579"/>
                    <a:pt x="388" y="581"/>
                  </a:cubicBezTo>
                  <a:close/>
                  <a:moveTo>
                    <a:pt x="306" y="413"/>
                  </a:moveTo>
                  <a:cubicBezTo>
                    <a:pt x="305" y="419"/>
                    <a:pt x="303" y="425"/>
                    <a:pt x="303" y="431"/>
                  </a:cubicBezTo>
                  <a:cubicBezTo>
                    <a:pt x="288" y="430"/>
                    <a:pt x="288" y="430"/>
                    <a:pt x="288" y="430"/>
                  </a:cubicBezTo>
                  <a:cubicBezTo>
                    <a:pt x="289" y="423"/>
                    <a:pt x="290" y="416"/>
                    <a:pt x="292" y="410"/>
                  </a:cubicBezTo>
                  <a:lnTo>
                    <a:pt x="306" y="413"/>
                  </a:lnTo>
                  <a:close/>
                  <a:moveTo>
                    <a:pt x="298" y="391"/>
                  </a:moveTo>
                  <a:cubicBezTo>
                    <a:pt x="300" y="384"/>
                    <a:pt x="303" y="378"/>
                    <a:pt x="306" y="372"/>
                  </a:cubicBezTo>
                  <a:cubicBezTo>
                    <a:pt x="319" y="379"/>
                    <a:pt x="319" y="379"/>
                    <a:pt x="319" y="379"/>
                  </a:cubicBezTo>
                  <a:cubicBezTo>
                    <a:pt x="316" y="384"/>
                    <a:pt x="313" y="390"/>
                    <a:pt x="311" y="396"/>
                  </a:cubicBezTo>
                  <a:lnTo>
                    <a:pt x="298" y="391"/>
                  </a:lnTo>
                  <a:close/>
                  <a:moveTo>
                    <a:pt x="302" y="450"/>
                  </a:moveTo>
                  <a:cubicBezTo>
                    <a:pt x="302" y="456"/>
                    <a:pt x="303" y="462"/>
                    <a:pt x="303" y="468"/>
                  </a:cubicBezTo>
                  <a:cubicBezTo>
                    <a:pt x="289" y="470"/>
                    <a:pt x="289" y="470"/>
                    <a:pt x="289" y="470"/>
                  </a:cubicBezTo>
                  <a:cubicBezTo>
                    <a:pt x="288" y="464"/>
                    <a:pt x="288" y="457"/>
                    <a:pt x="288" y="450"/>
                  </a:cubicBezTo>
                  <a:lnTo>
                    <a:pt x="302" y="450"/>
                  </a:lnTo>
                  <a:close/>
                  <a:moveTo>
                    <a:pt x="307" y="486"/>
                  </a:moveTo>
                  <a:cubicBezTo>
                    <a:pt x="309" y="492"/>
                    <a:pt x="311" y="498"/>
                    <a:pt x="313" y="504"/>
                  </a:cubicBezTo>
                  <a:cubicBezTo>
                    <a:pt x="300" y="509"/>
                    <a:pt x="300" y="509"/>
                    <a:pt x="300" y="509"/>
                  </a:cubicBezTo>
                  <a:cubicBezTo>
                    <a:pt x="297" y="503"/>
                    <a:pt x="295" y="496"/>
                    <a:pt x="293" y="490"/>
                  </a:cubicBezTo>
                  <a:lnTo>
                    <a:pt x="307" y="486"/>
                  </a:lnTo>
                  <a:close/>
                  <a:moveTo>
                    <a:pt x="321" y="520"/>
                  </a:moveTo>
                  <a:cubicBezTo>
                    <a:pt x="324" y="525"/>
                    <a:pt x="328" y="531"/>
                    <a:pt x="331" y="535"/>
                  </a:cubicBezTo>
                  <a:cubicBezTo>
                    <a:pt x="320" y="544"/>
                    <a:pt x="320" y="544"/>
                    <a:pt x="320" y="544"/>
                  </a:cubicBezTo>
                  <a:cubicBezTo>
                    <a:pt x="316" y="539"/>
                    <a:pt x="312" y="533"/>
                    <a:pt x="309" y="527"/>
                  </a:cubicBezTo>
                  <a:lnTo>
                    <a:pt x="321" y="520"/>
                  </a:lnTo>
                  <a:close/>
                  <a:moveTo>
                    <a:pt x="328" y="363"/>
                  </a:moveTo>
                  <a:cubicBezTo>
                    <a:pt x="316" y="355"/>
                    <a:pt x="316" y="355"/>
                    <a:pt x="316" y="355"/>
                  </a:cubicBezTo>
                  <a:cubicBezTo>
                    <a:pt x="320" y="349"/>
                    <a:pt x="325" y="344"/>
                    <a:pt x="329" y="339"/>
                  </a:cubicBezTo>
                  <a:cubicBezTo>
                    <a:pt x="340" y="349"/>
                    <a:pt x="340" y="349"/>
                    <a:pt x="340" y="349"/>
                  </a:cubicBezTo>
                  <a:cubicBezTo>
                    <a:pt x="336" y="353"/>
                    <a:pt x="332" y="358"/>
                    <a:pt x="328" y="363"/>
                  </a:cubicBezTo>
                  <a:close/>
                  <a:moveTo>
                    <a:pt x="343" y="549"/>
                  </a:moveTo>
                  <a:cubicBezTo>
                    <a:pt x="347" y="554"/>
                    <a:pt x="352" y="558"/>
                    <a:pt x="357" y="562"/>
                  </a:cubicBezTo>
                  <a:cubicBezTo>
                    <a:pt x="348" y="573"/>
                    <a:pt x="348" y="573"/>
                    <a:pt x="348" y="573"/>
                  </a:cubicBezTo>
                  <a:cubicBezTo>
                    <a:pt x="342" y="569"/>
                    <a:pt x="337" y="564"/>
                    <a:pt x="333" y="559"/>
                  </a:cubicBezTo>
                  <a:lnTo>
                    <a:pt x="343" y="549"/>
                  </a:lnTo>
                  <a:close/>
                  <a:moveTo>
                    <a:pt x="343" y="325"/>
                  </a:moveTo>
                  <a:cubicBezTo>
                    <a:pt x="349" y="320"/>
                    <a:pt x="354" y="316"/>
                    <a:pt x="359" y="313"/>
                  </a:cubicBezTo>
                  <a:cubicBezTo>
                    <a:pt x="368" y="325"/>
                    <a:pt x="368" y="325"/>
                    <a:pt x="368" y="325"/>
                  </a:cubicBezTo>
                  <a:cubicBezTo>
                    <a:pt x="362" y="328"/>
                    <a:pt x="358" y="332"/>
                    <a:pt x="353" y="336"/>
                  </a:cubicBezTo>
                  <a:lnTo>
                    <a:pt x="343" y="325"/>
                  </a:lnTo>
                  <a:close/>
                  <a:moveTo>
                    <a:pt x="435" y="286"/>
                  </a:moveTo>
                  <a:cubicBezTo>
                    <a:pt x="436" y="301"/>
                    <a:pt x="436" y="301"/>
                    <a:pt x="436" y="301"/>
                  </a:cubicBezTo>
                  <a:cubicBezTo>
                    <a:pt x="430" y="301"/>
                    <a:pt x="424" y="302"/>
                    <a:pt x="418" y="303"/>
                  </a:cubicBezTo>
                  <a:cubicBezTo>
                    <a:pt x="415" y="289"/>
                    <a:pt x="415" y="289"/>
                    <a:pt x="415" y="289"/>
                  </a:cubicBezTo>
                  <a:cubicBezTo>
                    <a:pt x="422" y="288"/>
                    <a:pt x="428" y="287"/>
                    <a:pt x="435" y="286"/>
                  </a:cubicBezTo>
                  <a:close/>
                  <a:moveTo>
                    <a:pt x="383" y="315"/>
                  </a:moveTo>
                  <a:cubicBezTo>
                    <a:pt x="377" y="302"/>
                    <a:pt x="377" y="302"/>
                    <a:pt x="377" y="302"/>
                  </a:cubicBezTo>
                  <a:cubicBezTo>
                    <a:pt x="383" y="299"/>
                    <a:pt x="389" y="297"/>
                    <a:pt x="396" y="295"/>
                  </a:cubicBezTo>
                  <a:cubicBezTo>
                    <a:pt x="400" y="308"/>
                    <a:pt x="400" y="308"/>
                    <a:pt x="400" y="308"/>
                  </a:cubicBezTo>
                  <a:cubicBezTo>
                    <a:pt x="395" y="310"/>
                    <a:pt x="389" y="313"/>
                    <a:pt x="383" y="315"/>
                  </a:cubicBezTo>
                  <a:close/>
                  <a:moveTo>
                    <a:pt x="400" y="149"/>
                  </a:moveTo>
                  <a:cubicBezTo>
                    <a:pt x="400" y="261"/>
                    <a:pt x="400" y="261"/>
                    <a:pt x="400" y="261"/>
                  </a:cubicBezTo>
                  <a:cubicBezTo>
                    <a:pt x="366" y="270"/>
                    <a:pt x="336" y="287"/>
                    <a:pt x="312" y="311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61" y="200"/>
                    <a:pt x="326" y="161"/>
                    <a:pt x="400" y="149"/>
                  </a:cubicBezTo>
                  <a:close/>
                  <a:moveTo>
                    <a:pt x="166" y="554"/>
                  </a:moveTo>
                  <a:cubicBezTo>
                    <a:pt x="154" y="520"/>
                    <a:pt x="147" y="485"/>
                    <a:pt x="147" y="447"/>
                  </a:cubicBezTo>
                  <a:cubicBezTo>
                    <a:pt x="147" y="410"/>
                    <a:pt x="154" y="374"/>
                    <a:pt x="166" y="341"/>
                  </a:cubicBezTo>
                  <a:cubicBezTo>
                    <a:pt x="263" y="397"/>
                    <a:pt x="263" y="397"/>
                    <a:pt x="263" y="397"/>
                  </a:cubicBezTo>
                  <a:cubicBezTo>
                    <a:pt x="259" y="413"/>
                    <a:pt x="256" y="430"/>
                    <a:pt x="256" y="447"/>
                  </a:cubicBezTo>
                  <a:cubicBezTo>
                    <a:pt x="256" y="465"/>
                    <a:pt x="259" y="482"/>
                    <a:pt x="263" y="498"/>
                  </a:cubicBezTo>
                  <a:lnTo>
                    <a:pt x="166" y="554"/>
                  </a:lnTo>
                  <a:close/>
                  <a:moveTo>
                    <a:pt x="400" y="745"/>
                  </a:moveTo>
                  <a:cubicBezTo>
                    <a:pt x="326" y="733"/>
                    <a:pt x="261" y="695"/>
                    <a:pt x="216" y="639"/>
                  </a:cubicBezTo>
                  <a:cubicBezTo>
                    <a:pt x="312" y="583"/>
                    <a:pt x="312" y="583"/>
                    <a:pt x="312" y="583"/>
                  </a:cubicBezTo>
                  <a:cubicBezTo>
                    <a:pt x="336" y="607"/>
                    <a:pt x="366" y="625"/>
                    <a:pt x="400" y="634"/>
                  </a:cubicBezTo>
                  <a:lnTo>
                    <a:pt x="400" y="745"/>
                  </a:lnTo>
                  <a:close/>
                  <a:moveTo>
                    <a:pt x="420" y="606"/>
                  </a:moveTo>
                  <a:cubicBezTo>
                    <a:pt x="414" y="605"/>
                    <a:pt x="407" y="604"/>
                    <a:pt x="401" y="602"/>
                  </a:cubicBezTo>
                  <a:cubicBezTo>
                    <a:pt x="405" y="588"/>
                    <a:pt x="405" y="588"/>
                    <a:pt x="405" y="588"/>
                  </a:cubicBezTo>
                  <a:cubicBezTo>
                    <a:pt x="411" y="590"/>
                    <a:pt x="417" y="591"/>
                    <a:pt x="423" y="592"/>
                  </a:cubicBezTo>
                  <a:lnTo>
                    <a:pt x="420" y="606"/>
                  </a:lnTo>
                  <a:close/>
                  <a:moveTo>
                    <a:pt x="449" y="609"/>
                  </a:moveTo>
                  <a:cubicBezTo>
                    <a:pt x="446" y="609"/>
                    <a:pt x="443" y="609"/>
                    <a:pt x="441" y="609"/>
                  </a:cubicBezTo>
                  <a:cubicBezTo>
                    <a:pt x="441" y="594"/>
                    <a:pt x="441" y="594"/>
                    <a:pt x="441" y="594"/>
                  </a:cubicBezTo>
                  <a:cubicBezTo>
                    <a:pt x="447" y="595"/>
                    <a:pt x="454" y="595"/>
                    <a:pt x="460" y="594"/>
                  </a:cubicBezTo>
                  <a:cubicBezTo>
                    <a:pt x="461" y="609"/>
                    <a:pt x="461" y="609"/>
                    <a:pt x="461" y="609"/>
                  </a:cubicBezTo>
                  <a:cubicBezTo>
                    <a:pt x="457" y="609"/>
                    <a:pt x="453" y="609"/>
                    <a:pt x="449" y="609"/>
                  </a:cubicBezTo>
                  <a:close/>
                  <a:moveTo>
                    <a:pt x="478" y="592"/>
                  </a:moveTo>
                  <a:cubicBezTo>
                    <a:pt x="484" y="591"/>
                    <a:pt x="490" y="589"/>
                    <a:pt x="496" y="587"/>
                  </a:cubicBezTo>
                  <a:cubicBezTo>
                    <a:pt x="500" y="601"/>
                    <a:pt x="500" y="601"/>
                    <a:pt x="500" y="601"/>
                  </a:cubicBezTo>
                  <a:cubicBezTo>
                    <a:pt x="494" y="603"/>
                    <a:pt x="487" y="605"/>
                    <a:pt x="481" y="606"/>
                  </a:cubicBezTo>
                  <a:lnTo>
                    <a:pt x="478" y="592"/>
                  </a:lnTo>
                  <a:close/>
                  <a:moveTo>
                    <a:pt x="499" y="745"/>
                  </a:moveTo>
                  <a:cubicBezTo>
                    <a:pt x="499" y="634"/>
                    <a:pt x="499" y="634"/>
                    <a:pt x="499" y="634"/>
                  </a:cubicBezTo>
                  <a:cubicBezTo>
                    <a:pt x="532" y="625"/>
                    <a:pt x="562" y="607"/>
                    <a:pt x="586" y="583"/>
                  </a:cubicBezTo>
                  <a:cubicBezTo>
                    <a:pt x="683" y="639"/>
                    <a:pt x="683" y="639"/>
                    <a:pt x="683" y="639"/>
                  </a:cubicBezTo>
                  <a:cubicBezTo>
                    <a:pt x="637" y="695"/>
                    <a:pt x="572" y="733"/>
                    <a:pt x="499" y="745"/>
                  </a:cubicBezTo>
                  <a:close/>
                  <a:moveTo>
                    <a:pt x="732" y="554"/>
                  </a:moveTo>
                  <a:cubicBezTo>
                    <a:pt x="636" y="498"/>
                    <a:pt x="636" y="498"/>
                    <a:pt x="636" y="498"/>
                  </a:cubicBezTo>
                  <a:cubicBezTo>
                    <a:pt x="640" y="482"/>
                    <a:pt x="642" y="465"/>
                    <a:pt x="642" y="447"/>
                  </a:cubicBezTo>
                  <a:cubicBezTo>
                    <a:pt x="642" y="430"/>
                    <a:pt x="640" y="413"/>
                    <a:pt x="636" y="397"/>
                  </a:cubicBezTo>
                  <a:cubicBezTo>
                    <a:pt x="732" y="341"/>
                    <a:pt x="732" y="341"/>
                    <a:pt x="732" y="341"/>
                  </a:cubicBezTo>
                  <a:cubicBezTo>
                    <a:pt x="745" y="374"/>
                    <a:pt x="752" y="410"/>
                    <a:pt x="752" y="447"/>
                  </a:cubicBezTo>
                  <a:cubicBezTo>
                    <a:pt x="752" y="485"/>
                    <a:pt x="745" y="520"/>
                    <a:pt x="732" y="554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652FA1C-AC2C-40D7-AB9F-A6CA09875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9068" y="2986617"/>
              <a:ext cx="1294208" cy="1284488"/>
            </a:xfrm>
            <a:custGeom>
              <a:avLst/>
              <a:gdLst>
                <a:gd name="T0" fmla="*/ 664 w 664"/>
                <a:gd name="T1" fmla="*/ 312 h 659"/>
                <a:gd name="T2" fmla="*/ 592 w 664"/>
                <a:gd name="T3" fmla="*/ 226 h 659"/>
                <a:gd name="T4" fmla="*/ 551 w 664"/>
                <a:gd name="T5" fmla="*/ 156 h 659"/>
                <a:gd name="T6" fmla="*/ 513 w 664"/>
                <a:gd name="T7" fmla="*/ 51 h 659"/>
                <a:gd name="T8" fmla="*/ 483 w 664"/>
                <a:gd name="T9" fmla="*/ 33 h 659"/>
                <a:gd name="T10" fmla="*/ 372 w 664"/>
                <a:gd name="T11" fmla="*/ 53 h 659"/>
                <a:gd name="T12" fmla="*/ 292 w 664"/>
                <a:gd name="T13" fmla="*/ 53 h 659"/>
                <a:gd name="T14" fmla="*/ 181 w 664"/>
                <a:gd name="T15" fmla="*/ 33 h 659"/>
                <a:gd name="T16" fmla="*/ 151 w 664"/>
                <a:gd name="T17" fmla="*/ 51 h 659"/>
                <a:gd name="T18" fmla="*/ 113 w 664"/>
                <a:gd name="T19" fmla="*/ 156 h 659"/>
                <a:gd name="T20" fmla="*/ 73 w 664"/>
                <a:gd name="T21" fmla="*/ 226 h 659"/>
                <a:gd name="T22" fmla="*/ 0 w 664"/>
                <a:gd name="T23" fmla="*/ 312 h 659"/>
                <a:gd name="T24" fmla="*/ 53 w 664"/>
                <a:gd name="T25" fmla="*/ 337 h 659"/>
                <a:gd name="T26" fmla="*/ 67 w 664"/>
                <a:gd name="T27" fmla="*/ 417 h 659"/>
                <a:gd name="T28" fmla="*/ 67 w 664"/>
                <a:gd name="T29" fmla="*/ 529 h 659"/>
                <a:gd name="T30" fmla="*/ 89 w 664"/>
                <a:gd name="T31" fmla="*/ 556 h 659"/>
                <a:gd name="T32" fmla="*/ 200 w 664"/>
                <a:gd name="T33" fmla="*/ 575 h 659"/>
                <a:gd name="T34" fmla="*/ 275 w 664"/>
                <a:gd name="T35" fmla="*/ 603 h 659"/>
                <a:gd name="T36" fmla="*/ 372 w 664"/>
                <a:gd name="T37" fmla="*/ 659 h 659"/>
                <a:gd name="T38" fmla="*/ 407 w 664"/>
                <a:gd name="T39" fmla="*/ 653 h 659"/>
                <a:gd name="T40" fmla="*/ 479 w 664"/>
                <a:gd name="T41" fmla="*/ 567 h 659"/>
                <a:gd name="T42" fmla="*/ 540 w 664"/>
                <a:gd name="T43" fmla="*/ 515 h 659"/>
                <a:gd name="T44" fmla="*/ 638 w 664"/>
                <a:gd name="T45" fmla="*/ 459 h 659"/>
                <a:gd name="T46" fmla="*/ 650 w 664"/>
                <a:gd name="T47" fmla="*/ 426 h 659"/>
                <a:gd name="T48" fmla="*/ 611 w 664"/>
                <a:gd name="T49" fmla="*/ 329 h 659"/>
                <a:gd name="T50" fmla="*/ 511 w 664"/>
                <a:gd name="T51" fmla="*/ 201 h 659"/>
                <a:gd name="T52" fmla="*/ 439 w 664"/>
                <a:gd name="T53" fmla="*/ 232 h 659"/>
                <a:gd name="T54" fmla="*/ 439 w 664"/>
                <a:gd name="T55" fmla="*/ 232 h 659"/>
                <a:gd name="T56" fmla="*/ 429 w 664"/>
                <a:gd name="T57" fmla="*/ 222 h 659"/>
                <a:gd name="T58" fmla="*/ 314 w 664"/>
                <a:gd name="T59" fmla="*/ 322 h 659"/>
                <a:gd name="T60" fmla="*/ 235 w 664"/>
                <a:gd name="T61" fmla="*/ 222 h 659"/>
                <a:gd name="T62" fmla="*/ 235 w 664"/>
                <a:gd name="T63" fmla="*/ 222 h 659"/>
                <a:gd name="T64" fmla="*/ 188 w 664"/>
                <a:gd name="T65" fmla="*/ 337 h 659"/>
                <a:gd name="T66" fmla="*/ 325 w 664"/>
                <a:gd name="T67" fmla="*/ 473 h 659"/>
                <a:gd name="T68" fmla="*/ 340 w 664"/>
                <a:gd name="T69" fmla="*/ 347 h 659"/>
                <a:gd name="T70" fmla="*/ 340 w 664"/>
                <a:gd name="T71" fmla="*/ 347 h 659"/>
                <a:gd name="T72" fmla="*/ 476 w 664"/>
                <a:gd name="T73" fmla="*/ 337 h 659"/>
                <a:gd name="T74" fmla="*/ 311 w 664"/>
                <a:gd name="T75" fmla="*/ 110 h 659"/>
                <a:gd name="T76" fmla="*/ 311 w 664"/>
                <a:gd name="T77" fmla="*/ 83 h 659"/>
                <a:gd name="T78" fmla="*/ 108 w 664"/>
                <a:gd name="T79" fmla="*/ 224 h 659"/>
                <a:gd name="T80" fmla="*/ 132 w 664"/>
                <a:gd name="T81" fmla="*/ 420 h 659"/>
                <a:gd name="T82" fmla="*/ 129 w 664"/>
                <a:gd name="T83" fmla="*/ 471 h 659"/>
                <a:gd name="T84" fmla="*/ 311 w 664"/>
                <a:gd name="T85" fmla="*/ 575 h 659"/>
                <a:gd name="T86" fmla="*/ 511 w 664"/>
                <a:gd name="T87" fmla="*/ 457 h 659"/>
                <a:gd name="T88" fmla="*/ 556 w 664"/>
                <a:gd name="T89" fmla="*/ 434 h 659"/>
                <a:gd name="T90" fmla="*/ 532 w 664"/>
                <a:gd name="T91" fmla="*/ 238 h 659"/>
                <a:gd name="T92" fmla="*/ 556 w 664"/>
                <a:gd name="T93" fmla="*/ 43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4" h="659">
                  <a:moveTo>
                    <a:pt x="611" y="329"/>
                  </a:moveTo>
                  <a:cubicBezTo>
                    <a:pt x="611" y="326"/>
                    <a:pt x="611" y="324"/>
                    <a:pt x="611" y="321"/>
                  </a:cubicBezTo>
                  <a:cubicBezTo>
                    <a:pt x="664" y="312"/>
                    <a:pt x="664" y="312"/>
                    <a:pt x="664" y="312"/>
                  </a:cubicBezTo>
                  <a:cubicBezTo>
                    <a:pt x="650" y="232"/>
                    <a:pt x="650" y="232"/>
                    <a:pt x="650" y="232"/>
                  </a:cubicBezTo>
                  <a:cubicBezTo>
                    <a:pt x="597" y="242"/>
                    <a:pt x="597" y="242"/>
                    <a:pt x="597" y="242"/>
                  </a:cubicBezTo>
                  <a:cubicBezTo>
                    <a:pt x="595" y="236"/>
                    <a:pt x="594" y="231"/>
                    <a:pt x="592" y="226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597" y="129"/>
                    <a:pt x="597" y="129"/>
                    <a:pt x="597" y="129"/>
                  </a:cubicBezTo>
                  <a:cubicBezTo>
                    <a:pt x="551" y="156"/>
                    <a:pt x="551" y="156"/>
                    <a:pt x="551" y="156"/>
                  </a:cubicBezTo>
                  <a:cubicBezTo>
                    <a:pt x="548" y="152"/>
                    <a:pt x="544" y="148"/>
                    <a:pt x="540" y="143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13" y="51"/>
                    <a:pt x="513" y="51"/>
                    <a:pt x="513" y="51"/>
                  </a:cubicBezTo>
                  <a:cubicBezTo>
                    <a:pt x="479" y="92"/>
                    <a:pt x="479" y="92"/>
                    <a:pt x="479" y="92"/>
                  </a:cubicBezTo>
                  <a:cubicBezTo>
                    <a:pt x="474" y="89"/>
                    <a:pt x="469" y="86"/>
                    <a:pt x="464" y="83"/>
                  </a:cubicBezTo>
                  <a:cubicBezTo>
                    <a:pt x="483" y="33"/>
                    <a:pt x="483" y="33"/>
                    <a:pt x="483" y="33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3" y="55"/>
                    <a:pt x="378" y="54"/>
                    <a:pt x="372" y="53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286" y="54"/>
                    <a:pt x="281" y="55"/>
                    <a:pt x="275" y="56"/>
                  </a:cubicBezTo>
                  <a:cubicBezTo>
                    <a:pt x="257" y="6"/>
                    <a:pt x="257" y="6"/>
                    <a:pt x="257" y="6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95" y="86"/>
                    <a:pt x="190" y="89"/>
                    <a:pt x="185" y="9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0" y="147"/>
                    <a:pt x="116" y="152"/>
                    <a:pt x="113" y="156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73" y="226"/>
                    <a:pt x="73" y="226"/>
                    <a:pt x="73" y="226"/>
                  </a:cubicBezTo>
                  <a:cubicBezTo>
                    <a:pt x="70" y="231"/>
                    <a:pt x="69" y="236"/>
                    <a:pt x="67" y="242"/>
                  </a:cubicBezTo>
                  <a:cubicBezTo>
                    <a:pt x="14" y="232"/>
                    <a:pt x="14" y="232"/>
                    <a:pt x="14" y="23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3" y="321"/>
                    <a:pt x="53" y="321"/>
                    <a:pt x="53" y="321"/>
                  </a:cubicBezTo>
                  <a:cubicBezTo>
                    <a:pt x="53" y="324"/>
                    <a:pt x="53" y="326"/>
                    <a:pt x="53" y="329"/>
                  </a:cubicBezTo>
                  <a:cubicBezTo>
                    <a:pt x="53" y="332"/>
                    <a:pt x="53" y="335"/>
                    <a:pt x="53" y="33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67" y="417"/>
                    <a:pt x="67" y="417"/>
                    <a:pt x="67" y="417"/>
                  </a:cubicBezTo>
                  <a:cubicBezTo>
                    <a:pt x="69" y="422"/>
                    <a:pt x="70" y="427"/>
                    <a:pt x="73" y="432"/>
                  </a:cubicBezTo>
                  <a:cubicBezTo>
                    <a:pt x="26" y="459"/>
                    <a:pt x="26" y="459"/>
                    <a:pt x="26" y="459"/>
                  </a:cubicBezTo>
                  <a:cubicBezTo>
                    <a:pt x="67" y="529"/>
                    <a:pt x="67" y="529"/>
                    <a:pt x="67" y="529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16" y="507"/>
                    <a:pt x="120" y="511"/>
                    <a:pt x="124" y="515"/>
                  </a:cubicBezTo>
                  <a:cubicBezTo>
                    <a:pt x="89" y="556"/>
                    <a:pt x="89" y="556"/>
                    <a:pt x="89" y="556"/>
                  </a:cubicBezTo>
                  <a:cubicBezTo>
                    <a:pt x="151" y="608"/>
                    <a:pt x="151" y="608"/>
                    <a:pt x="151" y="608"/>
                  </a:cubicBezTo>
                  <a:cubicBezTo>
                    <a:pt x="185" y="567"/>
                    <a:pt x="185" y="567"/>
                    <a:pt x="185" y="567"/>
                  </a:cubicBezTo>
                  <a:cubicBezTo>
                    <a:pt x="190" y="570"/>
                    <a:pt x="195" y="572"/>
                    <a:pt x="200" y="575"/>
                  </a:cubicBezTo>
                  <a:cubicBezTo>
                    <a:pt x="181" y="625"/>
                    <a:pt x="181" y="625"/>
                    <a:pt x="181" y="625"/>
                  </a:cubicBezTo>
                  <a:cubicBezTo>
                    <a:pt x="257" y="653"/>
                    <a:pt x="257" y="653"/>
                    <a:pt x="257" y="653"/>
                  </a:cubicBezTo>
                  <a:cubicBezTo>
                    <a:pt x="275" y="603"/>
                    <a:pt x="275" y="603"/>
                    <a:pt x="275" y="603"/>
                  </a:cubicBezTo>
                  <a:cubicBezTo>
                    <a:pt x="281" y="604"/>
                    <a:pt x="286" y="605"/>
                    <a:pt x="292" y="606"/>
                  </a:cubicBezTo>
                  <a:cubicBezTo>
                    <a:pt x="292" y="659"/>
                    <a:pt x="292" y="659"/>
                    <a:pt x="292" y="659"/>
                  </a:cubicBezTo>
                  <a:cubicBezTo>
                    <a:pt x="372" y="659"/>
                    <a:pt x="372" y="659"/>
                    <a:pt x="372" y="659"/>
                  </a:cubicBezTo>
                  <a:cubicBezTo>
                    <a:pt x="372" y="606"/>
                    <a:pt x="372" y="606"/>
                    <a:pt x="372" y="606"/>
                  </a:cubicBezTo>
                  <a:cubicBezTo>
                    <a:pt x="378" y="605"/>
                    <a:pt x="383" y="604"/>
                    <a:pt x="389" y="603"/>
                  </a:cubicBezTo>
                  <a:cubicBezTo>
                    <a:pt x="407" y="653"/>
                    <a:pt x="407" y="653"/>
                    <a:pt x="407" y="653"/>
                  </a:cubicBezTo>
                  <a:cubicBezTo>
                    <a:pt x="483" y="625"/>
                    <a:pt x="483" y="625"/>
                    <a:pt x="483" y="625"/>
                  </a:cubicBezTo>
                  <a:cubicBezTo>
                    <a:pt x="464" y="575"/>
                    <a:pt x="464" y="575"/>
                    <a:pt x="464" y="575"/>
                  </a:cubicBezTo>
                  <a:cubicBezTo>
                    <a:pt x="469" y="572"/>
                    <a:pt x="474" y="570"/>
                    <a:pt x="479" y="567"/>
                  </a:cubicBezTo>
                  <a:cubicBezTo>
                    <a:pt x="513" y="608"/>
                    <a:pt x="513" y="608"/>
                    <a:pt x="513" y="608"/>
                  </a:cubicBezTo>
                  <a:cubicBezTo>
                    <a:pt x="575" y="556"/>
                    <a:pt x="575" y="556"/>
                    <a:pt x="575" y="556"/>
                  </a:cubicBezTo>
                  <a:cubicBezTo>
                    <a:pt x="540" y="515"/>
                    <a:pt x="540" y="515"/>
                    <a:pt x="540" y="515"/>
                  </a:cubicBezTo>
                  <a:cubicBezTo>
                    <a:pt x="544" y="511"/>
                    <a:pt x="548" y="507"/>
                    <a:pt x="551" y="502"/>
                  </a:cubicBezTo>
                  <a:cubicBezTo>
                    <a:pt x="597" y="529"/>
                    <a:pt x="597" y="529"/>
                    <a:pt x="597" y="529"/>
                  </a:cubicBezTo>
                  <a:cubicBezTo>
                    <a:pt x="638" y="459"/>
                    <a:pt x="638" y="459"/>
                    <a:pt x="638" y="459"/>
                  </a:cubicBezTo>
                  <a:cubicBezTo>
                    <a:pt x="592" y="432"/>
                    <a:pt x="592" y="432"/>
                    <a:pt x="592" y="432"/>
                  </a:cubicBezTo>
                  <a:cubicBezTo>
                    <a:pt x="594" y="427"/>
                    <a:pt x="595" y="422"/>
                    <a:pt x="597" y="417"/>
                  </a:cubicBezTo>
                  <a:cubicBezTo>
                    <a:pt x="650" y="426"/>
                    <a:pt x="650" y="426"/>
                    <a:pt x="650" y="426"/>
                  </a:cubicBezTo>
                  <a:cubicBezTo>
                    <a:pt x="664" y="347"/>
                    <a:pt x="664" y="347"/>
                    <a:pt x="664" y="347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611" y="335"/>
                    <a:pt x="611" y="332"/>
                    <a:pt x="611" y="329"/>
                  </a:cubicBezTo>
                  <a:close/>
                  <a:moveTo>
                    <a:pt x="353" y="83"/>
                  </a:moveTo>
                  <a:cubicBezTo>
                    <a:pt x="428" y="89"/>
                    <a:pt x="494" y="129"/>
                    <a:pt x="535" y="188"/>
                  </a:cubicBezTo>
                  <a:cubicBezTo>
                    <a:pt x="511" y="201"/>
                    <a:pt x="511" y="201"/>
                    <a:pt x="511" y="201"/>
                  </a:cubicBezTo>
                  <a:cubicBezTo>
                    <a:pt x="475" y="151"/>
                    <a:pt x="418" y="116"/>
                    <a:pt x="353" y="110"/>
                  </a:cubicBezTo>
                  <a:lnTo>
                    <a:pt x="353" y="83"/>
                  </a:lnTo>
                  <a:close/>
                  <a:moveTo>
                    <a:pt x="439" y="232"/>
                  </a:moveTo>
                  <a:cubicBezTo>
                    <a:pt x="461" y="256"/>
                    <a:pt x="475" y="287"/>
                    <a:pt x="476" y="322"/>
                  </a:cubicBezTo>
                  <a:cubicBezTo>
                    <a:pt x="350" y="322"/>
                    <a:pt x="350" y="322"/>
                    <a:pt x="350" y="322"/>
                  </a:cubicBezTo>
                  <a:lnTo>
                    <a:pt x="439" y="232"/>
                  </a:lnTo>
                  <a:close/>
                  <a:moveTo>
                    <a:pt x="340" y="311"/>
                  </a:moveTo>
                  <a:cubicBezTo>
                    <a:pt x="340" y="185"/>
                    <a:pt x="340" y="185"/>
                    <a:pt x="340" y="185"/>
                  </a:cubicBezTo>
                  <a:cubicBezTo>
                    <a:pt x="374" y="187"/>
                    <a:pt x="405" y="200"/>
                    <a:pt x="429" y="222"/>
                  </a:cubicBezTo>
                  <a:lnTo>
                    <a:pt x="340" y="311"/>
                  </a:lnTo>
                  <a:close/>
                  <a:moveTo>
                    <a:pt x="225" y="232"/>
                  </a:moveTo>
                  <a:cubicBezTo>
                    <a:pt x="314" y="322"/>
                    <a:pt x="314" y="322"/>
                    <a:pt x="314" y="322"/>
                  </a:cubicBezTo>
                  <a:cubicBezTo>
                    <a:pt x="188" y="322"/>
                    <a:pt x="188" y="322"/>
                    <a:pt x="188" y="322"/>
                  </a:cubicBezTo>
                  <a:cubicBezTo>
                    <a:pt x="190" y="287"/>
                    <a:pt x="203" y="256"/>
                    <a:pt x="225" y="232"/>
                  </a:cubicBezTo>
                  <a:close/>
                  <a:moveTo>
                    <a:pt x="235" y="222"/>
                  </a:moveTo>
                  <a:cubicBezTo>
                    <a:pt x="259" y="200"/>
                    <a:pt x="290" y="187"/>
                    <a:pt x="325" y="185"/>
                  </a:cubicBezTo>
                  <a:cubicBezTo>
                    <a:pt x="325" y="311"/>
                    <a:pt x="325" y="311"/>
                    <a:pt x="325" y="311"/>
                  </a:cubicBezTo>
                  <a:lnTo>
                    <a:pt x="235" y="222"/>
                  </a:lnTo>
                  <a:close/>
                  <a:moveTo>
                    <a:pt x="314" y="337"/>
                  </a:moveTo>
                  <a:cubicBezTo>
                    <a:pt x="225" y="426"/>
                    <a:pt x="225" y="426"/>
                    <a:pt x="225" y="426"/>
                  </a:cubicBezTo>
                  <a:cubicBezTo>
                    <a:pt x="203" y="402"/>
                    <a:pt x="189" y="371"/>
                    <a:pt x="188" y="337"/>
                  </a:cubicBezTo>
                  <a:lnTo>
                    <a:pt x="314" y="337"/>
                  </a:lnTo>
                  <a:close/>
                  <a:moveTo>
                    <a:pt x="325" y="347"/>
                  </a:moveTo>
                  <a:cubicBezTo>
                    <a:pt x="325" y="473"/>
                    <a:pt x="325" y="473"/>
                    <a:pt x="325" y="473"/>
                  </a:cubicBezTo>
                  <a:cubicBezTo>
                    <a:pt x="290" y="472"/>
                    <a:pt x="259" y="458"/>
                    <a:pt x="235" y="436"/>
                  </a:cubicBezTo>
                  <a:lnTo>
                    <a:pt x="325" y="347"/>
                  </a:lnTo>
                  <a:close/>
                  <a:moveTo>
                    <a:pt x="340" y="347"/>
                  </a:moveTo>
                  <a:cubicBezTo>
                    <a:pt x="429" y="436"/>
                    <a:pt x="429" y="436"/>
                    <a:pt x="429" y="436"/>
                  </a:cubicBezTo>
                  <a:cubicBezTo>
                    <a:pt x="405" y="458"/>
                    <a:pt x="374" y="472"/>
                    <a:pt x="340" y="473"/>
                  </a:cubicBezTo>
                  <a:lnTo>
                    <a:pt x="340" y="347"/>
                  </a:lnTo>
                  <a:close/>
                  <a:moveTo>
                    <a:pt x="439" y="426"/>
                  </a:moveTo>
                  <a:cubicBezTo>
                    <a:pt x="350" y="337"/>
                    <a:pt x="350" y="337"/>
                    <a:pt x="350" y="337"/>
                  </a:cubicBezTo>
                  <a:cubicBezTo>
                    <a:pt x="476" y="337"/>
                    <a:pt x="476" y="337"/>
                    <a:pt x="476" y="337"/>
                  </a:cubicBezTo>
                  <a:cubicBezTo>
                    <a:pt x="475" y="371"/>
                    <a:pt x="461" y="402"/>
                    <a:pt x="439" y="426"/>
                  </a:cubicBezTo>
                  <a:close/>
                  <a:moveTo>
                    <a:pt x="311" y="83"/>
                  </a:moveTo>
                  <a:cubicBezTo>
                    <a:pt x="311" y="110"/>
                    <a:pt x="311" y="110"/>
                    <a:pt x="311" y="110"/>
                  </a:cubicBezTo>
                  <a:cubicBezTo>
                    <a:pt x="246" y="116"/>
                    <a:pt x="189" y="151"/>
                    <a:pt x="153" y="201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70" y="129"/>
                    <a:pt x="236" y="89"/>
                    <a:pt x="311" y="83"/>
                  </a:cubicBezTo>
                  <a:close/>
                  <a:moveTo>
                    <a:pt x="108" y="434"/>
                  </a:moveTo>
                  <a:cubicBezTo>
                    <a:pt x="93" y="402"/>
                    <a:pt x="85" y="367"/>
                    <a:pt x="85" y="329"/>
                  </a:cubicBezTo>
                  <a:cubicBezTo>
                    <a:pt x="85" y="292"/>
                    <a:pt x="93" y="256"/>
                    <a:pt x="108" y="224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19" y="266"/>
                    <a:pt x="112" y="297"/>
                    <a:pt x="112" y="329"/>
                  </a:cubicBezTo>
                  <a:cubicBezTo>
                    <a:pt x="112" y="362"/>
                    <a:pt x="119" y="393"/>
                    <a:pt x="132" y="420"/>
                  </a:cubicBezTo>
                  <a:lnTo>
                    <a:pt x="108" y="434"/>
                  </a:lnTo>
                  <a:close/>
                  <a:moveTo>
                    <a:pt x="311" y="575"/>
                  </a:moveTo>
                  <a:cubicBezTo>
                    <a:pt x="236" y="569"/>
                    <a:pt x="170" y="529"/>
                    <a:pt x="129" y="471"/>
                  </a:cubicBezTo>
                  <a:cubicBezTo>
                    <a:pt x="153" y="457"/>
                    <a:pt x="153" y="457"/>
                    <a:pt x="153" y="457"/>
                  </a:cubicBezTo>
                  <a:cubicBezTo>
                    <a:pt x="189" y="507"/>
                    <a:pt x="246" y="542"/>
                    <a:pt x="311" y="548"/>
                  </a:cubicBezTo>
                  <a:lnTo>
                    <a:pt x="311" y="575"/>
                  </a:lnTo>
                  <a:close/>
                  <a:moveTo>
                    <a:pt x="353" y="575"/>
                  </a:moveTo>
                  <a:cubicBezTo>
                    <a:pt x="353" y="548"/>
                    <a:pt x="353" y="548"/>
                    <a:pt x="353" y="548"/>
                  </a:cubicBezTo>
                  <a:cubicBezTo>
                    <a:pt x="418" y="542"/>
                    <a:pt x="475" y="507"/>
                    <a:pt x="511" y="457"/>
                  </a:cubicBezTo>
                  <a:cubicBezTo>
                    <a:pt x="535" y="471"/>
                    <a:pt x="535" y="471"/>
                    <a:pt x="535" y="471"/>
                  </a:cubicBezTo>
                  <a:cubicBezTo>
                    <a:pt x="494" y="529"/>
                    <a:pt x="428" y="569"/>
                    <a:pt x="353" y="575"/>
                  </a:cubicBezTo>
                  <a:close/>
                  <a:moveTo>
                    <a:pt x="556" y="434"/>
                  </a:moveTo>
                  <a:cubicBezTo>
                    <a:pt x="532" y="420"/>
                    <a:pt x="532" y="420"/>
                    <a:pt x="532" y="420"/>
                  </a:cubicBezTo>
                  <a:cubicBezTo>
                    <a:pt x="545" y="393"/>
                    <a:pt x="552" y="362"/>
                    <a:pt x="552" y="329"/>
                  </a:cubicBezTo>
                  <a:cubicBezTo>
                    <a:pt x="552" y="297"/>
                    <a:pt x="545" y="266"/>
                    <a:pt x="532" y="238"/>
                  </a:cubicBezTo>
                  <a:cubicBezTo>
                    <a:pt x="556" y="224"/>
                    <a:pt x="556" y="224"/>
                    <a:pt x="556" y="224"/>
                  </a:cubicBezTo>
                  <a:cubicBezTo>
                    <a:pt x="571" y="256"/>
                    <a:pt x="579" y="292"/>
                    <a:pt x="579" y="329"/>
                  </a:cubicBezTo>
                  <a:cubicBezTo>
                    <a:pt x="579" y="367"/>
                    <a:pt x="571" y="402"/>
                    <a:pt x="556" y="434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FBBAB79A-4FC8-4192-B9B6-3A982C152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3674" y="2579747"/>
              <a:ext cx="1558048" cy="1551105"/>
            </a:xfrm>
            <a:custGeom>
              <a:avLst/>
              <a:gdLst>
                <a:gd name="T0" fmla="*/ 713 w 800"/>
                <a:gd name="T1" fmla="*/ 273 h 796"/>
                <a:gd name="T2" fmla="*/ 720 w 800"/>
                <a:gd name="T3" fmla="*/ 157 h 796"/>
                <a:gd name="T4" fmla="*/ 651 w 800"/>
                <a:gd name="T5" fmla="*/ 174 h 796"/>
                <a:gd name="T6" fmla="*/ 618 w 800"/>
                <a:gd name="T7" fmla="*/ 62 h 796"/>
                <a:gd name="T8" fmla="*/ 560 w 800"/>
                <a:gd name="T9" fmla="*/ 101 h 796"/>
                <a:gd name="T10" fmla="*/ 490 w 800"/>
                <a:gd name="T11" fmla="*/ 8 h 796"/>
                <a:gd name="T12" fmla="*/ 448 w 800"/>
                <a:gd name="T13" fmla="*/ 65 h 796"/>
                <a:gd name="T14" fmla="*/ 351 w 800"/>
                <a:gd name="T15" fmla="*/ 0 h 796"/>
                <a:gd name="T16" fmla="*/ 331 w 800"/>
                <a:gd name="T17" fmla="*/ 68 h 796"/>
                <a:gd name="T18" fmla="*/ 218 w 800"/>
                <a:gd name="T19" fmla="*/ 41 h 796"/>
                <a:gd name="T20" fmla="*/ 223 w 800"/>
                <a:gd name="T21" fmla="*/ 111 h 796"/>
                <a:gd name="T22" fmla="*/ 107 w 800"/>
                <a:gd name="T23" fmla="*/ 125 h 796"/>
                <a:gd name="T24" fmla="*/ 135 w 800"/>
                <a:gd name="T25" fmla="*/ 189 h 796"/>
                <a:gd name="T26" fmla="*/ 31 w 800"/>
                <a:gd name="T27" fmla="*/ 241 h 796"/>
                <a:gd name="T28" fmla="*/ 80 w 800"/>
                <a:gd name="T29" fmla="*/ 292 h 796"/>
                <a:gd name="T30" fmla="*/ 0 w 800"/>
                <a:gd name="T31" fmla="*/ 377 h 796"/>
                <a:gd name="T32" fmla="*/ 63 w 800"/>
                <a:gd name="T33" fmla="*/ 398 h 796"/>
                <a:gd name="T34" fmla="*/ 0 w 800"/>
                <a:gd name="T35" fmla="*/ 419 h 796"/>
                <a:gd name="T36" fmla="*/ 80 w 800"/>
                <a:gd name="T37" fmla="*/ 504 h 796"/>
                <a:gd name="T38" fmla="*/ 31 w 800"/>
                <a:gd name="T39" fmla="*/ 555 h 796"/>
                <a:gd name="T40" fmla="*/ 135 w 800"/>
                <a:gd name="T41" fmla="*/ 607 h 796"/>
                <a:gd name="T42" fmla="*/ 107 w 800"/>
                <a:gd name="T43" fmla="*/ 671 h 796"/>
                <a:gd name="T44" fmla="*/ 223 w 800"/>
                <a:gd name="T45" fmla="*/ 685 h 796"/>
                <a:gd name="T46" fmla="*/ 218 w 800"/>
                <a:gd name="T47" fmla="*/ 755 h 796"/>
                <a:gd name="T48" fmla="*/ 331 w 800"/>
                <a:gd name="T49" fmla="*/ 728 h 796"/>
                <a:gd name="T50" fmla="*/ 351 w 800"/>
                <a:gd name="T51" fmla="*/ 796 h 796"/>
                <a:gd name="T52" fmla="*/ 448 w 800"/>
                <a:gd name="T53" fmla="*/ 731 h 796"/>
                <a:gd name="T54" fmla="*/ 490 w 800"/>
                <a:gd name="T55" fmla="*/ 788 h 796"/>
                <a:gd name="T56" fmla="*/ 560 w 800"/>
                <a:gd name="T57" fmla="*/ 695 h 796"/>
                <a:gd name="T58" fmla="*/ 618 w 800"/>
                <a:gd name="T59" fmla="*/ 734 h 796"/>
                <a:gd name="T60" fmla="*/ 651 w 800"/>
                <a:gd name="T61" fmla="*/ 622 h 796"/>
                <a:gd name="T62" fmla="*/ 720 w 800"/>
                <a:gd name="T63" fmla="*/ 639 h 796"/>
                <a:gd name="T64" fmla="*/ 713 w 800"/>
                <a:gd name="T65" fmla="*/ 523 h 796"/>
                <a:gd name="T66" fmla="*/ 783 w 800"/>
                <a:gd name="T67" fmla="*/ 515 h 796"/>
                <a:gd name="T68" fmla="*/ 737 w 800"/>
                <a:gd name="T69" fmla="*/ 408 h 796"/>
                <a:gd name="T70" fmla="*/ 737 w 800"/>
                <a:gd name="T71" fmla="*/ 388 h 796"/>
                <a:gd name="T72" fmla="*/ 783 w 800"/>
                <a:gd name="T73" fmla="*/ 281 h 796"/>
                <a:gd name="T74" fmla="*/ 674 w 800"/>
                <a:gd name="T75" fmla="*/ 398 h 796"/>
                <a:gd name="T76" fmla="*/ 126 w 800"/>
                <a:gd name="T77" fmla="*/ 398 h 796"/>
                <a:gd name="T78" fmla="*/ 674 w 800"/>
                <a:gd name="T79" fmla="*/ 39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0" h="796">
                  <a:moveTo>
                    <a:pt x="720" y="292"/>
                  </a:moveTo>
                  <a:cubicBezTo>
                    <a:pt x="718" y="286"/>
                    <a:pt x="715" y="280"/>
                    <a:pt x="713" y="273"/>
                  </a:cubicBezTo>
                  <a:cubicBezTo>
                    <a:pt x="769" y="241"/>
                    <a:pt x="769" y="241"/>
                    <a:pt x="769" y="241"/>
                  </a:cubicBezTo>
                  <a:cubicBezTo>
                    <a:pt x="720" y="157"/>
                    <a:pt x="720" y="157"/>
                    <a:pt x="720" y="157"/>
                  </a:cubicBezTo>
                  <a:cubicBezTo>
                    <a:pt x="664" y="189"/>
                    <a:pt x="664" y="189"/>
                    <a:pt x="664" y="189"/>
                  </a:cubicBezTo>
                  <a:cubicBezTo>
                    <a:pt x="660" y="184"/>
                    <a:pt x="656" y="179"/>
                    <a:pt x="651" y="174"/>
                  </a:cubicBezTo>
                  <a:cubicBezTo>
                    <a:pt x="693" y="125"/>
                    <a:pt x="693" y="125"/>
                    <a:pt x="693" y="125"/>
                  </a:cubicBezTo>
                  <a:cubicBezTo>
                    <a:pt x="618" y="62"/>
                    <a:pt x="618" y="62"/>
                    <a:pt x="618" y="62"/>
                  </a:cubicBezTo>
                  <a:cubicBezTo>
                    <a:pt x="577" y="111"/>
                    <a:pt x="577" y="111"/>
                    <a:pt x="577" y="111"/>
                  </a:cubicBezTo>
                  <a:cubicBezTo>
                    <a:pt x="571" y="108"/>
                    <a:pt x="566" y="104"/>
                    <a:pt x="560" y="10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490" y="8"/>
                    <a:pt x="490" y="8"/>
                    <a:pt x="490" y="8"/>
                  </a:cubicBezTo>
                  <a:cubicBezTo>
                    <a:pt x="468" y="68"/>
                    <a:pt x="468" y="68"/>
                    <a:pt x="468" y="68"/>
                  </a:cubicBezTo>
                  <a:cubicBezTo>
                    <a:pt x="462" y="67"/>
                    <a:pt x="455" y="66"/>
                    <a:pt x="448" y="65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65"/>
                    <a:pt x="351" y="65"/>
                    <a:pt x="351" y="65"/>
                  </a:cubicBezTo>
                  <a:cubicBezTo>
                    <a:pt x="345" y="66"/>
                    <a:pt x="338" y="67"/>
                    <a:pt x="331" y="68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4" y="104"/>
                    <a:pt x="228" y="108"/>
                    <a:pt x="223" y="111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44" y="179"/>
                    <a:pt x="140" y="184"/>
                    <a:pt x="135" y="18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84" y="280"/>
                    <a:pt x="82" y="286"/>
                    <a:pt x="80" y="292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63" y="388"/>
                    <a:pt x="63" y="388"/>
                    <a:pt x="63" y="388"/>
                  </a:cubicBezTo>
                  <a:cubicBezTo>
                    <a:pt x="63" y="391"/>
                    <a:pt x="63" y="395"/>
                    <a:pt x="63" y="398"/>
                  </a:cubicBezTo>
                  <a:cubicBezTo>
                    <a:pt x="63" y="401"/>
                    <a:pt x="63" y="405"/>
                    <a:pt x="63" y="408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17" y="515"/>
                    <a:pt x="17" y="515"/>
                    <a:pt x="17" y="515"/>
                  </a:cubicBezTo>
                  <a:cubicBezTo>
                    <a:pt x="80" y="504"/>
                    <a:pt x="80" y="504"/>
                    <a:pt x="80" y="504"/>
                  </a:cubicBezTo>
                  <a:cubicBezTo>
                    <a:pt x="82" y="510"/>
                    <a:pt x="84" y="516"/>
                    <a:pt x="87" y="523"/>
                  </a:cubicBezTo>
                  <a:cubicBezTo>
                    <a:pt x="31" y="555"/>
                    <a:pt x="31" y="555"/>
                    <a:pt x="31" y="555"/>
                  </a:cubicBezTo>
                  <a:cubicBezTo>
                    <a:pt x="80" y="639"/>
                    <a:pt x="80" y="639"/>
                    <a:pt x="80" y="639"/>
                  </a:cubicBezTo>
                  <a:cubicBezTo>
                    <a:pt x="135" y="607"/>
                    <a:pt x="135" y="607"/>
                    <a:pt x="135" y="607"/>
                  </a:cubicBezTo>
                  <a:cubicBezTo>
                    <a:pt x="140" y="612"/>
                    <a:pt x="144" y="617"/>
                    <a:pt x="148" y="622"/>
                  </a:cubicBezTo>
                  <a:cubicBezTo>
                    <a:pt x="107" y="671"/>
                    <a:pt x="107" y="671"/>
                    <a:pt x="107" y="671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223" y="685"/>
                    <a:pt x="223" y="685"/>
                    <a:pt x="223" y="685"/>
                  </a:cubicBezTo>
                  <a:cubicBezTo>
                    <a:pt x="228" y="688"/>
                    <a:pt x="234" y="692"/>
                    <a:pt x="240" y="695"/>
                  </a:cubicBezTo>
                  <a:cubicBezTo>
                    <a:pt x="218" y="755"/>
                    <a:pt x="218" y="755"/>
                    <a:pt x="218" y="755"/>
                  </a:cubicBezTo>
                  <a:cubicBezTo>
                    <a:pt x="310" y="788"/>
                    <a:pt x="310" y="788"/>
                    <a:pt x="310" y="788"/>
                  </a:cubicBezTo>
                  <a:cubicBezTo>
                    <a:pt x="331" y="728"/>
                    <a:pt x="331" y="728"/>
                    <a:pt x="331" y="728"/>
                  </a:cubicBezTo>
                  <a:cubicBezTo>
                    <a:pt x="338" y="729"/>
                    <a:pt x="345" y="731"/>
                    <a:pt x="351" y="731"/>
                  </a:cubicBezTo>
                  <a:cubicBezTo>
                    <a:pt x="351" y="796"/>
                    <a:pt x="351" y="796"/>
                    <a:pt x="351" y="796"/>
                  </a:cubicBezTo>
                  <a:cubicBezTo>
                    <a:pt x="448" y="796"/>
                    <a:pt x="448" y="796"/>
                    <a:pt x="448" y="796"/>
                  </a:cubicBezTo>
                  <a:cubicBezTo>
                    <a:pt x="448" y="731"/>
                    <a:pt x="448" y="731"/>
                    <a:pt x="448" y="731"/>
                  </a:cubicBezTo>
                  <a:cubicBezTo>
                    <a:pt x="455" y="731"/>
                    <a:pt x="462" y="729"/>
                    <a:pt x="468" y="728"/>
                  </a:cubicBezTo>
                  <a:cubicBezTo>
                    <a:pt x="490" y="788"/>
                    <a:pt x="490" y="788"/>
                    <a:pt x="490" y="788"/>
                  </a:cubicBezTo>
                  <a:cubicBezTo>
                    <a:pt x="582" y="755"/>
                    <a:pt x="582" y="755"/>
                    <a:pt x="582" y="755"/>
                  </a:cubicBezTo>
                  <a:cubicBezTo>
                    <a:pt x="560" y="695"/>
                    <a:pt x="560" y="695"/>
                    <a:pt x="560" y="695"/>
                  </a:cubicBezTo>
                  <a:cubicBezTo>
                    <a:pt x="566" y="692"/>
                    <a:pt x="571" y="688"/>
                    <a:pt x="577" y="685"/>
                  </a:cubicBezTo>
                  <a:cubicBezTo>
                    <a:pt x="618" y="734"/>
                    <a:pt x="618" y="734"/>
                    <a:pt x="618" y="734"/>
                  </a:cubicBezTo>
                  <a:cubicBezTo>
                    <a:pt x="693" y="671"/>
                    <a:pt x="693" y="671"/>
                    <a:pt x="693" y="671"/>
                  </a:cubicBezTo>
                  <a:cubicBezTo>
                    <a:pt x="651" y="622"/>
                    <a:pt x="651" y="622"/>
                    <a:pt x="651" y="622"/>
                  </a:cubicBezTo>
                  <a:cubicBezTo>
                    <a:pt x="656" y="617"/>
                    <a:pt x="660" y="612"/>
                    <a:pt x="664" y="607"/>
                  </a:cubicBezTo>
                  <a:cubicBezTo>
                    <a:pt x="720" y="639"/>
                    <a:pt x="720" y="639"/>
                    <a:pt x="720" y="639"/>
                  </a:cubicBezTo>
                  <a:cubicBezTo>
                    <a:pt x="769" y="555"/>
                    <a:pt x="769" y="555"/>
                    <a:pt x="769" y="555"/>
                  </a:cubicBezTo>
                  <a:cubicBezTo>
                    <a:pt x="713" y="523"/>
                    <a:pt x="713" y="523"/>
                    <a:pt x="713" y="523"/>
                  </a:cubicBezTo>
                  <a:cubicBezTo>
                    <a:pt x="715" y="516"/>
                    <a:pt x="718" y="510"/>
                    <a:pt x="720" y="504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800" y="419"/>
                    <a:pt x="800" y="419"/>
                    <a:pt x="800" y="419"/>
                  </a:cubicBezTo>
                  <a:cubicBezTo>
                    <a:pt x="737" y="408"/>
                    <a:pt x="737" y="408"/>
                    <a:pt x="737" y="408"/>
                  </a:cubicBezTo>
                  <a:cubicBezTo>
                    <a:pt x="737" y="405"/>
                    <a:pt x="737" y="401"/>
                    <a:pt x="737" y="398"/>
                  </a:cubicBezTo>
                  <a:cubicBezTo>
                    <a:pt x="737" y="395"/>
                    <a:pt x="737" y="391"/>
                    <a:pt x="737" y="388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783" y="281"/>
                    <a:pt x="783" y="281"/>
                    <a:pt x="783" y="281"/>
                  </a:cubicBezTo>
                  <a:lnTo>
                    <a:pt x="720" y="292"/>
                  </a:lnTo>
                  <a:close/>
                  <a:moveTo>
                    <a:pt x="674" y="398"/>
                  </a:moveTo>
                  <a:cubicBezTo>
                    <a:pt x="674" y="549"/>
                    <a:pt x="551" y="672"/>
                    <a:pt x="400" y="672"/>
                  </a:cubicBezTo>
                  <a:cubicBezTo>
                    <a:pt x="248" y="672"/>
                    <a:pt x="126" y="549"/>
                    <a:pt x="126" y="398"/>
                  </a:cubicBezTo>
                  <a:cubicBezTo>
                    <a:pt x="126" y="247"/>
                    <a:pt x="248" y="124"/>
                    <a:pt x="400" y="124"/>
                  </a:cubicBezTo>
                  <a:cubicBezTo>
                    <a:pt x="551" y="124"/>
                    <a:pt x="674" y="247"/>
                    <a:pt x="674" y="398"/>
                  </a:cubicBezTo>
                  <a:close/>
                </a:path>
              </a:pathLst>
            </a:cu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293F9AE-0831-4DD9-93FC-CF46A294BADE}"/>
                </a:ext>
              </a:extLst>
            </p:cNvPr>
            <p:cNvSpPr/>
            <p:nvPr/>
          </p:nvSpPr>
          <p:spPr>
            <a:xfrm>
              <a:off x="4959798" y="3018933"/>
              <a:ext cx="685800" cy="6858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68564" tIns="34282" rIns="68564" bIns="34282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8C85E57-9235-4D06-9227-D9D1CC98A2EB}"/>
              </a:ext>
            </a:extLst>
          </p:cNvPr>
          <p:cNvGrpSpPr/>
          <p:nvPr/>
        </p:nvGrpSpPr>
        <p:grpSpPr>
          <a:xfrm>
            <a:off x="6518947" y="1870481"/>
            <a:ext cx="4425605" cy="3110807"/>
            <a:chOff x="7668011" y="3058226"/>
            <a:chExt cx="3382965" cy="3355778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63503EC-D8B9-43E8-BB69-44D3E0E3C976}"/>
                </a:ext>
              </a:extLst>
            </p:cNvPr>
            <p:cNvGrpSpPr/>
            <p:nvPr/>
          </p:nvGrpSpPr>
          <p:grpSpPr>
            <a:xfrm flipH="1">
              <a:off x="7668011" y="3058226"/>
              <a:ext cx="3375066" cy="2369271"/>
              <a:chOff x="3354122" y="2637796"/>
              <a:chExt cx="2435756" cy="1709883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D1F2B533-0FFB-4020-BB87-25935B2E2267}"/>
                  </a:ext>
                </a:extLst>
              </p:cNvPr>
              <p:cNvGrpSpPr/>
              <p:nvPr/>
            </p:nvGrpSpPr>
            <p:grpSpPr>
              <a:xfrm>
                <a:off x="3354122" y="2637796"/>
                <a:ext cx="2435756" cy="792000"/>
                <a:chOff x="3354122" y="2866496"/>
                <a:chExt cx="2435756" cy="792000"/>
              </a:xfrm>
            </p:grpSpPr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A1512257-0BF1-41B6-AA6C-9E6846EAEFE3}"/>
                    </a:ext>
                  </a:extLst>
                </p:cNvPr>
                <p:cNvSpPr/>
                <p:nvPr/>
              </p:nvSpPr>
              <p:spPr>
                <a:xfrm>
                  <a:off x="3354122" y="2866496"/>
                  <a:ext cx="2435756" cy="792000"/>
                </a:xfrm>
                <a:prstGeom prst="rect">
                  <a:avLst/>
                </a:pr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2" name="组合 51">
                  <a:extLst>
                    <a:ext uri="{FF2B5EF4-FFF2-40B4-BE49-F238E27FC236}">
                      <a16:creationId xmlns:a16="http://schemas.microsoft.com/office/drawing/2014/main" id="{C3DDC579-9CDF-486C-A39C-3F94F22552F4}"/>
                    </a:ext>
                  </a:extLst>
                </p:cNvPr>
                <p:cNvGrpSpPr/>
                <p:nvPr/>
              </p:nvGrpSpPr>
              <p:grpSpPr>
                <a:xfrm>
                  <a:off x="4002912" y="2975001"/>
                  <a:ext cx="1425692" cy="579996"/>
                  <a:chOff x="6714341" y="805245"/>
                  <a:chExt cx="1425692" cy="790866"/>
                </a:xfrm>
              </p:grpSpPr>
              <p:sp>
                <p:nvSpPr>
                  <p:cNvPr id="53" name="TextBox 29">
                    <a:extLst>
                      <a:ext uri="{FF2B5EF4-FFF2-40B4-BE49-F238E27FC236}">
                        <a16:creationId xmlns:a16="http://schemas.microsoft.com/office/drawing/2014/main" id="{8C92E648-AEA8-402F-9097-66F4A4EC05C3}"/>
                      </a:ext>
                    </a:extLst>
                  </p:cNvPr>
                  <p:cNvSpPr txBox="1"/>
                  <p:nvPr/>
                </p:nvSpPr>
                <p:spPr>
                  <a:xfrm>
                    <a:off x="7246013" y="805245"/>
                    <a:ext cx="894020" cy="5551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799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sym typeface="Arial" panose="020B0604020202020204" pitchFamily="34" charset="0"/>
                      </a:rPr>
                      <a:t>Add a title</a:t>
                    </a:r>
                  </a:p>
                </p:txBody>
              </p:sp>
              <p:sp>
                <p:nvSpPr>
                  <p:cNvPr id="54" name="Rectangle 13" descr="FD1DDF730CE4456e89755B07FE1653D0# #Rectangle 13">
                    <a:extLst>
                      <a:ext uri="{FF2B5EF4-FFF2-40B4-BE49-F238E27FC236}">
                        <a16:creationId xmlns:a16="http://schemas.microsoft.com/office/drawing/2014/main" id="{9535B639-15B7-464F-A7DE-5E43564B32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14341" y="1326623"/>
                    <a:ext cx="1394800" cy="2694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just" defTabSz="4572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charset="0"/>
                      <a:buNone/>
                      <a:tabLst/>
                      <a:defRPr/>
                    </a:pPr>
                    <a:r>
                      <a:rPr kumimoji="0" lang="zh-CN" alt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itchFamily="34" charset="-122"/>
                        <a:sym typeface="Arial" panose="020B0604020202020204" pitchFamily="34" charset="0"/>
                      </a:rPr>
                      <a:t>Add a short text description here.</a:t>
                    </a:r>
                    <a:endPara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4D3011E0-4D82-4ABB-A3CC-2972B613E2FB}"/>
                  </a:ext>
                </a:extLst>
              </p:cNvPr>
              <p:cNvGrpSpPr/>
              <p:nvPr/>
            </p:nvGrpSpPr>
            <p:grpSpPr>
              <a:xfrm>
                <a:off x="3354122" y="3555679"/>
                <a:ext cx="2435756" cy="792000"/>
                <a:chOff x="3354122" y="3804699"/>
                <a:chExt cx="2435756" cy="792000"/>
              </a:xfrm>
            </p:grpSpPr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91B3E308-C4CE-4277-9DCB-3E3E6761DC95}"/>
                    </a:ext>
                  </a:extLst>
                </p:cNvPr>
                <p:cNvSpPr/>
                <p:nvPr/>
              </p:nvSpPr>
              <p:spPr>
                <a:xfrm>
                  <a:off x="3354122" y="3804699"/>
                  <a:ext cx="2435756" cy="792000"/>
                </a:xfrm>
                <a:prstGeom prst="rect">
                  <a:avLst/>
                </a:prstGeom>
                <a:solidFill>
                  <a:srgbClr val="53A9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5F04580D-D783-4E38-B7AB-F6FFE139E663}"/>
                    </a:ext>
                  </a:extLst>
                </p:cNvPr>
                <p:cNvGrpSpPr/>
                <p:nvPr/>
              </p:nvGrpSpPr>
              <p:grpSpPr>
                <a:xfrm>
                  <a:off x="4002912" y="3911105"/>
                  <a:ext cx="1425692" cy="582096"/>
                  <a:chOff x="6835000" y="802383"/>
                  <a:chExt cx="1425692" cy="793728"/>
                </a:xfrm>
              </p:grpSpPr>
              <p:sp>
                <p:nvSpPr>
                  <p:cNvPr id="49" name="TextBox 34">
                    <a:extLst>
                      <a:ext uri="{FF2B5EF4-FFF2-40B4-BE49-F238E27FC236}">
                        <a16:creationId xmlns:a16="http://schemas.microsoft.com/office/drawing/2014/main" id="{702AA41E-CB0F-4A9D-AFF5-29C17AFD7AA7}"/>
                      </a:ext>
                    </a:extLst>
                  </p:cNvPr>
                  <p:cNvSpPr txBox="1"/>
                  <p:nvPr/>
                </p:nvSpPr>
                <p:spPr>
                  <a:xfrm>
                    <a:off x="7366672" y="802383"/>
                    <a:ext cx="894020" cy="5551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799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sym typeface="Arial" panose="020B0604020202020204" pitchFamily="34" charset="0"/>
                      </a:rPr>
                      <a:t>Add a title</a:t>
                    </a:r>
                  </a:p>
                </p:txBody>
              </p:sp>
              <p:sp>
                <p:nvSpPr>
                  <p:cNvPr id="50" name="Rectangle 13" descr="FD1DDF730CE4456e89755B07FE1653D0# #Rectangle 13">
                    <a:extLst>
                      <a:ext uri="{FF2B5EF4-FFF2-40B4-BE49-F238E27FC236}">
                        <a16:creationId xmlns:a16="http://schemas.microsoft.com/office/drawing/2014/main" id="{D9508AAC-3AAD-44A0-848C-D395869368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35000" y="1326624"/>
                    <a:ext cx="1394800" cy="2694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just" defTabSz="4572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charset="0"/>
                      <a:buNone/>
                      <a:tabLst/>
                      <a:defRPr/>
                    </a:pPr>
                    <a:r>
                      <a:rPr kumimoji="0" lang="zh-CN" alt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itchFamily="34" charset="-122"/>
                        <a:sym typeface="Arial" panose="020B0604020202020204" pitchFamily="34" charset="0"/>
                      </a:rPr>
                      <a:t>Add a short text description here.</a:t>
                    </a:r>
                    <a:endPara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43" name="Footer Text">
              <a:extLst>
                <a:ext uri="{FF2B5EF4-FFF2-40B4-BE49-F238E27FC236}">
                  <a16:creationId xmlns:a16="http://schemas.microsoft.com/office/drawing/2014/main" id="{22253A8A-17B4-4C87-8866-1EE08B4A038F}"/>
                </a:ext>
              </a:extLst>
            </p:cNvPr>
            <p:cNvSpPr txBox="1"/>
            <p:nvPr/>
          </p:nvSpPr>
          <p:spPr>
            <a:xfrm flipH="1">
              <a:off x="7668011" y="5816380"/>
              <a:ext cx="3375068" cy="597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Lato Regular"/>
                  <a:sym typeface="Arial" panose="020B0604020202020204" pitchFamily="34" charset="0"/>
                </a:rPr>
                <a:t>Click here to replace text add text Click here to replace text to add text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Lato Regular"/>
                <a:sym typeface="Arial" panose="020B0604020202020204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Lato Regular"/>
                  <a:sym typeface="Arial" panose="020B0604020202020204" pitchFamily="34" charset="0"/>
                </a:rPr>
                <a:t>Click here to replace text add text Click here to replace text to add text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Lato Regular"/>
                <a:sym typeface="Arial" panose="020B0604020202020204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Lato Regular"/>
                <a:sym typeface="Arial" panose="020B0604020202020204" pitchFamily="34" charset="0"/>
              </a:endParaRPr>
            </a:p>
          </p:txBody>
        </p:sp>
        <p:cxnSp>
          <p:nvCxnSpPr>
            <p:cNvPr id="44" name="Straight Line buttom">
              <a:extLst>
                <a:ext uri="{FF2B5EF4-FFF2-40B4-BE49-F238E27FC236}">
                  <a16:creationId xmlns:a16="http://schemas.microsoft.com/office/drawing/2014/main" id="{0E56F692-8674-4510-AE90-DD060D7A5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0468" y="5621255"/>
              <a:ext cx="3380508" cy="0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50000"/>
                  <a:lumOff val="50000"/>
                </a:srgbClr>
              </a:solidFill>
              <a:prstDash val="sysDot"/>
              <a:miter lim="800000"/>
              <a:headEnd type="none"/>
              <a:tailEnd type="none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2185" y="485775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4C8386"/>
                </a:solidFill>
                <a:cs typeface="+mn-ea"/>
                <a:sym typeface="+mn-lt"/>
              </a:rPr>
              <a:t>Click to enter your subheading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86435" y="1918970"/>
            <a:ext cx="2552700" cy="3072130"/>
            <a:chOff x="1878" y="2934"/>
            <a:chExt cx="4020" cy="4838"/>
          </a:xfrm>
        </p:grpSpPr>
        <p:pic>
          <p:nvPicPr>
            <p:cNvPr id="11265" name="图片 1"/>
            <p:cNvPicPr>
              <a:picLocks noChangeAspect="1"/>
            </p:cNvPicPr>
            <p:nvPr/>
          </p:nvPicPr>
          <p:blipFill>
            <a:blip r:embed="rId5"/>
            <a:srcRect r="-12" b="-44"/>
            <a:stretch>
              <a:fillRect/>
            </a:stretch>
          </p:blipFill>
          <p:spPr>
            <a:xfrm>
              <a:off x="1878" y="2934"/>
              <a:ext cx="4020" cy="25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矩形 4"/>
            <p:cNvSpPr/>
            <p:nvPr/>
          </p:nvSpPr>
          <p:spPr>
            <a:xfrm>
              <a:off x="1878" y="5469"/>
              <a:ext cx="4020" cy="463"/>
            </a:xfrm>
            <a:prstGeom prst="rect">
              <a:avLst/>
            </a:prstGeom>
            <a:solidFill>
              <a:srgbClr val="4C8386"/>
            </a:solidFill>
            <a:ln w="12700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zh-CN" dirty="0">
                <a:solidFill>
                  <a:srgbClr val="2D4C79"/>
                </a:solidFill>
                <a:cs typeface="+mn-ea"/>
                <a:sym typeface="+mn-lt"/>
              </a:endParaRPr>
            </a:p>
          </p:txBody>
        </p:sp>
        <p:sp>
          <p:nvSpPr>
            <p:cNvPr id="11271" name="TextBox 15"/>
            <p:cNvSpPr/>
            <p:nvPr/>
          </p:nvSpPr>
          <p:spPr>
            <a:xfrm>
              <a:off x="2371" y="6369"/>
              <a:ext cx="3032" cy="1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simple text overview here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simple text overview here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72" name="矩形 9"/>
            <p:cNvSpPr/>
            <p:nvPr/>
          </p:nvSpPr>
          <p:spPr>
            <a:xfrm>
              <a:off x="2620" y="5434"/>
              <a:ext cx="2570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simple text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24555" y="1918970"/>
            <a:ext cx="2552700" cy="3072130"/>
            <a:chOff x="1878" y="2934"/>
            <a:chExt cx="4020" cy="4838"/>
          </a:xfrm>
        </p:grpSpPr>
        <p:pic>
          <p:nvPicPr>
            <p:cNvPr id="5" name="图片 1"/>
            <p:cNvPicPr>
              <a:picLocks noChangeAspect="1"/>
            </p:cNvPicPr>
            <p:nvPr/>
          </p:nvPicPr>
          <p:blipFill>
            <a:blip r:embed="rId5"/>
            <a:srcRect r="-12" b="-44"/>
            <a:stretch>
              <a:fillRect/>
            </a:stretch>
          </p:blipFill>
          <p:spPr>
            <a:xfrm>
              <a:off x="1878" y="2934"/>
              <a:ext cx="4020" cy="25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4"/>
            <p:cNvSpPr/>
            <p:nvPr/>
          </p:nvSpPr>
          <p:spPr>
            <a:xfrm>
              <a:off x="1878" y="5469"/>
              <a:ext cx="4020" cy="463"/>
            </a:xfrm>
            <a:prstGeom prst="rect">
              <a:avLst/>
            </a:prstGeom>
            <a:solidFill>
              <a:srgbClr val="4C8386"/>
            </a:solidFill>
            <a:ln w="12700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zh-CN" dirty="0">
                <a:solidFill>
                  <a:srgbClr val="2D4C79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15"/>
            <p:cNvSpPr/>
            <p:nvPr/>
          </p:nvSpPr>
          <p:spPr>
            <a:xfrm>
              <a:off x="2371" y="6369"/>
              <a:ext cx="3032" cy="1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simple text overview here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simple text overview here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9"/>
            <p:cNvSpPr/>
            <p:nvPr/>
          </p:nvSpPr>
          <p:spPr>
            <a:xfrm>
              <a:off x="2620" y="5434"/>
              <a:ext cx="2570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simple text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62675" y="1918970"/>
            <a:ext cx="2552700" cy="3072130"/>
            <a:chOff x="1878" y="2934"/>
            <a:chExt cx="4020" cy="4838"/>
          </a:xfrm>
        </p:grpSpPr>
        <p:pic>
          <p:nvPicPr>
            <p:cNvPr id="10" name="图片 1"/>
            <p:cNvPicPr>
              <a:picLocks noChangeAspect="1"/>
            </p:cNvPicPr>
            <p:nvPr/>
          </p:nvPicPr>
          <p:blipFill>
            <a:blip r:embed="rId5"/>
            <a:srcRect r="-12" b="-44"/>
            <a:stretch>
              <a:fillRect/>
            </a:stretch>
          </p:blipFill>
          <p:spPr>
            <a:xfrm>
              <a:off x="1878" y="2934"/>
              <a:ext cx="4020" cy="25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矩形 4"/>
            <p:cNvSpPr/>
            <p:nvPr/>
          </p:nvSpPr>
          <p:spPr>
            <a:xfrm>
              <a:off x="1878" y="5469"/>
              <a:ext cx="4020" cy="463"/>
            </a:xfrm>
            <a:prstGeom prst="rect">
              <a:avLst/>
            </a:prstGeom>
            <a:solidFill>
              <a:srgbClr val="4C8386"/>
            </a:solidFill>
            <a:ln w="12700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zh-CN" dirty="0">
                <a:solidFill>
                  <a:srgbClr val="2D4C79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5"/>
            <p:cNvSpPr/>
            <p:nvPr/>
          </p:nvSpPr>
          <p:spPr>
            <a:xfrm>
              <a:off x="2371" y="6369"/>
              <a:ext cx="3032" cy="1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simple text overview here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simple text overview here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2620" y="5434"/>
              <a:ext cx="2570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simple text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00795" y="1918970"/>
            <a:ext cx="2552700" cy="2794635"/>
            <a:chOff x="1878" y="2934"/>
            <a:chExt cx="4020" cy="4401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/>
            <a:srcRect r="-12" b="-44"/>
            <a:stretch>
              <a:fillRect/>
            </a:stretch>
          </p:blipFill>
          <p:spPr>
            <a:xfrm>
              <a:off x="1878" y="2934"/>
              <a:ext cx="4020" cy="25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矩形 4"/>
            <p:cNvSpPr/>
            <p:nvPr/>
          </p:nvSpPr>
          <p:spPr>
            <a:xfrm>
              <a:off x="1878" y="5469"/>
              <a:ext cx="4020" cy="463"/>
            </a:xfrm>
            <a:prstGeom prst="rect">
              <a:avLst/>
            </a:prstGeom>
            <a:solidFill>
              <a:srgbClr val="4C8386"/>
            </a:solidFill>
            <a:ln w="12700">
              <a:noFil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endParaRPr lang="zh-CN" altLang="zh-CN" dirty="0">
                <a:solidFill>
                  <a:srgbClr val="2D4C79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5"/>
            <p:cNvSpPr/>
            <p:nvPr/>
          </p:nvSpPr>
          <p:spPr>
            <a:xfrm>
              <a:off x="2371" y="6369"/>
              <a:ext cx="3032" cy="9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simple text overview here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simple text overview here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9"/>
            <p:cNvSpPr/>
            <p:nvPr/>
          </p:nvSpPr>
          <p:spPr>
            <a:xfrm>
              <a:off x="2620" y="5434"/>
              <a:ext cx="2570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Enter simple text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8"/>
          <p:cNvSpPr txBox="1"/>
          <p:nvPr>
            <p:custDataLst>
              <p:tags r:id="rId2"/>
            </p:custDataLst>
          </p:nvPr>
        </p:nvSpPr>
        <p:spPr>
          <a:xfrm>
            <a:off x="1366388" y="932205"/>
            <a:ext cx="164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4C8386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6147" name="直接连接符 15"/>
          <p:cNvSpPr/>
          <p:nvPr/>
        </p:nvSpPr>
        <p:spPr>
          <a:xfrm>
            <a:off x="2053908" y="3415983"/>
            <a:ext cx="7559675" cy="25400"/>
          </a:xfrm>
          <a:prstGeom prst="line">
            <a:avLst/>
          </a:prstGeom>
          <a:ln w="38100" cap="flat" cmpd="sng">
            <a:solidFill>
              <a:srgbClr val="4C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48" name="矩形 9"/>
          <p:cNvSpPr/>
          <p:nvPr/>
        </p:nvSpPr>
        <p:spPr>
          <a:xfrm>
            <a:off x="2635041" y="2690495"/>
            <a:ext cx="2242923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4C8386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6149" name="矩形 10"/>
          <p:cNvSpPr/>
          <p:nvPr/>
        </p:nvSpPr>
        <p:spPr>
          <a:xfrm>
            <a:off x="6075045" y="4135120"/>
            <a:ext cx="453548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a simple word overview here Enter a simple text overview here</a:t>
            </a:r>
            <a:endParaRPr lang="en-US" altLang="zh-CN" sz="1400" dirty="0">
              <a:solidFill>
                <a:srgbClr val="808080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400" dirty="0">
                <a:solidFill>
                  <a:srgbClr val="808080"/>
                </a:solidFill>
                <a:cs typeface="+mn-ea"/>
                <a:sym typeface="+mn-lt"/>
              </a:rPr>
              <a:t>Enter simple text overview simple text</a:t>
            </a:r>
          </a:p>
        </p:txBody>
      </p:sp>
      <p:sp>
        <p:nvSpPr>
          <p:cNvPr id="6150" name="TextBox 4"/>
          <p:cNvSpPr/>
          <p:nvPr/>
        </p:nvSpPr>
        <p:spPr>
          <a:xfrm>
            <a:off x="5988050" y="3576320"/>
            <a:ext cx="3354733" cy="458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b="1" dirty="0">
                <a:solidFill>
                  <a:srgbClr val="4C8386"/>
                </a:solidFill>
                <a:cs typeface="+mn-ea"/>
                <a:sym typeface="+mn-lt"/>
              </a:rPr>
              <a:t>Click to add a subheading</a:t>
            </a:r>
          </a:p>
        </p:txBody>
      </p:sp>
      <p:sp>
        <p:nvSpPr>
          <p:cNvPr id="6151" name="矩形 5"/>
          <p:cNvSpPr/>
          <p:nvPr/>
        </p:nvSpPr>
        <p:spPr>
          <a:xfrm>
            <a:off x="2683131" y="3601720"/>
            <a:ext cx="214674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dirty="0">
                <a:solidFill>
                  <a:srgbClr val="808080"/>
                </a:solidFill>
                <a:cs typeface="+mn-ea"/>
                <a:sym typeface="+mn-lt"/>
              </a:rPr>
              <a:t>corporate culture</a:t>
            </a:r>
          </a:p>
        </p:txBody>
      </p:sp>
      <p:sp>
        <p:nvSpPr>
          <p:cNvPr id="6145" name="文本框 12"/>
          <p:cNvSpPr/>
          <p:nvPr/>
        </p:nvSpPr>
        <p:spPr>
          <a:xfrm>
            <a:off x="5350510" y="1058228"/>
            <a:ext cx="2270125" cy="4508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r>
              <a:rPr lang="en-US" altLang="zh-CN" sz="16600" dirty="0">
                <a:solidFill>
                  <a:srgbClr val="4C8386"/>
                </a:solidFill>
                <a:cs typeface="+mn-ea"/>
                <a:sym typeface="+mn-lt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eh2zaa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8">
    <a:dk1>
      <a:srgbClr val="FFFFFF"/>
    </a:dk1>
    <a:lt1>
      <a:srgbClr val="FFFFFF"/>
    </a:lt1>
    <a:dk2>
      <a:srgbClr val="FFFFFF"/>
    </a:dk2>
    <a:lt2>
      <a:srgbClr val="FFFFFF"/>
    </a:lt2>
    <a:accent1>
      <a:srgbClr val="53A9B1"/>
    </a:accent1>
    <a:accent2>
      <a:srgbClr val="53A9B1"/>
    </a:accent2>
    <a:accent3>
      <a:srgbClr val="53A9B1"/>
    </a:accent3>
    <a:accent4>
      <a:srgbClr val="53A9B1"/>
    </a:accent4>
    <a:accent5>
      <a:srgbClr val="53A9B1"/>
    </a:accent5>
    <a:accent6>
      <a:srgbClr val="53A9B1"/>
    </a:accent6>
    <a:hlink>
      <a:srgbClr val="53A9B1"/>
    </a:hlink>
    <a:folHlink>
      <a:srgbClr val="53A9B1"/>
    </a:folHlink>
  </a:clrScheme>
  <a:fontScheme name="Office 主题​​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8">
    <a:dk1>
      <a:srgbClr val="FFFFFF"/>
    </a:dk1>
    <a:lt1>
      <a:srgbClr val="FFFFFF"/>
    </a:lt1>
    <a:dk2>
      <a:srgbClr val="FFFFFF"/>
    </a:dk2>
    <a:lt2>
      <a:srgbClr val="FFFFFF"/>
    </a:lt2>
    <a:accent1>
      <a:srgbClr val="53A9B1"/>
    </a:accent1>
    <a:accent2>
      <a:srgbClr val="53A9B1"/>
    </a:accent2>
    <a:accent3>
      <a:srgbClr val="53A9B1"/>
    </a:accent3>
    <a:accent4>
      <a:srgbClr val="53A9B1"/>
    </a:accent4>
    <a:accent5>
      <a:srgbClr val="53A9B1"/>
    </a:accent5>
    <a:accent6>
      <a:srgbClr val="53A9B1"/>
    </a:accent6>
    <a:hlink>
      <a:srgbClr val="53A9B1"/>
    </a:hlink>
    <a:folHlink>
      <a:srgbClr val="53A9B1"/>
    </a:folHlink>
  </a:clrScheme>
  <a:fontScheme name="Office 主题​​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8">
    <a:dk1>
      <a:srgbClr val="FFFFFF"/>
    </a:dk1>
    <a:lt1>
      <a:srgbClr val="FFFFFF"/>
    </a:lt1>
    <a:dk2>
      <a:srgbClr val="FFFFFF"/>
    </a:dk2>
    <a:lt2>
      <a:srgbClr val="FFFFFF"/>
    </a:lt2>
    <a:accent1>
      <a:srgbClr val="53A9B1"/>
    </a:accent1>
    <a:accent2>
      <a:srgbClr val="53A9B1"/>
    </a:accent2>
    <a:accent3>
      <a:srgbClr val="53A9B1"/>
    </a:accent3>
    <a:accent4>
      <a:srgbClr val="53A9B1"/>
    </a:accent4>
    <a:accent5>
      <a:srgbClr val="53A9B1"/>
    </a:accent5>
    <a:accent6>
      <a:srgbClr val="53A9B1"/>
    </a:accent6>
    <a:hlink>
      <a:srgbClr val="53A9B1"/>
    </a:hlink>
    <a:folHlink>
      <a:srgbClr val="53A9B1"/>
    </a:folHlink>
  </a:clrScheme>
  <a:fontScheme name="Office 主题​​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自定义 8">
    <a:dk1>
      <a:srgbClr val="FFFFFF"/>
    </a:dk1>
    <a:lt1>
      <a:srgbClr val="FFFFFF"/>
    </a:lt1>
    <a:dk2>
      <a:srgbClr val="FFFFFF"/>
    </a:dk2>
    <a:lt2>
      <a:srgbClr val="FFFFFF"/>
    </a:lt2>
    <a:accent1>
      <a:srgbClr val="53A9B1"/>
    </a:accent1>
    <a:accent2>
      <a:srgbClr val="53A9B1"/>
    </a:accent2>
    <a:accent3>
      <a:srgbClr val="53A9B1"/>
    </a:accent3>
    <a:accent4>
      <a:srgbClr val="53A9B1"/>
    </a:accent4>
    <a:accent5>
      <a:srgbClr val="53A9B1"/>
    </a:accent5>
    <a:accent6>
      <a:srgbClr val="53A9B1"/>
    </a:accent6>
    <a:hlink>
      <a:srgbClr val="53A9B1"/>
    </a:hlink>
    <a:folHlink>
      <a:srgbClr val="53A9B1"/>
    </a:folHlink>
  </a:clrScheme>
  <a:fontScheme name="Office 主题​​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1664</Words>
  <Application>Microsoft Office PowerPoint</Application>
  <PresentationFormat>宽屏</PresentationFormat>
  <Paragraphs>242</Paragraphs>
  <Slides>27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方正正黑简体</vt:lpstr>
      <vt:lpstr>宋体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50</cp:revision>
  <dcterms:created xsi:type="dcterms:W3CDTF">2019-06-19T02:08:00Z</dcterms:created>
  <dcterms:modified xsi:type="dcterms:W3CDTF">2020-12-16T03:27:17Z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2052-11.1.0.8919</vt:lpwstr>
  </property>
</Properties>
</file>