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8" r:id="rId4"/>
    <p:sldId id="257" r:id="rId5"/>
    <p:sldId id="283" r:id="rId6"/>
    <p:sldId id="296" r:id="rId7"/>
    <p:sldId id="284" r:id="rId8"/>
    <p:sldId id="285" r:id="rId9"/>
    <p:sldId id="304" r:id="rId10"/>
    <p:sldId id="286" r:id="rId11"/>
    <p:sldId id="287" r:id="rId12"/>
    <p:sldId id="288" r:id="rId13"/>
    <p:sldId id="289" r:id="rId14"/>
    <p:sldId id="305" r:id="rId15"/>
    <p:sldId id="292" r:id="rId16"/>
    <p:sldId id="293" r:id="rId17"/>
    <p:sldId id="294" r:id="rId18"/>
    <p:sldId id="295" r:id="rId19"/>
    <p:sldId id="306" r:id="rId20"/>
    <p:sldId id="290" r:id="rId21"/>
    <p:sldId id="297" r:id="rId22"/>
    <p:sldId id="291" r:id="rId23"/>
    <p:sldId id="298" r:id="rId24"/>
    <p:sldId id="299" r:id="rId25"/>
    <p:sldId id="282" r:id="rId26"/>
    <p:sldId id="30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7994F7"/>
    <a:srgbClr val="1042EF"/>
    <a:srgbClr val="CFD9F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6" autoAdjust="0"/>
  </p:normalViewPr>
  <p:slideViewPr>
    <p:cSldViewPr snapToGrid="0">
      <p:cViewPr varScale="1">
        <p:scale>
          <a:sx n="68" d="100"/>
          <a:sy n="68" d="100"/>
        </p:scale>
        <p:origin x="780" y="8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7872D-25E3-4B45-AD22-D5CDC4C8E59D}" type="datetimeFigureOut">
              <a:rPr lang="zh-CN" altLang="en-US" smtClean="0"/>
              <a:t>2020/12/20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92E64-5989-4DAC-91ED-545C524ECB94}" type="slidenum">
              <a:rPr lang="zh-CN" altLang="en-US" smtClean="0"/>
              <a:t>‹#›</a:t>
            </a:fld>
            <a:endParaRPr lang="zh-CN" altLang="en-US"/>
          </a:p>
        </p:txBody>
      </p:sp>
    </p:spTree>
    <p:extLst>
      <p:ext uri="{BB962C8B-B14F-4D97-AF65-F5344CB8AC3E}">
        <p14:creationId xmlns:p14="http://schemas.microsoft.com/office/powerpoint/2010/main" val="386586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D92E64-5989-4DAC-91ED-545C524ECB94}" type="slidenum">
              <a:rPr lang="zh-CN" altLang="en-US" smtClean="0"/>
              <a:t>1</a:t>
            </a:fld>
            <a:endParaRPr lang="zh-CN" altLang="en-US"/>
          </a:p>
        </p:txBody>
      </p:sp>
    </p:spTree>
    <p:extLst>
      <p:ext uri="{BB962C8B-B14F-4D97-AF65-F5344CB8AC3E}">
        <p14:creationId xmlns:p14="http://schemas.microsoft.com/office/powerpoint/2010/main" val="387698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D92E64-5989-4DAC-91ED-545C524ECB94}" type="slidenum">
              <a:rPr lang="zh-CN" altLang="en-US" smtClean="0"/>
              <a:t>25</a:t>
            </a:fld>
            <a:endParaRPr lang="zh-CN" altLang="en-US"/>
          </a:p>
        </p:txBody>
      </p:sp>
    </p:spTree>
    <p:extLst>
      <p:ext uri="{BB962C8B-B14F-4D97-AF65-F5344CB8AC3E}">
        <p14:creationId xmlns:p14="http://schemas.microsoft.com/office/powerpoint/2010/main" val="329962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71713A-6A3C-4B0D-B89E-2885CE7F07B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5395EDA-5EC2-40F1-90A0-842E508E26C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B74B289-CC71-4805-9140-C4358F68F5F6}"/>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5" name="页脚占位符 4">
            <a:extLst>
              <a:ext uri="{FF2B5EF4-FFF2-40B4-BE49-F238E27FC236}">
                <a16:creationId xmlns:a16="http://schemas.microsoft.com/office/drawing/2014/main" id="{1A00D6B6-5A28-4282-A73A-EC8CDB5C5E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46C09F-6858-4F0F-9820-263F689A27F0}"/>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262291562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B4401E-2B77-4D55-A963-B588C754D31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4355B3E-5DB6-4580-BD21-906AD4835F5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387A733-FFA7-4CC5-9160-1DB1F8134593}"/>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5" name="页脚占位符 4">
            <a:extLst>
              <a:ext uri="{FF2B5EF4-FFF2-40B4-BE49-F238E27FC236}">
                <a16:creationId xmlns:a16="http://schemas.microsoft.com/office/drawing/2014/main" id="{F025466D-D1AB-4795-84F9-A72F73AFB7A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8A3711-606D-49E1-BEAF-F0683F2491A5}"/>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71034476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5386A63-FE36-4016-B521-7D4103C4FC93}"/>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85DF50C-A2A1-427F-9A2E-EFC97D0248C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045FD53-36D1-4004-A144-56853FE135F7}"/>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5" name="页脚占位符 4">
            <a:extLst>
              <a:ext uri="{FF2B5EF4-FFF2-40B4-BE49-F238E27FC236}">
                <a16:creationId xmlns:a16="http://schemas.microsoft.com/office/drawing/2014/main" id="{CD235004-B988-4FBA-A57D-2681018A24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B2FFC97-D0BA-418E-9603-A246D19B1FB9}"/>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278547488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2020/12/20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81371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2020/12/20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8375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88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BD6E5E-B9CE-4AD1-BA8F-8791130F29A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420DF1-7DDB-497C-B2F5-CAFFC731317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377357-068D-43E7-BDC8-FD4BCD8D653F}"/>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5" name="页脚占位符 4">
            <a:extLst>
              <a:ext uri="{FF2B5EF4-FFF2-40B4-BE49-F238E27FC236}">
                <a16:creationId xmlns:a16="http://schemas.microsoft.com/office/drawing/2014/main" id="{6BB4A347-0D55-4751-BA5A-E88F71A42D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65FFE4A-4D66-41EC-BD97-385B09C47E37}"/>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140147767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56D625-A5D4-45EF-A85B-50FBCB1B4B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7427427-6E6C-4C22-8F4E-068475A0D4A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CF9F71-E8AA-4BF8-8F49-A1AEE4F46F40}"/>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5" name="页脚占位符 4">
            <a:extLst>
              <a:ext uri="{FF2B5EF4-FFF2-40B4-BE49-F238E27FC236}">
                <a16:creationId xmlns:a16="http://schemas.microsoft.com/office/drawing/2014/main" id="{A6BFCDB3-4B64-4FEE-8AED-83123789BF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DC01BCE-5718-4438-9B2A-D6BF3593D384}"/>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219131838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E0E02B-9A4A-47F8-AB0C-912B51271E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B4BD34-59C1-43F4-B9B5-28FB605FAAA1}"/>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16960B8-6D54-42C6-BB1E-F72808B543A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CCA12C-7433-48A8-93C9-B257812C31AA}"/>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6" name="页脚占位符 5">
            <a:extLst>
              <a:ext uri="{FF2B5EF4-FFF2-40B4-BE49-F238E27FC236}">
                <a16:creationId xmlns:a16="http://schemas.microsoft.com/office/drawing/2014/main" id="{D0BBA518-63B3-444C-8DA0-08D2F862FD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6D8CC0-DF4B-4BCA-9CB3-47AE9D66B7F8}"/>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389655791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E6610-AC11-4C71-82CE-B07EDB04952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91845D7-DCC8-4267-AC91-612ED08B7D0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26CADDA-18F7-4ABE-BBC6-17D1F2266C5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A92C29-844B-464A-8A6E-2080C587ABA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4465EF9-8789-4C7C-8FA2-98752288C6D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DA142A-8E0C-4640-9F87-E62F4E2AD3B2}"/>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8" name="页脚占位符 7">
            <a:extLst>
              <a:ext uri="{FF2B5EF4-FFF2-40B4-BE49-F238E27FC236}">
                <a16:creationId xmlns:a16="http://schemas.microsoft.com/office/drawing/2014/main" id="{5C9A9191-322C-49FE-955B-0BBC07E844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73C68E9-27AA-4555-803D-8263CEACF67A}"/>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
        <p:nvSpPr>
          <p:cNvPr id="11" name="TextBox 10"/>
          <p:cNvSpPr txBox="1"/>
          <p:nvPr userDrawn="1"/>
        </p:nvSpPr>
        <p:spPr>
          <a:xfrm>
            <a:off x="2139934" y="6457726"/>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22153509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EF7589-30EF-4B6F-8078-AE39EA154E5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FFE79F-46A8-40A0-BE45-8886E5757ECE}"/>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4" name="页脚占位符 3">
            <a:extLst>
              <a:ext uri="{FF2B5EF4-FFF2-40B4-BE49-F238E27FC236}">
                <a16:creationId xmlns:a16="http://schemas.microsoft.com/office/drawing/2014/main" id="{F329FD01-591D-4E79-91F6-9E0AADF1F70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27D6CBB5-678B-4117-BFFE-8BAE1B4E77A2}"/>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364967008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9837438-5798-40FF-A0C6-8EBE95B066CC}"/>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3" name="页脚占位符 2">
            <a:extLst>
              <a:ext uri="{FF2B5EF4-FFF2-40B4-BE49-F238E27FC236}">
                <a16:creationId xmlns:a16="http://schemas.microsoft.com/office/drawing/2014/main" id="{89F184CA-D3E2-489A-A870-3EB693BE11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40F4F282-084C-440F-8DB0-0CF88344FCFD}"/>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28982120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1A8556-F3DF-4CC9-8BA9-8BEE3A5407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5422993-28C6-4229-8057-1698CDE8B5B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DF116B3-F995-43E3-8254-95A2150121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37760D8-5811-452B-8724-BD1D53D5F47B}"/>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6" name="页脚占位符 5">
            <a:extLst>
              <a:ext uri="{FF2B5EF4-FFF2-40B4-BE49-F238E27FC236}">
                <a16:creationId xmlns:a16="http://schemas.microsoft.com/office/drawing/2014/main" id="{07F4CA09-A9FF-496E-B2EC-78FE7F18E6A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2DF6DC4-369A-4658-8B43-4B3F1DBCD75A}"/>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173432522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D704B6-5255-4352-96D3-686BF252021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26BA728-556B-4787-B978-D279510F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F9A3182-BC8A-4DD8-9C29-30E5132280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B3BB9D6-536A-40D0-A5E3-68F9E15B9A0D}"/>
              </a:ext>
            </a:extLst>
          </p:cNvPr>
          <p:cNvSpPr>
            <a:spLocks noGrp="1"/>
          </p:cNvSpPr>
          <p:nvPr>
            <p:ph type="dt" sz="half" idx="10"/>
          </p:nvPr>
        </p:nvSpPr>
        <p:spPr>
          <a:xfrm>
            <a:off x="838200" y="6356350"/>
            <a:ext cx="2743200" cy="365125"/>
          </a:xfrm>
          <a:prstGeom prst="rect">
            <a:avLst/>
          </a:prstGeom>
        </p:spPr>
        <p:txBody>
          <a:bodyPr/>
          <a:lstStyle/>
          <a:p>
            <a:fld id="{0820AED8-CE9A-4843-A0BF-6490C21C6794}" type="datetimeFigureOut">
              <a:rPr lang="zh-CN" altLang="en-US" smtClean="0"/>
              <a:t>2020/12/20</a:t>
            </a:fld>
            <a:endParaRPr lang="zh-CN" altLang="en-US"/>
          </a:p>
        </p:txBody>
      </p:sp>
      <p:sp>
        <p:nvSpPr>
          <p:cNvPr id="6" name="页脚占位符 5">
            <a:extLst>
              <a:ext uri="{FF2B5EF4-FFF2-40B4-BE49-F238E27FC236}">
                <a16:creationId xmlns:a16="http://schemas.microsoft.com/office/drawing/2014/main" id="{1A3703B0-D9CC-43D5-B521-F9998715427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4F5EBC-8E4C-4822-BB6A-2638C8D356DA}"/>
              </a:ext>
            </a:extLst>
          </p:cNvPr>
          <p:cNvSpPr>
            <a:spLocks noGrp="1"/>
          </p:cNvSpPr>
          <p:nvPr>
            <p:ph type="sldNum" sz="quarter" idx="12"/>
          </p:nvPr>
        </p:nvSpPr>
        <p:spPr>
          <a:xfrm>
            <a:off x="8610600" y="6356350"/>
            <a:ext cx="2743200" cy="365125"/>
          </a:xfrm>
          <a:prstGeom prst="rect">
            <a:avLst/>
          </a:prstGeom>
        </p:spPr>
        <p:txBody>
          <a:bodyPr/>
          <a:lstStyle/>
          <a:p>
            <a:fld id="{5B11E4F1-F1C1-41CA-8CC4-A9A5FA0A214E}" type="slidenum">
              <a:rPr lang="zh-CN" altLang="en-US" smtClean="0"/>
              <a:t>‹#›</a:t>
            </a:fld>
            <a:endParaRPr lang="zh-CN" altLang="en-US"/>
          </a:p>
        </p:txBody>
      </p:sp>
    </p:spTree>
    <p:extLst>
      <p:ext uri="{BB962C8B-B14F-4D97-AF65-F5344CB8AC3E}">
        <p14:creationId xmlns:p14="http://schemas.microsoft.com/office/powerpoint/2010/main" val="283419055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F72E7D8-4475-480B-B306-EF0861E9CC7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5567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392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7.svg"/><Relationship Id="rId4" Type="http://schemas.openxmlformats.org/officeDocument/2006/relationships/image" Target="../media/image20.sv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4.svg"/><Relationship Id="rId3" Type="http://schemas.openxmlformats.org/officeDocument/2006/relationships/image" Target="../media/image20.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49.svg"/><Relationship Id="rId10" Type="http://schemas.openxmlformats.org/officeDocument/2006/relationships/image" Target="../media/image31.png"/><Relationship Id="rId4" Type="http://schemas.openxmlformats.org/officeDocument/2006/relationships/image" Target="../media/image48.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reeppt7.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C07D38DD-9D69-4E30-A84F-283D72468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等腰三角形 13">
            <a:extLst>
              <a:ext uri="{FF2B5EF4-FFF2-40B4-BE49-F238E27FC236}">
                <a16:creationId xmlns:a16="http://schemas.microsoft.com/office/drawing/2014/main" id="{524D093C-D675-4E2F-82E9-678893D48606}"/>
              </a:ext>
            </a:extLst>
          </p:cNvPr>
          <p:cNvSpPr/>
          <p:nvPr/>
        </p:nvSpPr>
        <p:spPr>
          <a:xfrm rot="16200000">
            <a:off x="10818561" y="-68011"/>
            <a:ext cx="1305430" cy="1441450"/>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A4D1B853-41D6-47DF-9C2F-D130CE4AF5F1}"/>
              </a:ext>
            </a:extLst>
          </p:cNvPr>
          <p:cNvSpPr/>
          <p:nvPr/>
        </p:nvSpPr>
        <p:spPr>
          <a:xfrm rot="18881033">
            <a:off x="10275746" y="494700"/>
            <a:ext cx="592346" cy="592346"/>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78E239C0-08C3-4708-8C11-10D4D9342175}"/>
              </a:ext>
            </a:extLst>
          </p:cNvPr>
          <p:cNvSpPr/>
          <p:nvPr/>
        </p:nvSpPr>
        <p:spPr>
          <a:xfrm rot="18881033">
            <a:off x="6286417" y="319939"/>
            <a:ext cx="923093" cy="923093"/>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a:extLst>
              <a:ext uri="{FF2B5EF4-FFF2-40B4-BE49-F238E27FC236}">
                <a16:creationId xmlns:a16="http://schemas.microsoft.com/office/drawing/2014/main" id="{D8DBBDCF-0D39-4F52-93FD-8B5C76B2817B}"/>
              </a:ext>
            </a:extLst>
          </p:cNvPr>
          <p:cNvSpPr/>
          <p:nvPr/>
        </p:nvSpPr>
        <p:spPr>
          <a:xfrm>
            <a:off x="8685212" y="4552950"/>
            <a:ext cx="1771649" cy="1764506"/>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形状 12">
            <a:extLst>
              <a:ext uri="{FF2B5EF4-FFF2-40B4-BE49-F238E27FC236}">
                <a16:creationId xmlns:a16="http://schemas.microsoft.com/office/drawing/2014/main" id="{5270685D-E739-4C7C-9B76-E4B1CC7F015F}"/>
              </a:ext>
            </a:extLst>
          </p:cNvPr>
          <p:cNvSpPr/>
          <p:nvPr/>
        </p:nvSpPr>
        <p:spPr>
          <a:xfrm>
            <a:off x="9767571" y="226281"/>
            <a:ext cx="2792444" cy="2754824"/>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7A9B8BEB-4149-41B3-8056-1B0C218F5009}"/>
              </a:ext>
            </a:extLst>
          </p:cNvPr>
          <p:cNvSpPr/>
          <p:nvPr/>
        </p:nvSpPr>
        <p:spPr>
          <a:xfrm rot="18881033">
            <a:off x="10894611" y="5145811"/>
            <a:ext cx="541342" cy="541342"/>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E8F0CA24-6610-4F2D-9270-7790E232B4DF}"/>
              </a:ext>
            </a:extLst>
          </p:cNvPr>
          <p:cNvSpPr/>
          <p:nvPr/>
        </p:nvSpPr>
        <p:spPr>
          <a:xfrm rot="18881033">
            <a:off x="7534952" y="-1808126"/>
            <a:ext cx="5307975" cy="5307975"/>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标题 1">
            <a:extLst>
              <a:ext uri="{FF2B5EF4-FFF2-40B4-BE49-F238E27FC236}">
                <a16:creationId xmlns:a16="http://schemas.microsoft.com/office/drawing/2014/main" id="{4F3F39EC-3D6F-4093-B248-E687F14166C6}"/>
              </a:ext>
            </a:extLst>
          </p:cNvPr>
          <p:cNvSpPr txBox="1">
            <a:spLocks/>
          </p:cNvSpPr>
          <p:nvPr/>
        </p:nvSpPr>
        <p:spPr>
          <a:xfrm>
            <a:off x="571741" y="2293994"/>
            <a:ext cx="671443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zh-CN" dirty="0">
                <a:solidFill>
                  <a:schemeClr val="tx1">
                    <a:lumMod val="85000"/>
                    <a:lumOff val="15000"/>
                  </a:schemeClr>
                </a:solidFill>
              </a:rPr>
              <a:t>Free </a:t>
            </a:r>
          </a:p>
          <a:p>
            <a:pPr algn="l">
              <a:lnSpc>
                <a:spcPct val="100000"/>
              </a:lnSpc>
            </a:pPr>
            <a:r>
              <a:rPr lang="en-US" altLang="zh-CN" dirty="0">
                <a:solidFill>
                  <a:schemeClr val="tx1">
                    <a:lumMod val="85000"/>
                    <a:lumOff val="15000"/>
                  </a:schemeClr>
                </a:solidFill>
              </a:rPr>
              <a:t>PPT Templates</a:t>
            </a:r>
            <a:endParaRPr lang="ko-KR" altLang="en-US" dirty="0">
              <a:solidFill>
                <a:schemeClr val="tx1">
                  <a:lumMod val="85000"/>
                  <a:lumOff val="15000"/>
                </a:schemeClr>
              </a:solidFill>
              <a:cs typeface="Arial" pitchFamily="34" charset="0"/>
            </a:endParaRPr>
          </a:p>
        </p:txBody>
      </p:sp>
      <p:sp>
        <p:nvSpPr>
          <p:cNvPr id="21" name="矩形 20">
            <a:extLst>
              <a:ext uri="{FF2B5EF4-FFF2-40B4-BE49-F238E27FC236}">
                <a16:creationId xmlns:a16="http://schemas.microsoft.com/office/drawing/2014/main" id="{7E47EA2D-3A26-4E24-A4D7-B3ADD475F9A1}"/>
              </a:ext>
            </a:extLst>
          </p:cNvPr>
          <p:cNvSpPr/>
          <p:nvPr/>
        </p:nvSpPr>
        <p:spPr>
          <a:xfrm>
            <a:off x="669978" y="3472950"/>
            <a:ext cx="6096000" cy="1296498"/>
          </a:xfrm>
          <a:prstGeom prst="rect">
            <a:avLst/>
          </a:prstGeom>
        </p:spPr>
        <p:txBody>
          <a:bodyPr vert="horz" lIns="91440" tIns="45720" rIns="91440" bIns="45720" rtlCol="0" anchor="b">
            <a:normAutofit/>
          </a:bodyPr>
          <a:lstStyle/>
          <a:p>
            <a:pPr>
              <a:lnSpc>
                <a:spcPts val="2500"/>
              </a:lnSpc>
              <a:spcBef>
                <a:spcPct val="0"/>
              </a:spcBef>
            </a:pPr>
            <a:r>
              <a:rPr lang="en-US" altLang="zh-CN" dirty="0">
                <a:solidFill>
                  <a:schemeClr val="tx1">
                    <a:lumMod val="75000"/>
                    <a:lumOff val="25000"/>
                  </a:schemeClr>
                </a:solidFill>
                <a:cs typeface="+mn-ea"/>
                <a:sym typeface="+mn-lt"/>
              </a:rPr>
              <a:t>  </a:t>
            </a:r>
            <a:endParaRPr lang="zh-CN" altLang="en-US" dirty="0">
              <a:solidFill>
                <a:schemeClr val="tx1">
                  <a:lumMod val="75000"/>
                  <a:lumOff val="25000"/>
                </a:schemeClr>
              </a:solidFill>
              <a:cs typeface="+mn-ea"/>
              <a:sym typeface="+mn-lt"/>
            </a:endParaRPr>
          </a:p>
        </p:txBody>
      </p:sp>
      <p:sp>
        <p:nvSpPr>
          <p:cNvPr id="10" name="任意多边形: 形状 9">
            <a:extLst>
              <a:ext uri="{FF2B5EF4-FFF2-40B4-BE49-F238E27FC236}">
                <a16:creationId xmlns:a16="http://schemas.microsoft.com/office/drawing/2014/main" id="{4C240EAE-CB82-459E-9DF5-E39C84500112}"/>
              </a:ext>
            </a:extLst>
          </p:cNvPr>
          <p:cNvSpPr/>
          <p:nvPr/>
        </p:nvSpPr>
        <p:spPr>
          <a:xfrm>
            <a:off x="6186579" y="703703"/>
            <a:ext cx="4853912" cy="3027285"/>
          </a:xfrm>
          <a:custGeom>
            <a:avLst/>
            <a:gdLst>
              <a:gd name="connsiteX0" fmla="*/ 550415 w 4820575"/>
              <a:gd name="connsiteY0" fmla="*/ 2974019 h 3027285"/>
              <a:gd name="connsiteX1" fmla="*/ 0 w 4820575"/>
              <a:gd name="connsiteY1" fmla="*/ 2450237 h 3027285"/>
              <a:gd name="connsiteX2" fmla="*/ 2388093 w 4820575"/>
              <a:gd name="connsiteY2" fmla="*/ 0 h 3027285"/>
              <a:gd name="connsiteX3" fmla="*/ 4820575 w 4820575"/>
              <a:gd name="connsiteY3" fmla="*/ 2405848 h 3027285"/>
              <a:gd name="connsiteX4" fmla="*/ 4252404 w 4820575"/>
              <a:gd name="connsiteY4" fmla="*/ 3027285 h 3027285"/>
              <a:gd name="connsiteX5" fmla="*/ 2423604 w 4820575"/>
              <a:gd name="connsiteY5" fmla="*/ 1260629 h 3027285"/>
              <a:gd name="connsiteX6" fmla="*/ 550415 w 4820575"/>
              <a:gd name="connsiteY6" fmla="*/ 2974019 h 3027285"/>
              <a:gd name="connsiteX0" fmla="*/ 550415 w 4820575"/>
              <a:gd name="connsiteY0" fmla="*/ 2974019 h 3027285"/>
              <a:gd name="connsiteX1" fmla="*/ 0 w 4820575"/>
              <a:gd name="connsiteY1" fmla="*/ 2450237 h 3027285"/>
              <a:gd name="connsiteX2" fmla="*/ 2388093 w 4820575"/>
              <a:gd name="connsiteY2" fmla="*/ 0 h 3027285"/>
              <a:gd name="connsiteX3" fmla="*/ 4820575 w 4820575"/>
              <a:gd name="connsiteY3" fmla="*/ 2405848 h 3027285"/>
              <a:gd name="connsiteX4" fmla="*/ 4252404 w 4820575"/>
              <a:gd name="connsiteY4" fmla="*/ 3027285 h 3027285"/>
              <a:gd name="connsiteX5" fmla="*/ 2423604 w 4820575"/>
              <a:gd name="connsiteY5" fmla="*/ 1260629 h 3027285"/>
              <a:gd name="connsiteX6" fmla="*/ 550415 w 4820575"/>
              <a:gd name="connsiteY6" fmla="*/ 2974019 h 3027285"/>
              <a:gd name="connsiteX0" fmla="*/ 550415 w 4820575"/>
              <a:gd name="connsiteY0" fmla="*/ 2974019 h 3027285"/>
              <a:gd name="connsiteX1" fmla="*/ 0 w 4820575"/>
              <a:gd name="connsiteY1" fmla="*/ 2450237 h 3027285"/>
              <a:gd name="connsiteX2" fmla="*/ 2388093 w 4820575"/>
              <a:gd name="connsiteY2" fmla="*/ 0 h 3027285"/>
              <a:gd name="connsiteX3" fmla="*/ 4820575 w 4820575"/>
              <a:gd name="connsiteY3" fmla="*/ 2405848 h 3027285"/>
              <a:gd name="connsiteX4" fmla="*/ 4252404 w 4820575"/>
              <a:gd name="connsiteY4" fmla="*/ 3027285 h 3027285"/>
              <a:gd name="connsiteX5" fmla="*/ 2361460 w 4820575"/>
              <a:gd name="connsiteY5" fmla="*/ 1207363 h 3027285"/>
              <a:gd name="connsiteX6" fmla="*/ 550415 w 4820575"/>
              <a:gd name="connsiteY6" fmla="*/ 2974019 h 3027285"/>
              <a:gd name="connsiteX0" fmla="*/ 598040 w 4868200"/>
              <a:gd name="connsiteY0" fmla="*/ 2974019 h 3027285"/>
              <a:gd name="connsiteX1" fmla="*/ 0 w 4868200"/>
              <a:gd name="connsiteY1" fmla="*/ 2431187 h 3027285"/>
              <a:gd name="connsiteX2" fmla="*/ 2435718 w 4868200"/>
              <a:gd name="connsiteY2" fmla="*/ 0 h 3027285"/>
              <a:gd name="connsiteX3" fmla="*/ 4868200 w 4868200"/>
              <a:gd name="connsiteY3" fmla="*/ 2405848 h 3027285"/>
              <a:gd name="connsiteX4" fmla="*/ 4300029 w 4868200"/>
              <a:gd name="connsiteY4" fmla="*/ 3027285 h 3027285"/>
              <a:gd name="connsiteX5" fmla="*/ 2409085 w 4868200"/>
              <a:gd name="connsiteY5" fmla="*/ 1207363 h 3027285"/>
              <a:gd name="connsiteX6" fmla="*/ 598040 w 4868200"/>
              <a:gd name="connsiteY6" fmla="*/ 2974019 h 3027285"/>
              <a:gd name="connsiteX0" fmla="*/ 521840 w 4868200"/>
              <a:gd name="connsiteY0" fmla="*/ 2912107 h 3027285"/>
              <a:gd name="connsiteX1" fmla="*/ 0 w 4868200"/>
              <a:gd name="connsiteY1" fmla="*/ 2431187 h 3027285"/>
              <a:gd name="connsiteX2" fmla="*/ 2435718 w 4868200"/>
              <a:gd name="connsiteY2" fmla="*/ 0 h 3027285"/>
              <a:gd name="connsiteX3" fmla="*/ 4868200 w 4868200"/>
              <a:gd name="connsiteY3" fmla="*/ 2405848 h 3027285"/>
              <a:gd name="connsiteX4" fmla="*/ 4300029 w 4868200"/>
              <a:gd name="connsiteY4" fmla="*/ 3027285 h 3027285"/>
              <a:gd name="connsiteX5" fmla="*/ 2409085 w 4868200"/>
              <a:gd name="connsiteY5" fmla="*/ 1207363 h 3027285"/>
              <a:gd name="connsiteX6" fmla="*/ 521840 w 4868200"/>
              <a:gd name="connsiteY6" fmla="*/ 2912107 h 3027285"/>
              <a:gd name="connsiteX0" fmla="*/ 583752 w 4868200"/>
              <a:gd name="connsiteY0" fmla="*/ 2983545 h 3027285"/>
              <a:gd name="connsiteX1" fmla="*/ 0 w 4868200"/>
              <a:gd name="connsiteY1" fmla="*/ 2431187 h 3027285"/>
              <a:gd name="connsiteX2" fmla="*/ 2435718 w 4868200"/>
              <a:gd name="connsiteY2" fmla="*/ 0 h 3027285"/>
              <a:gd name="connsiteX3" fmla="*/ 4868200 w 4868200"/>
              <a:gd name="connsiteY3" fmla="*/ 2405848 h 3027285"/>
              <a:gd name="connsiteX4" fmla="*/ 4300029 w 4868200"/>
              <a:gd name="connsiteY4" fmla="*/ 3027285 h 3027285"/>
              <a:gd name="connsiteX5" fmla="*/ 2409085 w 4868200"/>
              <a:gd name="connsiteY5" fmla="*/ 1207363 h 3027285"/>
              <a:gd name="connsiteX6" fmla="*/ 583752 w 4868200"/>
              <a:gd name="connsiteY6" fmla="*/ 2983545 h 3027285"/>
              <a:gd name="connsiteX0" fmla="*/ 583752 w 4868200"/>
              <a:gd name="connsiteY0" fmla="*/ 2983545 h 3027285"/>
              <a:gd name="connsiteX1" fmla="*/ 0 w 4868200"/>
              <a:gd name="connsiteY1" fmla="*/ 2431187 h 3027285"/>
              <a:gd name="connsiteX2" fmla="*/ 2435718 w 4868200"/>
              <a:gd name="connsiteY2" fmla="*/ 0 h 3027285"/>
              <a:gd name="connsiteX3" fmla="*/ 4868200 w 4868200"/>
              <a:gd name="connsiteY3" fmla="*/ 2405848 h 3027285"/>
              <a:gd name="connsiteX4" fmla="*/ 4247641 w 4868200"/>
              <a:gd name="connsiteY4" fmla="*/ 3027285 h 3027285"/>
              <a:gd name="connsiteX5" fmla="*/ 2409085 w 4868200"/>
              <a:gd name="connsiteY5" fmla="*/ 1207363 h 3027285"/>
              <a:gd name="connsiteX6" fmla="*/ 583752 w 4868200"/>
              <a:gd name="connsiteY6" fmla="*/ 2983545 h 3027285"/>
              <a:gd name="connsiteX0" fmla="*/ 583752 w 4868200"/>
              <a:gd name="connsiteY0" fmla="*/ 2983545 h 3027285"/>
              <a:gd name="connsiteX1" fmla="*/ 0 w 4868200"/>
              <a:gd name="connsiteY1" fmla="*/ 2431187 h 3027285"/>
              <a:gd name="connsiteX2" fmla="*/ 2435718 w 4868200"/>
              <a:gd name="connsiteY2" fmla="*/ 0 h 3027285"/>
              <a:gd name="connsiteX3" fmla="*/ 4868200 w 4868200"/>
              <a:gd name="connsiteY3" fmla="*/ 2405848 h 3027285"/>
              <a:gd name="connsiteX4" fmla="*/ 4247641 w 4868200"/>
              <a:gd name="connsiteY4" fmla="*/ 3027285 h 3027285"/>
              <a:gd name="connsiteX5" fmla="*/ 2409085 w 4868200"/>
              <a:gd name="connsiteY5" fmla="*/ 1207363 h 3027285"/>
              <a:gd name="connsiteX6" fmla="*/ 583752 w 4868200"/>
              <a:gd name="connsiteY6" fmla="*/ 2983545 h 3027285"/>
              <a:gd name="connsiteX0" fmla="*/ 583752 w 4877725"/>
              <a:gd name="connsiteY0" fmla="*/ 2983545 h 3027285"/>
              <a:gd name="connsiteX1" fmla="*/ 0 w 4877725"/>
              <a:gd name="connsiteY1" fmla="*/ 2431187 h 3027285"/>
              <a:gd name="connsiteX2" fmla="*/ 2435718 w 4877725"/>
              <a:gd name="connsiteY2" fmla="*/ 0 h 3027285"/>
              <a:gd name="connsiteX3" fmla="*/ 4877725 w 4877725"/>
              <a:gd name="connsiteY3" fmla="*/ 2420136 h 3027285"/>
              <a:gd name="connsiteX4" fmla="*/ 4247641 w 4877725"/>
              <a:gd name="connsiteY4" fmla="*/ 3027285 h 3027285"/>
              <a:gd name="connsiteX5" fmla="*/ 2409085 w 4877725"/>
              <a:gd name="connsiteY5" fmla="*/ 1207363 h 3027285"/>
              <a:gd name="connsiteX6" fmla="*/ 583752 w 4877725"/>
              <a:gd name="connsiteY6" fmla="*/ 2983545 h 3027285"/>
              <a:gd name="connsiteX0" fmla="*/ 583752 w 4853912"/>
              <a:gd name="connsiteY0" fmla="*/ 2983545 h 3027285"/>
              <a:gd name="connsiteX1" fmla="*/ 0 w 4853912"/>
              <a:gd name="connsiteY1" fmla="*/ 2431187 h 3027285"/>
              <a:gd name="connsiteX2" fmla="*/ 2435718 w 4853912"/>
              <a:gd name="connsiteY2" fmla="*/ 0 h 3027285"/>
              <a:gd name="connsiteX3" fmla="*/ 4853912 w 4853912"/>
              <a:gd name="connsiteY3" fmla="*/ 2420136 h 3027285"/>
              <a:gd name="connsiteX4" fmla="*/ 4247641 w 4853912"/>
              <a:gd name="connsiteY4" fmla="*/ 3027285 h 3027285"/>
              <a:gd name="connsiteX5" fmla="*/ 2409085 w 4853912"/>
              <a:gd name="connsiteY5" fmla="*/ 1207363 h 3027285"/>
              <a:gd name="connsiteX6" fmla="*/ 583752 w 4853912"/>
              <a:gd name="connsiteY6" fmla="*/ 2983545 h 3027285"/>
              <a:gd name="connsiteX0" fmla="*/ 583752 w 4849150"/>
              <a:gd name="connsiteY0" fmla="*/ 2983545 h 3027285"/>
              <a:gd name="connsiteX1" fmla="*/ 0 w 4849150"/>
              <a:gd name="connsiteY1" fmla="*/ 2431187 h 3027285"/>
              <a:gd name="connsiteX2" fmla="*/ 2435718 w 4849150"/>
              <a:gd name="connsiteY2" fmla="*/ 0 h 3027285"/>
              <a:gd name="connsiteX3" fmla="*/ 4849150 w 4849150"/>
              <a:gd name="connsiteY3" fmla="*/ 2434424 h 3027285"/>
              <a:gd name="connsiteX4" fmla="*/ 4247641 w 4849150"/>
              <a:gd name="connsiteY4" fmla="*/ 3027285 h 3027285"/>
              <a:gd name="connsiteX5" fmla="*/ 2409085 w 4849150"/>
              <a:gd name="connsiteY5" fmla="*/ 1207363 h 3027285"/>
              <a:gd name="connsiteX6" fmla="*/ 583752 w 4849150"/>
              <a:gd name="connsiteY6" fmla="*/ 2983545 h 3027285"/>
              <a:gd name="connsiteX0" fmla="*/ 583752 w 4853912"/>
              <a:gd name="connsiteY0" fmla="*/ 2983545 h 3027285"/>
              <a:gd name="connsiteX1" fmla="*/ 0 w 4853912"/>
              <a:gd name="connsiteY1" fmla="*/ 2431187 h 3027285"/>
              <a:gd name="connsiteX2" fmla="*/ 2435718 w 4853912"/>
              <a:gd name="connsiteY2" fmla="*/ 0 h 3027285"/>
              <a:gd name="connsiteX3" fmla="*/ 4853912 w 4853912"/>
              <a:gd name="connsiteY3" fmla="*/ 2420136 h 3027285"/>
              <a:gd name="connsiteX4" fmla="*/ 4247641 w 4853912"/>
              <a:gd name="connsiteY4" fmla="*/ 3027285 h 3027285"/>
              <a:gd name="connsiteX5" fmla="*/ 2409085 w 4853912"/>
              <a:gd name="connsiteY5" fmla="*/ 1207363 h 3027285"/>
              <a:gd name="connsiteX6" fmla="*/ 583752 w 4853912"/>
              <a:gd name="connsiteY6" fmla="*/ 2983545 h 302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3912" h="3027285">
                <a:moveTo>
                  <a:pt x="583752" y="2983545"/>
                </a:moveTo>
                <a:lnTo>
                  <a:pt x="0" y="2431187"/>
                </a:lnTo>
                <a:lnTo>
                  <a:pt x="2435718" y="0"/>
                </a:lnTo>
                <a:lnTo>
                  <a:pt x="4853912" y="2420136"/>
                </a:lnTo>
                <a:lnTo>
                  <a:pt x="4247641" y="3027285"/>
                </a:lnTo>
                <a:lnTo>
                  <a:pt x="2409085" y="1207363"/>
                </a:lnTo>
                <a:lnTo>
                  <a:pt x="583752" y="2983545"/>
                </a:lnTo>
                <a:close/>
              </a:path>
            </a:pathLst>
          </a:cu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a:extLst>
              <a:ext uri="{FF2B5EF4-FFF2-40B4-BE49-F238E27FC236}">
                <a16:creationId xmlns:a16="http://schemas.microsoft.com/office/drawing/2014/main" id="{1407AA64-CA4F-4024-B55F-611CC5F54027}"/>
              </a:ext>
            </a:extLst>
          </p:cNvPr>
          <p:cNvSpPr/>
          <p:nvPr/>
        </p:nvSpPr>
        <p:spPr>
          <a:xfrm>
            <a:off x="6629400" y="1171576"/>
            <a:ext cx="3982554" cy="3915108"/>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0A79625-A30D-454F-A9BC-A2B6C1EE6690}"/>
              </a:ext>
            </a:extLst>
          </p:cNvPr>
          <p:cNvSpPr/>
          <p:nvPr/>
        </p:nvSpPr>
        <p:spPr>
          <a:xfrm rot="18881033">
            <a:off x="7086101" y="3864019"/>
            <a:ext cx="1139418" cy="1139418"/>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6380AF1C-26F4-4758-BC24-429008A8372B}"/>
              </a:ext>
            </a:extLst>
          </p:cNvPr>
          <p:cNvSpPr/>
          <p:nvPr/>
        </p:nvSpPr>
        <p:spPr>
          <a:xfrm>
            <a:off x="614905" y="3609798"/>
            <a:ext cx="5051481" cy="450736"/>
          </a:xfrm>
          <a:prstGeom prst="rect">
            <a:avLst/>
          </a:prstGeom>
        </p:spPr>
        <p:txBody>
          <a:bodyPr vert="horz" lIns="91440" tIns="45720" rIns="91440" bIns="45720" rtlCol="0" anchor="b">
            <a:noAutofit/>
          </a:bodyPr>
          <a:lstStyle/>
          <a:p>
            <a:r>
              <a:rPr lang="en-US" altLang="ko-KR" sz="2000" dirty="0">
                <a:solidFill>
                  <a:schemeClr val="tx1">
                    <a:lumMod val="85000"/>
                    <a:lumOff val="15000"/>
                  </a:schemeClr>
                </a:solidFill>
                <a:cs typeface="Arial" pitchFamily="34" charset="0"/>
              </a:rPr>
              <a:t>Insert the Subtitle of Your Presentation</a:t>
            </a:r>
            <a:endParaRPr lang="ko-KR" altLang="en-US" sz="2000" dirty="0">
              <a:solidFill>
                <a:schemeClr val="tx1">
                  <a:lumMod val="85000"/>
                  <a:lumOff val="15000"/>
                </a:schemeClr>
              </a:solidFill>
              <a:cs typeface="Arial" pitchFamily="34" charset="0"/>
            </a:endParaRPr>
          </a:p>
        </p:txBody>
      </p:sp>
      <p:sp>
        <p:nvSpPr>
          <p:cNvPr id="31" name="等腰三角形 30">
            <a:extLst>
              <a:ext uri="{FF2B5EF4-FFF2-40B4-BE49-F238E27FC236}">
                <a16:creationId xmlns:a16="http://schemas.microsoft.com/office/drawing/2014/main" id="{FA84E433-8833-4D0A-A6D3-E89A9D1C60AA}"/>
              </a:ext>
            </a:extLst>
          </p:cNvPr>
          <p:cNvSpPr/>
          <p:nvPr/>
        </p:nvSpPr>
        <p:spPr>
          <a:xfrm rot="5400000">
            <a:off x="84761" y="5154644"/>
            <a:ext cx="1626968" cy="1796491"/>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a16="http://schemas.microsoft.com/office/drawing/2014/main" id="{9B945CAD-CF6F-4861-8EA5-123B41A18240}"/>
              </a:ext>
            </a:extLst>
          </p:cNvPr>
          <p:cNvSpPr/>
          <p:nvPr/>
        </p:nvSpPr>
        <p:spPr>
          <a:xfrm rot="18881033">
            <a:off x="1016274" y="5955470"/>
            <a:ext cx="541342" cy="541342"/>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圆角 32">
            <a:extLst>
              <a:ext uri="{FF2B5EF4-FFF2-40B4-BE49-F238E27FC236}">
                <a16:creationId xmlns:a16="http://schemas.microsoft.com/office/drawing/2014/main" id="{D80EAE46-9927-4F0C-A1A4-A013407BE89E}"/>
              </a:ext>
            </a:extLst>
          </p:cNvPr>
          <p:cNvSpPr/>
          <p:nvPr/>
        </p:nvSpPr>
        <p:spPr>
          <a:xfrm>
            <a:off x="679715" y="4342919"/>
            <a:ext cx="2346801" cy="390098"/>
          </a:xfrm>
          <a:prstGeom prst="roundRect">
            <a:avLst>
              <a:gd name="adj" fmla="val 33759"/>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Report:</a:t>
            </a:r>
            <a:r>
              <a:rPr lang="en-US" altLang="zh-CN" dirty="0">
                <a:cs typeface="+mn-ea"/>
                <a:sym typeface="+mn-lt"/>
              </a:rPr>
              <a:t>jpppt.com</a:t>
            </a:r>
            <a:endParaRPr lang="zh-CN" altLang="en-US" dirty="0">
              <a:cs typeface="+mn-ea"/>
              <a:sym typeface="+mn-lt"/>
            </a:endParaRPr>
          </a:p>
        </p:txBody>
      </p:sp>
      <p:sp>
        <p:nvSpPr>
          <p:cNvPr id="22" name="TextBox 3">
            <a:hlinkClick r:id="rId7"/>
            <a:extLst>
              <a:ext uri="{FF2B5EF4-FFF2-40B4-BE49-F238E27FC236}">
                <a16:creationId xmlns:a16="http://schemas.microsoft.com/office/drawing/2014/main" id="{4EF843A5-3D40-4489-9597-D53600F626A0}"/>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
        <p:nvSpPr>
          <p:cNvPr id="23" name="Rounded Rectangle 7">
            <a:extLst>
              <a:ext uri="{FF2B5EF4-FFF2-40B4-BE49-F238E27FC236}">
                <a16:creationId xmlns:a16="http://schemas.microsoft.com/office/drawing/2014/main" id="{399738E3-6095-48F0-B9B2-F0231735E3FC}"/>
              </a:ext>
            </a:extLst>
          </p:cNvPr>
          <p:cNvSpPr/>
          <p:nvPr/>
        </p:nvSpPr>
        <p:spPr>
          <a:xfrm>
            <a:off x="657921" y="38418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50000"/>
                  </a:schemeClr>
                </a:solidFill>
              </a:rPr>
              <a:t>LOGO</a:t>
            </a:r>
            <a:endParaRPr lang="ko-KR" altLang="en-US" sz="2700" dirty="0">
              <a:solidFill>
                <a:schemeClr val="bg1">
                  <a:lumMod val="50000"/>
                </a:schemeClr>
              </a:solidFill>
            </a:endParaRPr>
          </a:p>
        </p:txBody>
      </p:sp>
    </p:spTree>
    <p:extLst>
      <p:ext uri="{BB962C8B-B14F-4D97-AF65-F5344CB8AC3E}">
        <p14:creationId xmlns:p14="http://schemas.microsoft.com/office/powerpoint/2010/main" val="2593805572"/>
      </p:ext>
    </p:extLst>
  </p:cSld>
  <p:clrMapOvr>
    <a:masterClrMapping/>
  </p:clrMapOvr>
  <mc:AlternateContent xmlns:mc="http://schemas.openxmlformats.org/markup-compatibility/2006" xmlns:p14="http://schemas.microsoft.com/office/powerpoint/2010/main">
    <mc:Choice Requires="p14">
      <p:transition spd="slow" p14:dur="1750" advClick="0" advTm="0">
        <p14:window dir="vert"/>
      </p:transition>
    </mc:Choice>
    <mc:Fallback xmlns:a14="http://schemas.microsoft.com/office/drawing/2010/main" xmlns:a16="http://schemas.microsoft.com/office/drawing/2014/main" xmlns:ahyp="http://schemas.microsoft.com/office/drawing/2018/hyperlinkcolor"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750" fill="hold"/>
                                        <p:tgtEl>
                                          <p:spTgt spid="32"/>
                                        </p:tgtEl>
                                        <p:attrNameLst>
                                          <p:attrName>ppt_w</p:attrName>
                                        </p:attrNameLst>
                                      </p:cBhvr>
                                      <p:tavLst>
                                        <p:tav tm="0">
                                          <p:val>
                                            <p:fltVal val="0"/>
                                          </p:val>
                                        </p:tav>
                                        <p:tav tm="100000">
                                          <p:val>
                                            <p:strVal val="#ppt_w"/>
                                          </p:val>
                                        </p:tav>
                                      </p:tavLst>
                                    </p:anim>
                                    <p:anim calcmode="lin" valueType="num">
                                      <p:cBhvr>
                                        <p:cTn id="12" dur="750" fill="hold"/>
                                        <p:tgtEl>
                                          <p:spTgt spid="32"/>
                                        </p:tgtEl>
                                        <p:attrNameLst>
                                          <p:attrName>ppt_h</p:attrName>
                                        </p:attrNameLst>
                                      </p:cBhvr>
                                      <p:tavLst>
                                        <p:tav tm="0">
                                          <p:val>
                                            <p:fltVal val="0"/>
                                          </p:val>
                                        </p:tav>
                                        <p:tav tm="100000">
                                          <p:val>
                                            <p:strVal val="#ppt_h"/>
                                          </p:val>
                                        </p:tav>
                                      </p:tavLst>
                                    </p:anim>
                                    <p:animEffect transition="in" filter="fade">
                                      <p:cBhvr>
                                        <p:cTn id="13" dur="750"/>
                                        <p:tgtEl>
                                          <p:spTgt spid="3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750"/>
                                        <p:tgtEl>
                                          <p:spTgt spid="17"/>
                                        </p:tgtEl>
                                      </p:cBhvr>
                                    </p:animEffect>
                                  </p:childTnLst>
                                </p:cTn>
                              </p:par>
                            </p:childTnLst>
                          </p:cTn>
                        </p:par>
                        <p:par>
                          <p:cTn id="18" fill="hold">
                            <p:stCondLst>
                              <p:cond delay="225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ppt_x"/>
                                          </p:val>
                                        </p:tav>
                                        <p:tav tm="100000">
                                          <p:val>
                                            <p:strVal val="#ppt_x"/>
                                          </p:val>
                                        </p:tav>
                                      </p:tavLst>
                                    </p:anim>
                                    <p:anim calcmode="lin" valueType="num">
                                      <p:cBhvr additive="base">
                                        <p:cTn id="22" dur="75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ppt_x"/>
                                          </p:val>
                                        </p:tav>
                                        <p:tav tm="100000">
                                          <p:val>
                                            <p:strVal val="#ppt_x"/>
                                          </p:val>
                                        </p:tav>
                                      </p:tavLst>
                                    </p:anim>
                                    <p:anim calcmode="lin" valueType="num">
                                      <p:cBhvr additive="base">
                                        <p:cTn id="30" dur="75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750"/>
                                        <p:tgtEl>
                                          <p:spTgt spid="10"/>
                                        </p:tgtEl>
                                      </p:cBhvr>
                                    </p:animEffect>
                                  </p:childTnLst>
                                </p:cTn>
                              </p:par>
                            </p:childTnLst>
                          </p:cTn>
                        </p:par>
                        <p:par>
                          <p:cTn id="35" fill="hold">
                            <p:stCondLst>
                              <p:cond delay="375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750" fill="hold"/>
                                        <p:tgtEl>
                                          <p:spTgt spid="16"/>
                                        </p:tgtEl>
                                        <p:attrNameLst>
                                          <p:attrName>ppt_w</p:attrName>
                                        </p:attrNameLst>
                                      </p:cBhvr>
                                      <p:tavLst>
                                        <p:tav tm="0">
                                          <p:val>
                                            <p:fltVal val="0"/>
                                          </p:val>
                                        </p:tav>
                                        <p:tav tm="100000">
                                          <p:val>
                                            <p:strVal val="#ppt_w"/>
                                          </p:val>
                                        </p:tav>
                                      </p:tavLst>
                                    </p:anim>
                                    <p:anim calcmode="lin" valueType="num">
                                      <p:cBhvr>
                                        <p:cTn id="39" dur="750" fill="hold"/>
                                        <p:tgtEl>
                                          <p:spTgt spid="16"/>
                                        </p:tgtEl>
                                        <p:attrNameLst>
                                          <p:attrName>ppt_h</p:attrName>
                                        </p:attrNameLst>
                                      </p:cBhvr>
                                      <p:tavLst>
                                        <p:tav tm="0">
                                          <p:val>
                                            <p:fltVal val="0"/>
                                          </p:val>
                                        </p:tav>
                                        <p:tav tm="100000">
                                          <p:val>
                                            <p:strVal val="#ppt_h"/>
                                          </p:val>
                                        </p:tav>
                                      </p:tavLst>
                                    </p:anim>
                                    <p:animEffect transition="in" filter="fade">
                                      <p:cBhvr>
                                        <p:cTn id="40" dur="750"/>
                                        <p:tgtEl>
                                          <p:spTgt spid="16"/>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750" fill="hold"/>
                                        <p:tgtEl>
                                          <p:spTgt spid="18"/>
                                        </p:tgtEl>
                                        <p:attrNameLst>
                                          <p:attrName>ppt_w</p:attrName>
                                        </p:attrNameLst>
                                      </p:cBhvr>
                                      <p:tavLst>
                                        <p:tav tm="0">
                                          <p:val>
                                            <p:fltVal val="0"/>
                                          </p:val>
                                        </p:tav>
                                        <p:tav tm="100000">
                                          <p:val>
                                            <p:strVal val="#ppt_w"/>
                                          </p:val>
                                        </p:tav>
                                      </p:tavLst>
                                    </p:anim>
                                    <p:anim calcmode="lin" valueType="num">
                                      <p:cBhvr>
                                        <p:cTn id="45" dur="750" fill="hold"/>
                                        <p:tgtEl>
                                          <p:spTgt spid="18"/>
                                        </p:tgtEl>
                                        <p:attrNameLst>
                                          <p:attrName>ppt_h</p:attrName>
                                        </p:attrNameLst>
                                      </p:cBhvr>
                                      <p:tavLst>
                                        <p:tav tm="0">
                                          <p:val>
                                            <p:fltVal val="0"/>
                                          </p:val>
                                        </p:tav>
                                        <p:tav tm="100000">
                                          <p:val>
                                            <p:strVal val="#ppt_h"/>
                                          </p:val>
                                        </p:tav>
                                      </p:tavLst>
                                    </p:anim>
                                    <p:animEffect transition="in" filter="fade">
                                      <p:cBhvr>
                                        <p:cTn id="46" dur="75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fltVal val="0"/>
                                          </p:val>
                                        </p:tav>
                                        <p:tav tm="100000">
                                          <p:val>
                                            <p:strVal val="#ppt_w"/>
                                          </p:val>
                                        </p:tav>
                                      </p:tavLst>
                                    </p:anim>
                                    <p:anim calcmode="lin" valueType="num">
                                      <p:cBhvr>
                                        <p:cTn id="50" dur="750" fill="hold"/>
                                        <p:tgtEl>
                                          <p:spTgt spid="13"/>
                                        </p:tgtEl>
                                        <p:attrNameLst>
                                          <p:attrName>ppt_h</p:attrName>
                                        </p:attrNameLst>
                                      </p:cBhvr>
                                      <p:tavLst>
                                        <p:tav tm="0">
                                          <p:val>
                                            <p:fltVal val="0"/>
                                          </p:val>
                                        </p:tav>
                                        <p:tav tm="100000">
                                          <p:val>
                                            <p:strVal val="#ppt_h"/>
                                          </p:val>
                                        </p:tav>
                                      </p:tavLst>
                                    </p:anim>
                                    <p:animEffect transition="in" filter="fade">
                                      <p:cBhvr>
                                        <p:cTn id="51" dur="750"/>
                                        <p:tgtEl>
                                          <p:spTgt spid="1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750" fill="hold"/>
                                        <p:tgtEl>
                                          <p:spTgt spid="15"/>
                                        </p:tgtEl>
                                        <p:attrNameLst>
                                          <p:attrName>ppt_w</p:attrName>
                                        </p:attrNameLst>
                                      </p:cBhvr>
                                      <p:tavLst>
                                        <p:tav tm="0">
                                          <p:val>
                                            <p:fltVal val="0"/>
                                          </p:val>
                                        </p:tav>
                                        <p:tav tm="100000">
                                          <p:val>
                                            <p:strVal val="#ppt_w"/>
                                          </p:val>
                                        </p:tav>
                                      </p:tavLst>
                                    </p:anim>
                                    <p:anim calcmode="lin" valueType="num">
                                      <p:cBhvr>
                                        <p:cTn id="55" dur="750" fill="hold"/>
                                        <p:tgtEl>
                                          <p:spTgt spid="15"/>
                                        </p:tgtEl>
                                        <p:attrNameLst>
                                          <p:attrName>ppt_h</p:attrName>
                                        </p:attrNameLst>
                                      </p:cBhvr>
                                      <p:tavLst>
                                        <p:tav tm="0">
                                          <p:val>
                                            <p:fltVal val="0"/>
                                          </p:val>
                                        </p:tav>
                                        <p:tav tm="100000">
                                          <p:val>
                                            <p:strVal val="#ppt_h"/>
                                          </p:val>
                                        </p:tav>
                                      </p:tavLst>
                                    </p:anim>
                                    <p:animEffect transition="in" filter="fade">
                                      <p:cBhvr>
                                        <p:cTn id="56" dur="750"/>
                                        <p:tgtEl>
                                          <p:spTgt spid="1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Effect transition="in" filter="fade">
                                      <p:cBhvr>
                                        <p:cTn id="61" dur="750"/>
                                        <p:tgtEl>
                                          <p:spTgt spid="12"/>
                                        </p:tgtEl>
                                      </p:cBhvr>
                                    </p:animEffect>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750" fill="hold"/>
                                        <p:tgtEl>
                                          <p:spTgt spid="19"/>
                                        </p:tgtEl>
                                        <p:attrNameLst>
                                          <p:attrName>ppt_x</p:attrName>
                                        </p:attrNameLst>
                                      </p:cBhvr>
                                      <p:tavLst>
                                        <p:tav tm="0">
                                          <p:val>
                                            <p:strVal val="#ppt_x"/>
                                          </p:val>
                                        </p:tav>
                                        <p:tav tm="100000">
                                          <p:val>
                                            <p:strVal val="#ppt_x"/>
                                          </p:val>
                                        </p:tav>
                                      </p:tavLst>
                                    </p:anim>
                                    <p:anim calcmode="lin" valueType="num">
                                      <p:cBhvr additive="base">
                                        <p:cTn id="66" dur="750" fill="hold"/>
                                        <p:tgtEl>
                                          <p:spTgt spid="19"/>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750"/>
                                        <p:tgtEl>
                                          <p:spTgt spid="30"/>
                                        </p:tgtEl>
                                      </p:cBhvr>
                                    </p:animEffect>
                                  </p:childTnLst>
                                </p:cTn>
                              </p:par>
                            </p:childTnLst>
                          </p:cTn>
                        </p:par>
                        <p:par>
                          <p:cTn id="71" fill="hold">
                            <p:stCondLst>
                              <p:cond delay="6750"/>
                            </p:stCondLst>
                            <p:childTnLst>
                              <p:par>
                                <p:cTn id="72" presetID="53" presetClass="entr" presetSubtype="1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750" fill="hold"/>
                                        <p:tgtEl>
                                          <p:spTgt spid="33"/>
                                        </p:tgtEl>
                                        <p:attrNameLst>
                                          <p:attrName>ppt_w</p:attrName>
                                        </p:attrNameLst>
                                      </p:cBhvr>
                                      <p:tavLst>
                                        <p:tav tm="0">
                                          <p:val>
                                            <p:fltVal val="0"/>
                                          </p:val>
                                        </p:tav>
                                        <p:tav tm="100000">
                                          <p:val>
                                            <p:strVal val="#ppt_w"/>
                                          </p:val>
                                        </p:tav>
                                      </p:tavLst>
                                    </p:anim>
                                    <p:anim calcmode="lin" valueType="num">
                                      <p:cBhvr>
                                        <p:cTn id="75" dur="750" fill="hold"/>
                                        <p:tgtEl>
                                          <p:spTgt spid="33"/>
                                        </p:tgtEl>
                                        <p:attrNameLst>
                                          <p:attrName>ppt_h</p:attrName>
                                        </p:attrNameLst>
                                      </p:cBhvr>
                                      <p:tavLst>
                                        <p:tav tm="0">
                                          <p:val>
                                            <p:fltVal val="0"/>
                                          </p:val>
                                        </p:tav>
                                        <p:tav tm="100000">
                                          <p:val>
                                            <p:strVal val="#ppt_h"/>
                                          </p:val>
                                        </p:tav>
                                      </p:tavLst>
                                    </p:anim>
                                    <p:animEffect transition="in" filter="fade">
                                      <p:cBhvr>
                                        <p:cTn id="76"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5" grpId="0" animBg="1"/>
      <p:bldP spid="12" grpId="0" animBg="1"/>
      <p:bldP spid="13" grpId="0" animBg="1"/>
      <p:bldP spid="16" grpId="0" animBg="1"/>
      <p:bldP spid="17" grpId="0" animBg="1"/>
      <p:bldP spid="19" grpId="0"/>
      <p:bldP spid="10" grpId="0" animBg="1"/>
      <p:bldP spid="15" grpId="0" animBg="1"/>
      <p:bldP spid="6" grpId="0" animBg="1"/>
      <p:bldP spid="30" grpId="0"/>
      <p:bldP spid="31" grpId="0" animBg="1"/>
      <p:bldP spid="32"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0C146C4-E056-441C-929E-5C45D7588266}"/>
              </a:ext>
            </a:extLst>
          </p:cNvPr>
          <p:cNvSpPr/>
          <p:nvPr/>
        </p:nvSpPr>
        <p:spPr>
          <a:xfrm>
            <a:off x="3819705" y="805925"/>
            <a:ext cx="4552590" cy="770660"/>
          </a:xfrm>
          <a:prstGeom prst="rect">
            <a:avLst/>
          </a:prstGeom>
        </p:spPr>
        <p:txBody>
          <a:bodyPr vert="horz" lIns="91440" tIns="45720" rIns="91440" bIns="45720" rtlCol="0" anchor="b">
            <a:normAutofit/>
          </a:bodyPr>
          <a:lstStyle/>
          <a:p>
            <a:pPr algn="ctr">
              <a:lnSpc>
                <a:spcPct val="90000"/>
              </a:lnSpc>
              <a:spcBef>
                <a:spcPct val="0"/>
              </a:spcBef>
            </a:pPr>
            <a:r>
              <a:rPr lang="zh-CN" altLang="en-US" sz="4800" spc="300" dirty="0">
                <a:solidFill>
                  <a:schemeClr val="tx1">
                    <a:lumMod val="75000"/>
                    <a:lumOff val="25000"/>
                  </a:schemeClr>
                </a:solidFill>
                <a:cs typeface="+mn-ea"/>
                <a:sym typeface="+mn-lt"/>
              </a:rPr>
              <a:t>W</a:t>
            </a:r>
            <a:r>
              <a:rPr lang="en-US" altLang="zh-CN" sz="4800" spc="300" dirty="0">
                <a:solidFill>
                  <a:schemeClr val="tx1">
                    <a:lumMod val="75000"/>
                    <a:lumOff val="25000"/>
                  </a:schemeClr>
                </a:solidFill>
                <a:cs typeface="+mn-ea"/>
                <a:sym typeface="+mn-lt"/>
              </a:rPr>
              <a:t>ORK PLAN</a:t>
            </a:r>
            <a:endParaRPr lang="zh-CN" altLang="en-US" sz="4800" spc="300" dirty="0">
              <a:solidFill>
                <a:schemeClr val="tx1">
                  <a:lumMod val="75000"/>
                  <a:lumOff val="25000"/>
                </a:schemeClr>
              </a:solidFill>
              <a:cs typeface="+mn-ea"/>
              <a:sym typeface="+mn-lt"/>
            </a:endParaRPr>
          </a:p>
        </p:txBody>
      </p:sp>
      <p:cxnSp>
        <p:nvCxnSpPr>
          <p:cNvPr id="9" name="直接连接符 8">
            <a:extLst>
              <a:ext uri="{FF2B5EF4-FFF2-40B4-BE49-F238E27FC236}">
                <a16:creationId xmlns:a16="http://schemas.microsoft.com/office/drawing/2014/main" id="{4F47DE52-E065-4BBA-A355-FB9BFA00D16F}"/>
              </a:ext>
            </a:extLst>
          </p:cNvPr>
          <p:cNvCxnSpPr>
            <a:cxnSpLocks/>
          </p:cNvCxnSpPr>
          <p:nvPr/>
        </p:nvCxnSpPr>
        <p:spPr>
          <a:xfrm>
            <a:off x="5660661" y="1764401"/>
            <a:ext cx="870677" cy="0"/>
          </a:xfrm>
          <a:prstGeom prst="line">
            <a:avLst/>
          </a:prstGeom>
          <a:ln w="19050">
            <a:solidFill>
              <a:srgbClr val="1042EF"/>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C2E3BDEC-F523-4504-A7AE-CA9BBCB50BC0}"/>
              </a:ext>
            </a:extLst>
          </p:cNvPr>
          <p:cNvSpPr/>
          <p:nvPr/>
        </p:nvSpPr>
        <p:spPr>
          <a:xfrm>
            <a:off x="882070" y="2264028"/>
            <a:ext cx="3474030" cy="537951"/>
          </a:xfrm>
          <a:prstGeom prst="rect">
            <a:avLst/>
          </a:prstGeom>
          <a:solidFill>
            <a:srgbClr val="CFD9FC"/>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dirty="0">
                <a:effectLst>
                  <a:outerShdw blurRad="38100" dist="38100" dir="2700000" algn="tl">
                    <a:srgbClr val="000000">
                      <a:alpha val="43137"/>
                    </a:srgbClr>
                  </a:outerShdw>
                </a:effectLst>
                <a:cs typeface="+mn-ea"/>
                <a:sym typeface="+mn-lt"/>
              </a:rPr>
              <a:t>Enter the title</a:t>
            </a:r>
          </a:p>
        </p:txBody>
      </p:sp>
      <p:sp>
        <p:nvSpPr>
          <p:cNvPr id="10" name="矩形 9">
            <a:extLst>
              <a:ext uri="{FF2B5EF4-FFF2-40B4-BE49-F238E27FC236}">
                <a16:creationId xmlns:a16="http://schemas.microsoft.com/office/drawing/2014/main" id="{E2A1F11C-A14D-406D-97A0-9387CDBA82A5}"/>
              </a:ext>
            </a:extLst>
          </p:cNvPr>
          <p:cNvSpPr/>
          <p:nvPr/>
        </p:nvSpPr>
        <p:spPr>
          <a:xfrm>
            <a:off x="882070" y="2801979"/>
            <a:ext cx="3474030" cy="2786021"/>
          </a:xfrm>
          <a:prstGeom prst="rect">
            <a:avLst/>
          </a:prstGeom>
          <a:solidFill>
            <a:schemeClr val="bg1"/>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D801C513-0676-4D7B-A40C-B0EC210976CA}"/>
              </a:ext>
            </a:extLst>
          </p:cNvPr>
          <p:cNvSpPr/>
          <p:nvPr/>
        </p:nvSpPr>
        <p:spPr>
          <a:xfrm>
            <a:off x="4361872" y="2263664"/>
            <a:ext cx="3474030" cy="537951"/>
          </a:xfrm>
          <a:prstGeom prst="rect">
            <a:avLst/>
          </a:prstGeom>
          <a:solidFill>
            <a:srgbClr val="7994F7"/>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dirty="0">
                <a:effectLst>
                  <a:outerShdw blurRad="38100" dist="38100" dir="2700000" algn="tl">
                    <a:srgbClr val="000000">
                      <a:alpha val="43137"/>
                    </a:srgbClr>
                  </a:outerShdw>
                </a:effectLst>
                <a:cs typeface="+mn-ea"/>
                <a:sym typeface="+mn-lt"/>
              </a:rPr>
              <a:t>Enter the title</a:t>
            </a:r>
          </a:p>
        </p:txBody>
      </p:sp>
      <p:sp>
        <p:nvSpPr>
          <p:cNvPr id="14" name="矩形 13">
            <a:extLst>
              <a:ext uri="{FF2B5EF4-FFF2-40B4-BE49-F238E27FC236}">
                <a16:creationId xmlns:a16="http://schemas.microsoft.com/office/drawing/2014/main" id="{1428280A-3FFF-4EEC-998E-1C17914256F9}"/>
              </a:ext>
            </a:extLst>
          </p:cNvPr>
          <p:cNvSpPr/>
          <p:nvPr/>
        </p:nvSpPr>
        <p:spPr>
          <a:xfrm>
            <a:off x="4361872" y="2801615"/>
            <a:ext cx="3474030" cy="2786021"/>
          </a:xfrm>
          <a:prstGeom prst="rect">
            <a:avLst/>
          </a:prstGeom>
          <a:solidFill>
            <a:schemeClr val="bg1"/>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0D6DDDFF-A801-40B6-A3F4-1129468BAF27}"/>
              </a:ext>
            </a:extLst>
          </p:cNvPr>
          <p:cNvSpPr/>
          <p:nvPr/>
        </p:nvSpPr>
        <p:spPr>
          <a:xfrm>
            <a:off x="7839699" y="2263664"/>
            <a:ext cx="3474030" cy="537951"/>
          </a:xfrm>
          <a:prstGeom prst="rect">
            <a:avLst/>
          </a:prstGeom>
          <a:solidFill>
            <a:srgbClr val="1042EF"/>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dirty="0">
                <a:effectLst>
                  <a:outerShdw blurRad="38100" dist="38100" dir="2700000" algn="tl">
                    <a:srgbClr val="000000">
                      <a:alpha val="43137"/>
                    </a:srgbClr>
                  </a:outerShdw>
                </a:effectLst>
                <a:cs typeface="+mn-ea"/>
                <a:sym typeface="+mn-lt"/>
              </a:rPr>
              <a:t>Enter the title</a:t>
            </a:r>
          </a:p>
        </p:txBody>
      </p:sp>
      <p:sp>
        <p:nvSpPr>
          <p:cNvPr id="16" name="矩形 15">
            <a:extLst>
              <a:ext uri="{FF2B5EF4-FFF2-40B4-BE49-F238E27FC236}">
                <a16:creationId xmlns:a16="http://schemas.microsoft.com/office/drawing/2014/main" id="{BCD12901-A9A8-4430-BDC8-6C6D6D34CC73}"/>
              </a:ext>
            </a:extLst>
          </p:cNvPr>
          <p:cNvSpPr/>
          <p:nvPr/>
        </p:nvSpPr>
        <p:spPr>
          <a:xfrm>
            <a:off x="7839699" y="2801615"/>
            <a:ext cx="3474030" cy="2786021"/>
          </a:xfrm>
          <a:prstGeom prst="rect">
            <a:avLst/>
          </a:prstGeom>
          <a:solidFill>
            <a:schemeClr val="bg1"/>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C4C4712A-7B83-40BA-90B1-8EA4DAC70C10}"/>
              </a:ext>
            </a:extLst>
          </p:cNvPr>
          <p:cNvSpPr/>
          <p:nvPr/>
        </p:nvSpPr>
        <p:spPr>
          <a:xfrm>
            <a:off x="1207861" y="4373237"/>
            <a:ext cx="2921512"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400" dirty="0">
              <a:solidFill>
                <a:schemeClr val="tx1">
                  <a:lumMod val="75000"/>
                  <a:lumOff val="25000"/>
                </a:schemeClr>
              </a:solidFill>
              <a:cs typeface="+mn-ea"/>
              <a:sym typeface="+mn-lt"/>
            </a:endParaRPr>
          </a:p>
        </p:txBody>
      </p:sp>
      <p:sp>
        <p:nvSpPr>
          <p:cNvPr id="19" name="矩形 18">
            <a:extLst>
              <a:ext uri="{FF2B5EF4-FFF2-40B4-BE49-F238E27FC236}">
                <a16:creationId xmlns:a16="http://schemas.microsoft.com/office/drawing/2014/main" id="{9309EAD8-C354-42DE-BF86-4627472D95E2}"/>
              </a:ext>
            </a:extLst>
          </p:cNvPr>
          <p:cNvSpPr/>
          <p:nvPr/>
        </p:nvSpPr>
        <p:spPr>
          <a:xfrm>
            <a:off x="8183700" y="3205082"/>
            <a:ext cx="2538258" cy="443421"/>
          </a:xfrm>
          <a:prstGeom prst="rect">
            <a:avLst/>
          </a:prstGeom>
        </p:spPr>
        <p:txBody>
          <a:bodyPr vert="horz" lIns="91440" tIns="45720" rIns="91440" bIns="45720" rtlCol="0" anchor="b">
            <a:normAutofit fontScale="92500"/>
          </a:bodyPr>
          <a:lstStyle/>
          <a:p>
            <a:pPr>
              <a:lnSpc>
                <a:spcPct val="90000"/>
              </a:lnSpc>
              <a:spcBef>
                <a:spcPct val="0"/>
              </a:spcBef>
            </a:pPr>
            <a:r>
              <a:rPr lang="zh-CN" altLang="en-US" sz="2400" dirty="0">
                <a:solidFill>
                  <a:srgbClr val="1042EF"/>
                </a:solidFill>
                <a:cs typeface="+mn-ea"/>
                <a:sym typeface="+mn-lt"/>
              </a:rPr>
              <a:t>T</a:t>
            </a:r>
            <a:r>
              <a:rPr lang="en-US" altLang="zh-CN" sz="2400" dirty="0">
                <a:solidFill>
                  <a:srgbClr val="1042EF"/>
                </a:solidFill>
                <a:cs typeface="+mn-ea"/>
                <a:sym typeface="+mn-lt"/>
              </a:rPr>
              <a:t>HIRD QUARTER</a:t>
            </a:r>
            <a:endParaRPr lang="zh-CN" altLang="en-US" sz="2400" dirty="0">
              <a:solidFill>
                <a:srgbClr val="1042EF"/>
              </a:solidFill>
              <a:cs typeface="+mn-ea"/>
              <a:sym typeface="+mn-lt"/>
            </a:endParaRPr>
          </a:p>
        </p:txBody>
      </p:sp>
      <p:sp>
        <p:nvSpPr>
          <p:cNvPr id="20" name="矩形 19">
            <a:extLst>
              <a:ext uri="{FF2B5EF4-FFF2-40B4-BE49-F238E27FC236}">
                <a16:creationId xmlns:a16="http://schemas.microsoft.com/office/drawing/2014/main" id="{5576FB3C-6408-4341-9E09-1B18D4BBED1C}"/>
              </a:ext>
            </a:extLst>
          </p:cNvPr>
          <p:cNvSpPr/>
          <p:nvPr/>
        </p:nvSpPr>
        <p:spPr>
          <a:xfrm>
            <a:off x="1162808" y="3201368"/>
            <a:ext cx="2538258" cy="443421"/>
          </a:xfrm>
          <a:prstGeom prst="rect">
            <a:avLst/>
          </a:prstGeom>
        </p:spPr>
        <p:txBody>
          <a:bodyPr vert="horz" lIns="91440" tIns="45720" rIns="91440" bIns="45720" rtlCol="0" anchor="b">
            <a:normAutofit/>
          </a:bodyPr>
          <a:lstStyle/>
          <a:p>
            <a:pPr>
              <a:lnSpc>
                <a:spcPct val="90000"/>
              </a:lnSpc>
              <a:spcBef>
                <a:spcPct val="0"/>
              </a:spcBef>
            </a:pPr>
            <a:r>
              <a:rPr lang="en-US" altLang="zh-CN" sz="2400" dirty="0">
                <a:solidFill>
                  <a:srgbClr val="1042EF"/>
                </a:solidFill>
                <a:cs typeface="+mn-ea"/>
                <a:sym typeface="+mn-lt"/>
              </a:rPr>
              <a:t>FIRST QUARTER</a:t>
            </a:r>
            <a:endParaRPr lang="zh-CN" altLang="en-US" sz="2400" dirty="0">
              <a:solidFill>
                <a:srgbClr val="1042EF"/>
              </a:solidFill>
              <a:cs typeface="+mn-ea"/>
              <a:sym typeface="+mn-lt"/>
            </a:endParaRPr>
          </a:p>
        </p:txBody>
      </p:sp>
      <p:sp>
        <p:nvSpPr>
          <p:cNvPr id="21" name="矩形 20">
            <a:extLst>
              <a:ext uri="{FF2B5EF4-FFF2-40B4-BE49-F238E27FC236}">
                <a16:creationId xmlns:a16="http://schemas.microsoft.com/office/drawing/2014/main" id="{71069D2A-59AC-440A-B83E-552475D1E0DA}"/>
              </a:ext>
            </a:extLst>
          </p:cNvPr>
          <p:cNvSpPr/>
          <p:nvPr/>
        </p:nvSpPr>
        <p:spPr>
          <a:xfrm>
            <a:off x="4636838" y="3205083"/>
            <a:ext cx="2538258" cy="443421"/>
          </a:xfrm>
          <a:prstGeom prst="rect">
            <a:avLst/>
          </a:prstGeom>
        </p:spPr>
        <p:txBody>
          <a:bodyPr vert="horz" lIns="91440" tIns="45720" rIns="91440" bIns="45720" rtlCol="0" anchor="b">
            <a:normAutofit fontScale="85000" lnSpcReduction="10000"/>
          </a:bodyPr>
          <a:lstStyle/>
          <a:p>
            <a:pPr>
              <a:lnSpc>
                <a:spcPct val="90000"/>
              </a:lnSpc>
              <a:spcBef>
                <a:spcPct val="0"/>
              </a:spcBef>
            </a:pPr>
            <a:r>
              <a:rPr lang="en-US" altLang="zh-CN" sz="2400" dirty="0">
                <a:solidFill>
                  <a:srgbClr val="1042EF"/>
                </a:solidFill>
                <a:cs typeface="+mn-ea"/>
                <a:sym typeface="+mn-lt"/>
              </a:rPr>
              <a:t>SECOND QUARTER</a:t>
            </a:r>
            <a:endParaRPr lang="zh-CN" altLang="en-US" sz="2400" dirty="0">
              <a:solidFill>
                <a:srgbClr val="1042EF"/>
              </a:solidFill>
              <a:cs typeface="+mn-ea"/>
              <a:sym typeface="+mn-lt"/>
            </a:endParaRPr>
          </a:p>
        </p:txBody>
      </p:sp>
      <p:sp>
        <p:nvSpPr>
          <p:cNvPr id="22" name="矩形 21">
            <a:extLst>
              <a:ext uri="{FF2B5EF4-FFF2-40B4-BE49-F238E27FC236}">
                <a16:creationId xmlns:a16="http://schemas.microsoft.com/office/drawing/2014/main" id="{ED9EB544-FE7C-47A1-A17A-1AF75DC7331C}"/>
              </a:ext>
            </a:extLst>
          </p:cNvPr>
          <p:cNvSpPr/>
          <p:nvPr/>
        </p:nvSpPr>
        <p:spPr>
          <a:xfrm>
            <a:off x="4635243" y="4367068"/>
            <a:ext cx="2921512"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400" dirty="0">
              <a:solidFill>
                <a:schemeClr val="tx1">
                  <a:lumMod val="75000"/>
                  <a:lumOff val="25000"/>
                </a:schemeClr>
              </a:solidFill>
              <a:cs typeface="+mn-ea"/>
              <a:sym typeface="+mn-lt"/>
            </a:endParaRPr>
          </a:p>
        </p:txBody>
      </p:sp>
      <p:sp>
        <p:nvSpPr>
          <p:cNvPr id="23" name="矩形 22">
            <a:extLst>
              <a:ext uri="{FF2B5EF4-FFF2-40B4-BE49-F238E27FC236}">
                <a16:creationId xmlns:a16="http://schemas.microsoft.com/office/drawing/2014/main" id="{C0BD99FB-721A-4AE4-9229-752544827EF9}"/>
              </a:ext>
            </a:extLst>
          </p:cNvPr>
          <p:cNvSpPr/>
          <p:nvPr/>
        </p:nvSpPr>
        <p:spPr>
          <a:xfrm>
            <a:off x="8144986" y="4359894"/>
            <a:ext cx="2921512"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904030751"/>
      </p:ext>
    </p:extLst>
  </p:cSld>
  <p:clrMapOvr>
    <a:masterClrMapping/>
  </p:clrMapOvr>
  <mc:AlternateContent xmlns:mc="http://schemas.openxmlformats.org/markup-compatibility/2006" xmlns:p14="http://schemas.microsoft.com/office/powerpoint/2010/main">
    <mc:Choice Requires="p14">
      <p:transition spd="slow" p14:dur="1750" advClick="0" advTm="0">
        <p14:pan dir="u"/>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16" presetClass="entr" presetSubtype="37"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750"/>
                                        <p:tgtEl>
                                          <p:spTgt spid="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750" fill="hold"/>
                                        <p:tgtEl>
                                          <p:spTgt spid="11"/>
                                        </p:tgtEl>
                                        <p:attrNameLst>
                                          <p:attrName>ppt_x</p:attrName>
                                        </p:attrNameLst>
                                      </p:cBhvr>
                                      <p:tavLst>
                                        <p:tav tm="0">
                                          <p:val>
                                            <p:strVal val="#ppt_x"/>
                                          </p:val>
                                        </p:tav>
                                        <p:tav tm="100000">
                                          <p:val>
                                            <p:strVal val="#ppt_x"/>
                                          </p:val>
                                        </p:tav>
                                      </p:tavLst>
                                    </p:anim>
                                    <p:anim calcmode="lin" valueType="num">
                                      <p:cBhvr additive="base">
                                        <p:cTn id="18" dur="75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750" fill="hold"/>
                                        <p:tgtEl>
                                          <p:spTgt spid="14"/>
                                        </p:tgtEl>
                                        <p:attrNameLst>
                                          <p:attrName>ppt_x</p:attrName>
                                        </p:attrNameLst>
                                      </p:cBhvr>
                                      <p:tavLst>
                                        <p:tav tm="0">
                                          <p:val>
                                            <p:strVal val="#ppt_x"/>
                                          </p:val>
                                        </p:tav>
                                        <p:tav tm="100000">
                                          <p:val>
                                            <p:strVal val="#ppt_x"/>
                                          </p:val>
                                        </p:tav>
                                      </p:tavLst>
                                    </p:anim>
                                    <p:anim calcmode="lin" valueType="num">
                                      <p:cBhvr additive="base">
                                        <p:cTn id="30" dur="75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750" fill="hold"/>
                                        <p:tgtEl>
                                          <p:spTgt spid="15"/>
                                        </p:tgtEl>
                                        <p:attrNameLst>
                                          <p:attrName>ppt_x</p:attrName>
                                        </p:attrNameLst>
                                      </p:cBhvr>
                                      <p:tavLst>
                                        <p:tav tm="0">
                                          <p:val>
                                            <p:strVal val="#ppt_x"/>
                                          </p:val>
                                        </p:tav>
                                        <p:tav tm="100000">
                                          <p:val>
                                            <p:strVal val="#ppt_x"/>
                                          </p:val>
                                        </p:tav>
                                      </p:tavLst>
                                    </p:anim>
                                    <p:anim calcmode="lin" valueType="num">
                                      <p:cBhvr additive="base">
                                        <p:cTn id="34" dur="75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750" fill="hold"/>
                                        <p:tgtEl>
                                          <p:spTgt spid="17"/>
                                        </p:tgtEl>
                                        <p:attrNameLst>
                                          <p:attrName>ppt_x</p:attrName>
                                        </p:attrNameLst>
                                      </p:cBhvr>
                                      <p:tavLst>
                                        <p:tav tm="0">
                                          <p:val>
                                            <p:strVal val="#ppt_x"/>
                                          </p:val>
                                        </p:tav>
                                        <p:tav tm="100000">
                                          <p:val>
                                            <p:strVal val="#ppt_x"/>
                                          </p:val>
                                        </p:tav>
                                      </p:tavLst>
                                    </p:anim>
                                    <p:anim calcmode="lin" valueType="num">
                                      <p:cBhvr additive="base">
                                        <p:cTn id="42" dur="75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750" fill="hold"/>
                                        <p:tgtEl>
                                          <p:spTgt spid="19"/>
                                        </p:tgtEl>
                                        <p:attrNameLst>
                                          <p:attrName>ppt_x</p:attrName>
                                        </p:attrNameLst>
                                      </p:cBhvr>
                                      <p:tavLst>
                                        <p:tav tm="0">
                                          <p:val>
                                            <p:strVal val="#ppt_x"/>
                                          </p:val>
                                        </p:tav>
                                        <p:tav tm="100000">
                                          <p:val>
                                            <p:strVal val="#ppt_x"/>
                                          </p:val>
                                        </p:tav>
                                      </p:tavLst>
                                    </p:anim>
                                    <p:anim calcmode="lin" valueType="num">
                                      <p:cBhvr additive="base">
                                        <p:cTn id="46" dur="75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750" fill="hold"/>
                                        <p:tgtEl>
                                          <p:spTgt spid="20"/>
                                        </p:tgtEl>
                                        <p:attrNameLst>
                                          <p:attrName>ppt_x</p:attrName>
                                        </p:attrNameLst>
                                      </p:cBhvr>
                                      <p:tavLst>
                                        <p:tav tm="0">
                                          <p:val>
                                            <p:strVal val="#ppt_x"/>
                                          </p:val>
                                        </p:tav>
                                        <p:tav tm="100000">
                                          <p:val>
                                            <p:strVal val="#ppt_x"/>
                                          </p:val>
                                        </p:tav>
                                      </p:tavLst>
                                    </p:anim>
                                    <p:anim calcmode="lin" valueType="num">
                                      <p:cBhvr additive="base">
                                        <p:cTn id="50" dur="75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750" fill="hold"/>
                                        <p:tgtEl>
                                          <p:spTgt spid="21"/>
                                        </p:tgtEl>
                                        <p:attrNameLst>
                                          <p:attrName>ppt_x</p:attrName>
                                        </p:attrNameLst>
                                      </p:cBhvr>
                                      <p:tavLst>
                                        <p:tav tm="0">
                                          <p:val>
                                            <p:strVal val="#ppt_x"/>
                                          </p:val>
                                        </p:tav>
                                        <p:tav tm="100000">
                                          <p:val>
                                            <p:strVal val="#ppt_x"/>
                                          </p:val>
                                        </p:tav>
                                      </p:tavLst>
                                    </p:anim>
                                    <p:anim calcmode="lin" valueType="num">
                                      <p:cBhvr additive="base">
                                        <p:cTn id="54" dur="75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750" fill="hold"/>
                                        <p:tgtEl>
                                          <p:spTgt spid="22"/>
                                        </p:tgtEl>
                                        <p:attrNameLst>
                                          <p:attrName>ppt_x</p:attrName>
                                        </p:attrNameLst>
                                      </p:cBhvr>
                                      <p:tavLst>
                                        <p:tav tm="0">
                                          <p:val>
                                            <p:strVal val="#ppt_x"/>
                                          </p:val>
                                        </p:tav>
                                        <p:tav tm="100000">
                                          <p:val>
                                            <p:strVal val="#ppt_x"/>
                                          </p:val>
                                        </p:tav>
                                      </p:tavLst>
                                    </p:anim>
                                    <p:anim calcmode="lin" valueType="num">
                                      <p:cBhvr additive="base">
                                        <p:cTn id="58" dur="75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750" fill="hold"/>
                                        <p:tgtEl>
                                          <p:spTgt spid="23"/>
                                        </p:tgtEl>
                                        <p:attrNameLst>
                                          <p:attrName>ppt_x</p:attrName>
                                        </p:attrNameLst>
                                      </p:cBhvr>
                                      <p:tavLst>
                                        <p:tav tm="0">
                                          <p:val>
                                            <p:strVal val="#ppt_x"/>
                                          </p:val>
                                        </p:tav>
                                        <p:tav tm="100000">
                                          <p:val>
                                            <p:strVal val="#ppt_x"/>
                                          </p:val>
                                        </p:tav>
                                      </p:tavLst>
                                    </p:anim>
                                    <p:anim calcmode="lin" valueType="num">
                                      <p:cBhvr additive="base">
                                        <p:cTn id="62"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0" grpId="0" animBg="1"/>
      <p:bldP spid="13" grpId="0" animBg="1"/>
      <p:bldP spid="14" grpId="0" animBg="1"/>
      <p:bldP spid="15" grpId="0" animBg="1"/>
      <p:bldP spid="16" grpId="0" animBg="1"/>
      <p:bldP spid="17"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E3F04E8-2A6E-432D-A426-08E0325B0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ED088564-409D-4D47-91FF-396740C68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857" y="3387305"/>
            <a:ext cx="8781143" cy="3456181"/>
          </a:xfrm>
          <a:prstGeom prst="rect">
            <a:avLst/>
          </a:prstGeom>
        </p:spPr>
      </p:pic>
      <p:sp>
        <p:nvSpPr>
          <p:cNvPr id="7" name="矩形 6">
            <a:extLst>
              <a:ext uri="{FF2B5EF4-FFF2-40B4-BE49-F238E27FC236}">
                <a16:creationId xmlns:a16="http://schemas.microsoft.com/office/drawing/2014/main" id="{7D0F5DF1-85B2-4877-9FDD-3927C31A924B}"/>
              </a:ext>
            </a:extLst>
          </p:cNvPr>
          <p:cNvSpPr/>
          <p:nvPr/>
        </p:nvSpPr>
        <p:spPr>
          <a:xfrm>
            <a:off x="0" y="-14514"/>
            <a:ext cx="3410857" cy="6858000"/>
          </a:xfrm>
          <a:prstGeom prst="rect">
            <a:avLst/>
          </a:prstGeom>
          <a:solidFill>
            <a:srgbClr val="1042EF"/>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2F812E2C-27CA-461F-A902-8A6CA27CA7A5}"/>
              </a:ext>
            </a:extLst>
          </p:cNvPr>
          <p:cNvSpPr/>
          <p:nvPr/>
        </p:nvSpPr>
        <p:spPr>
          <a:xfrm>
            <a:off x="4331562" y="1882006"/>
            <a:ext cx="4607643"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600" dirty="0">
              <a:solidFill>
                <a:schemeClr val="tx1">
                  <a:lumMod val="75000"/>
                  <a:lumOff val="25000"/>
                </a:schemeClr>
              </a:solidFill>
              <a:cs typeface="+mn-ea"/>
              <a:sym typeface="+mn-lt"/>
            </a:endParaRPr>
          </a:p>
        </p:txBody>
      </p:sp>
      <p:sp>
        <p:nvSpPr>
          <p:cNvPr id="11" name="矩形 10">
            <a:extLst>
              <a:ext uri="{FF2B5EF4-FFF2-40B4-BE49-F238E27FC236}">
                <a16:creationId xmlns:a16="http://schemas.microsoft.com/office/drawing/2014/main" id="{B3508FA1-89A7-4B6F-B8B6-F3E5853066DF}"/>
              </a:ext>
            </a:extLst>
          </p:cNvPr>
          <p:cNvSpPr/>
          <p:nvPr/>
        </p:nvSpPr>
        <p:spPr>
          <a:xfrm>
            <a:off x="4370465" y="1227425"/>
            <a:ext cx="2538258" cy="443421"/>
          </a:xfrm>
          <a:prstGeom prst="rect">
            <a:avLst/>
          </a:prstGeom>
        </p:spPr>
        <p:txBody>
          <a:bodyPr vert="horz" lIns="91440" tIns="45720" rIns="91440" bIns="45720" rtlCol="0" anchor="b">
            <a:normAutofit/>
          </a:bodyPr>
          <a:lstStyle/>
          <a:p>
            <a:pPr>
              <a:lnSpc>
                <a:spcPct val="90000"/>
              </a:lnSpc>
              <a:spcBef>
                <a:spcPct val="0"/>
              </a:spcBef>
            </a:pPr>
            <a:r>
              <a:rPr lang="en-US" altLang="zh-CN" sz="2400" dirty="0">
                <a:solidFill>
                  <a:srgbClr val="1042EF"/>
                </a:solidFill>
                <a:cs typeface="+mn-ea"/>
                <a:sym typeface="+mn-lt"/>
              </a:rPr>
              <a:t>FIRST QUARTER</a:t>
            </a:r>
            <a:endParaRPr lang="zh-CN" altLang="en-US" sz="2400" dirty="0">
              <a:solidFill>
                <a:srgbClr val="1042EF"/>
              </a:solidFill>
              <a:cs typeface="+mn-ea"/>
              <a:sym typeface="+mn-lt"/>
            </a:endParaRPr>
          </a:p>
        </p:txBody>
      </p:sp>
      <p:sp>
        <p:nvSpPr>
          <p:cNvPr id="12" name="矩形 11">
            <a:extLst>
              <a:ext uri="{FF2B5EF4-FFF2-40B4-BE49-F238E27FC236}">
                <a16:creationId xmlns:a16="http://schemas.microsoft.com/office/drawing/2014/main" id="{EF74CF8D-9B71-4183-A40A-70707A14A558}"/>
              </a:ext>
            </a:extLst>
          </p:cNvPr>
          <p:cNvSpPr/>
          <p:nvPr/>
        </p:nvSpPr>
        <p:spPr>
          <a:xfrm>
            <a:off x="4283456" y="3207289"/>
            <a:ext cx="2538258" cy="443421"/>
          </a:xfrm>
          <a:prstGeom prst="rect">
            <a:avLst/>
          </a:prstGeom>
        </p:spPr>
        <p:txBody>
          <a:bodyPr vert="horz" lIns="91440" tIns="45720" rIns="91440" bIns="45720" rtlCol="0" anchor="b">
            <a:normAutofit fontScale="85000" lnSpcReduction="10000"/>
          </a:bodyPr>
          <a:lstStyle/>
          <a:p>
            <a:pPr>
              <a:lnSpc>
                <a:spcPct val="90000"/>
              </a:lnSpc>
              <a:spcBef>
                <a:spcPct val="0"/>
              </a:spcBef>
            </a:pPr>
            <a:r>
              <a:rPr lang="en-US" altLang="zh-CN" sz="2400" dirty="0">
                <a:solidFill>
                  <a:srgbClr val="1042EF"/>
                </a:solidFill>
                <a:cs typeface="+mn-ea"/>
                <a:sym typeface="+mn-lt"/>
              </a:rPr>
              <a:t>SECOND QUARTER</a:t>
            </a:r>
            <a:endParaRPr lang="zh-CN" altLang="en-US" sz="2400" dirty="0">
              <a:solidFill>
                <a:srgbClr val="1042EF"/>
              </a:solidFill>
              <a:cs typeface="+mn-ea"/>
              <a:sym typeface="+mn-lt"/>
            </a:endParaRPr>
          </a:p>
        </p:txBody>
      </p:sp>
      <p:sp>
        <p:nvSpPr>
          <p:cNvPr id="13" name="矩形 12">
            <a:extLst>
              <a:ext uri="{FF2B5EF4-FFF2-40B4-BE49-F238E27FC236}">
                <a16:creationId xmlns:a16="http://schemas.microsoft.com/office/drawing/2014/main" id="{880D076C-51CA-457E-B299-4047A1B0098A}"/>
              </a:ext>
            </a:extLst>
          </p:cNvPr>
          <p:cNvSpPr/>
          <p:nvPr/>
        </p:nvSpPr>
        <p:spPr>
          <a:xfrm>
            <a:off x="4256807" y="4231702"/>
            <a:ext cx="3709352"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600" dirty="0">
              <a:solidFill>
                <a:schemeClr val="tx1">
                  <a:lumMod val="75000"/>
                  <a:lumOff val="25000"/>
                </a:schemeClr>
              </a:solidFill>
              <a:cs typeface="+mn-ea"/>
              <a:sym typeface="+mn-lt"/>
            </a:endParaRPr>
          </a:p>
        </p:txBody>
      </p:sp>
      <p:sp>
        <p:nvSpPr>
          <p:cNvPr id="15" name="矩形 14">
            <a:extLst>
              <a:ext uri="{FF2B5EF4-FFF2-40B4-BE49-F238E27FC236}">
                <a16:creationId xmlns:a16="http://schemas.microsoft.com/office/drawing/2014/main" id="{FEC23111-BC33-4D76-87AD-0ED68388433C}"/>
              </a:ext>
            </a:extLst>
          </p:cNvPr>
          <p:cNvSpPr/>
          <p:nvPr/>
        </p:nvSpPr>
        <p:spPr>
          <a:xfrm>
            <a:off x="532699" y="1285516"/>
            <a:ext cx="1811838" cy="770660"/>
          </a:xfrm>
          <a:prstGeom prst="rect">
            <a:avLst/>
          </a:prstGeom>
        </p:spPr>
        <p:txBody>
          <a:bodyPr vert="horz" lIns="91440" tIns="45720" rIns="91440" bIns="45720" rtlCol="0" anchor="b">
            <a:noAutofit/>
          </a:bodyPr>
          <a:lstStyle/>
          <a:p>
            <a:pPr>
              <a:lnSpc>
                <a:spcPts val="5000"/>
              </a:lnSpc>
              <a:spcBef>
                <a:spcPct val="0"/>
              </a:spcBef>
            </a:pPr>
            <a:r>
              <a:rPr lang="zh-CN" altLang="en-US" sz="4000" dirty="0">
                <a:solidFill>
                  <a:schemeClr val="bg1"/>
                </a:solidFill>
                <a:effectLst>
                  <a:outerShdw blurRad="38100" dist="38100" dir="2700000" algn="tl">
                    <a:srgbClr val="000000">
                      <a:alpha val="43137"/>
                    </a:srgbClr>
                  </a:outerShdw>
                </a:effectLst>
                <a:cs typeface="+mn-ea"/>
                <a:sym typeface="+mn-lt"/>
              </a:rPr>
              <a:t>W</a:t>
            </a:r>
            <a:r>
              <a:rPr lang="en-US" altLang="zh-CN" sz="4000" dirty="0">
                <a:solidFill>
                  <a:schemeClr val="bg1"/>
                </a:solidFill>
                <a:effectLst>
                  <a:outerShdw blurRad="38100" dist="38100" dir="2700000" algn="tl">
                    <a:srgbClr val="000000">
                      <a:alpha val="43137"/>
                    </a:srgbClr>
                  </a:outerShdw>
                </a:effectLst>
                <a:cs typeface="+mn-ea"/>
                <a:sym typeface="+mn-lt"/>
              </a:rPr>
              <a:t>ORK </a:t>
            </a:r>
          </a:p>
          <a:p>
            <a:pPr>
              <a:lnSpc>
                <a:spcPts val="5000"/>
              </a:lnSpc>
              <a:spcBef>
                <a:spcPct val="0"/>
              </a:spcBef>
            </a:pPr>
            <a:r>
              <a:rPr lang="en-US" altLang="zh-CN" sz="4000" dirty="0">
                <a:solidFill>
                  <a:schemeClr val="bg1"/>
                </a:solidFill>
                <a:effectLst>
                  <a:outerShdw blurRad="38100" dist="38100" dir="2700000" algn="tl">
                    <a:srgbClr val="000000">
                      <a:alpha val="43137"/>
                    </a:srgbClr>
                  </a:outerShdw>
                </a:effectLst>
                <a:cs typeface="+mn-ea"/>
                <a:sym typeface="+mn-lt"/>
              </a:rPr>
              <a:t>PLAN</a:t>
            </a:r>
            <a:endParaRPr lang="zh-CN" altLang="en-US" sz="4000" dirty="0">
              <a:solidFill>
                <a:schemeClr val="bg1"/>
              </a:solidFill>
              <a:effectLst>
                <a:outerShdw blurRad="38100" dist="38100" dir="2700000" algn="tl">
                  <a:srgbClr val="000000">
                    <a:alpha val="43137"/>
                  </a:srgbClr>
                </a:outerShdw>
              </a:effectLst>
              <a:cs typeface="+mn-ea"/>
              <a:sym typeface="+mn-lt"/>
            </a:endParaRPr>
          </a:p>
        </p:txBody>
      </p:sp>
      <p:cxnSp>
        <p:nvCxnSpPr>
          <p:cNvPr id="17" name="直接连接符 16">
            <a:extLst>
              <a:ext uri="{FF2B5EF4-FFF2-40B4-BE49-F238E27FC236}">
                <a16:creationId xmlns:a16="http://schemas.microsoft.com/office/drawing/2014/main" id="{4B946084-6472-45C5-B488-08780056BB9A}"/>
              </a:ext>
            </a:extLst>
          </p:cNvPr>
          <p:cNvCxnSpPr/>
          <p:nvPr/>
        </p:nvCxnSpPr>
        <p:spPr>
          <a:xfrm>
            <a:off x="638629" y="2229559"/>
            <a:ext cx="103777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13768"/>
      </p:ext>
    </p:extLst>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750" fill="hold"/>
                                        <p:tgtEl>
                                          <p:spTgt spid="15"/>
                                        </p:tgtEl>
                                        <p:attrNameLst>
                                          <p:attrName>ppt_w</p:attrName>
                                        </p:attrNameLst>
                                      </p:cBhvr>
                                      <p:tavLst>
                                        <p:tav tm="0">
                                          <p:val>
                                            <p:fltVal val="0"/>
                                          </p:val>
                                        </p:tav>
                                        <p:tav tm="100000">
                                          <p:val>
                                            <p:strVal val="#ppt_w"/>
                                          </p:val>
                                        </p:tav>
                                      </p:tavLst>
                                    </p:anim>
                                    <p:anim calcmode="lin" valueType="num">
                                      <p:cBhvr>
                                        <p:cTn id="12" dur="750" fill="hold"/>
                                        <p:tgtEl>
                                          <p:spTgt spid="15"/>
                                        </p:tgtEl>
                                        <p:attrNameLst>
                                          <p:attrName>ppt_h</p:attrName>
                                        </p:attrNameLst>
                                      </p:cBhvr>
                                      <p:tavLst>
                                        <p:tav tm="0">
                                          <p:val>
                                            <p:fltVal val="0"/>
                                          </p:val>
                                        </p:tav>
                                        <p:tav tm="100000">
                                          <p:val>
                                            <p:strVal val="#ppt_h"/>
                                          </p:val>
                                        </p:tav>
                                      </p:tavLst>
                                    </p:anim>
                                    <p:animEffect transition="in" filter="fade">
                                      <p:cBhvr>
                                        <p:cTn id="13" dur="750"/>
                                        <p:tgtEl>
                                          <p:spTgt spid="1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750"/>
                                        <p:tgtEl>
                                          <p:spTgt spid="8"/>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childTnLst>
                          </p:cTn>
                        </p:par>
                        <p:par>
                          <p:cTn id="28" fill="hold">
                            <p:stCondLst>
                              <p:cond delay="375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750"/>
                                        <p:tgtEl>
                                          <p:spTgt spid="9"/>
                                        </p:tgtEl>
                                      </p:cBhvr>
                                    </p:animEffect>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750" fill="hold"/>
                                        <p:tgtEl>
                                          <p:spTgt spid="12"/>
                                        </p:tgtEl>
                                        <p:attrNameLst>
                                          <p:attrName>ppt_w</p:attrName>
                                        </p:attrNameLst>
                                      </p:cBhvr>
                                      <p:tavLst>
                                        <p:tav tm="0">
                                          <p:val>
                                            <p:fltVal val="0"/>
                                          </p:val>
                                        </p:tav>
                                        <p:tav tm="100000">
                                          <p:val>
                                            <p:strVal val="#ppt_w"/>
                                          </p:val>
                                        </p:tav>
                                      </p:tavLst>
                                    </p:anim>
                                    <p:anim calcmode="lin" valueType="num">
                                      <p:cBhvr>
                                        <p:cTn id="36" dur="750" fill="hold"/>
                                        <p:tgtEl>
                                          <p:spTgt spid="12"/>
                                        </p:tgtEl>
                                        <p:attrNameLst>
                                          <p:attrName>ppt_h</p:attrName>
                                        </p:attrNameLst>
                                      </p:cBhvr>
                                      <p:tavLst>
                                        <p:tav tm="0">
                                          <p:val>
                                            <p:fltVal val="0"/>
                                          </p:val>
                                        </p:tav>
                                        <p:tav tm="100000">
                                          <p:val>
                                            <p:strVal val="#ppt_h"/>
                                          </p:val>
                                        </p:tav>
                                      </p:tavLst>
                                    </p:anim>
                                    <p:animEffect transition="in" filter="fade">
                                      <p:cBhvr>
                                        <p:cTn id="37" dur="750"/>
                                        <p:tgtEl>
                                          <p:spTgt spid="12"/>
                                        </p:tgtEl>
                                      </p:cBhvr>
                                    </p:animEffect>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E3F04E8-2A6E-432D-A426-08E0325B0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8CA20053-C0A5-4350-8976-86CD76F97810}"/>
              </a:ext>
            </a:extLst>
          </p:cNvPr>
          <p:cNvSpPr/>
          <p:nvPr/>
        </p:nvSpPr>
        <p:spPr>
          <a:xfrm>
            <a:off x="771788" y="1082099"/>
            <a:ext cx="4552590" cy="770660"/>
          </a:xfrm>
          <a:prstGeom prst="rect">
            <a:avLst/>
          </a:prstGeom>
        </p:spPr>
        <p:txBody>
          <a:bodyPr vert="horz" lIns="91440" tIns="45720" rIns="91440" bIns="45720" rtlCol="0" anchor="b">
            <a:normAutofit/>
          </a:bodyPr>
          <a:lstStyle/>
          <a:p>
            <a:pPr algn="ctr">
              <a:lnSpc>
                <a:spcPct val="90000"/>
              </a:lnSpc>
              <a:spcBef>
                <a:spcPct val="0"/>
              </a:spcBef>
            </a:pPr>
            <a:r>
              <a:rPr lang="zh-CN" altLang="en-US" sz="4000" spc="300" dirty="0">
                <a:solidFill>
                  <a:srgbClr val="1042EF"/>
                </a:solidFill>
                <a:cs typeface="+mn-ea"/>
                <a:sym typeface="+mn-lt"/>
              </a:rPr>
              <a:t>W</a:t>
            </a:r>
            <a:r>
              <a:rPr lang="en-US" altLang="zh-CN" sz="4000" spc="300" dirty="0">
                <a:solidFill>
                  <a:srgbClr val="1042EF"/>
                </a:solidFill>
                <a:cs typeface="+mn-ea"/>
                <a:sym typeface="+mn-lt"/>
              </a:rPr>
              <a:t>ORK PLAN</a:t>
            </a:r>
            <a:endParaRPr lang="zh-CN" altLang="en-US" sz="4000" spc="300" dirty="0">
              <a:solidFill>
                <a:srgbClr val="1042EF"/>
              </a:solidFill>
              <a:cs typeface="+mn-ea"/>
              <a:sym typeface="+mn-lt"/>
            </a:endParaRPr>
          </a:p>
        </p:txBody>
      </p:sp>
      <p:sp>
        <p:nvSpPr>
          <p:cNvPr id="7" name="矩形 6">
            <a:extLst>
              <a:ext uri="{FF2B5EF4-FFF2-40B4-BE49-F238E27FC236}">
                <a16:creationId xmlns:a16="http://schemas.microsoft.com/office/drawing/2014/main" id="{AE91C90C-21B8-418F-A886-77CACF4B8DBD}"/>
              </a:ext>
            </a:extLst>
          </p:cNvPr>
          <p:cNvSpPr/>
          <p:nvPr/>
        </p:nvSpPr>
        <p:spPr>
          <a:xfrm>
            <a:off x="1371086" y="1898704"/>
            <a:ext cx="4552590"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a:t>
            </a:r>
            <a:endParaRPr lang="zh-CN" altLang="en-US" sz="1600" dirty="0">
              <a:solidFill>
                <a:schemeClr val="tx1">
                  <a:lumMod val="75000"/>
                  <a:lumOff val="25000"/>
                </a:schemeClr>
              </a:solidFill>
              <a:cs typeface="+mn-ea"/>
              <a:sym typeface="+mn-lt"/>
            </a:endParaRPr>
          </a:p>
        </p:txBody>
      </p:sp>
      <p:pic>
        <p:nvPicPr>
          <p:cNvPr id="8" name="图形 7">
            <a:extLst>
              <a:ext uri="{FF2B5EF4-FFF2-40B4-BE49-F238E27FC236}">
                <a16:creationId xmlns:a16="http://schemas.microsoft.com/office/drawing/2014/main" id="{C4A2A3CE-8187-44E7-915B-16CE3B4DDC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5887" y="3164666"/>
            <a:ext cx="319882" cy="319882"/>
          </a:xfrm>
          <a:prstGeom prst="rect">
            <a:avLst/>
          </a:prstGeom>
        </p:spPr>
      </p:pic>
      <p:pic>
        <p:nvPicPr>
          <p:cNvPr id="9" name="图形 8">
            <a:extLst>
              <a:ext uri="{FF2B5EF4-FFF2-40B4-BE49-F238E27FC236}">
                <a16:creationId xmlns:a16="http://schemas.microsoft.com/office/drawing/2014/main" id="{6FBF4DB1-DE42-4F77-ADE6-5F52EAB3EC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1163" y="3169465"/>
            <a:ext cx="278607" cy="319882"/>
          </a:xfrm>
          <a:prstGeom prst="rect">
            <a:avLst/>
          </a:prstGeom>
        </p:spPr>
      </p:pic>
      <p:pic>
        <p:nvPicPr>
          <p:cNvPr id="10" name="图形 9">
            <a:extLst>
              <a:ext uri="{FF2B5EF4-FFF2-40B4-BE49-F238E27FC236}">
                <a16:creationId xmlns:a16="http://schemas.microsoft.com/office/drawing/2014/main" id="{28FC56D7-05C4-4CB4-A2A5-73F21886F3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2937" y="3150964"/>
            <a:ext cx="319882" cy="319882"/>
          </a:xfrm>
          <a:prstGeom prst="rect">
            <a:avLst/>
          </a:prstGeom>
        </p:spPr>
      </p:pic>
      <p:sp>
        <p:nvSpPr>
          <p:cNvPr id="11" name="文本框 10">
            <a:extLst>
              <a:ext uri="{FF2B5EF4-FFF2-40B4-BE49-F238E27FC236}">
                <a16:creationId xmlns:a16="http://schemas.microsoft.com/office/drawing/2014/main" id="{3A4F4643-035B-428F-8923-A0BF133B8399}"/>
              </a:ext>
            </a:extLst>
          </p:cNvPr>
          <p:cNvSpPr txBox="1"/>
          <p:nvPr/>
        </p:nvSpPr>
        <p:spPr>
          <a:xfrm>
            <a:off x="1449717" y="3759521"/>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zh-CN" altLang="en-US" sz="2400" dirty="0">
                <a:latin typeface="+mn-lt"/>
                <a:ea typeface="+mn-ea"/>
                <a:cs typeface="+mn-ea"/>
                <a:sym typeface="+mn-lt"/>
              </a:rPr>
              <a:t>Title</a:t>
            </a:r>
          </a:p>
        </p:txBody>
      </p:sp>
      <p:sp>
        <p:nvSpPr>
          <p:cNvPr id="12" name="矩形 11">
            <a:extLst>
              <a:ext uri="{FF2B5EF4-FFF2-40B4-BE49-F238E27FC236}">
                <a16:creationId xmlns:a16="http://schemas.microsoft.com/office/drawing/2014/main" id="{F9B52FC6-EBD3-4E64-A75B-C18ECAC374C6}"/>
              </a:ext>
            </a:extLst>
          </p:cNvPr>
          <p:cNvSpPr/>
          <p:nvPr/>
        </p:nvSpPr>
        <p:spPr>
          <a:xfrm>
            <a:off x="1466336" y="4609681"/>
            <a:ext cx="2026816"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13" name="文本框 12">
            <a:extLst>
              <a:ext uri="{FF2B5EF4-FFF2-40B4-BE49-F238E27FC236}">
                <a16:creationId xmlns:a16="http://schemas.microsoft.com/office/drawing/2014/main" id="{2519396E-5447-4ABC-8164-3278A3B44826}"/>
              </a:ext>
            </a:extLst>
          </p:cNvPr>
          <p:cNvSpPr txBox="1"/>
          <p:nvPr/>
        </p:nvSpPr>
        <p:spPr>
          <a:xfrm>
            <a:off x="3740584" y="3748599"/>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zh-CN" altLang="en-US" sz="2400" dirty="0">
                <a:latin typeface="+mn-lt"/>
                <a:ea typeface="+mn-ea"/>
                <a:cs typeface="+mn-ea"/>
                <a:sym typeface="+mn-lt"/>
              </a:rPr>
              <a:t>Title</a:t>
            </a:r>
          </a:p>
        </p:txBody>
      </p:sp>
      <p:sp>
        <p:nvSpPr>
          <p:cNvPr id="14" name="矩形 13">
            <a:extLst>
              <a:ext uri="{FF2B5EF4-FFF2-40B4-BE49-F238E27FC236}">
                <a16:creationId xmlns:a16="http://schemas.microsoft.com/office/drawing/2014/main" id="{E34C21FB-DB28-4276-A348-81EB960FA960}"/>
              </a:ext>
            </a:extLst>
          </p:cNvPr>
          <p:cNvSpPr/>
          <p:nvPr/>
        </p:nvSpPr>
        <p:spPr>
          <a:xfrm>
            <a:off x="3769903" y="4598759"/>
            <a:ext cx="2026816"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7240BACC-C752-4284-BEDD-324695EB6DAC}"/>
              </a:ext>
            </a:extLst>
          </p:cNvPr>
          <p:cNvSpPr txBox="1"/>
          <p:nvPr/>
        </p:nvSpPr>
        <p:spPr>
          <a:xfrm>
            <a:off x="9065405" y="3748599"/>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zh-CN" altLang="en-US" sz="2400" dirty="0">
                <a:latin typeface="+mn-lt"/>
                <a:ea typeface="+mn-ea"/>
                <a:cs typeface="+mn-ea"/>
                <a:sym typeface="+mn-lt"/>
              </a:rPr>
              <a:t>Title</a:t>
            </a:r>
          </a:p>
        </p:txBody>
      </p:sp>
      <p:sp>
        <p:nvSpPr>
          <p:cNvPr id="16" name="矩形 15">
            <a:extLst>
              <a:ext uri="{FF2B5EF4-FFF2-40B4-BE49-F238E27FC236}">
                <a16:creationId xmlns:a16="http://schemas.microsoft.com/office/drawing/2014/main" id="{078E522A-721A-46B8-9CC3-796D32B66DE6}"/>
              </a:ext>
            </a:extLst>
          </p:cNvPr>
          <p:cNvSpPr/>
          <p:nvPr/>
        </p:nvSpPr>
        <p:spPr>
          <a:xfrm>
            <a:off x="9113774" y="4598759"/>
            <a:ext cx="2026816"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grpSp>
        <p:nvGrpSpPr>
          <p:cNvPr id="23" name="组合 22">
            <a:extLst>
              <a:ext uri="{FF2B5EF4-FFF2-40B4-BE49-F238E27FC236}">
                <a16:creationId xmlns:a16="http://schemas.microsoft.com/office/drawing/2014/main" id="{E8483C6D-8B29-4F50-A10B-9B897009083D}"/>
              </a:ext>
            </a:extLst>
          </p:cNvPr>
          <p:cNvGrpSpPr/>
          <p:nvPr/>
        </p:nvGrpSpPr>
        <p:grpSpPr>
          <a:xfrm>
            <a:off x="6146420" y="3026748"/>
            <a:ext cx="2208336" cy="2538606"/>
            <a:chOff x="6146420" y="3026748"/>
            <a:chExt cx="2208336" cy="2538606"/>
          </a:xfrm>
        </p:grpSpPr>
        <p:sp>
          <p:nvSpPr>
            <p:cNvPr id="2" name="矩形: 圆角 1">
              <a:extLst>
                <a:ext uri="{FF2B5EF4-FFF2-40B4-BE49-F238E27FC236}">
                  <a16:creationId xmlns:a16="http://schemas.microsoft.com/office/drawing/2014/main" id="{AFEBF7EF-EEE2-4CE2-886F-86AECEC4B597}"/>
                </a:ext>
              </a:extLst>
            </p:cNvPr>
            <p:cNvSpPr/>
            <p:nvPr/>
          </p:nvSpPr>
          <p:spPr>
            <a:xfrm>
              <a:off x="6146420" y="3026748"/>
              <a:ext cx="2200986" cy="2538606"/>
            </a:xfrm>
            <a:prstGeom prst="roundRect">
              <a:avLst>
                <a:gd name="adj" fmla="val 3086"/>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B951AC18-8CFA-4F91-BC1E-4F86DE986BE0}"/>
                </a:ext>
              </a:extLst>
            </p:cNvPr>
            <p:cNvSpPr txBox="1"/>
            <p:nvPr/>
          </p:nvSpPr>
          <p:spPr>
            <a:xfrm>
              <a:off x="6298621" y="3759521"/>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zh-CN" altLang="en-US" sz="2400" dirty="0">
                  <a:solidFill>
                    <a:schemeClr val="bg1"/>
                  </a:solidFill>
                  <a:latin typeface="+mn-lt"/>
                  <a:ea typeface="+mn-ea"/>
                  <a:cs typeface="+mn-ea"/>
                  <a:sym typeface="+mn-lt"/>
                </a:rPr>
                <a:t>Title</a:t>
              </a:r>
            </a:p>
          </p:txBody>
        </p:sp>
        <p:sp>
          <p:nvSpPr>
            <p:cNvPr id="19" name="矩形 18">
              <a:extLst>
                <a:ext uri="{FF2B5EF4-FFF2-40B4-BE49-F238E27FC236}">
                  <a16:creationId xmlns:a16="http://schemas.microsoft.com/office/drawing/2014/main" id="{94D7E133-7ED8-437B-AFF4-ECE72F98F4E6}"/>
                </a:ext>
              </a:extLst>
            </p:cNvPr>
            <p:cNvSpPr/>
            <p:nvPr/>
          </p:nvSpPr>
          <p:spPr>
            <a:xfrm>
              <a:off x="6327940" y="4609681"/>
              <a:ext cx="2026816"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bg1"/>
                  </a:solidFill>
                  <a:cs typeface="+mn-ea"/>
                  <a:sym typeface="+mn-lt"/>
                </a:rPr>
                <a:t>Never forget what you are, for surely the world will not. Make it your strength. </a:t>
              </a:r>
              <a:endParaRPr lang="zh-CN" altLang="en-US" sz="1400" dirty="0">
                <a:solidFill>
                  <a:schemeClr val="bg1"/>
                </a:solidFill>
                <a:cs typeface="+mn-ea"/>
                <a:sym typeface="+mn-lt"/>
              </a:endParaRPr>
            </a:p>
          </p:txBody>
        </p:sp>
        <p:pic>
          <p:nvPicPr>
            <p:cNvPr id="20" name="图形 19">
              <a:extLst>
                <a:ext uri="{FF2B5EF4-FFF2-40B4-BE49-F238E27FC236}">
                  <a16:creationId xmlns:a16="http://schemas.microsoft.com/office/drawing/2014/main" id="{C71409F6-E6C5-4A0A-91C5-E48B119A91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5073" y="3188212"/>
              <a:ext cx="340228" cy="340228"/>
            </a:xfrm>
            <a:prstGeom prst="rect">
              <a:avLst/>
            </a:prstGeom>
          </p:spPr>
        </p:pic>
      </p:grpSp>
      <p:sp>
        <p:nvSpPr>
          <p:cNvPr id="21" name="等腰三角形 20">
            <a:extLst>
              <a:ext uri="{FF2B5EF4-FFF2-40B4-BE49-F238E27FC236}">
                <a16:creationId xmlns:a16="http://schemas.microsoft.com/office/drawing/2014/main" id="{1D38DD74-C6C1-4CB6-A23F-8C54AFE10D19}"/>
              </a:ext>
            </a:extLst>
          </p:cNvPr>
          <p:cNvSpPr/>
          <p:nvPr/>
        </p:nvSpPr>
        <p:spPr>
          <a:xfrm rot="5400000">
            <a:off x="84761" y="5154644"/>
            <a:ext cx="1626968" cy="1796491"/>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E3DFC27C-6F6E-49C7-9517-04A2859BD765}"/>
              </a:ext>
            </a:extLst>
          </p:cNvPr>
          <p:cNvSpPr/>
          <p:nvPr/>
        </p:nvSpPr>
        <p:spPr>
          <a:xfrm rot="18881033">
            <a:off x="1016274" y="5955470"/>
            <a:ext cx="541342" cy="541342"/>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93369844"/>
      </p:ext>
    </p:extLst>
  </p:cSld>
  <p:clrMapOvr>
    <a:masterClrMapping/>
  </p:clrMapOvr>
  <mc:AlternateContent xmlns:mc="http://schemas.openxmlformats.org/markup-compatibility/2006" xmlns:p14="http://schemas.microsoft.com/office/powerpoint/2010/main">
    <mc:Choice Requires="p14">
      <p:transition spd="slow" p14:dur="1750" advClick="0" advTm="0">
        <p14:conveyor dir="l"/>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750"/>
                                        <p:tgtEl>
                                          <p:spTgt spid="21"/>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750" fill="hold"/>
                                        <p:tgtEl>
                                          <p:spTgt spid="22"/>
                                        </p:tgtEl>
                                        <p:attrNameLst>
                                          <p:attrName>ppt_w</p:attrName>
                                        </p:attrNameLst>
                                      </p:cBhvr>
                                      <p:tavLst>
                                        <p:tav tm="0">
                                          <p:val>
                                            <p:fltVal val="0"/>
                                          </p:val>
                                        </p:tav>
                                        <p:tav tm="100000">
                                          <p:val>
                                            <p:strVal val="#ppt_w"/>
                                          </p:val>
                                        </p:tav>
                                      </p:tavLst>
                                    </p:anim>
                                    <p:anim calcmode="lin" valueType="num">
                                      <p:cBhvr>
                                        <p:cTn id="22" dur="750" fill="hold"/>
                                        <p:tgtEl>
                                          <p:spTgt spid="22"/>
                                        </p:tgtEl>
                                        <p:attrNameLst>
                                          <p:attrName>ppt_h</p:attrName>
                                        </p:attrNameLst>
                                      </p:cBhvr>
                                      <p:tavLst>
                                        <p:tav tm="0">
                                          <p:val>
                                            <p:fltVal val="0"/>
                                          </p:val>
                                        </p:tav>
                                        <p:tav tm="100000">
                                          <p:val>
                                            <p:strVal val="#ppt_h"/>
                                          </p:val>
                                        </p:tav>
                                      </p:tavLst>
                                    </p:anim>
                                    <p:animEffect transition="in" filter="fade">
                                      <p:cBhvr>
                                        <p:cTn id="23" dur="750"/>
                                        <p:tgtEl>
                                          <p:spTgt spid="22"/>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750" fill="hold"/>
                                        <p:tgtEl>
                                          <p:spTgt spid="10"/>
                                        </p:tgtEl>
                                        <p:attrNameLst>
                                          <p:attrName>ppt_w</p:attrName>
                                        </p:attrNameLst>
                                      </p:cBhvr>
                                      <p:tavLst>
                                        <p:tav tm="0">
                                          <p:val>
                                            <p:fltVal val="0"/>
                                          </p:val>
                                        </p:tav>
                                        <p:tav tm="100000">
                                          <p:val>
                                            <p:strVal val="#ppt_w"/>
                                          </p:val>
                                        </p:tav>
                                      </p:tavLst>
                                    </p:anim>
                                    <p:anim calcmode="lin" valueType="num">
                                      <p:cBhvr>
                                        <p:cTn id="28" dur="750" fill="hold"/>
                                        <p:tgtEl>
                                          <p:spTgt spid="10"/>
                                        </p:tgtEl>
                                        <p:attrNameLst>
                                          <p:attrName>ppt_h</p:attrName>
                                        </p:attrNameLst>
                                      </p:cBhvr>
                                      <p:tavLst>
                                        <p:tav tm="0">
                                          <p:val>
                                            <p:fltVal val="0"/>
                                          </p:val>
                                        </p:tav>
                                        <p:tav tm="100000">
                                          <p:val>
                                            <p:strVal val="#ppt_h"/>
                                          </p:val>
                                        </p:tav>
                                      </p:tavLst>
                                    </p:anim>
                                    <p:animEffect transition="in" filter="fade">
                                      <p:cBhvr>
                                        <p:cTn id="29" dur="750"/>
                                        <p:tgtEl>
                                          <p:spTgt spid="10"/>
                                        </p:tgtEl>
                                      </p:cBhvr>
                                    </p:animEffect>
                                  </p:childTnLst>
                                </p:cTn>
                              </p:par>
                            </p:childTnLst>
                          </p:cTn>
                        </p:par>
                        <p:par>
                          <p:cTn id="30" fill="hold">
                            <p:stCondLst>
                              <p:cond delay="375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750" fill="hold"/>
                                        <p:tgtEl>
                                          <p:spTgt spid="11"/>
                                        </p:tgtEl>
                                        <p:attrNameLst>
                                          <p:attrName>ppt_x</p:attrName>
                                        </p:attrNameLst>
                                      </p:cBhvr>
                                      <p:tavLst>
                                        <p:tav tm="0">
                                          <p:val>
                                            <p:strVal val="#ppt_x"/>
                                          </p:val>
                                        </p:tav>
                                        <p:tav tm="100000">
                                          <p:val>
                                            <p:strVal val="#ppt_x"/>
                                          </p:val>
                                        </p:tav>
                                      </p:tavLst>
                                    </p:anim>
                                    <p:anim calcmode="lin" valueType="num">
                                      <p:cBhvr additive="base">
                                        <p:cTn id="34" dur="75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ppt_x"/>
                                          </p:val>
                                        </p:tav>
                                        <p:tav tm="100000">
                                          <p:val>
                                            <p:strVal val="#ppt_x"/>
                                          </p:val>
                                        </p:tav>
                                      </p:tavLst>
                                    </p:anim>
                                    <p:anim calcmode="lin" valueType="num">
                                      <p:cBhvr additive="base">
                                        <p:cTn id="38" dur="75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childTnLst>
                          </p:cTn>
                        </p:par>
                        <p:par>
                          <p:cTn id="45" fill="hold">
                            <p:stCondLst>
                              <p:cond delay="5250"/>
                            </p:stCondLst>
                            <p:childTnLst>
                              <p:par>
                                <p:cTn id="46" presetID="2" presetClass="entr" presetSubtype="4"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750" fill="hold"/>
                                        <p:tgtEl>
                                          <p:spTgt spid="13"/>
                                        </p:tgtEl>
                                        <p:attrNameLst>
                                          <p:attrName>ppt_x</p:attrName>
                                        </p:attrNameLst>
                                      </p:cBhvr>
                                      <p:tavLst>
                                        <p:tav tm="0">
                                          <p:val>
                                            <p:strVal val="#ppt_x"/>
                                          </p:val>
                                        </p:tav>
                                        <p:tav tm="100000">
                                          <p:val>
                                            <p:strVal val="#ppt_x"/>
                                          </p:val>
                                        </p:tav>
                                      </p:tavLst>
                                    </p:anim>
                                    <p:anim calcmode="lin" valueType="num">
                                      <p:cBhvr additive="base">
                                        <p:cTn id="49" dur="75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750" fill="hold"/>
                                        <p:tgtEl>
                                          <p:spTgt spid="14"/>
                                        </p:tgtEl>
                                        <p:attrNameLst>
                                          <p:attrName>ppt_x</p:attrName>
                                        </p:attrNameLst>
                                      </p:cBhvr>
                                      <p:tavLst>
                                        <p:tav tm="0">
                                          <p:val>
                                            <p:strVal val="#ppt_x"/>
                                          </p:val>
                                        </p:tav>
                                        <p:tav tm="100000">
                                          <p:val>
                                            <p:strVal val="#ppt_x"/>
                                          </p:val>
                                        </p:tav>
                                      </p:tavLst>
                                    </p:anim>
                                    <p:anim calcmode="lin" valueType="num">
                                      <p:cBhvr additive="base">
                                        <p:cTn id="53" dur="75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750" fill="hold"/>
                                        <p:tgtEl>
                                          <p:spTgt spid="23"/>
                                        </p:tgtEl>
                                        <p:attrNameLst>
                                          <p:attrName>ppt_w</p:attrName>
                                        </p:attrNameLst>
                                      </p:cBhvr>
                                      <p:tavLst>
                                        <p:tav tm="0">
                                          <p:val>
                                            <p:fltVal val="0"/>
                                          </p:val>
                                        </p:tav>
                                        <p:tav tm="100000">
                                          <p:val>
                                            <p:strVal val="#ppt_w"/>
                                          </p:val>
                                        </p:tav>
                                      </p:tavLst>
                                    </p:anim>
                                    <p:anim calcmode="lin" valueType="num">
                                      <p:cBhvr>
                                        <p:cTn id="58" dur="750" fill="hold"/>
                                        <p:tgtEl>
                                          <p:spTgt spid="23"/>
                                        </p:tgtEl>
                                        <p:attrNameLst>
                                          <p:attrName>ppt_h</p:attrName>
                                        </p:attrNameLst>
                                      </p:cBhvr>
                                      <p:tavLst>
                                        <p:tav tm="0">
                                          <p:val>
                                            <p:fltVal val="0"/>
                                          </p:val>
                                        </p:tav>
                                        <p:tav tm="100000">
                                          <p:val>
                                            <p:strVal val="#ppt_h"/>
                                          </p:val>
                                        </p:tav>
                                      </p:tavLst>
                                    </p:anim>
                                    <p:animEffect transition="in" filter="fade">
                                      <p:cBhvr>
                                        <p:cTn id="59" dur="750"/>
                                        <p:tgtEl>
                                          <p:spTgt spid="23"/>
                                        </p:tgtEl>
                                      </p:cBhvr>
                                    </p:animEffect>
                                  </p:childTnLst>
                                </p:cTn>
                              </p:par>
                            </p:childTnLst>
                          </p:cTn>
                        </p:par>
                        <p:par>
                          <p:cTn id="60" fill="hold">
                            <p:stCondLst>
                              <p:cond delay="6750"/>
                            </p:stCondLst>
                            <p:childTnLst>
                              <p:par>
                                <p:cTn id="61" presetID="5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750" fill="hold"/>
                                        <p:tgtEl>
                                          <p:spTgt spid="8"/>
                                        </p:tgtEl>
                                        <p:attrNameLst>
                                          <p:attrName>ppt_w</p:attrName>
                                        </p:attrNameLst>
                                      </p:cBhvr>
                                      <p:tavLst>
                                        <p:tav tm="0">
                                          <p:val>
                                            <p:fltVal val="0"/>
                                          </p:val>
                                        </p:tav>
                                        <p:tav tm="100000">
                                          <p:val>
                                            <p:strVal val="#ppt_w"/>
                                          </p:val>
                                        </p:tav>
                                      </p:tavLst>
                                    </p:anim>
                                    <p:anim calcmode="lin" valueType="num">
                                      <p:cBhvr>
                                        <p:cTn id="64" dur="750" fill="hold"/>
                                        <p:tgtEl>
                                          <p:spTgt spid="8"/>
                                        </p:tgtEl>
                                        <p:attrNameLst>
                                          <p:attrName>ppt_h</p:attrName>
                                        </p:attrNameLst>
                                      </p:cBhvr>
                                      <p:tavLst>
                                        <p:tav tm="0">
                                          <p:val>
                                            <p:fltVal val="0"/>
                                          </p:val>
                                        </p:tav>
                                        <p:tav tm="100000">
                                          <p:val>
                                            <p:strVal val="#ppt_h"/>
                                          </p:val>
                                        </p:tav>
                                      </p:tavLst>
                                    </p:anim>
                                    <p:animEffect transition="in" filter="fade">
                                      <p:cBhvr>
                                        <p:cTn id="65" dur="750"/>
                                        <p:tgtEl>
                                          <p:spTgt spid="8"/>
                                        </p:tgtEl>
                                      </p:cBhvr>
                                    </p:animEffect>
                                  </p:childTnLst>
                                </p:cTn>
                              </p:par>
                            </p:childTnLst>
                          </p:cTn>
                        </p:par>
                        <p:par>
                          <p:cTn id="66" fill="hold">
                            <p:stCondLst>
                              <p:cond delay="7500"/>
                            </p:stCondLst>
                            <p:childTnLst>
                              <p:par>
                                <p:cTn id="67" presetID="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750" fill="hold"/>
                                        <p:tgtEl>
                                          <p:spTgt spid="15"/>
                                        </p:tgtEl>
                                        <p:attrNameLst>
                                          <p:attrName>ppt_x</p:attrName>
                                        </p:attrNameLst>
                                      </p:cBhvr>
                                      <p:tavLst>
                                        <p:tav tm="0">
                                          <p:val>
                                            <p:strVal val="#ppt_x"/>
                                          </p:val>
                                        </p:tav>
                                        <p:tav tm="100000">
                                          <p:val>
                                            <p:strVal val="#ppt_x"/>
                                          </p:val>
                                        </p:tav>
                                      </p:tavLst>
                                    </p:anim>
                                    <p:anim calcmode="lin" valueType="num">
                                      <p:cBhvr additive="base">
                                        <p:cTn id="70" dur="75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750" fill="hold"/>
                                        <p:tgtEl>
                                          <p:spTgt spid="16"/>
                                        </p:tgtEl>
                                        <p:attrNameLst>
                                          <p:attrName>ppt_x</p:attrName>
                                        </p:attrNameLst>
                                      </p:cBhvr>
                                      <p:tavLst>
                                        <p:tav tm="0">
                                          <p:val>
                                            <p:strVal val="#ppt_x"/>
                                          </p:val>
                                        </p:tav>
                                        <p:tav tm="100000">
                                          <p:val>
                                            <p:strVal val="#ppt_x"/>
                                          </p:val>
                                        </p:tav>
                                      </p:tavLst>
                                    </p:anim>
                                    <p:anim calcmode="lin" valueType="num">
                                      <p:cBhvr additive="base">
                                        <p:cTn id="74"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P spid="15" grpId="0"/>
      <p:bldP spid="16" grpId="0"/>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38FCB1C-B368-47F3-A272-D876C120A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等腰三角形 7">
            <a:extLst>
              <a:ext uri="{FF2B5EF4-FFF2-40B4-BE49-F238E27FC236}">
                <a16:creationId xmlns:a16="http://schemas.microsoft.com/office/drawing/2014/main" id="{A16976EE-84D7-4731-BE5E-1014548B950C}"/>
              </a:ext>
            </a:extLst>
          </p:cNvPr>
          <p:cNvSpPr/>
          <p:nvPr/>
        </p:nvSpPr>
        <p:spPr>
          <a:xfrm rot="16200000" flipV="1">
            <a:off x="28606" y="-28609"/>
            <a:ext cx="2298701" cy="2355915"/>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a:extLst>
              <a:ext uri="{FF2B5EF4-FFF2-40B4-BE49-F238E27FC236}">
                <a16:creationId xmlns:a16="http://schemas.microsoft.com/office/drawing/2014/main" id="{96019993-A878-4475-B177-56E442F944E0}"/>
              </a:ext>
            </a:extLst>
          </p:cNvPr>
          <p:cNvSpPr/>
          <p:nvPr/>
        </p:nvSpPr>
        <p:spPr>
          <a:xfrm rot="13500000" flipV="1">
            <a:off x="11648023" y="225683"/>
            <a:ext cx="1109228" cy="1136836"/>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a:extLst>
              <a:ext uri="{FF2B5EF4-FFF2-40B4-BE49-F238E27FC236}">
                <a16:creationId xmlns:a16="http://schemas.microsoft.com/office/drawing/2014/main" id="{B98DAFF8-41A3-469D-800B-E293A189A1BE}"/>
              </a:ext>
            </a:extLst>
          </p:cNvPr>
          <p:cNvSpPr/>
          <p:nvPr/>
        </p:nvSpPr>
        <p:spPr>
          <a:xfrm>
            <a:off x="7027418" y="696427"/>
            <a:ext cx="1337974" cy="1332579"/>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a:extLst>
              <a:ext uri="{FF2B5EF4-FFF2-40B4-BE49-F238E27FC236}">
                <a16:creationId xmlns:a16="http://schemas.microsoft.com/office/drawing/2014/main" id="{3B855A68-8BCB-464A-AD5E-1A30BFFB3857}"/>
              </a:ext>
            </a:extLst>
          </p:cNvPr>
          <p:cNvSpPr/>
          <p:nvPr/>
        </p:nvSpPr>
        <p:spPr>
          <a:xfrm rot="5400000" flipV="1">
            <a:off x="9860815" y="4530692"/>
            <a:ext cx="2298701" cy="2355915"/>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B4EECCDD-D2D3-49BF-83E0-86B359FE1259}"/>
              </a:ext>
            </a:extLst>
          </p:cNvPr>
          <p:cNvSpPr/>
          <p:nvPr/>
        </p:nvSpPr>
        <p:spPr>
          <a:xfrm rot="18881033">
            <a:off x="10956523" y="5131264"/>
            <a:ext cx="541342" cy="541342"/>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4996C800-E618-44F4-8B59-8FCC273203FC}"/>
              </a:ext>
            </a:extLst>
          </p:cNvPr>
          <p:cNvSpPr/>
          <p:nvPr/>
        </p:nvSpPr>
        <p:spPr>
          <a:xfrm rot="18881033">
            <a:off x="7952678" y="2557069"/>
            <a:ext cx="5326877" cy="5326877"/>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90742F2B-A7B6-4920-98E6-E0957962E96F}"/>
              </a:ext>
            </a:extLst>
          </p:cNvPr>
          <p:cNvSpPr/>
          <p:nvPr/>
        </p:nvSpPr>
        <p:spPr>
          <a:xfrm rot="18881033">
            <a:off x="7304076" y="1709421"/>
            <a:ext cx="3458079" cy="3458079"/>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FEBCC7A4-A28C-40FC-9796-7E2DC66BDB12}"/>
              </a:ext>
            </a:extLst>
          </p:cNvPr>
          <p:cNvSpPr txBox="1"/>
          <p:nvPr/>
        </p:nvSpPr>
        <p:spPr>
          <a:xfrm>
            <a:off x="1323452" y="3526179"/>
            <a:ext cx="5617470" cy="10772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zh-CN" altLang="en-US" spc="300" dirty="0">
                <a:latin typeface="方正正黑简体" panose="02000000000000000000" pitchFamily="2" charset="-122"/>
                <a:ea typeface="方正正黑简体" panose="02000000000000000000" pitchFamily="2" charset="-122"/>
                <a:cs typeface="+mn-ea"/>
                <a:sym typeface="+mn-lt"/>
              </a:rPr>
              <a:t>Problem</a:t>
            </a:r>
            <a:endParaRPr lang="en-US" altLang="zh-CN" spc="300" dirty="0">
              <a:latin typeface="方正正黑简体" panose="02000000000000000000" pitchFamily="2" charset="-122"/>
              <a:ea typeface="方正正黑简体" panose="02000000000000000000" pitchFamily="2" charset="-122"/>
              <a:cs typeface="+mn-ea"/>
              <a:sym typeface="+mn-lt"/>
            </a:endParaRPr>
          </a:p>
          <a:p>
            <a:pPr>
              <a:lnSpc>
                <a:spcPts val="5500"/>
              </a:lnSpc>
            </a:pPr>
            <a:r>
              <a:rPr lang="zh-CN" altLang="en-US" spc="300" dirty="0">
                <a:latin typeface="方正正黑简体" panose="02000000000000000000" pitchFamily="2" charset="-122"/>
                <a:ea typeface="方正正黑简体" panose="02000000000000000000" pitchFamily="2" charset="-122"/>
                <a:cs typeface="+mn-ea"/>
                <a:sym typeface="+mn-lt"/>
              </a:rPr>
              <a:t>formal analysis</a:t>
            </a:r>
          </a:p>
        </p:txBody>
      </p:sp>
      <p:cxnSp>
        <p:nvCxnSpPr>
          <p:cNvPr id="20" name="直接连接符 19">
            <a:extLst>
              <a:ext uri="{FF2B5EF4-FFF2-40B4-BE49-F238E27FC236}">
                <a16:creationId xmlns:a16="http://schemas.microsoft.com/office/drawing/2014/main" id="{E8137750-CA33-4B3E-B586-63E6700F2939}"/>
              </a:ext>
            </a:extLst>
          </p:cNvPr>
          <p:cNvCxnSpPr/>
          <p:nvPr/>
        </p:nvCxnSpPr>
        <p:spPr>
          <a:xfrm>
            <a:off x="1491523" y="4744809"/>
            <a:ext cx="1295400" cy="0"/>
          </a:xfrm>
          <a:prstGeom prst="line">
            <a:avLst/>
          </a:prstGeom>
          <a:ln w="38100">
            <a:solidFill>
              <a:srgbClr val="1042EF"/>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0CCCD3FA-A6A1-4226-ABD1-6E1CD1848AE1}"/>
              </a:ext>
            </a:extLst>
          </p:cNvPr>
          <p:cNvSpPr/>
          <p:nvPr/>
        </p:nvSpPr>
        <p:spPr>
          <a:xfrm>
            <a:off x="1401526" y="4864146"/>
            <a:ext cx="3682826" cy="508680"/>
          </a:xfrm>
          <a:prstGeom prst="rect">
            <a:avLst/>
          </a:prstGeom>
        </p:spPr>
        <p:txBody>
          <a:bodyPr vert="horz" lIns="91440" tIns="45720" rIns="91440" bIns="45720" rtlCol="0" anchor="b">
            <a:noAutofit/>
          </a:bodyPr>
          <a:lstStyle/>
          <a:p>
            <a:pPr>
              <a:lnSpc>
                <a:spcPts val="20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B5C4A766-57CC-4D2F-8D0E-8637ED6FCAC7}"/>
              </a:ext>
            </a:extLst>
          </p:cNvPr>
          <p:cNvSpPr txBox="1"/>
          <p:nvPr/>
        </p:nvSpPr>
        <p:spPr>
          <a:xfrm>
            <a:off x="1353931" y="2057462"/>
            <a:ext cx="1563440" cy="10772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6600" spc="300" dirty="0">
                <a:latin typeface="方正正黑简体" panose="02000000000000000000" pitchFamily="2" charset="-122"/>
                <a:ea typeface="方正正黑简体" panose="02000000000000000000" pitchFamily="2" charset="-122"/>
                <a:cs typeface="+mn-ea"/>
                <a:sym typeface="+mn-lt"/>
              </a:rPr>
              <a:t>03</a:t>
            </a:r>
            <a:endParaRPr lang="zh-CN" altLang="en-US" sz="6600" spc="300" dirty="0">
              <a:latin typeface="方正正黑简体" panose="02000000000000000000" pitchFamily="2" charset="-122"/>
              <a:ea typeface="方正正黑简体" panose="02000000000000000000" pitchFamily="2" charset="-122"/>
              <a:cs typeface="+mn-ea"/>
              <a:sym typeface="+mn-lt"/>
            </a:endParaRPr>
          </a:p>
        </p:txBody>
      </p:sp>
      <p:sp>
        <p:nvSpPr>
          <p:cNvPr id="12" name="任意多边形: 形状 11">
            <a:extLst>
              <a:ext uri="{FF2B5EF4-FFF2-40B4-BE49-F238E27FC236}">
                <a16:creationId xmlns:a16="http://schemas.microsoft.com/office/drawing/2014/main" id="{037BCAF6-05AF-4D74-B247-B85EE078B54D}"/>
              </a:ext>
            </a:extLst>
          </p:cNvPr>
          <p:cNvSpPr/>
          <p:nvPr/>
        </p:nvSpPr>
        <p:spPr>
          <a:xfrm>
            <a:off x="6944799" y="3774512"/>
            <a:ext cx="1688215" cy="1681408"/>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990FE7C0-43BD-45A1-BAEF-2945F82C9CCC}"/>
              </a:ext>
            </a:extLst>
          </p:cNvPr>
          <p:cNvSpPr/>
          <p:nvPr/>
        </p:nvSpPr>
        <p:spPr>
          <a:xfrm rot="18881033">
            <a:off x="7099461" y="2270200"/>
            <a:ext cx="622597" cy="622597"/>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2F6314B3-98D2-4E7E-A540-5DF12A678227}"/>
              </a:ext>
            </a:extLst>
          </p:cNvPr>
          <p:cNvSpPr/>
          <p:nvPr/>
        </p:nvSpPr>
        <p:spPr>
          <a:xfrm>
            <a:off x="9796463" y="566492"/>
            <a:ext cx="1468435" cy="1462514"/>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形 26">
            <a:extLst>
              <a:ext uri="{FF2B5EF4-FFF2-40B4-BE49-F238E27FC236}">
                <a16:creationId xmlns:a16="http://schemas.microsoft.com/office/drawing/2014/main" id="{5368D1B5-9319-43CC-A678-15B66098A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90202" y="2888687"/>
            <a:ext cx="885825" cy="885825"/>
          </a:xfrm>
          <a:prstGeom prst="rect">
            <a:avLst/>
          </a:prstGeom>
        </p:spPr>
      </p:pic>
    </p:spTree>
    <p:extLst>
      <p:ext uri="{BB962C8B-B14F-4D97-AF65-F5344CB8AC3E}">
        <p14:creationId xmlns:p14="http://schemas.microsoft.com/office/powerpoint/2010/main" val="2552061178"/>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Effect transition="in" filter="fade">
                                      <p:cBhvr>
                                        <p:cTn id="18" dur="750"/>
                                        <p:tgtEl>
                                          <p:spTgt spid="14"/>
                                        </p:tgtEl>
                                      </p:cBhvr>
                                    </p:animEffect>
                                  </p:childTnLst>
                                </p:cTn>
                              </p:par>
                            </p:childTnLst>
                          </p:cTn>
                        </p:par>
                        <p:par>
                          <p:cTn id="19" fill="hold">
                            <p:stCondLst>
                              <p:cond delay="1500"/>
                            </p:stCondLst>
                            <p:childTnLst>
                              <p:par>
                                <p:cTn id="20" presetID="45"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250"/>
                                        <p:tgtEl>
                                          <p:spTgt spid="17"/>
                                        </p:tgtEl>
                                      </p:cBhvr>
                                    </p:animEffect>
                                    <p:anim calcmode="lin" valueType="num">
                                      <p:cBhvr>
                                        <p:cTn id="23" dur="1250" fill="hold"/>
                                        <p:tgtEl>
                                          <p:spTgt spid="17"/>
                                        </p:tgtEl>
                                        <p:attrNameLst>
                                          <p:attrName>ppt_w</p:attrName>
                                        </p:attrNameLst>
                                      </p:cBhvr>
                                      <p:tavLst>
                                        <p:tav tm="0" fmla="#ppt_w*sin(2.5*pi*$)">
                                          <p:val>
                                            <p:fltVal val="0"/>
                                          </p:val>
                                        </p:tav>
                                        <p:tav tm="100000">
                                          <p:val>
                                            <p:fltVal val="1"/>
                                          </p:val>
                                        </p:tav>
                                      </p:tavLst>
                                    </p:anim>
                                    <p:anim calcmode="lin" valueType="num">
                                      <p:cBhvr>
                                        <p:cTn id="24" dur="1250" fill="hold"/>
                                        <p:tgtEl>
                                          <p:spTgt spid="17"/>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53" presetClass="entr" presetSubtype="16"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750" fill="hold"/>
                                        <p:tgtEl>
                                          <p:spTgt spid="27"/>
                                        </p:tgtEl>
                                        <p:attrNameLst>
                                          <p:attrName>ppt_w</p:attrName>
                                        </p:attrNameLst>
                                      </p:cBhvr>
                                      <p:tavLst>
                                        <p:tav tm="0">
                                          <p:val>
                                            <p:fltVal val="0"/>
                                          </p:val>
                                        </p:tav>
                                        <p:tav tm="100000">
                                          <p:val>
                                            <p:strVal val="#ppt_w"/>
                                          </p:val>
                                        </p:tav>
                                      </p:tavLst>
                                    </p:anim>
                                    <p:anim calcmode="lin" valueType="num">
                                      <p:cBhvr>
                                        <p:cTn id="29" dur="750" fill="hold"/>
                                        <p:tgtEl>
                                          <p:spTgt spid="27"/>
                                        </p:tgtEl>
                                        <p:attrNameLst>
                                          <p:attrName>ppt_h</p:attrName>
                                        </p:attrNameLst>
                                      </p:cBhvr>
                                      <p:tavLst>
                                        <p:tav tm="0">
                                          <p:val>
                                            <p:fltVal val="0"/>
                                          </p:val>
                                        </p:tav>
                                        <p:tav tm="100000">
                                          <p:val>
                                            <p:strVal val="#ppt_h"/>
                                          </p:val>
                                        </p:tav>
                                      </p:tavLst>
                                    </p:anim>
                                    <p:animEffect transition="in" filter="fade">
                                      <p:cBhvr>
                                        <p:cTn id="30" dur="750"/>
                                        <p:tgtEl>
                                          <p:spTgt spid="27"/>
                                        </p:tgtEl>
                                      </p:cBhvr>
                                    </p:animEffect>
                                  </p:childTnLst>
                                </p:cTn>
                              </p:par>
                            </p:childTnLst>
                          </p:cTn>
                        </p:par>
                        <p:par>
                          <p:cTn id="31" fill="hold">
                            <p:stCondLst>
                              <p:cond delay="3500"/>
                            </p:stCondLst>
                            <p:childTnLst>
                              <p:par>
                                <p:cTn id="32" presetID="21"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1250"/>
                                        <p:tgtEl>
                                          <p:spTgt spid="15"/>
                                        </p:tgtEl>
                                      </p:cBhvr>
                                    </p:animEffect>
                                  </p:childTnLst>
                                </p:cTn>
                              </p:par>
                            </p:childTnLst>
                          </p:cTn>
                        </p:par>
                        <p:par>
                          <p:cTn id="35" fill="hold">
                            <p:stCondLst>
                              <p:cond delay="4750"/>
                            </p:stCondLst>
                            <p:childTnLst>
                              <p:par>
                                <p:cTn id="36" presetID="53"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750" fill="hold"/>
                                        <p:tgtEl>
                                          <p:spTgt spid="10"/>
                                        </p:tgtEl>
                                        <p:attrNameLst>
                                          <p:attrName>ppt_w</p:attrName>
                                        </p:attrNameLst>
                                      </p:cBhvr>
                                      <p:tavLst>
                                        <p:tav tm="0">
                                          <p:val>
                                            <p:fltVal val="0"/>
                                          </p:val>
                                        </p:tav>
                                        <p:tav tm="100000">
                                          <p:val>
                                            <p:strVal val="#ppt_w"/>
                                          </p:val>
                                        </p:tav>
                                      </p:tavLst>
                                    </p:anim>
                                    <p:anim calcmode="lin" valueType="num">
                                      <p:cBhvr>
                                        <p:cTn id="39" dur="750" fill="hold"/>
                                        <p:tgtEl>
                                          <p:spTgt spid="10"/>
                                        </p:tgtEl>
                                        <p:attrNameLst>
                                          <p:attrName>ppt_h</p:attrName>
                                        </p:attrNameLst>
                                      </p:cBhvr>
                                      <p:tavLst>
                                        <p:tav tm="0">
                                          <p:val>
                                            <p:fltVal val="0"/>
                                          </p:val>
                                        </p:tav>
                                        <p:tav tm="100000">
                                          <p:val>
                                            <p:strVal val="#ppt_h"/>
                                          </p:val>
                                        </p:tav>
                                      </p:tavLst>
                                    </p:anim>
                                    <p:animEffect transition="in" filter="fade">
                                      <p:cBhvr>
                                        <p:cTn id="40" dur="75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750" fill="hold"/>
                                        <p:tgtEl>
                                          <p:spTgt spid="12"/>
                                        </p:tgtEl>
                                        <p:attrNameLst>
                                          <p:attrName>ppt_w</p:attrName>
                                        </p:attrNameLst>
                                      </p:cBhvr>
                                      <p:tavLst>
                                        <p:tav tm="0">
                                          <p:val>
                                            <p:fltVal val="0"/>
                                          </p:val>
                                        </p:tav>
                                        <p:tav tm="100000">
                                          <p:val>
                                            <p:strVal val="#ppt_w"/>
                                          </p:val>
                                        </p:tav>
                                      </p:tavLst>
                                    </p:anim>
                                    <p:anim calcmode="lin" valueType="num">
                                      <p:cBhvr>
                                        <p:cTn id="44" dur="750" fill="hold"/>
                                        <p:tgtEl>
                                          <p:spTgt spid="12"/>
                                        </p:tgtEl>
                                        <p:attrNameLst>
                                          <p:attrName>ppt_h</p:attrName>
                                        </p:attrNameLst>
                                      </p:cBhvr>
                                      <p:tavLst>
                                        <p:tav tm="0">
                                          <p:val>
                                            <p:fltVal val="0"/>
                                          </p:val>
                                        </p:tav>
                                        <p:tav tm="100000">
                                          <p:val>
                                            <p:strVal val="#ppt_h"/>
                                          </p:val>
                                        </p:tav>
                                      </p:tavLst>
                                    </p:anim>
                                    <p:animEffect transition="in" filter="fade">
                                      <p:cBhvr>
                                        <p:cTn id="45" dur="75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Effect transition="in" filter="fade">
                                      <p:cBhvr>
                                        <p:cTn id="50" dur="750"/>
                                        <p:tgtEl>
                                          <p:spTgt spid="11"/>
                                        </p:tgtEl>
                                      </p:cBhvr>
                                    </p:animEffect>
                                  </p:childTnLst>
                                </p:cTn>
                              </p:par>
                            </p:childTnLst>
                          </p:cTn>
                        </p:par>
                        <p:par>
                          <p:cTn id="51" fill="hold">
                            <p:stCondLst>
                              <p:cond delay="5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Effect transition="in" filter="fade">
                                      <p:cBhvr>
                                        <p:cTn id="56" dur="750"/>
                                        <p:tgtEl>
                                          <p:spTgt spid="16"/>
                                        </p:tgtEl>
                                      </p:cBhvr>
                                    </p:animEffect>
                                  </p:childTnLst>
                                </p:cTn>
                              </p:par>
                            </p:childTnLst>
                          </p:cTn>
                        </p:par>
                        <p:par>
                          <p:cTn id="57" fill="hold">
                            <p:stCondLst>
                              <p:cond delay="6250"/>
                            </p:stCondLst>
                            <p:childTnLst>
                              <p:par>
                                <p:cTn id="58" presetID="22" presetClass="entr" presetSubtype="2"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right)">
                                      <p:cBhvr>
                                        <p:cTn id="60" dur="750"/>
                                        <p:tgtEl>
                                          <p:spTgt spid="9"/>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750" fill="hold"/>
                                        <p:tgtEl>
                                          <p:spTgt spid="24"/>
                                        </p:tgtEl>
                                        <p:attrNameLst>
                                          <p:attrName>ppt_w</p:attrName>
                                        </p:attrNameLst>
                                      </p:cBhvr>
                                      <p:tavLst>
                                        <p:tav tm="0">
                                          <p:val>
                                            <p:fltVal val="0"/>
                                          </p:val>
                                        </p:tav>
                                        <p:tav tm="100000">
                                          <p:val>
                                            <p:strVal val="#ppt_w"/>
                                          </p:val>
                                        </p:tav>
                                      </p:tavLst>
                                    </p:anim>
                                    <p:anim calcmode="lin" valueType="num">
                                      <p:cBhvr>
                                        <p:cTn id="65" dur="750" fill="hold"/>
                                        <p:tgtEl>
                                          <p:spTgt spid="24"/>
                                        </p:tgtEl>
                                        <p:attrNameLst>
                                          <p:attrName>ppt_h</p:attrName>
                                        </p:attrNameLst>
                                      </p:cBhvr>
                                      <p:tavLst>
                                        <p:tav tm="0">
                                          <p:val>
                                            <p:fltVal val="0"/>
                                          </p:val>
                                        </p:tav>
                                        <p:tav tm="100000">
                                          <p:val>
                                            <p:strVal val="#ppt_h"/>
                                          </p:val>
                                        </p:tav>
                                      </p:tavLst>
                                    </p:anim>
                                    <p:animEffect transition="in" filter="fade">
                                      <p:cBhvr>
                                        <p:cTn id="66" dur="750"/>
                                        <p:tgtEl>
                                          <p:spTgt spid="24"/>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750"/>
                                        <p:tgtEl>
                                          <p:spTgt spid="18"/>
                                        </p:tgtEl>
                                      </p:cBhvr>
                                    </p:animEffect>
                                  </p:childTnLst>
                                </p:cTn>
                              </p:par>
                            </p:childTnLst>
                          </p:cTn>
                        </p:par>
                        <p:par>
                          <p:cTn id="71" fill="hold">
                            <p:stCondLst>
                              <p:cond delay="8500"/>
                            </p:stCondLst>
                            <p:childTnLst>
                              <p:par>
                                <p:cTn id="72" presetID="22" presetClass="entr" presetSubtype="8"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750"/>
                                        <p:tgtEl>
                                          <p:spTgt spid="20"/>
                                        </p:tgtEl>
                                      </p:cBhvr>
                                    </p:animEffect>
                                  </p:childTnLst>
                                </p:cTn>
                              </p:par>
                            </p:childTnLst>
                          </p:cTn>
                        </p:par>
                        <p:par>
                          <p:cTn id="75" fill="hold">
                            <p:stCondLst>
                              <p:cond delay="9250"/>
                            </p:stCondLst>
                            <p:childTnLst>
                              <p:par>
                                <p:cTn id="76" presetID="2" presetClass="entr" presetSubtype="4"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750" fill="hold"/>
                                        <p:tgtEl>
                                          <p:spTgt spid="21"/>
                                        </p:tgtEl>
                                        <p:attrNameLst>
                                          <p:attrName>ppt_x</p:attrName>
                                        </p:attrNameLst>
                                      </p:cBhvr>
                                      <p:tavLst>
                                        <p:tav tm="0">
                                          <p:val>
                                            <p:strVal val="#ppt_x"/>
                                          </p:val>
                                        </p:tav>
                                        <p:tav tm="100000">
                                          <p:val>
                                            <p:strVal val="#ppt_x"/>
                                          </p:val>
                                        </p:tav>
                                      </p:tavLst>
                                    </p:anim>
                                    <p:anim calcmode="lin" valueType="num">
                                      <p:cBhvr additive="base">
                                        <p:cTn id="79"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7" grpId="0" animBg="1"/>
      <p:bldP spid="18" grpId="0"/>
      <p:bldP spid="21" grpId="0"/>
      <p:bldP spid="24" grpId="0"/>
      <p:bldP spid="12" grpId="0" animBg="1"/>
      <p:bldP spid="1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72E7D8-4475-480B-B306-EF0861E9C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8706DF47-2EE2-4C4A-83E0-C46A56651D80}"/>
              </a:ext>
            </a:extLst>
          </p:cNvPr>
          <p:cNvSpPr/>
          <p:nvPr/>
        </p:nvSpPr>
        <p:spPr>
          <a:xfrm>
            <a:off x="1095827" y="1712686"/>
            <a:ext cx="9339943" cy="41656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3C461F4B-699A-44F9-8AB1-02C0A9848C29}"/>
              </a:ext>
            </a:extLst>
          </p:cNvPr>
          <p:cNvSpPr/>
          <p:nvPr/>
        </p:nvSpPr>
        <p:spPr>
          <a:xfrm>
            <a:off x="1004612" y="979274"/>
            <a:ext cx="2720795" cy="555613"/>
          </a:xfrm>
          <a:prstGeom prst="rect">
            <a:avLst/>
          </a:prstGeom>
        </p:spPr>
        <p:txBody>
          <a:bodyPr vert="horz" lIns="91440" tIns="45720" rIns="91440" bIns="45720" rtlCol="0" anchor="b">
            <a:normAutofit/>
          </a:bodyPr>
          <a:lstStyle/>
          <a:p>
            <a:pPr algn="ctr">
              <a:lnSpc>
                <a:spcPct val="90000"/>
              </a:lnSpc>
              <a:spcBef>
                <a:spcPct val="0"/>
              </a:spcBef>
            </a:pPr>
            <a:r>
              <a:rPr lang="zh-CN" altLang="en-US" sz="2800" spc="300" dirty="0">
                <a:solidFill>
                  <a:srgbClr val="1042EF"/>
                </a:solidFill>
                <a:cs typeface="+mn-ea"/>
                <a:sym typeface="+mn-lt"/>
              </a:rPr>
              <a:t>W</a:t>
            </a:r>
            <a:r>
              <a:rPr lang="en-US" altLang="zh-CN" sz="2800" spc="300" dirty="0">
                <a:solidFill>
                  <a:srgbClr val="1042EF"/>
                </a:solidFill>
                <a:cs typeface="+mn-ea"/>
                <a:sym typeface="+mn-lt"/>
              </a:rPr>
              <a:t>ORK PLAN</a:t>
            </a:r>
            <a:endParaRPr lang="zh-CN" altLang="en-US" sz="2800" spc="300" dirty="0">
              <a:solidFill>
                <a:srgbClr val="1042EF"/>
              </a:solidFill>
              <a:cs typeface="+mn-ea"/>
              <a:sym typeface="+mn-lt"/>
            </a:endParaRPr>
          </a:p>
        </p:txBody>
      </p:sp>
      <p:sp>
        <p:nvSpPr>
          <p:cNvPr id="10" name="矩形 9">
            <a:extLst>
              <a:ext uri="{FF2B5EF4-FFF2-40B4-BE49-F238E27FC236}">
                <a16:creationId xmlns:a16="http://schemas.microsoft.com/office/drawing/2014/main" id="{25CB352B-465F-4125-BFC6-6495D7B832CB}"/>
              </a:ext>
            </a:extLst>
          </p:cNvPr>
          <p:cNvSpPr/>
          <p:nvPr/>
        </p:nvSpPr>
        <p:spPr>
          <a:xfrm>
            <a:off x="2121631" y="3051195"/>
            <a:ext cx="2999997"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a:t>
            </a:r>
            <a:endParaRPr lang="zh-CN" altLang="en-US" sz="1600" dirty="0">
              <a:solidFill>
                <a:schemeClr val="tx1">
                  <a:lumMod val="75000"/>
                  <a:lumOff val="25000"/>
                </a:schemeClr>
              </a:solidFill>
              <a:cs typeface="+mn-ea"/>
              <a:sym typeface="+mn-lt"/>
            </a:endParaRPr>
          </a:p>
        </p:txBody>
      </p:sp>
      <p:pic>
        <p:nvPicPr>
          <p:cNvPr id="16" name="图形 15">
            <a:extLst>
              <a:ext uri="{FF2B5EF4-FFF2-40B4-BE49-F238E27FC236}">
                <a16:creationId xmlns:a16="http://schemas.microsoft.com/office/drawing/2014/main" id="{0DFD041D-76C6-4703-A7B5-24892937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663" y="4167093"/>
            <a:ext cx="463694" cy="463694"/>
          </a:xfrm>
          <a:prstGeom prst="rect">
            <a:avLst/>
          </a:prstGeom>
        </p:spPr>
      </p:pic>
      <p:pic>
        <p:nvPicPr>
          <p:cNvPr id="17" name="图形 16">
            <a:extLst>
              <a:ext uri="{FF2B5EF4-FFF2-40B4-BE49-F238E27FC236}">
                <a16:creationId xmlns:a16="http://schemas.microsoft.com/office/drawing/2014/main" id="{6DDC71C1-5FB7-4248-ACAC-E4EC722D2E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6841" y="2623898"/>
            <a:ext cx="463694" cy="463694"/>
          </a:xfrm>
          <a:prstGeom prst="rect">
            <a:avLst/>
          </a:prstGeom>
        </p:spPr>
      </p:pic>
      <p:sp>
        <p:nvSpPr>
          <p:cNvPr id="20" name="矩形 19">
            <a:extLst>
              <a:ext uri="{FF2B5EF4-FFF2-40B4-BE49-F238E27FC236}">
                <a16:creationId xmlns:a16="http://schemas.microsoft.com/office/drawing/2014/main" id="{40E43870-1313-4744-B230-0DEA5E364EF4}"/>
              </a:ext>
            </a:extLst>
          </p:cNvPr>
          <p:cNvSpPr/>
          <p:nvPr/>
        </p:nvSpPr>
        <p:spPr>
          <a:xfrm>
            <a:off x="2021945" y="4577637"/>
            <a:ext cx="2999997"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a:t>
            </a:r>
            <a:endParaRPr lang="zh-CN" altLang="en-US" sz="1600" dirty="0">
              <a:solidFill>
                <a:schemeClr val="tx1">
                  <a:lumMod val="75000"/>
                  <a:lumOff val="25000"/>
                </a:schemeClr>
              </a:solidFill>
              <a:cs typeface="+mn-ea"/>
              <a:sym typeface="+mn-lt"/>
            </a:endParaRPr>
          </a:p>
        </p:txBody>
      </p:sp>
      <p:sp>
        <p:nvSpPr>
          <p:cNvPr id="11" name="矩形 10">
            <a:extLst>
              <a:ext uri="{FF2B5EF4-FFF2-40B4-BE49-F238E27FC236}">
                <a16:creationId xmlns:a16="http://schemas.microsoft.com/office/drawing/2014/main" id="{E2904385-3F5F-453A-AC61-0423C7F16E3E}"/>
              </a:ext>
            </a:extLst>
          </p:cNvPr>
          <p:cNvSpPr/>
          <p:nvPr/>
        </p:nvSpPr>
        <p:spPr>
          <a:xfrm>
            <a:off x="5544458" y="1170436"/>
            <a:ext cx="5413828" cy="357573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id="{5A4DECD3-3603-41BD-8652-81F35BED6131}"/>
              </a:ext>
            </a:extLst>
          </p:cNvPr>
          <p:cNvGrpSpPr/>
          <p:nvPr/>
        </p:nvGrpSpPr>
        <p:grpSpPr>
          <a:xfrm>
            <a:off x="6042660" y="3520440"/>
            <a:ext cx="2912654" cy="2044914"/>
            <a:chOff x="6042660" y="3520440"/>
            <a:chExt cx="2912654" cy="2044914"/>
          </a:xfrm>
        </p:grpSpPr>
        <p:sp>
          <p:nvSpPr>
            <p:cNvPr id="12" name="矩形: 圆角 11">
              <a:extLst>
                <a:ext uri="{FF2B5EF4-FFF2-40B4-BE49-F238E27FC236}">
                  <a16:creationId xmlns:a16="http://schemas.microsoft.com/office/drawing/2014/main" id="{21239408-4AF7-4FE2-8C61-ABBF7D34E72F}"/>
                </a:ext>
              </a:extLst>
            </p:cNvPr>
            <p:cNvSpPr/>
            <p:nvPr/>
          </p:nvSpPr>
          <p:spPr>
            <a:xfrm>
              <a:off x="6042660" y="3520440"/>
              <a:ext cx="2758440" cy="2044914"/>
            </a:xfrm>
            <a:prstGeom prst="roundRect">
              <a:avLst>
                <a:gd name="adj" fmla="val 3086"/>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F97B7E05-034E-4AC1-8ED7-81B492F68926}"/>
                </a:ext>
              </a:extLst>
            </p:cNvPr>
            <p:cNvSpPr txBox="1"/>
            <p:nvPr/>
          </p:nvSpPr>
          <p:spPr>
            <a:xfrm>
              <a:off x="6180509" y="4067240"/>
              <a:ext cx="1787833"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en-US" altLang="zh-CN" sz="4000" dirty="0">
                  <a:solidFill>
                    <a:schemeClr val="bg1"/>
                  </a:solidFill>
                  <a:latin typeface="+mn-lt"/>
                  <a:ea typeface="+mn-ea"/>
                  <a:cs typeface="+mn-ea"/>
                  <a:sym typeface="+mn-lt"/>
                </a:rPr>
                <a:t>2020</a:t>
              </a:r>
              <a:endParaRPr lang="zh-CN" altLang="en-US" sz="4000" dirty="0">
                <a:solidFill>
                  <a:schemeClr val="bg1"/>
                </a:solidFill>
                <a:latin typeface="+mn-lt"/>
                <a:ea typeface="+mn-ea"/>
                <a:cs typeface="+mn-ea"/>
                <a:sym typeface="+mn-lt"/>
              </a:endParaRPr>
            </a:p>
          </p:txBody>
        </p:sp>
        <p:sp>
          <p:nvSpPr>
            <p:cNvPr id="14" name="矩形 13">
              <a:extLst>
                <a:ext uri="{FF2B5EF4-FFF2-40B4-BE49-F238E27FC236}">
                  <a16:creationId xmlns:a16="http://schemas.microsoft.com/office/drawing/2014/main" id="{21012EF0-A064-46FC-9E85-D8771CEAC255}"/>
                </a:ext>
              </a:extLst>
            </p:cNvPr>
            <p:cNvSpPr/>
            <p:nvPr/>
          </p:nvSpPr>
          <p:spPr>
            <a:xfrm>
              <a:off x="6241471" y="4642735"/>
              <a:ext cx="2713843"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bg1"/>
                  </a:solidFill>
                  <a:cs typeface="+mn-ea"/>
                  <a:sym typeface="+mn-lt"/>
                </a:rPr>
                <a:t>Never forget what you are, for surely the world will not. Make it your strength. </a:t>
              </a: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2131232086"/>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isInverted="1"/>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750" fill="hold"/>
                                        <p:tgtEl>
                                          <p:spTgt spid="17"/>
                                        </p:tgtEl>
                                        <p:attrNameLst>
                                          <p:attrName>ppt_w</p:attrName>
                                        </p:attrNameLst>
                                      </p:cBhvr>
                                      <p:tavLst>
                                        <p:tav tm="0">
                                          <p:val>
                                            <p:fltVal val="0"/>
                                          </p:val>
                                        </p:tav>
                                        <p:tav tm="100000">
                                          <p:val>
                                            <p:strVal val="#ppt_w"/>
                                          </p:val>
                                        </p:tav>
                                      </p:tavLst>
                                    </p:anim>
                                    <p:anim calcmode="lin" valueType="num">
                                      <p:cBhvr>
                                        <p:cTn id="24" dur="750" fill="hold"/>
                                        <p:tgtEl>
                                          <p:spTgt spid="17"/>
                                        </p:tgtEl>
                                        <p:attrNameLst>
                                          <p:attrName>ppt_h</p:attrName>
                                        </p:attrNameLst>
                                      </p:cBhvr>
                                      <p:tavLst>
                                        <p:tav tm="0">
                                          <p:val>
                                            <p:fltVal val="0"/>
                                          </p:val>
                                        </p:tav>
                                        <p:tav tm="100000">
                                          <p:val>
                                            <p:strVal val="#ppt_h"/>
                                          </p:val>
                                        </p:tav>
                                      </p:tavLst>
                                    </p:anim>
                                    <p:animEffect transition="in" filter="fade">
                                      <p:cBhvr>
                                        <p:cTn id="25" dur="750"/>
                                        <p:tgtEl>
                                          <p:spTgt spid="1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750"/>
                                        <p:tgtEl>
                                          <p:spTgt spid="10"/>
                                        </p:tgtEl>
                                      </p:cBhvr>
                                    </p:animEffect>
                                  </p:childTnLst>
                                </p:cTn>
                              </p:par>
                            </p:childTnLst>
                          </p:cTn>
                        </p:par>
                        <p:par>
                          <p:cTn id="30" fill="hold">
                            <p:stCondLst>
                              <p:cond delay="3750"/>
                            </p:stCondLst>
                            <p:childTnLst>
                              <p:par>
                                <p:cTn id="31" presetID="5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Effect transition="in" filter="fade">
                                      <p:cBhvr>
                                        <p:cTn id="35" dur="750"/>
                                        <p:tgtEl>
                                          <p:spTgt spid="1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750"/>
                                        <p:tgtEl>
                                          <p:spTgt spid="20"/>
                                        </p:tgtEl>
                                      </p:cBhvr>
                                    </p:animEffect>
                                  </p:childTnLst>
                                </p:cTn>
                              </p:par>
                            </p:childTnLst>
                          </p:cTn>
                        </p:par>
                        <p:par>
                          <p:cTn id="40" fill="hold">
                            <p:stCondLst>
                              <p:cond delay="5250"/>
                            </p:stCondLst>
                            <p:childTnLst>
                              <p:par>
                                <p:cTn id="41" presetID="53" presetClass="entr" presetSubtype="16"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750" fill="hold"/>
                                        <p:tgtEl>
                                          <p:spTgt spid="2"/>
                                        </p:tgtEl>
                                        <p:attrNameLst>
                                          <p:attrName>ppt_w</p:attrName>
                                        </p:attrNameLst>
                                      </p:cBhvr>
                                      <p:tavLst>
                                        <p:tav tm="0">
                                          <p:val>
                                            <p:fltVal val="0"/>
                                          </p:val>
                                        </p:tav>
                                        <p:tav tm="100000">
                                          <p:val>
                                            <p:strVal val="#ppt_w"/>
                                          </p:val>
                                        </p:tav>
                                      </p:tavLst>
                                    </p:anim>
                                    <p:anim calcmode="lin" valueType="num">
                                      <p:cBhvr>
                                        <p:cTn id="44" dur="750" fill="hold"/>
                                        <p:tgtEl>
                                          <p:spTgt spid="2"/>
                                        </p:tgtEl>
                                        <p:attrNameLst>
                                          <p:attrName>ppt_h</p:attrName>
                                        </p:attrNameLst>
                                      </p:cBhvr>
                                      <p:tavLst>
                                        <p:tav tm="0">
                                          <p:val>
                                            <p:fltVal val="0"/>
                                          </p:val>
                                        </p:tav>
                                        <p:tav tm="100000">
                                          <p:val>
                                            <p:strVal val="#ppt_h"/>
                                          </p:val>
                                        </p:tav>
                                      </p:tavLst>
                                    </p:anim>
                                    <p:animEffect transition="in" filter="fade">
                                      <p:cBhvr>
                                        <p:cTn id="4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2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72E7D8-4475-480B-B306-EF0861E9C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4A987B83-0AA4-4CB1-A3F3-BBA323747A22}"/>
              </a:ext>
            </a:extLst>
          </p:cNvPr>
          <p:cNvSpPr/>
          <p:nvPr/>
        </p:nvSpPr>
        <p:spPr>
          <a:xfrm>
            <a:off x="772515" y="1047807"/>
            <a:ext cx="2720795" cy="555613"/>
          </a:xfrm>
          <a:prstGeom prst="rect">
            <a:avLst/>
          </a:prstGeom>
        </p:spPr>
        <p:txBody>
          <a:bodyPr vert="horz" lIns="91440" tIns="45720" rIns="91440" bIns="45720" rtlCol="0" anchor="b">
            <a:normAutofit/>
          </a:bodyPr>
          <a:lstStyle/>
          <a:p>
            <a:pPr algn="ctr">
              <a:lnSpc>
                <a:spcPct val="90000"/>
              </a:lnSpc>
              <a:spcBef>
                <a:spcPct val="0"/>
              </a:spcBef>
            </a:pPr>
            <a:r>
              <a:rPr lang="zh-CN" altLang="en-US" sz="2800" spc="300" dirty="0">
                <a:solidFill>
                  <a:srgbClr val="1042EF"/>
                </a:solidFill>
                <a:cs typeface="+mn-ea"/>
                <a:sym typeface="+mn-lt"/>
              </a:rPr>
              <a:t>W</a:t>
            </a:r>
            <a:r>
              <a:rPr lang="en-US" altLang="zh-CN" sz="2800" spc="300" dirty="0">
                <a:solidFill>
                  <a:srgbClr val="1042EF"/>
                </a:solidFill>
                <a:cs typeface="+mn-ea"/>
                <a:sym typeface="+mn-lt"/>
              </a:rPr>
              <a:t>ORK PLAN</a:t>
            </a:r>
            <a:endParaRPr lang="zh-CN" altLang="en-US" sz="2800" spc="300" dirty="0">
              <a:solidFill>
                <a:srgbClr val="1042EF"/>
              </a:solidFill>
              <a:cs typeface="+mn-ea"/>
              <a:sym typeface="+mn-lt"/>
            </a:endParaRPr>
          </a:p>
        </p:txBody>
      </p:sp>
      <p:sp>
        <p:nvSpPr>
          <p:cNvPr id="8" name="矩形 7">
            <a:extLst>
              <a:ext uri="{FF2B5EF4-FFF2-40B4-BE49-F238E27FC236}">
                <a16:creationId xmlns:a16="http://schemas.microsoft.com/office/drawing/2014/main" id="{3176AD45-6C19-4208-A347-65CFEFD686F4}"/>
              </a:ext>
            </a:extLst>
          </p:cNvPr>
          <p:cNvSpPr/>
          <p:nvPr/>
        </p:nvSpPr>
        <p:spPr>
          <a:xfrm>
            <a:off x="1105992" y="2021603"/>
            <a:ext cx="2720795"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altLang="zh-CN" sz="2000" dirty="0">
                <a:solidFill>
                  <a:srgbClr val="1042EF"/>
                </a:solidFill>
                <a:cs typeface="+mn-ea"/>
                <a:sym typeface="+mn-lt"/>
              </a:rPr>
              <a:t>FIRST QUARTER</a:t>
            </a:r>
            <a:endParaRPr lang="zh-CN" altLang="en-US" sz="2000" dirty="0">
              <a:solidFill>
                <a:srgbClr val="1042EF"/>
              </a:solidFill>
              <a:cs typeface="+mn-ea"/>
              <a:sym typeface="+mn-lt"/>
            </a:endParaRPr>
          </a:p>
        </p:txBody>
      </p:sp>
      <p:sp>
        <p:nvSpPr>
          <p:cNvPr id="9" name="矩形 8">
            <a:extLst>
              <a:ext uri="{FF2B5EF4-FFF2-40B4-BE49-F238E27FC236}">
                <a16:creationId xmlns:a16="http://schemas.microsoft.com/office/drawing/2014/main" id="{375F5E9B-5889-4DD1-B0DA-5E0F36E0D9E7}"/>
              </a:ext>
            </a:extLst>
          </p:cNvPr>
          <p:cNvSpPr/>
          <p:nvPr/>
        </p:nvSpPr>
        <p:spPr>
          <a:xfrm>
            <a:off x="3991043" y="2021603"/>
            <a:ext cx="5842383"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a:t>
            </a:r>
            <a:endParaRPr lang="zh-CN" altLang="en-US" sz="1600" dirty="0">
              <a:solidFill>
                <a:schemeClr val="tx1">
                  <a:lumMod val="75000"/>
                  <a:lumOff val="25000"/>
                </a:schemeClr>
              </a:solidFill>
              <a:cs typeface="+mn-ea"/>
              <a:sym typeface="+mn-lt"/>
            </a:endParaRPr>
          </a:p>
        </p:txBody>
      </p:sp>
      <p:sp>
        <p:nvSpPr>
          <p:cNvPr id="10" name="矩形 9">
            <a:extLst>
              <a:ext uri="{FF2B5EF4-FFF2-40B4-BE49-F238E27FC236}">
                <a16:creationId xmlns:a16="http://schemas.microsoft.com/office/drawing/2014/main" id="{99FB4BC5-80CF-486B-96FE-4F8F928CAEDB}"/>
              </a:ext>
            </a:extLst>
          </p:cNvPr>
          <p:cNvSpPr/>
          <p:nvPr/>
        </p:nvSpPr>
        <p:spPr>
          <a:xfrm>
            <a:off x="9964242" y="2021603"/>
            <a:ext cx="1090817"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cs typeface="+mn-ea"/>
                <a:sym typeface="+mn-lt"/>
              </a:rPr>
              <a:t>one</a:t>
            </a:r>
            <a:endParaRPr lang="zh-CN" altLang="en-US" sz="2400" dirty="0">
              <a:solidFill>
                <a:schemeClr val="tx1">
                  <a:lumMod val="75000"/>
                  <a:lumOff val="25000"/>
                </a:schemeClr>
              </a:solidFill>
              <a:cs typeface="+mn-ea"/>
              <a:sym typeface="+mn-lt"/>
            </a:endParaRPr>
          </a:p>
        </p:txBody>
      </p:sp>
      <p:sp>
        <p:nvSpPr>
          <p:cNvPr id="11" name="矩形 10">
            <a:extLst>
              <a:ext uri="{FF2B5EF4-FFF2-40B4-BE49-F238E27FC236}">
                <a16:creationId xmlns:a16="http://schemas.microsoft.com/office/drawing/2014/main" id="{076B13BD-B58A-40DC-A92E-69CC48F18F08}"/>
              </a:ext>
            </a:extLst>
          </p:cNvPr>
          <p:cNvSpPr/>
          <p:nvPr/>
        </p:nvSpPr>
        <p:spPr>
          <a:xfrm>
            <a:off x="1105992" y="2782957"/>
            <a:ext cx="2720795"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altLang="zh-CN" sz="2000" dirty="0">
                <a:solidFill>
                  <a:srgbClr val="1042EF"/>
                </a:solidFill>
                <a:cs typeface="+mn-ea"/>
                <a:sym typeface="+mn-lt"/>
              </a:rPr>
              <a:t>SECOND QUARTER</a:t>
            </a:r>
            <a:endParaRPr lang="zh-CN" altLang="en-US" sz="2000" dirty="0">
              <a:solidFill>
                <a:srgbClr val="1042EF"/>
              </a:solidFill>
              <a:cs typeface="+mn-ea"/>
              <a:sym typeface="+mn-lt"/>
            </a:endParaRPr>
          </a:p>
        </p:txBody>
      </p:sp>
      <p:sp>
        <p:nvSpPr>
          <p:cNvPr id="12" name="矩形 11">
            <a:extLst>
              <a:ext uri="{FF2B5EF4-FFF2-40B4-BE49-F238E27FC236}">
                <a16:creationId xmlns:a16="http://schemas.microsoft.com/office/drawing/2014/main" id="{6571A351-26DB-43E3-ABDA-4B31A77775C6}"/>
              </a:ext>
            </a:extLst>
          </p:cNvPr>
          <p:cNvSpPr/>
          <p:nvPr/>
        </p:nvSpPr>
        <p:spPr>
          <a:xfrm>
            <a:off x="3991043" y="2782957"/>
            <a:ext cx="5842383"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r>
              <a:rPr lang="en-US" altLang="zh-CN" sz="1600" dirty="0">
                <a:solidFill>
                  <a:schemeClr val="tx1">
                    <a:lumMod val="75000"/>
                    <a:lumOff val="25000"/>
                  </a:schemeClr>
                </a:solidFill>
                <a:cs typeface="+mn-ea"/>
                <a:sym typeface="+mn-lt"/>
              </a:rPr>
              <a:t>The things we love destroy us every time.</a:t>
            </a:r>
            <a:endParaRPr lang="zh-CN" altLang="en-US" sz="1600" dirty="0">
              <a:solidFill>
                <a:schemeClr val="tx1">
                  <a:lumMod val="75000"/>
                  <a:lumOff val="25000"/>
                </a:schemeClr>
              </a:solidFill>
              <a:cs typeface="+mn-ea"/>
              <a:sym typeface="+mn-lt"/>
            </a:endParaRPr>
          </a:p>
        </p:txBody>
      </p:sp>
      <p:sp>
        <p:nvSpPr>
          <p:cNvPr id="13" name="矩形 12">
            <a:extLst>
              <a:ext uri="{FF2B5EF4-FFF2-40B4-BE49-F238E27FC236}">
                <a16:creationId xmlns:a16="http://schemas.microsoft.com/office/drawing/2014/main" id="{C10C4027-7918-4471-8BEE-E0676F35A201}"/>
              </a:ext>
            </a:extLst>
          </p:cNvPr>
          <p:cNvSpPr/>
          <p:nvPr/>
        </p:nvSpPr>
        <p:spPr>
          <a:xfrm>
            <a:off x="9964242" y="2782957"/>
            <a:ext cx="1090817"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cs typeface="+mn-ea"/>
                <a:sym typeface="+mn-lt"/>
              </a:rPr>
              <a:t>two</a:t>
            </a:r>
            <a:endParaRPr lang="zh-CN" altLang="en-US" sz="2400" dirty="0">
              <a:solidFill>
                <a:schemeClr val="tx1">
                  <a:lumMod val="75000"/>
                  <a:lumOff val="25000"/>
                </a:schemeClr>
              </a:solidFill>
              <a:cs typeface="+mn-ea"/>
              <a:sym typeface="+mn-lt"/>
            </a:endParaRPr>
          </a:p>
        </p:txBody>
      </p:sp>
      <p:sp>
        <p:nvSpPr>
          <p:cNvPr id="14" name="矩形 13">
            <a:extLst>
              <a:ext uri="{FF2B5EF4-FFF2-40B4-BE49-F238E27FC236}">
                <a16:creationId xmlns:a16="http://schemas.microsoft.com/office/drawing/2014/main" id="{572413F9-378E-4F73-98E8-FB4FBD8239D5}"/>
              </a:ext>
            </a:extLst>
          </p:cNvPr>
          <p:cNvSpPr/>
          <p:nvPr/>
        </p:nvSpPr>
        <p:spPr>
          <a:xfrm>
            <a:off x="1105992" y="3621297"/>
            <a:ext cx="2720795" cy="683497"/>
          </a:xfrm>
          <a:prstGeom prst="rect">
            <a:avLst/>
          </a:prstGeom>
          <a:solidFill>
            <a:srgbClr val="1042EF"/>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zh-CN" altLang="en-US" sz="2000" dirty="0">
                <a:solidFill>
                  <a:schemeClr val="bg1"/>
                </a:solidFill>
                <a:cs typeface="+mn-ea"/>
                <a:sym typeface="+mn-lt"/>
              </a:rPr>
              <a:t>T.</a:t>
            </a:r>
            <a:r>
              <a:rPr lang="en-US" altLang="zh-CN" sz="2000" dirty="0">
                <a:solidFill>
                  <a:schemeClr val="bg1"/>
                </a:solidFill>
                <a:cs typeface="+mn-ea"/>
                <a:sym typeface="+mn-lt"/>
              </a:rPr>
              <a:t>HIRD QUARTER</a:t>
            </a:r>
            <a:endParaRPr lang="zh-CN" altLang="en-US" sz="2000" dirty="0">
              <a:solidFill>
                <a:schemeClr val="bg1"/>
              </a:solidFill>
              <a:cs typeface="+mn-ea"/>
              <a:sym typeface="+mn-lt"/>
            </a:endParaRPr>
          </a:p>
        </p:txBody>
      </p:sp>
      <p:sp>
        <p:nvSpPr>
          <p:cNvPr id="15" name="矩形 14">
            <a:extLst>
              <a:ext uri="{FF2B5EF4-FFF2-40B4-BE49-F238E27FC236}">
                <a16:creationId xmlns:a16="http://schemas.microsoft.com/office/drawing/2014/main" id="{6416EF46-19A5-44CF-9A53-9D682E2DDB76}"/>
              </a:ext>
            </a:extLst>
          </p:cNvPr>
          <p:cNvSpPr/>
          <p:nvPr/>
        </p:nvSpPr>
        <p:spPr>
          <a:xfrm>
            <a:off x="3991043" y="3621297"/>
            <a:ext cx="5842383" cy="683497"/>
          </a:xfrm>
          <a:prstGeom prst="rect">
            <a:avLst/>
          </a:prstGeom>
          <a:solidFill>
            <a:srgbClr val="1042EF"/>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r>
              <a:rPr lang="en-US" altLang="zh-CN" sz="1600" dirty="0">
                <a:solidFill>
                  <a:schemeClr val="bg1"/>
                </a:solidFill>
                <a:cs typeface="+mn-ea"/>
                <a:sym typeface="+mn-lt"/>
              </a:rPr>
              <a:t>Some people feel the rain. Others just get wet.</a:t>
            </a:r>
            <a:endParaRPr lang="zh-CN" altLang="en-US" sz="1600" dirty="0">
              <a:solidFill>
                <a:schemeClr val="bg1"/>
              </a:solidFill>
              <a:cs typeface="+mn-ea"/>
              <a:sym typeface="+mn-lt"/>
            </a:endParaRPr>
          </a:p>
        </p:txBody>
      </p:sp>
      <p:sp>
        <p:nvSpPr>
          <p:cNvPr id="16" name="矩形 15">
            <a:extLst>
              <a:ext uri="{FF2B5EF4-FFF2-40B4-BE49-F238E27FC236}">
                <a16:creationId xmlns:a16="http://schemas.microsoft.com/office/drawing/2014/main" id="{38334028-2BC5-417A-AB2B-2FC2DF0CC013}"/>
              </a:ext>
            </a:extLst>
          </p:cNvPr>
          <p:cNvSpPr/>
          <p:nvPr/>
        </p:nvSpPr>
        <p:spPr>
          <a:xfrm>
            <a:off x="9964242" y="3621297"/>
            <a:ext cx="1090817" cy="683497"/>
          </a:xfrm>
          <a:prstGeom prst="rect">
            <a:avLst/>
          </a:prstGeom>
          <a:solidFill>
            <a:srgbClr val="1042EF"/>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r>
              <a:rPr lang="en-US" altLang="zh-CN" sz="2000" dirty="0">
                <a:solidFill>
                  <a:schemeClr val="bg1"/>
                </a:solidFill>
                <a:cs typeface="+mn-ea"/>
                <a:sym typeface="+mn-lt"/>
              </a:rPr>
              <a:t>three</a:t>
            </a:r>
            <a:endParaRPr lang="zh-CN" altLang="en-US" sz="2000" dirty="0">
              <a:solidFill>
                <a:schemeClr val="bg1"/>
              </a:solidFill>
              <a:cs typeface="+mn-ea"/>
              <a:sym typeface="+mn-lt"/>
            </a:endParaRPr>
          </a:p>
        </p:txBody>
      </p:sp>
      <p:sp>
        <p:nvSpPr>
          <p:cNvPr id="17" name="矩形 16">
            <a:extLst>
              <a:ext uri="{FF2B5EF4-FFF2-40B4-BE49-F238E27FC236}">
                <a16:creationId xmlns:a16="http://schemas.microsoft.com/office/drawing/2014/main" id="{AB3B4284-F964-4692-9521-A8D5AD4BF306}"/>
              </a:ext>
            </a:extLst>
          </p:cNvPr>
          <p:cNvSpPr/>
          <p:nvPr/>
        </p:nvSpPr>
        <p:spPr>
          <a:xfrm>
            <a:off x="1105992" y="4382651"/>
            <a:ext cx="2720795"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altLang="zh-CN" sz="2000" dirty="0">
                <a:solidFill>
                  <a:srgbClr val="1042EF"/>
                </a:solidFill>
                <a:cs typeface="+mn-ea"/>
                <a:sym typeface="+mn-lt"/>
              </a:rPr>
              <a:t>FOURTH QUARTER</a:t>
            </a:r>
            <a:endParaRPr lang="zh-CN" altLang="en-US" sz="2000" dirty="0">
              <a:solidFill>
                <a:srgbClr val="1042EF"/>
              </a:solidFill>
              <a:cs typeface="+mn-ea"/>
              <a:sym typeface="+mn-lt"/>
            </a:endParaRPr>
          </a:p>
        </p:txBody>
      </p:sp>
      <p:sp>
        <p:nvSpPr>
          <p:cNvPr id="18" name="矩形 17">
            <a:extLst>
              <a:ext uri="{FF2B5EF4-FFF2-40B4-BE49-F238E27FC236}">
                <a16:creationId xmlns:a16="http://schemas.microsoft.com/office/drawing/2014/main" id="{9808C2DD-4951-4D64-8D96-9DAD336620BB}"/>
              </a:ext>
            </a:extLst>
          </p:cNvPr>
          <p:cNvSpPr/>
          <p:nvPr/>
        </p:nvSpPr>
        <p:spPr>
          <a:xfrm>
            <a:off x="3991043" y="4382651"/>
            <a:ext cx="5842383"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a:t>
            </a:r>
            <a:endParaRPr lang="zh-CN" altLang="en-US" sz="1600" dirty="0">
              <a:solidFill>
                <a:schemeClr val="tx1">
                  <a:lumMod val="75000"/>
                  <a:lumOff val="25000"/>
                </a:schemeClr>
              </a:solidFill>
              <a:cs typeface="+mn-ea"/>
              <a:sym typeface="+mn-lt"/>
            </a:endParaRPr>
          </a:p>
        </p:txBody>
      </p:sp>
      <p:sp>
        <p:nvSpPr>
          <p:cNvPr id="19" name="矩形 18">
            <a:extLst>
              <a:ext uri="{FF2B5EF4-FFF2-40B4-BE49-F238E27FC236}">
                <a16:creationId xmlns:a16="http://schemas.microsoft.com/office/drawing/2014/main" id="{A9BEA895-941E-4787-9F2B-7AFD14693397}"/>
              </a:ext>
            </a:extLst>
          </p:cNvPr>
          <p:cNvSpPr/>
          <p:nvPr/>
        </p:nvSpPr>
        <p:spPr>
          <a:xfrm>
            <a:off x="9964242" y="4382651"/>
            <a:ext cx="1090817"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cs typeface="+mn-ea"/>
                <a:sym typeface="+mn-lt"/>
              </a:rPr>
              <a:t>four</a:t>
            </a:r>
            <a:endParaRPr lang="zh-CN" altLang="en-US" sz="2400" dirty="0">
              <a:solidFill>
                <a:schemeClr val="tx1">
                  <a:lumMod val="75000"/>
                  <a:lumOff val="25000"/>
                </a:schemeClr>
              </a:solidFill>
              <a:cs typeface="+mn-ea"/>
              <a:sym typeface="+mn-lt"/>
            </a:endParaRPr>
          </a:p>
        </p:txBody>
      </p:sp>
      <p:sp>
        <p:nvSpPr>
          <p:cNvPr id="20" name="矩形 19">
            <a:extLst>
              <a:ext uri="{FF2B5EF4-FFF2-40B4-BE49-F238E27FC236}">
                <a16:creationId xmlns:a16="http://schemas.microsoft.com/office/drawing/2014/main" id="{C3CFEC70-AB42-470A-8C3F-208FDD4644D5}"/>
              </a:ext>
            </a:extLst>
          </p:cNvPr>
          <p:cNvSpPr/>
          <p:nvPr/>
        </p:nvSpPr>
        <p:spPr>
          <a:xfrm>
            <a:off x="1105992" y="5154751"/>
            <a:ext cx="2720795"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altLang="zh-CN" sz="2000" dirty="0">
                <a:solidFill>
                  <a:srgbClr val="1042EF"/>
                </a:solidFill>
                <a:cs typeface="+mn-ea"/>
                <a:sym typeface="+mn-lt"/>
              </a:rPr>
              <a:t>FIFTH QUARTER</a:t>
            </a:r>
            <a:endParaRPr lang="zh-CN" altLang="en-US" sz="2000" dirty="0">
              <a:solidFill>
                <a:srgbClr val="1042EF"/>
              </a:solidFill>
              <a:cs typeface="+mn-ea"/>
              <a:sym typeface="+mn-lt"/>
            </a:endParaRPr>
          </a:p>
        </p:txBody>
      </p:sp>
      <p:sp>
        <p:nvSpPr>
          <p:cNvPr id="21" name="矩形 20">
            <a:extLst>
              <a:ext uri="{FF2B5EF4-FFF2-40B4-BE49-F238E27FC236}">
                <a16:creationId xmlns:a16="http://schemas.microsoft.com/office/drawing/2014/main" id="{37E83EAC-19AE-4637-8F6F-7C2794583918}"/>
              </a:ext>
            </a:extLst>
          </p:cNvPr>
          <p:cNvSpPr/>
          <p:nvPr/>
        </p:nvSpPr>
        <p:spPr>
          <a:xfrm>
            <a:off x="3991043" y="5154751"/>
            <a:ext cx="5842383"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r>
              <a:rPr lang="en-US" altLang="zh-CN" sz="1600" dirty="0">
                <a:solidFill>
                  <a:schemeClr val="tx1">
                    <a:lumMod val="75000"/>
                    <a:lumOff val="25000"/>
                  </a:schemeClr>
                </a:solidFill>
                <a:cs typeface="+mn-ea"/>
                <a:sym typeface="+mn-lt"/>
              </a:rPr>
              <a:t>The things we love destroy us every time.</a:t>
            </a:r>
            <a:endParaRPr lang="zh-CN" altLang="en-US" sz="1600" dirty="0">
              <a:solidFill>
                <a:schemeClr val="tx1">
                  <a:lumMod val="75000"/>
                  <a:lumOff val="25000"/>
                </a:schemeClr>
              </a:solidFill>
              <a:cs typeface="+mn-ea"/>
              <a:sym typeface="+mn-lt"/>
            </a:endParaRPr>
          </a:p>
        </p:txBody>
      </p:sp>
      <p:sp>
        <p:nvSpPr>
          <p:cNvPr id="22" name="矩形 21">
            <a:extLst>
              <a:ext uri="{FF2B5EF4-FFF2-40B4-BE49-F238E27FC236}">
                <a16:creationId xmlns:a16="http://schemas.microsoft.com/office/drawing/2014/main" id="{0A982073-5CA0-4C63-A5FD-6C6042424E7C}"/>
              </a:ext>
            </a:extLst>
          </p:cNvPr>
          <p:cNvSpPr/>
          <p:nvPr/>
        </p:nvSpPr>
        <p:spPr>
          <a:xfrm>
            <a:off x="9964242" y="5154751"/>
            <a:ext cx="1090817" cy="68349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cs typeface="+mn-ea"/>
                <a:sym typeface="+mn-lt"/>
              </a:rPr>
              <a:t>five</a:t>
            </a:r>
            <a:endParaRPr lang="zh-CN" altLang="en-US" sz="2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993631784"/>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ppt_x"/>
                                          </p:val>
                                        </p:tav>
                                        <p:tav tm="100000">
                                          <p:val>
                                            <p:strVal val="#ppt_x"/>
                                          </p:val>
                                        </p:tav>
                                      </p:tavLst>
                                    </p:anim>
                                    <p:anim calcmode="lin" valueType="num">
                                      <p:cBhvr additive="base">
                                        <p:cTn id="14" dur="75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ppt_x"/>
                                          </p:val>
                                        </p:tav>
                                        <p:tav tm="100000">
                                          <p:val>
                                            <p:strVal val="#ppt_x"/>
                                          </p:val>
                                        </p:tav>
                                      </p:tavLst>
                                    </p:anim>
                                    <p:anim calcmode="lin" valueType="num">
                                      <p:cBhvr additive="base">
                                        <p:cTn id="18" dur="75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750" fill="hold"/>
                                        <p:tgtEl>
                                          <p:spTgt spid="11"/>
                                        </p:tgtEl>
                                        <p:attrNameLst>
                                          <p:attrName>ppt_x</p:attrName>
                                        </p:attrNameLst>
                                      </p:cBhvr>
                                      <p:tavLst>
                                        <p:tav tm="0">
                                          <p:val>
                                            <p:strVal val="#ppt_x"/>
                                          </p:val>
                                        </p:tav>
                                        <p:tav tm="100000">
                                          <p:val>
                                            <p:strVal val="#ppt_x"/>
                                          </p:val>
                                        </p:tav>
                                      </p:tavLst>
                                    </p:anim>
                                    <p:anim calcmode="lin" valueType="num">
                                      <p:cBhvr additive="base">
                                        <p:cTn id="26" dur="75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ppt_x"/>
                                          </p:val>
                                        </p:tav>
                                        <p:tav tm="100000">
                                          <p:val>
                                            <p:strVal val="#ppt_x"/>
                                          </p:val>
                                        </p:tav>
                                      </p:tavLst>
                                    </p:anim>
                                    <p:anim calcmode="lin" valueType="num">
                                      <p:cBhvr additive="base">
                                        <p:cTn id="30" dur="75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750" fill="hold"/>
                                        <p:tgtEl>
                                          <p:spTgt spid="13"/>
                                        </p:tgtEl>
                                        <p:attrNameLst>
                                          <p:attrName>ppt_x</p:attrName>
                                        </p:attrNameLst>
                                      </p:cBhvr>
                                      <p:tavLst>
                                        <p:tav tm="0">
                                          <p:val>
                                            <p:strVal val="#ppt_x"/>
                                          </p:val>
                                        </p:tav>
                                        <p:tav tm="100000">
                                          <p:val>
                                            <p:strVal val="#ppt_x"/>
                                          </p:val>
                                        </p:tav>
                                      </p:tavLst>
                                    </p:anim>
                                    <p:anim calcmode="lin" valueType="num">
                                      <p:cBhvr additive="base">
                                        <p:cTn id="34" dur="75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750" fill="hold"/>
                                        <p:tgtEl>
                                          <p:spTgt spid="14"/>
                                        </p:tgtEl>
                                        <p:attrNameLst>
                                          <p:attrName>ppt_x</p:attrName>
                                        </p:attrNameLst>
                                      </p:cBhvr>
                                      <p:tavLst>
                                        <p:tav tm="0">
                                          <p:val>
                                            <p:strVal val="#ppt_x"/>
                                          </p:val>
                                        </p:tav>
                                        <p:tav tm="100000">
                                          <p:val>
                                            <p:strVal val="#ppt_x"/>
                                          </p:val>
                                        </p:tav>
                                      </p:tavLst>
                                    </p:anim>
                                    <p:anim calcmode="lin" valueType="num">
                                      <p:cBhvr additive="base">
                                        <p:cTn id="38" dur="75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750" fill="hold"/>
                                        <p:tgtEl>
                                          <p:spTgt spid="15"/>
                                        </p:tgtEl>
                                        <p:attrNameLst>
                                          <p:attrName>ppt_x</p:attrName>
                                        </p:attrNameLst>
                                      </p:cBhvr>
                                      <p:tavLst>
                                        <p:tav tm="0">
                                          <p:val>
                                            <p:strVal val="#ppt_x"/>
                                          </p:val>
                                        </p:tav>
                                        <p:tav tm="100000">
                                          <p:val>
                                            <p:strVal val="#ppt_x"/>
                                          </p:val>
                                        </p:tav>
                                      </p:tavLst>
                                    </p:anim>
                                    <p:anim calcmode="lin" valueType="num">
                                      <p:cBhvr additive="base">
                                        <p:cTn id="42" dur="75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750" fill="hold"/>
                                        <p:tgtEl>
                                          <p:spTgt spid="16"/>
                                        </p:tgtEl>
                                        <p:attrNameLst>
                                          <p:attrName>ppt_x</p:attrName>
                                        </p:attrNameLst>
                                      </p:cBhvr>
                                      <p:tavLst>
                                        <p:tav tm="0">
                                          <p:val>
                                            <p:strVal val="#ppt_x"/>
                                          </p:val>
                                        </p:tav>
                                        <p:tav tm="100000">
                                          <p:val>
                                            <p:strVal val="#ppt_x"/>
                                          </p:val>
                                        </p:tav>
                                      </p:tavLst>
                                    </p:anim>
                                    <p:anim calcmode="lin" valueType="num">
                                      <p:cBhvr additive="base">
                                        <p:cTn id="46" dur="75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750" fill="hold"/>
                                        <p:tgtEl>
                                          <p:spTgt spid="17"/>
                                        </p:tgtEl>
                                        <p:attrNameLst>
                                          <p:attrName>ppt_x</p:attrName>
                                        </p:attrNameLst>
                                      </p:cBhvr>
                                      <p:tavLst>
                                        <p:tav tm="0">
                                          <p:val>
                                            <p:strVal val="#ppt_x"/>
                                          </p:val>
                                        </p:tav>
                                        <p:tav tm="100000">
                                          <p:val>
                                            <p:strVal val="#ppt_x"/>
                                          </p:val>
                                        </p:tav>
                                      </p:tavLst>
                                    </p:anim>
                                    <p:anim calcmode="lin" valueType="num">
                                      <p:cBhvr additive="base">
                                        <p:cTn id="50" dur="75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750" fill="hold"/>
                                        <p:tgtEl>
                                          <p:spTgt spid="18"/>
                                        </p:tgtEl>
                                        <p:attrNameLst>
                                          <p:attrName>ppt_x</p:attrName>
                                        </p:attrNameLst>
                                      </p:cBhvr>
                                      <p:tavLst>
                                        <p:tav tm="0">
                                          <p:val>
                                            <p:strVal val="#ppt_x"/>
                                          </p:val>
                                        </p:tav>
                                        <p:tav tm="100000">
                                          <p:val>
                                            <p:strVal val="#ppt_x"/>
                                          </p:val>
                                        </p:tav>
                                      </p:tavLst>
                                    </p:anim>
                                    <p:anim calcmode="lin" valueType="num">
                                      <p:cBhvr additive="base">
                                        <p:cTn id="54" dur="75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750" fill="hold"/>
                                        <p:tgtEl>
                                          <p:spTgt spid="19"/>
                                        </p:tgtEl>
                                        <p:attrNameLst>
                                          <p:attrName>ppt_x</p:attrName>
                                        </p:attrNameLst>
                                      </p:cBhvr>
                                      <p:tavLst>
                                        <p:tav tm="0">
                                          <p:val>
                                            <p:strVal val="#ppt_x"/>
                                          </p:val>
                                        </p:tav>
                                        <p:tav tm="100000">
                                          <p:val>
                                            <p:strVal val="#ppt_x"/>
                                          </p:val>
                                        </p:tav>
                                      </p:tavLst>
                                    </p:anim>
                                    <p:anim calcmode="lin" valueType="num">
                                      <p:cBhvr additive="base">
                                        <p:cTn id="58" dur="75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750" fill="hold"/>
                                        <p:tgtEl>
                                          <p:spTgt spid="20"/>
                                        </p:tgtEl>
                                        <p:attrNameLst>
                                          <p:attrName>ppt_x</p:attrName>
                                        </p:attrNameLst>
                                      </p:cBhvr>
                                      <p:tavLst>
                                        <p:tav tm="0">
                                          <p:val>
                                            <p:strVal val="#ppt_x"/>
                                          </p:val>
                                        </p:tav>
                                        <p:tav tm="100000">
                                          <p:val>
                                            <p:strVal val="#ppt_x"/>
                                          </p:val>
                                        </p:tav>
                                      </p:tavLst>
                                    </p:anim>
                                    <p:anim calcmode="lin" valueType="num">
                                      <p:cBhvr additive="base">
                                        <p:cTn id="62" dur="75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750" fill="hold"/>
                                        <p:tgtEl>
                                          <p:spTgt spid="21"/>
                                        </p:tgtEl>
                                        <p:attrNameLst>
                                          <p:attrName>ppt_x</p:attrName>
                                        </p:attrNameLst>
                                      </p:cBhvr>
                                      <p:tavLst>
                                        <p:tav tm="0">
                                          <p:val>
                                            <p:strVal val="#ppt_x"/>
                                          </p:val>
                                        </p:tav>
                                        <p:tav tm="100000">
                                          <p:val>
                                            <p:strVal val="#ppt_x"/>
                                          </p:val>
                                        </p:tav>
                                      </p:tavLst>
                                    </p:anim>
                                    <p:anim calcmode="lin" valueType="num">
                                      <p:cBhvr additive="base">
                                        <p:cTn id="66" dur="75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750" fill="hold"/>
                                        <p:tgtEl>
                                          <p:spTgt spid="22"/>
                                        </p:tgtEl>
                                        <p:attrNameLst>
                                          <p:attrName>ppt_x</p:attrName>
                                        </p:attrNameLst>
                                      </p:cBhvr>
                                      <p:tavLst>
                                        <p:tav tm="0">
                                          <p:val>
                                            <p:strVal val="#ppt_x"/>
                                          </p:val>
                                        </p:tav>
                                        <p:tav tm="100000">
                                          <p:val>
                                            <p:strVal val="#ppt_x"/>
                                          </p:val>
                                        </p:tav>
                                      </p:tavLst>
                                    </p:anim>
                                    <p:anim calcmode="lin" valueType="num">
                                      <p:cBhvr additive="base">
                                        <p:cTn id="7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72E7D8-4475-480B-B306-EF0861E9C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B00CB8F0-1292-40CE-A394-AEEB4A67A15C}"/>
              </a:ext>
            </a:extLst>
          </p:cNvPr>
          <p:cNvSpPr/>
          <p:nvPr/>
        </p:nvSpPr>
        <p:spPr>
          <a:xfrm>
            <a:off x="4911904" y="804880"/>
            <a:ext cx="2720795" cy="555613"/>
          </a:xfrm>
          <a:prstGeom prst="rect">
            <a:avLst/>
          </a:prstGeom>
        </p:spPr>
        <p:txBody>
          <a:bodyPr vert="horz" lIns="91440" tIns="45720" rIns="91440" bIns="45720" rtlCol="0" anchor="b">
            <a:normAutofit/>
          </a:bodyPr>
          <a:lstStyle/>
          <a:p>
            <a:pPr algn="ctr">
              <a:lnSpc>
                <a:spcPct val="90000"/>
              </a:lnSpc>
              <a:spcBef>
                <a:spcPct val="0"/>
              </a:spcBef>
            </a:pPr>
            <a:r>
              <a:rPr lang="zh-CN" altLang="en-US" sz="2800" spc="300" dirty="0">
                <a:solidFill>
                  <a:srgbClr val="1042EF"/>
                </a:solidFill>
                <a:cs typeface="+mn-ea"/>
                <a:sym typeface="+mn-lt"/>
              </a:rPr>
              <a:t>W</a:t>
            </a:r>
            <a:r>
              <a:rPr lang="en-US" altLang="zh-CN" sz="2800" spc="300" dirty="0">
                <a:solidFill>
                  <a:srgbClr val="1042EF"/>
                </a:solidFill>
                <a:cs typeface="+mn-ea"/>
                <a:sym typeface="+mn-lt"/>
              </a:rPr>
              <a:t>ORK PLAN</a:t>
            </a:r>
            <a:endParaRPr lang="zh-CN" altLang="en-US" sz="2800" spc="300" dirty="0">
              <a:solidFill>
                <a:srgbClr val="1042EF"/>
              </a:solidFill>
              <a:cs typeface="+mn-ea"/>
              <a:sym typeface="+mn-lt"/>
            </a:endParaRPr>
          </a:p>
        </p:txBody>
      </p:sp>
      <p:grpSp>
        <p:nvGrpSpPr>
          <p:cNvPr id="5" name="组合 4">
            <a:extLst>
              <a:ext uri="{FF2B5EF4-FFF2-40B4-BE49-F238E27FC236}">
                <a16:creationId xmlns:a16="http://schemas.microsoft.com/office/drawing/2014/main" id="{76452272-30DF-4757-8C70-3A143393EA39}"/>
              </a:ext>
            </a:extLst>
          </p:cNvPr>
          <p:cNvGrpSpPr/>
          <p:nvPr/>
        </p:nvGrpSpPr>
        <p:grpSpPr>
          <a:xfrm>
            <a:off x="5248343" y="1638300"/>
            <a:ext cx="5775257" cy="1155700"/>
            <a:chOff x="5248343" y="1638300"/>
            <a:chExt cx="5775257" cy="1155700"/>
          </a:xfrm>
        </p:grpSpPr>
        <p:sp>
          <p:nvSpPr>
            <p:cNvPr id="7" name="矩形 6">
              <a:extLst>
                <a:ext uri="{FF2B5EF4-FFF2-40B4-BE49-F238E27FC236}">
                  <a16:creationId xmlns:a16="http://schemas.microsoft.com/office/drawing/2014/main" id="{C7A4E1A5-DAB9-4BDA-AFAE-9F876074F9C5}"/>
                </a:ext>
              </a:extLst>
            </p:cNvPr>
            <p:cNvSpPr/>
            <p:nvPr/>
          </p:nvSpPr>
          <p:spPr>
            <a:xfrm>
              <a:off x="5248343" y="1638300"/>
              <a:ext cx="5775257" cy="1155700"/>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endParaRPr lang="zh-CN" altLang="en-US" sz="1600" dirty="0">
                <a:solidFill>
                  <a:schemeClr val="tx1">
                    <a:lumMod val="75000"/>
                    <a:lumOff val="25000"/>
                  </a:schemeClr>
                </a:solidFill>
                <a:cs typeface="+mn-ea"/>
                <a:sym typeface="+mn-lt"/>
              </a:endParaRPr>
            </a:p>
          </p:txBody>
        </p:sp>
        <p:sp>
          <p:nvSpPr>
            <p:cNvPr id="9" name="文本框 8">
              <a:extLst>
                <a:ext uri="{FF2B5EF4-FFF2-40B4-BE49-F238E27FC236}">
                  <a16:creationId xmlns:a16="http://schemas.microsoft.com/office/drawing/2014/main" id="{5BD3E0B4-FDC9-4839-9670-D58A40DAD570}"/>
                </a:ext>
              </a:extLst>
            </p:cNvPr>
            <p:cNvSpPr txBox="1"/>
            <p:nvPr/>
          </p:nvSpPr>
          <p:spPr>
            <a:xfrm>
              <a:off x="5460397" y="2296451"/>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en-US" altLang="zh-CN" sz="4000" dirty="0">
                  <a:latin typeface="+mn-lt"/>
                  <a:ea typeface="+mn-ea"/>
                  <a:cs typeface="+mn-ea"/>
                  <a:sym typeface="+mn-lt"/>
                </a:rPr>
                <a:t>01.</a:t>
              </a:r>
              <a:endParaRPr lang="zh-CN" altLang="en-US" sz="4000" dirty="0">
                <a:latin typeface="+mn-lt"/>
                <a:ea typeface="+mn-ea"/>
                <a:cs typeface="+mn-ea"/>
                <a:sym typeface="+mn-lt"/>
              </a:endParaRPr>
            </a:p>
          </p:txBody>
        </p:sp>
        <p:sp>
          <p:nvSpPr>
            <p:cNvPr id="10" name="矩形 9">
              <a:extLst>
                <a:ext uri="{FF2B5EF4-FFF2-40B4-BE49-F238E27FC236}">
                  <a16:creationId xmlns:a16="http://schemas.microsoft.com/office/drawing/2014/main" id="{DA6EB06C-23D8-48A2-BC95-157FDEDC4070}"/>
                </a:ext>
              </a:extLst>
            </p:cNvPr>
            <p:cNvSpPr/>
            <p:nvPr/>
          </p:nvSpPr>
          <p:spPr>
            <a:xfrm>
              <a:off x="6509774" y="1775308"/>
              <a:ext cx="4357271"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grpSp>
      <p:sp>
        <p:nvSpPr>
          <p:cNvPr id="13" name="文本框 12">
            <a:extLst>
              <a:ext uri="{FF2B5EF4-FFF2-40B4-BE49-F238E27FC236}">
                <a16:creationId xmlns:a16="http://schemas.microsoft.com/office/drawing/2014/main" id="{2C512429-3991-4A15-B652-E96E58122182}"/>
              </a:ext>
            </a:extLst>
          </p:cNvPr>
          <p:cNvSpPr txBox="1"/>
          <p:nvPr/>
        </p:nvSpPr>
        <p:spPr>
          <a:xfrm>
            <a:off x="5344062" y="3840853"/>
            <a:ext cx="928239"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en-US" altLang="zh-CN" sz="4000" dirty="0">
                <a:latin typeface="+mn-lt"/>
                <a:ea typeface="+mn-ea"/>
                <a:cs typeface="+mn-ea"/>
                <a:sym typeface="+mn-lt"/>
              </a:rPr>
              <a:t>02.</a:t>
            </a:r>
            <a:endParaRPr lang="zh-CN" altLang="en-US" sz="4000" dirty="0">
              <a:latin typeface="+mn-lt"/>
              <a:ea typeface="+mn-ea"/>
              <a:cs typeface="+mn-ea"/>
              <a:sym typeface="+mn-lt"/>
            </a:endParaRPr>
          </a:p>
        </p:txBody>
      </p:sp>
      <p:sp>
        <p:nvSpPr>
          <p:cNvPr id="14" name="矩形 13">
            <a:extLst>
              <a:ext uri="{FF2B5EF4-FFF2-40B4-BE49-F238E27FC236}">
                <a16:creationId xmlns:a16="http://schemas.microsoft.com/office/drawing/2014/main" id="{BF423DC7-C98B-4B99-969E-0EA19DEAE0EA}"/>
              </a:ext>
            </a:extLst>
          </p:cNvPr>
          <p:cNvSpPr/>
          <p:nvPr/>
        </p:nvSpPr>
        <p:spPr>
          <a:xfrm>
            <a:off x="6509773" y="3586906"/>
            <a:ext cx="4357271"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8935EECA-6FF5-48CE-9CEA-79F0470C176B}"/>
              </a:ext>
            </a:extLst>
          </p:cNvPr>
          <p:cNvSpPr txBox="1"/>
          <p:nvPr/>
        </p:nvSpPr>
        <p:spPr>
          <a:xfrm>
            <a:off x="5342027" y="5410274"/>
            <a:ext cx="928239"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en-US" altLang="zh-CN" sz="4000" dirty="0">
                <a:latin typeface="+mn-lt"/>
                <a:ea typeface="+mn-ea"/>
                <a:cs typeface="+mn-ea"/>
                <a:sym typeface="+mn-lt"/>
              </a:rPr>
              <a:t>03.</a:t>
            </a:r>
            <a:endParaRPr lang="zh-CN" altLang="en-US" sz="4000" dirty="0">
              <a:latin typeface="+mn-lt"/>
              <a:ea typeface="+mn-ea"/>
              <a:cs typeface="+mn-ea"/>
              <a:sym typeface="+mn-lt"/>
            </a:endParaRPr>
          </a:p>
        </p:txBody>
      </p:sp>
      <p:sp>
        <p:nvSpPr>
          <p:cNvPr id="16" name="矩形 15">
            <a:extLst>
              <a:ext uri="{FF2B5EF4-FFF2-40B4-BE49-F238E27FC236}">
                <a16:creationId xmlns:a16="http://schemas.microsoft.com/office/drawing/2014/main" id="{D5760AA9-651D-49A7-B6E9-BE8F93F6F47F}"/>
              </a:ext>
            </a:extLst>
          </p:cNvPr>
          <p:cNvSpPr/>
          <p:nvPr/>
        </p:nvSpPr>
        <p:spPr>
          <a:xfrm>
            <a:off x="6494532" y="5124103"/>
            <a:ext cx="4357271"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grpSp>
        <p:nvGrpSpPr>
          <p:cNvPr id="2" name="组合 1">
            <a:extLst>
              <a:ext uri="{FF2B5EF4-FFF2-40B4-BE49-F238E27FC236}">
                <a16:creationId xmlns:a16="http://schemas.microsoft.com/office/drawing/2014/main" id="{AEE56410-FC27-4215-8940-43878E75E51F}"/>
              </a:ext>
            </a:extLst>
          </p:cNvPr>
          <p:cNvGrpSpPr/>
          <p:nvPr/>
        </p:nvGrpSpPr>
        <p:grpSpPr>
          <a:xfrm>
            <a:off x="1324954" y="1638300"/>
            <a:ext cx="3041305" cy="4291206"/>
            <a:chOff x="1324954" y="1638300"/>
            <a:chExt cx="3041305" cy="4291206"/>
          </a:xfrm>
        </p:grpSpPr>
        <p:sp>
          <p:nvSpPr>
            <p:cNvPr id="6" name="矩形: 圆角 5">
              <a:extLst>
                <a:ext uri="{FF2B5EF4-FFF2-40B4-BE49-F238E27FC236}">
                  <a16:creationId xmlns:a16="http://schemas.microsoft.com/office/drawing/2014/main" id="{8FABA3F0-98C8-4490-9CC5-2AA260EBAA98}"/>
                </a:ext>
              </a:extLst>
            </p:cNvPr>
            <p:cNvSpPr/>
            <p:nvPr/>
          </p:nvSpPr>
          <p:spPr>
            <a:xfrm>
              <a:off x="1324954" y="1638300"/>
              <a:ext cx="3041305" cy="4291206"/>
            </a:xfrm>
            <a:prstGeom prst="roundRect">
              <a:avLst>
                <a:gd name="adj" fmla="val 6093"/>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62079E5C-0951-4F07-B4A1-5BB1B4D7EE57}"/>
                </a:ext>
              </a:extLst>
            </p:cNvPr>
            <p:cNvSpPr txBox="1"/>
            <p:nvPr/>
          </p:nvSpPr>
          <p:spPr>
            <a:xfrm>
              <a:off x="1668324" y="2095500"/>
              <a:ext cx="1500326" cy="468708"/>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en-US" altLang="zh-CN" sz="4000" dirty="0">
                  <a:solidFill>
                    <a:schemeClr val="bg1"/>
                  </a:solidFill>
                  <a:latin typeface="+mn-lt"/>
                  <a:ea typeface="+mn-ea"/>
                  <a:cs typeface="+mn-ea"/>
                  <a:sym typeface="+mn-lt"/>
                </a:rPr>
                <a:t>2020</a:t>
              </a:r>
              <a:endParaRPr lang="zh-CN" altLang="en-US" sz="4000" dirty="0">
                <a:solidFill>
                  <a:schemeClr val="bg1"/>
                </a:solidFill>
                <a:latin typeface="+mn-lt"/>
                <a:ea typeface="+mn-ea"/>
                <a:cs typeface="+mn-ea"/>
                <a:sym typeface="+mn-lt"/>
              </a:endParaRPr>
            </a:p>
          </p:txBody>
        </p:sp>
        <p:sp>
          <p:nvSpPr>
            <p:cNvPr id="21" name="矩形 20">
              <a:extLst>
                <a:ext uri="{FF2B5EF4-FFF2-40B4-BE49-F238E27FC236}">
                  <a16:creationId xmlns:a16="http://schemas.microsoft.com/office/drawing/2014/main" id="{09C1E325-00BB-41C4-87F0-8684D0397D7E}"/>
                </a:ext>
              </a:extLst>
            </p:cNvPr>
            <p:cNvSpPr/>
            <p:nvPr/>
          </p:nvSpPr>
          <p:spPr>
            <a:xfrm>
              <a:off x="1681230" y="3152543"/>
              <a:ext cx="2337876"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bg1"/>
                  </a:solidFill>
                  <a:cs typeface="+mn-ea"/>
                  <a:sym typeface="+mn-lt"/>
                </a:rPr>
                <a:t>Never forget what you are, for surely the world will not. Make it your strength. </a:t>
              </a:r>
              <a:endParaRPr lang="zh-CN" altLang="en-US" sz="1600" dirty="0">
                <a:solidFill>
                  <a:schemeClr val="bg1"/>
                </a:solidFill>
                <a:cs typeface="+mn-ea"/>
                <a:sym typeface="+mn-lt"/>
              </a:endParaRPr>
            </a:p>
          </p:txBody>
        </p:sp>
        <p:sp>
          <p:nvSpPr>
            <p:cNvPr id="22" name="矩形 21">
              <a:extLst>
                <a:ext uri="{FF2B5EF4-FFF2-40B4-BE49-F238E27FC236}">
                  <a16:creationId xmlns:a16="http://schemas.microsoft.com/office/drawing/2014/main" id="{1859A8A5-EF1D-4A9B-9ACD-2D062EEC0AF6}"/>
                </a:ext>
              </a:extLst>
            </p:cNvPr>
            <p:cNvSpPr/>
            <p:nvPr/>
          </p:nvSpPr>
          <p:spPr>
            <a:xfrm>
              <a:off x="1908175" y="4202508"/>
              <a:ext cx="203199" cy="975918"/>
            </a:xfrm>
            <a:prstGeom prst="rect">
              <a:avLst/>
            </a:prstGeom>
            <a:solidFill>
              <a:srgbClr val="CF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5BE3FB77-56C8-4BFB-9871-D2282408E5D5}"/>
                </a:ext>
              </a:extLst>
            </p:cNvPr>
            <p:cNvSpPr/>
            <p:nvPr/>
          </p:nvSpPr>
          <p:spPr>
            <a:xfrm>
              <a:off x="1908174" y="4485169"/>
              <a:ext cx="203199" cy="693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id="{09697EB4-2F3B-4BFE-A229-66EA100CCA10}"/>
                </a:ext>
              </a:extLst>
            </p:cNvPr>
            <p:cNvSpPr/>
            <p:nvPr/>
          </p:nvSpPr>
          <p:spPr>
            <a:xfrm>
              <a:off x="2425700" y="4172552"/>
              <a:ext cx="203199" cy="1018087"/>
            </a:xfrm>
            <a:prstGeom prst="rect">
              <a:avLst/>
            </a:prstGeom>
            <a:solidFill>
              <a:srgbClr val="CF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id="{836CB1C6-B4C4-4583-8CE8-D88A341A965F}"/>
                </a:ext>
              </a:extLst>
            </p:cNvPr>
            <p:cNvSpPr/>
            <p:nvPr/>
          </p:nvSpPr>
          <p:spPr>
            <a:xfrm>
              <a:off x="2425699" y="4803774"/>
              <a:ext cx="203199" cy="374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a16="http://schemas.microsoft.com/office/drawing/2014/main" id="{D844506B-E5DA-4C1C-BF24-0427AC571EFC}"/>
                </a:ext>
              </a:extLst>
            </p:cNvPr>
            <p:cNvSpPr/>
            <p:nvPr/>
          </p:nvSpPr>
          <p:spPr>
            <a:xfrm>
              <a:off x="2897486" y="4434135"/>
              <a:ext cx="203199" cy="744291"/>
            </a:xfrm>
            <a:prstGeom prst="rect">
              <a:avLst/>
            </a:prstGeom>
            <a:solidFill>
              <a:srgbClr val="CF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a:extLst>
                <a:ext uri="{FF2B5EF4-FFF2-40B4-BE49-F238E27FC236}">
                  <a16:creationId xmlns:a16="http://schemas.microsoft.com/office/drawing/2014/main" id="{41751FA3-0B1A-4EA7-9086-00B427E7F1F0}"/>
                </a:ext>
              </a:extLst>
            </p:cNvPr>
            <p:cNvSpPr/>
            <p:nvPr/>
          </p:nvSpPr>
          <p:spPr>
            <a:xfrm>
              <a:off x="2897485" y="4637495"/>
              <a:ext cx="203199" cy="528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94432005-60D2-42E6-B8A0-78867821E560}"/>
                </a:ext>
              </a:extLst>
            </p:cNvPr>
            <p:cNvSpPr/>
            <p:nvPr/>
          </p:nvSpPr>
          <p:spPr>
            <a:xfrm>
              <a:off x="3392487" y="4113023"/>
              <a:ext cx="203199" cy="1079436"/>
            </a:xfrm>
            <a:prstGeom prst="rect">
              <a:avLst/>
            </a:prstGeom>
            <a:solidFill>
              <a:srgbClr val="CF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a16="http://schemas.microsoft.com/office/drawing/2014/main" id="{EF360C72-5FA7-4EEF-9301-13AD5DFE04B6}"/>
                </a:ext>
              </a:extLst>
            </p:cNvPr>
            <p:cNvSpPr/>
            <p:nvPr/>
          </p:nvSpPr>
          <p:spPr>
            <a:xfrm>
              <a:off x="3392487" y="4552949"/>
              <a:ext cx="203199" cy="637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E4809385-4D1B-444D-84EE-901DF7D42A22}"/>
                </a:ext>
              </a:extLst>
            </p:cNvPr>
            <p:cNvSpPr/>
            <p:nvPr/>
          </p:nvSpPr>
          <p:spPr>
            <a:xfrm>
              <a:off x="1778149" y="5235077"/>
              <a:ext cx="441178" cy="219820"/>
            </a:xfrm>
            <a:prstGeom prst="rect">
              <a:avLst/>
            </a:prstGeom>
          </p:spPr>
          <p:txBody>
            <a:bodyPr vert="horz" lIns="91440" tIns="45720" rIns="91440" bIns="45720" rtlCol="0" anchor="b">
              <a:noAutofit/>
            </a:bodyPr>
            <a:lstStyle/>
            <a:p>
              <a:pPr>
                <a:lnSpc>
                  <a:spcPts val="2500"/>
                </a:lnSpc>
                <a:spcBef>
                  <a:spcPct val="0"/>
                </a:spcBef>
              </a:pPr>
              <a:r>
                <a:rPr lang="en-US" altLang="zh-CN" sz="1200" dirty="0">
                  <a:solidFill>
                    <a:schemeClr val="bg1"/>
                  </a:solidFill>
                  <a:cs typeface="+mn-ea"/>
                  <a:sym typeface="+mn-lt"/>
                </a:rPr>
                <a:t>1</a:t>
              </a:r>
              <a:endParaRPr lang="zh-CN" altLang="en-US" sz="1200" dirty="0">
                <a:solidFill>
                  <a:schemeClr val="bg1"/>
                </a:solidFill>
                <a:cs typeface="+mn-ea"/>
                <a:sym typeface="+mn-lt"/>
              </a:endParaRPr>
            </a:p>
          </p:txBody>
        </p:sp>
        <p:sp>
          <p:nvSpPr>
            <p:cNvPr id="31" name="矩形 30">
              <a:extLst>
                <a:ext uri="{FF2B5EF4-FFF2-40B4-BE49-F238E27FC236}">
                  <a16:creationId xmlns:a16="http://schemas.microsoft.com/office/drawing/2014/main" id="{09A64528-294F-4C0D-8E0B-1D9DC90D0DC2}"/>
                </a:ext>
              </a:extLst>
            </p:cNvPr>
            <p:cNvSpPr/>
            <p:nvPr/>
          </p:nvSpPr>
          <p:spPr>
            <a:xfrm>
              <a:off x="2309659" y="5251855"/>
              <a:ext cx="441178" cy="219820"/>
            </a:xfrm>
            <a:prstGeom prst="rect">
              <a:avLst/>
            </a:prstGeom>
          </p:spPr>
          <p:txBody>
            <a:bodyPr vert="horz" lIns="91440" tIns="45720" rIns="91440" bIns="45720" rtlCol="0" anchor="b">
              <a:noAutofit/>
            </a:bodyPr>
            <a:lstStyle/>
            <a:p>
              <a:pPr>
                <a:lnSpc>
                  <a:spcPts val="2500"/>
                </a:lnSpc>
                <a:spcBef>
                  <a:spcPct val="0"/>
                </a:spcBef>
              </a:pPr>
              <a:r>
                <a:rPr lang="en-US" altLang="zh-CN" sz="1200" dirty="0">
                  <a:solidFill>
                    <a:schemeClr val="bg1"/>
                  </a:solidFill>
                  <a:cs typeface="+mn-ea"/>
                  <a:sym typeface="+mn-lt"/>
                </a:rPr>
                <a:t>2</a:t>
              </a:r>
              <a:endParaRPr lang="zh-CN" altLang="en-US" sz="1200" dirty="0">
                <a:solidFill>
                  <a:schemeClr val="bg1"/>
                </a:solidFill>
                <a:cs typeface="+mn-ea"/>
                <a:sym typeface="+mn-lt"/>
              </a:endParaRPr>
            </a:p>
          </p:txBody>
        </p:sp>
        <p:sp>
          <p:nvSpPr>
            <p:cNvPr id="32" name="矩形 31">
              <a:extLst>
                <a:ext uri="{FF2B5EF4-FFF2-40B4-BE49-F238E27FC236}">
                  <a16:creationId xmlns:a16="http://schemas.microsoft.com/office/drawing/2014/main" id="{89163DC9-1E26-4E24-B695-18839C749B52}"/>
                </a:ext>
              </a:extLst>
            </p:cNvPr>
            <p:cNvSpPr/>
            <p:nvPr/>
          </p:nvSpPr>
          <p:spPr>
            <a:xfrm>
              <a:off x="2747887" y="5231404"/>
              <a:ext cx="528560" cy="219820"/>
            </a:xfrm>
            <a:prstGeom prst="rect">
              <a:avLst/>
            </a:prstGeom>
          </p:spPr>
          <p:txBody>
            <a:bodyPr vert="horz" lIns="91440" tIns="45720" rIns="91440" bIns="45720" rtlCol="0" anchor="b">
              <a:noAutofit/>
            </a:bodyPr>
            <a:lstStyle/>
            <a:p>
              <a:pPr>
                <a:lnSpc>
                  <a:spcPts val="2500"/>
                </a:lnSpc>
                <a:spcBef>
                  <a:spcPct val="0"/>
                </a:spcBef>
              </a:pPr>
              <a:r>
                <a:rPr lang="en-US" altLang="zh-CN" sz="1200" dirty="0">
                  <a:solidFill>
                    <a:schemeClr val="bg1"/>
                  </a:solidFill>
                  <a:cs typeface="+mn-ea"/>
                  <a:sym typeface="+mn-lt"/>
                </a:rPr>
                <a:t>3</a:t>
              </a:r>
              <a:endParaRPr lang="zh-CN" altLang="en-US" sz="1200" dirty="0">
                <a:solidFill>
                  <a:schemeClr val="bg1"/>
                </a:solidFill>
                <a:cs typeface="+mn-ea"/>
                <a:sym typeface="+mn-lt"/>
              </a:endParaRPr>
            </a:p>
          </p:txBody>
        </p:sp>
        <p:sp>
          <p:nvSpPr>
            <p:cNvPr id="33" name="矩形 32">
              <a:extLst>
                <a:ext uri="{FF2B5EF4-FFF2-40B4-BE49-F238E27FC236}">
                  <a16:creationId xmlns:a16="http://schemas.microsoft.com/office/drawing/2014/main" id="{499A6E37-75D7-4611-A5E3-0EC1544552A2}"/>
                </a:ext>
              </a:extLst>
            </p:cNvPr>
            <p:cNvSpPr/>
            <p:nvPr/>
          </p:nvSpPr>
          <p:spPr>
            <a:xfrm>
              <a:off x="3273497" y="5231252"/>
              <a:ext cx="441178" cy="219820"/>
            </a:xfrm>
            <a:prstGeom prst="rect">
              <a:avLst/>
            </a:prstGeom>
          </p:spPr>
          <p:txBody>
            <a:bodyPr vert="horz" lIns="91440" tIns="45720" rIns="91440" bIns="45720" rtlCol="0" anchor="b">
              <a:noAutofit/>
            </a:bodyPr>
            <a:lstStyle/>
            <a:p>
              <a:pPr>
                <a:lnSpc>
                  <a:spcPts val="2500"/>
                </a:lnSpc>
                <a:spcBef>
                  <a:spcPct val="0"/>
                </a:spcBef>
              </a:pPr>
              <a:r>
                <a:rPr lang="en-US" altLang="zh-CN" sz="1200" dirty="0">
                  <a:solidFill>
                    <a:schemeClr val="bg1"/>
                  </a:solidFill>
                  <a:cs typeface="+mn-ea"/>
                  <a:sym typeface="+mn-lt"/>
                </a:rPr>
                <a:t>4</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1484128492"/>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750" fill="hold"/>
                                        <p:tgtEl>
                                          <p:spTgt spid="15"/>
                                        </p:tgtEl>
                                        <p:attrNameLst>
                                          <p:attrName>ppt_w</p:attrName>
                                        </p:attrNameLst>
                                      </p:cBhvr>
                                      <p:tavLst>
                                        <p:tav tm="0">
                                          <p:val>
                                            <p:fltVal val="0"/>
                                          </p:val>
                                        </p:tav>
                                        <p:tav tm="100000">
                                          <p:val>
                                            <p:strVal val="#ppt_w"/>
                                          </p:val>
                                        </p:tav>
                                      </p:tavLst>
                                    </p:anim>
                                    <p:anim calcmode="lin" valueType="num">
                                      <p:cBhvr>
                                        <p:cTn id="14" dur="750" fill="hold"/>
                                        <p:tgtEl>
                                          <p:spTgt spid="15"/>
                                        </p:tgtEl>
                                        <p:attrNameLst>
                                          <p:attrName>ppt_h</p:attrName>
                                        </p:attrNameLst>
                                      </p:cBhvr>
                                      <p:tavLst>
                                        <p:tav tm="0">
                                          <p:val>
                                            <p:fltVal val="0"/>
                                          </p:val>
                                        </p:tav>
                                        <p:tav tm="100000">
                                          <p:val>
                                            <p:strVal val="#ppt_h"/>
                                          </p:val>
                                        </p:tav>
                                      </p:tavLst>
                                    </p:anim>
                                    <p:animEffect transition="in" filter="fade">
                                      <p:cBhvr>
                                        <p:cTn id="15" dur="750"/>
                                        <p:tgtEl>
                                          <p:spTgt spid="1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750" fill="hold"/>
                                        <p:tgtEl>
                                          <p:spTgt spid="8"/>
                                        </p:tgtEl>
                                        <p:attrNameLst>
                                          <p:attrName>ppt_w</p:attrName>
                                        </p:attrNameLst>
                                      </p:cBhvr>
                                      <p:tavLst>
                                        <p:tav tm="0">
                                          <p:val>
                                            <p:fltVal val="0"/>
                                          </p:val>
                                        </p:tav>
                                        <p:tav tm="100000">
                                          <p:val>
                                            <p:strVal val="#ppt_w"/>
                                          </p:val>
                                        </p:tav>
                                      </p:tavLst>
                                    </p:anim>
                                    <p:anim calcmode="lin" valueType="num">
                                      <p:cBhvr>
                                        <p:cTn id="26" dur="750" fill="hold"/>
                                        <p:tgtEl>
                                          <p:spTgt spid="8"/>
                                        </p:tgtEl>
                                        <p:attrNameLst>
                                          <p:attrName>ppt_h</p:attrName>
                                        </p:attrNameLst>
                                      </p:cBhvr>
                                      <p:tavLst>
                                        <p:tav tm="0">
                                          <p:val>
                                            <p:fltVal val="0"/>
                                          </p:val>
                                        </p:tav>
                                        <p:tav tm="100000">
                                          <p:val>
                                            <p:strVal val="#ppt_h"/>
                                          </p:val>
                                        </p:tav>
                                      </p:tavLst>
                                    </p:anim>
                                    <p:animEffect transition="in" filter="fade">
                                      <p:cBhvr>
                                        <p:cTn id="27" dur="75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750"/>
                                        <p:tgtEl>
                                          <p:spTgt spid="5"/>
                                        </p:tgtEl>
                                      </p:cBhvr>
                                    </p:animEffect>
                                  </p:childTnLst>
                                </p:cTn>
                              </p:par>
                            </p:childTnLst>
                          </p:cTn>
                        </p:par>
                        <p:par>
                          <p:cTn id="32" fill="hold">
                            <p:stCondLst>
                              <p:cond delay="3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750"/>
                                        <p:tgtEl>
                                          <p:spTgt spid="14"/>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72E7D8-4475-480B-B306-EF0861E9C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0C3894B2-BB2E-47E8-BF15-3CDF157E97F1}"/>
              </a:ext>
            </a:extLst>
          </p:cNvPr>
          <p:cNvSpPr/>
          <p:nvPr/>
        </p:nvSpPr>
        <p:spPr>
          <a:xfrm>
            <a:off x="7315200" y="1005336"/>
            <a:ext cx="3579586" cy="477316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C30BB01B-D3FE-4137-AB4B-2F05DF9A9B0C}"/>
              </a:ext>
            </a:extLst>
          </p:cNvPr>
          <p:cNvSpPr/>
          <p:nvPr/>
        </p:nvSpPr>
        <p:spPr>
          <a:xfrm>
            <a:off x="748119" y="1145348"/>
            <a:ext cx="2720795" cy="555613"/>
          </a:xfrm>
          <a:prstGeom prst="rect">
            <a:avLst/>
          </a:prstGeom>
        </p:spPr>
        <p:txBody>
          <a:bodyPr vert="horz" lIns="91440" tIns="45720" rIns="91440" bIns="45720" rtlCol="0" anchor="b">
            <a:normAutofit/>
          </a:bodyPr>
          <a:lstStyle/>
          <a:p>
            <a:pPr algn="ctr">
              <a:lnSpc>
                <a:spcPct val="90000"/>
              </a:lnSpc>
              <a:spcBef>
                <a:spcPct val="0"/>
              </a:spcBef>
            </a:pPr>
            <a:r>
              <a:rPr lang="zh-CN" altLang="en-US" sz="2800" spc="300" dirty="0">
                <a:solidFill>
                  <a:srgbClr val="1042EF"/>
                </a:solidFill>
                <a:cs typeface="+mn-ea"/>
                <a:sym typeface="+mn-lt"/>
              </a:rPr>
              <a:t>W</a:t>
            </a:r>
            <a:r>
              <a:rPr lang="en-US" altLang="zh-CN" sz="2800" spc="300" dirty="0">
                <a:solidFill>
                  <a:srgbClr val="1042EF"/>
                </a:solidFill>
                <a:cs typeface="+mn-ea"/>
                <a:sym typeface="+mn-lt"/>
              </a:rPr>
              <a:t>ORK PLAN</a:t>
            </a:r>
            <a:endParaRPr lang="zh-CN" altLang="en-US" sz="2800" spc="300" dirty="0">
              <a:solidFill>
                <a:srgbClr val="1042EF"/>
              </a:solidFill>
              <a:cs typeface="+mn-ea"/>
              <a:sym typeface="+mn-lt"/>
            </a:endParaRPr>
          </a:p>
        </p:txBody>
      </p:sp>
      <p:sp>
        <p:nvSpPr>
          <p:cNvPr id="10" name="矩形 9">
            <a:extLst>
              <a:ext uri="{FF2B5EF4-FFF2-40B4-BE49-F238E27FC236}">
                <a16:creationId xmlns:a16="http://schemas.microsoft.com/office/drawing/2014/main" id="{335AE27F-DCFE-4BFB-8B3C-527A385B0F44}"/>
              </a:ext>
            </a:extLst>
          </p:cNvPr>
          <p:cNvSpPr/>
          <p:nvPr/>
        </p:nvSpPr>
        <p:spPr>
          <a:xfrm>
            <a:off x="970148" y="1708303"/>
            <a:ext cx="5837051"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400" dirty="0">
              <a:solidFill>
                <a:schemeClr val="tx1">
                  <a:lumMod val="75000"/>
                  <a:lumOff val="25000"/>
                </a:schemeClr>
              </a:solidFill>
              <a:cs typeface="+mn-ea"/>
              <a:sym typeface="+mn-lt"/>
            </a:endParaRPr>
          </a:p>
        </p:txBody>
      </p:sp>
      <p:sp>
        <p:nvSpPr>
          <p:cNvPr id="11" name="矩形 10">
            <a:extLst>
              <a:ext uri="{FF2B5EF4-FFF2-40B4-BE49-F238E27FC236}">
                <a16:creationId xmlns:a16="http://schemas.microsoft.com/office/drawing/2014/main" id="{59AE5FB1-0645-499A-96E7-61968BF883CF}"/>
              </a:ext>
            </a:extLst>
          </p:cNvPr>
          <p:cNvSpPr/>
          <p:nvPr/>
        </p:nvSpPr>
        <p:spPr>
          <a:xfrm>
            <a:off x="978762" y="2505361"/>
            <a:ext cx="5622089"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400" dirty="0">
              <a:solidFill>
                <a:schemeClr val="tx1">
                  <a:lumMod val="75000"/>
                  <a:lumOff val="25000"/>
                </a:schemeClr>
              </a:solidFill>
              <a:cs typeface="+mn-ea"/>
              <a:sym typeface="+mn-lt"/>
            </a:endParaRPr>
          </a:p>
        </p:txBody>
      </p:sp>
      <p:sp>
        <p:nvSpPr>
          <p:cNvPr id="14" name="矩形 13">
            <a:extLst>
              <a:ext uri="{FF2B5EF4-FFF2-40B4-BE49-F238E27FC236}">
                <a16:creationId xmlns:a16="http://schemas.microsoft.com/office/drawing/2014/main" id="{C8352AED-09DB-4967-A5D1-048987EDE18D}"/>
              </a:ext>
            </a:extLst>
          </p:cNvPr>
          <p:cNvSpPr/>
          <p:nvPr/>
        </p:nvSpPr>
        <p:spPr>
          <a:xfrm>
            <a:off x="968704" y="5203182"/>
            <a:ext cx="4641894" cy="744291"/>
          </a:xfrm>
          <a:prstGeom prst="rect">
            <a:avLst/>
          </a:prstGeom>
        </p:spPr>
        <p:txBody>
          <a:bodyPr vert="horz" lIns="91440" tIns="45720" rIns="91440" bIns="45720" rtlCol="0" anchor="b">
            <a:noAutofit/>
          </a:bodyPr>
          <a:lstStyle/>
          <a:p>
            <a:pPr marL="285750" indent="-285750">
              <a:lnSpc>
                <a:spcPts val="2500"/>
              </a:lnSpc>
              <a:spcBef>
                <a:spcPct val="0"/>
              </a:spcBef>
              <a:buClr>
                <a:srgbClr val="1042EF"/>
              </a:buClr>
              <a:buFont typeface="Arial" panose="020B0604020202020204" pitchFamily="34" charset="0"/>
              <a:buChar char="•"/>
            </a:pPr>
            <a:r>
              <a:rPr lang="en-US" altLang="zh-CN" sz="1400" dirty="0">
                <a:solidFill>
                  <a:schemeClr val="tx1">
                    <a:lumMod val="75000"/>
                    <a:lumOff val="25000"/>
                  </a:schemeClr>
                </a:solidFill>
                <a:cs typeface="+mn-ea"/>
                <a:sym typeface="+mn-lt"/>
              </a:rPr>
              <a:t>Never forget what you are, for surely the world will not.</a:t>
            </a:r>
          </a:p>
          <a:p>
            <a:pPr marL="285750" indent="-285750">
              <a:lnSpc>
                <a:spcPts val="2500"/>
              </a:lnSpc>
              <a:spcBef>
                <a:spcPct val="0"/>
              </a:spcBef>
              <a:buClr>
                <a:srgbClr val="1042EF"/>
              </a:buClr>
              <a:buFont typeface="Arial" panose="020B0604020202020204" pitchFamily="34" charset="0"/>
              <a:buChar char="•"/>
            </a:pPr>
            <a:r>
              <a:rPr lang="en-US" altLang="zh-CN" sz="1400" dirty="0">
                <a:solidFill>
                  <a:schemeClr val="tx1">
                    <a:lumMod val="75000"/>
                    <a:lumOff val="25000"/>
                  </a:schemeClr>
                </a:solidFill>
                <a:cs typeface="+mn-ea"/>
                <a:sym typeface="+mn-lt"/>
              </a:rPr>
              <a:t>Make it your strength. Then it can never be your weakness. I'm selfish, impatient and a little insecure.</a:t>
            </a:r>
          </a:p>
          <a:p>
            <a:pPr marL="285750" indent="-285750">
              <a:lnSpc>
                <a:spcPts val="2500"/>
              </a:lnSpc>
              <a:spcBef>
                <a:spcPct val="0"/>
              </a:spcBef>
              <a:buClr>
                <a:srgbClr val="1042EF"/>
              </a:buClr>
              <a:buFont typeface="Arial" panose="020B0604020202020204" pitchFamily="34" charset="0"/>
              <a:buChar char="•"/>
            </a:pPr>
            <a:r>
              <a:rPr lang="en-US" altLang="zh-CN" sz="1400" dirty="0">
                <a:solidFill>
                  <a:schemeClr val="tx1">
                    <a:lumMod val="75000"/>
                    <a:lumOff val="25000"/>
                  </a:schemeClr>
                </a:solidFill>
                <a:cs typeface="+mn-ea"/>
                <a:sym typeface="+mn-lt"/>
              </a:rPr>
              <a:t>I make mistakes, I am out of control and at times hard to handle. But if you can't handle me at my worst.</a:t>
            </a:r>
            <a:endParaRPr lang="zh-CN" altLang="en-US" sz="1400"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id="{7FB14DFD-F145-4CF3-8732-3F16D635D09E}"/>
              </a:ext>
            </a:extLst>
          </p:cNvPr>
          <p:cNvGrpSpPr/>
          <p:nvPr/>
        </p:nvGrpSpPr>
        <p:grpSpPr>
          <a:xfrm>
            <a:off x="6421483" y="3391918"/>
            <a:ext cx="1897017" cy="2183382"/>
            <a:chOff x="6421483" y="3391918"/>
            <a:chExt cx="1897017" cy="2183382"/>
          </a:xfrm>
        </p:grpSpPr>
        <p:sp>
          <p:nvSpPr>
            <p:cNvPr id="6" name="矩形: 圆角 5">
              <a:extLst>
                <a:ext uri="{FF2B5EF4-FFF2-40B4-BE49-F238E27FC236}">
                  <a16:creationId xmlns:a16="http://schemas.microsoft.com/office/drawing/2014/main" id="{2EA99EAF-6E79-486A-8546-21E0D3E54635}"/>
                </a:ext>
              </a:extLst>
            </p:cNvPr>
            <p:cNvSpPr/>
            <p:nvPr/>
          </p:nvSpPr>
          <p:spPr>
            <a:xfrm>
              <a:off x="6421483" y="3391918"/>
              <a:ext cx="1897017" cy="2183382"/>
            </a:xfrm>
            <a:prstGeom prst="roundRect">
              <a:avLst>
                <a:gd name="adj" fmla="val 3086"/>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AD330C12-B743-4910-AA26-842305E5D2E2}"/>
                </a:ext>
              </a:extLst>
            </p:cNvPr>
            <p:cNvSpPr/>
            <p:nvPr/>
          </p:nvSpPr>
          <p:spPr>
            <a:xfrm>
              <a:off x="6600852" y="4560464"/>
              <a:ext cx="1538277" cy="744291"/>
            </a:xfrm>
            <a:prstGeom prst="rect">
              <a:avLst/>
            </a:prstGeom>
          </p:spPr>
          <p:txBody>
            <a:bodyPr vert="horz" lIns="91440" tIns="45720" rIns="91440" bIns="45720" rtlCol="0" anchor="b">
              <a:noAutofit/>
            </a:bodyPr>
            <a:lstStyle/>
            <a:p>
              <a:pPr>
                <a:lnSpc>
                  <a:spcPts val="2000"/>
                </a:lnSpc>
                <a:spcBef>
                  <a:spcPct val="0"/>
                </a:spcBef>
              </a:pPr>
              <a:r>
                <a:rPr lang="en-US" altLang="zh-CN" sz="1400" dirty="0">
                  <a:solidFill>
                    <a:schemeClr val="bg1"/>
                  </a:solidFill>
                  <a:cs typeface="+mn-ea"/>
                  <a:sym typeface="+mn-lt"/>
                </a:rPr>
                <a:t>Never forget what you are, for surely the world will not. </a:t>
              </a:r>
              <a:endParaRPr lang="zh-CN" altLang="en-US" sz="1400" dirty="0">
                <a:solidFill>
                  <a:schemeClr val="bg1"/>
                </a:solidFill>
                <a:cs typeface="+mn-ea"/>
                <a:sym typeface="+mn-lt"/>
              </a:endParaRPr>
            </a:p>
          </p:txBody>
        </p:sp>
        <p:pic>
          <p:nvPicPr>
            <p:cNvPr id="2" name="图形 1">
              <a:extLst>
                <a:ext uri="{FF2B5EF4-FFF2-40B4-BE49-F238E27FC236}">
                  <a16:creationId xmlns:a16="http://schemas.microsoft.com/office/drawing/2014/main" id="{073E583E-D2D0-438B-9AA3-1DA26C8930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077" y="3728614"/>
              <a:ext cx="885825" cy="628650"/>
            </a:xfrm>
            <a:prstGeom prst="rect">
              <a:avLst/>
            </a:prstGeom>
          </p:spPr>
        </p:pic>
      </p:grpSp>
    </p:spTree>
    <p:extLst>
      <p:ext uri="{BB962C8B-B14F-4D97-AF65-F5344CB8AC3E}">
        <p14:creationId xmlns:p14="http://schemas.microsoft.com/office/powerpoint/2010/main" val="3000425624"/>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Effect transition="in" filter="fade">
                                      <p:cBhvr>
                                        <p:cTn id="15" dur="75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750"/>
                                        <p:tgtEl>
                                          <p:spTgt spid="9"/>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750"/>
                                        <p:tgtEl>
                                          <p:spTgt spid="11"/>
                                        </p:tgtEl>
                                      </p:cBhvr>
                                    </p:animEffect>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750" fill="hold"/>
                                        <p:tgtEl>
                                          <p:spTgt spid="14"/>
                                        </p:tgtEl>
                                        <p:attrNameLst>
                                          <p:attrName>ppt_x</p:attrName>
                                        </p:attrNameLst>
                                      </p:cBhvr>
                                      <p:tavLst>
                                        <p:tav tm="0">
                                          <p:val>
                                            <p:strVal val="#ppt_x"/>
                                          </p:val>
                                        </p:tav>
                                        <p:tav tm="100000">
                                          <p:val>
                                            <p:strVal val="#ppt_x"/>
                                          </p:val>
                                        </p:tav>
                                      </p:tavLst>
                                    </p:anim>
                                    <p:anim calcmode="lin" valueType="num">
                                      <p:cBhvr additive="base">
                                        <p:cTn id="31"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38FCB1C-B368-47F3-A272-D876C120A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等腰三角形 7">
            <a:extLst>
              <a:ext uri="{FF2B5EF4-FFF2-40B4-BE49-F238E27FC236}">
                <a16:creationId xmlns:a16="http://schemas.microsoft.com/office/drawing/2014/main" id="{A16976EE-84D7-4731-BE5E-1014548B950C}"/>
              </a:ext>
            </a:extLst>
          </p:cNvPr>
          <p:cNvSpPr/>
          <p:nvPr/>
        </p:nvSpPr>
        <p:spPr>
          <a:xfrm rot="16200000" flipV="1">
            <a:off x="28606" y="-28609"/>
            <a:ext cx="2298701" cy="2355915"/>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a:extLst>
              <a:ext uri="{FF2B5EF4-FFF2-40B4-BE49-F238E27FC236}">
                <a16:creationId xmlns:a16="http://schemas.microsoft.com/office/drawing/2014/main" id="{96019993-A878-4475-B177-56E442F944E0}"/>
              </a:ext>
            </a:extLst>
          </p:cNvPr>
          <p:cNvSpPr/>
          <p:nvPr/>
        </p:nvSpPr>
        <p:spPr>
          <a:xfrm rot="13500000" flipV="1">
            <a:off x="11648023" y="225683"/>
            <a:ext cx="1109228" cy="1136836"/>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a:extLst>
              <a:ext uri="{FF2B5EF4-FFF2-40B4-BE49-F238E27FC236}">
                <a16:creationId xmlns:a16="http://schemas.microsoft.com/office/drawing/2014/main" id="{B98DAFF8-41A3-469D-800B-E293A189A1BE}"/>
              </a:ext>
            </a:extLst>
          </p:cNvPr>
          <p:cNvSpPr/>
          <p:nvPr/>
        </p:nvSpPr>
        <p:spPr>
          <a:xfrm>
            <a:off x="7027418" y="696427"/>
            <a:ext cx="1170430" cy="1165711"/>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a:extLst>
              <a:ext uri="{FF2B5EF4-FFF2-40B4-BE49-F238E27FC236}">
                <a16:creationId xmlns:a16="http://schemas.microsoft.com/office/drawing/2014/main" id="{3B855A68-8BCB-464A-AD5E-1A30BFFB3857}"/>
              </a:ext>
            </a:extLst>
          </p:cNvPr>
          <p:cNvSpPr/>
          <p:nvPr/>
        </p:nvSpPr>
        <p:spPr>
          <a:xfrm rot="5400000" flipV="1">
            <a:off x="9860815" y="4530692"/>
            <a:ext cx="2298701" cy="2355915"/>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B4EECCDD-D2D3-49BF-83E0-86B359FE1259}"/>
              </a:ext>
            </a:extLst>
          </p:cNvPr>
          <p:cNvSpPr/>
          <p:nvPr/>
        </p:nvSpPr>
        <p:spPr>
          <a:xfrm rot="18881033">
            <a:off x="10956523" y="5131264"/>
            <a:ext cx="541342" cy="541342"/>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4996C800-E618-44F4-8B59-8FCC273203FC}"/>
              </a:ext>
            </a:extLst>
          </p:cNvPr>
          <p:cNvSpPr/>
          <p:nvPr/>
        </p:nvSpPr>
        <p:spPr>
          <a:xfrm rot="18881033">
            <a:off x="7952678" y="2557069"/>
            <a:ext cx="5326877" cy="5326877"/>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90742F2B-A7B6-4920-98E6-E0957962E96F}"/>
              </a:ext>
            </a:extLst>
          </p:cNvPr>
          <p:cNvSpPr/>
          <p:nvPr/>
        </p:nvSpPr>
        <p:spPr>
          <a:xfrm rot="18881033">
            <a:off x="7304076" y="1709421"/>
            <a:ext cx="3458079" cy="3458079"/>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FEBCC7A4-A28C-40FC-9796-7E2DC66BDB12}"/>
              </a:ext>
            </a:extLst>
          </p:cNvPr>
          <p:cNvSpPr txBox="1"/>
          <p:nvPr/>
        </p:nvSpPr>
        <p:spPr>
          <a:xfrm>
            <a:off x="1323452" y="3526179"/>
            <a:ext cx="5617470" cy="10772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zh-CN" altLang="en-US" sz="3600" spc="300" dirty="0">
                <a:latin typeface="方正正黑简体" panose="02000000000000000000" pitchFamily="2" charset="-122"/>
                <a:ea typeface="方正正黑简体" panose="02000000000000000000" pitchFamily="2" charset="-122"/>
                <a:cs typeface="+mn-ea"/>
                <a:sym typeface="+mn-lt"/>
              </a:rPr>
              <a:t>The next paragraph</a:t>
            </a:r>
            <a:endParaRPr lang="en-US" altLang="zh-CN" sz="3600" spc="300" dirty="0">
              <a:latin typeface="方正正黑简体" panose="02000000000000000000" pitchFamily="2" charset="-122"/>
              <a:ea typeface="方正正黑简体" panose="02000000000000000000" pitchFamily="2" charset="-122"/>
              <a:cs typeface="+mn-ea"/>
              <a:sym typeface="+mn-lt"/>
            </a:endParaRPr>
          </a:p>
          <a:p>
            <a:pPr>
              <a:lnSpc>
                <a:spcPts val="5500"/>
              </a:lnSpc>
            </a:pPr>
            <a:r>
              <a:rPr lang="zh-CN" altLang="en-US" sz="3600" spc="300" dirty="0">
                <a:latin typeface="方正正黑简体" panose="02000000000000000000" pitchFamily="2" charset="-122"/>
                <a:ea typeface="方正正黑简体" panose="02000000000000000000" pitchFamily="2" charset="-122"/>
                <a:cs typeface="+mn-ea"/>
                <a:sym typeface="+mn-lt"/>
              </a:rPr>
              <a:t>Work planning</a:t>
            </a:r>
          </a:p>
        </p:txBody>
      </p:sp>
      <p:cxnSp>
        <p:nvCxnSpPr>
          <p:cNvPr id="20" name="直接连接符 19">
            <a:extLst>
              <a:ext uri="{FF2B5EF4-FFF2-40B4-BE49-F238E27FC236}">
                <a16:creationId xmlns:a16="http://schemas.microsoft.com/office/drawing/2014/main" id="{E8137750-CA33-4B3E-B586-63E6700F2939}"/>
              </a:ext>
            </a:extLst>
          </p:cNvPr>
          <p:cNvCxnSpPr/>
          <p:nvPr/>
        </p:nvCxnSpPr>
        <p:spPr>
          <a:xfrm>
            <a:off x="1491523" y="4744809"/>
            <a:ext cx="1295400" cy="0"/>
          </a:xfrm>
          <a:prstGeom prst="line">
            <a:avLst/>
          </a:prstGeom>
          <a:ln w="38100">
            <a:solidFill>
              <a:srgbClr val="1042EF"/>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0CCCD3FA-A6A1-4226-ABD1-6E1CD1848AE1}"/>
              </a:ext>
            </a:extLst>
          </p:cNvPr>
          <p:cNvSpPr/>
          <p:nvPr/>
        </p:nvSpPr>
        <p:spPr>
          <a:xfrm>
            <a:off x="1401526" y="4864146"/>
            <a:ext cx="3682826" cy="508680"/>
          </a:xfrm>
          <a:prstGeom prst="rect">
            <a:avLst/>
          </a:prstGeom>
        </p:spPr>
        <p:txBody>
          <a:bodyPr vert="horz" lIns="91440" tIns="45720" rIns="91440" bIns="45720" rtlCol="0" anchor="b">
            <a:noAutofit/>
          </a:bodyPr>
          <a:lstStyle/>
          <a:p>
            <a:pPr>
              <a:lnSpc>
                <a:spcPts val="20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B5C4A766-57CC-4D2F-8D0E-8637ED6FCAC7}"/>
              </a:ext>
            </a:extLst>
          </p:cNvPr>
          <p:cNvSpPr txBox="1"/>
          <p:nvPr/>
        </p:nvSpPr>
        <p:spPr>
          <a:xfrm>
            <a:off x="1353931" y="2057462"/>
            <a:ext cx="1636012" cy="10772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6600" spc="300" dirty="0">
                <a:latin typeface="方正正黑简体" panose="02000000000000000000" pitchFamily="2" charset="-122"/>
                <a:ea typeface="方正正黑简体" panose="02000000000000000000" pitchFamily="2" charset="-122"/>
                <a:cs typeface="+mn-ea"/>
                <a:sym typeface="+mn-lt"/>
              </a:rPr>
              <a:t>04</a:t>
            </a:r>
            <a:endParaRPr lang="zh-CN" altLang="en-US" sz="6600" spc="300" dirty="0">
              <a:latin typeface="方正正黑简体" panose="02000000000000000000" pitchFamily="2" charset="-122"/>
              <a:ea typeface="方正正黑简体" panose="02000000000000000000" pitchFamily="2" charset="-122"/>
              <a:cs typeface="+mn-ea"/>
              <a:sym typeface="+mn-lt"/>
            </a:endParaRPr>
          </a:p>
        </p:txBody>
      </p:sp>
      <p:sp>
        <p:nvSpPr>
          <p:cNvPr id="12" name="任意多边形: 形状 11">
            <a:extLst>
              <a:ext uri="{FF2B5EF4-FFF2-40B4-BE49-F238E27FC236}">
                <a16:creationId xmlns:a16="http://schemas.microsoft.com/office/drawing/2014/main" id="{037BCAF6-05AF-4D74-B247-B85EE078B54D}"/>
              </a:ext>
            </a:extLst>
          </p:cNvPr>
          <p:cNvSpPr/>
          <p:nvPr/>
        </p:nvSpPr>
        <p:spPr>
          <a:xfrm>
            <a:off x="6944799" y="3774512"/>
            <a:ext cx="1688215" cy="1681408"/>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990FE7C0-43BD-45A1-BAEF-2945F82C9CCC}"/>
              </a:ext>
            </a:extLst>
          </p:cNvPr>
          <p:cNvSpPr/>
          <p:nvPr/>
        </p:nvSpPr>
        <p:spPr>
          <a:xfrm rot="18881033">
            <a:off x="7099461" y="2270200"/>
            <a:ext cx="622597" cy="622597"/>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2F6314B3-98D2-4E7E-A540-5DF12A678227}"/>
              </a:ext>
            </a:extLst>
          </p:cNvPr>
          <p:cNvSpPr/>
          <p:nvPr/>
        </p:nvSpPr>
        <p:spPr>
          <a:xfrm>
            <a:off x="9796463" y="566492"/>
            <a:ext cx="1468435" cy="1462514"/>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形 26">
            <a:extLst>
              <a:ext uri="{FF2B5EF4-FFF2-40B4-BE49-F238E27FC236}">
                <a16:creationId xmlns:a16="http://schemas.microsoft.com/office/drawing/2014/main" id="{5368D1B5-9319-43CC-A678-15B66098A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90202" y="2888687"/>
            <a:ext cx="885825" cy="885825"/>
          </a:xfrm>
          <a:prstGeom prst="rect">
            <a:avLst/>
          </a:prstGeom>
        </p:spPr>
      </p:pic>
    </p:spTree>
    <p:extLst>
      <p:ext uri="{BB962C8B-B14F-4D97-AF65-F5344CB8AC3E}">
        <p14:creationId xmlns:p14="http://schemas.microsoft.com/office/powerpoint/2010/main" val="1807437139"/>
      </p:ext>
    </p:extLst>
  </p:cSld>
  <p:clrMapOvr>
    <a:masterClrMapping/>
  </p:clrMapOvr>
  <mc:AlternateContent xmlns:mc="http://schemas.openxmlformats.org/markup-compatibility/2006" xmlns:p14="http://schemas.microsoft.com/office/powerpoint/2010/main">
    <mc:Choice Requires="p14">
      <p:transition spd="slow" p14:dur="1750" advClick="0" advTm="0">
        <p14:prism/>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Effect transition="in" filter="fade">
                                      <p:cBhvr>
                                        <p:cTn id="18" dur="750"/>
                                        <p:tgtEl>
                                          <p:spTgt spid="14"/>
                                        </p:tgtEl>
                                      </p:cBhvr>
                                    </p:animEffect>
                                  </p:childTnLst>
                                </p:cTn>
                              </p:par>
                            </p:childTnLst>
                          </p:cTn>
                        </p:par>
                        <p:par>
                          <p:cTn id="19" fill="hold">
                            <p:stCondLst>
                              <p:cond delay="1500"/>
                            </p:stCondLst>
                            <p:childTnLst>
                              <p:par>
                                <p:cTn id="20" presetID="45"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250"/>
                                        <p:tgtEl>
                                          <p:spTgt spid="17"/>
                                        </p:tgtEl>
                                      </p:cBhvr>
                                    </p:animEffect>
                                    <p:anim calcmode="lin" valueType="num">
                                      <p:cBhvr>
                                        <p:cTn id="23" dur="1250" fill="hold"/>
                                        <p:tgtEl>
                                          <p:spTgt spid="17"/>
                                        </p:tgtEl>
                                        <p:attrNameLst>
                                          <p:attrName>ppt_w</p:attrName>
                                        </p:attrNameLst>
                                      </p:cBhvr>
                                      <p:tavLst>
                                        <p:tav tm="0" fmla="#ppt_w*sin(2.5*pi*$)">
                                          <p:val>
                                            <p:fltVal val="0"/>
                                          </p:val>
                                        </p:tav>
                                        <p:tav tm="100000">
                                          <p:val>
                                            <p:fltVal val="1"/>
                                          </p:val>
                                        </p:tav>
                                      </p:tavLst>
                                    </p:anim>
                                    <p:anim calcmode="lin" valueType="num">
                                      <p:cBhvr>
                                        <p:cTn id="24" dur="1250" fill="hold"/>
                                        <p:tgtEl>
                                          <p:spTgt spid="17"/>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53" presetClass="entr" presetSubtype="16"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750" fill="hold"/>
                                        <p:tgtEl>
                                          <p:spTgt spid="27"/>
                                        </p:tgtEl>
                                        <p:attrNameLst>
                                          <p:attrName>ppt_w</p:attrName>
                                        </p:attrNameLst>
                                      </p:cBhvr>
                                      <p:tavLst>
                                        <p:tav tm="0">
                                          <p:val>
                                            <p:fltVal val="0"/>
                                          </p:val>
                                        </p:tav>
                                        <p:tav tm="100000">
                                          <p:val>
                                            <p:strVal val="#ppt_w"/>
                                          </p:val>
                                        </p:tav>
                                      </p:tavLst>
                                    </p:anim>
                                    <p:anim calcmode="lin" valueType="num">
                                      <p:cBhvr>
                                        <p:cTn id="29" dur="750" fill="hold"/>
                                        <p:tgtEl>
                                          <p:spTgt spid="27"/>
                                        </p:tgtEl>
                                        <p:attrNameLst>
                                          <p:attrName>ppt_h</p:attrName>
                                        </p:attrNameLst>
                                      </p:cBhvr>
                                      <p:tavLst>
                                        <p:tav tm="0">
                                          <p:val>
                                            <p:fltVal val="0"/>
                                          </p:val>
                                        </p:tav>
                                        <p:tav tm="100000">
                                          <p:val>
                                            <p:strVal val="#ppt_h"/>
                                          </p:val>
                                        </p:tav>
                                      </p:tavLst>
                                    </p:anim>
                                    <p:animEffect transition="in" filter="fade">
                                      <p:cBhvr>
                                        <p:cTn id="30" dur="750"/>
                                        <p:tgtEl>
                                          <p:spTgt spid="27"/>
                                        </p:tgtEl>
                                      </p:cBhvr>
                                    </p:animEffect>
                                  </p:childTnLst>
                                </p:cTn>
                              </p:par>
                            </p:childTnLst>
                          </p:cTn>
                        </p:par>
                        <p:par>
                          <p:cTn id="31" fill="hold">
                            <p:stCondLst>
                              <p:cond delay="3500"/>
                            </p:stCondLst>
                            <p:childTnLst>
                              <p:par>
                                <p:cTn id="32" presetID="21"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1250"/>
                                        <p:tgtEl>
                                          <p:spTgt spid="15"/>
                                        </p:tgtEl>
                                      </p:cBhvr>
                                    </p:animEffect>
                                  </p:childTnLst>
                                </p:cTn>
                              </p:par>
                            </p:childTnLst>
                          </p:cTn>
                        </p:par>
                        <p:par>
                          <p:cTn id="35" fill="hold">
                            <p:stCondLst>
                              <p:cond delay="4750"/>
                            </p:stCondLst>
                            <p:childTnLst>
                              <p:par>
                                <p:cTn id="36" presetID="53"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750" fill="hold"/>
                                        <p:tgtEl>
                                          <p:spTgt spid="10"/>
                                        </p:tgtEl>
                                        <p:attrNameLst>
                                          <p:attrName>ppt_w</p:attrName>
                                        </p:attrNameLst>
                                      </p:cBhvr>
                                      <p:tavLst>
                                        <p:tav tm="0">
                                          <p:val>
                                            <p:fltVal val="0"/>
                                          </p:val>
                                        </p:tav>
                                        <p:tav tm="100000">
                                          <p:val>
                                            <p:strVal val="#ppt_w"/>
                                          </p:val>
                                        </p:tav>
                                      </p:tavLst>
                                    </p:anim>
                                    <p:anim calcmode="lin" valueType="num">
                                      <p:cBhvr>
                                        <p:cTn id="39" dur="750" fill="hold"/>
                                        <p:tgtEl>
                                          <p:spTgt spid="10"/>
                                        </p:tgtEl>
                                        <p:attrNameLst>
                                          <p:attrName>ppt_h</p:attrName>
                                        </p:attrNameLst>
                                      </p:cBhvr>
                                      <p:tavLst>
                                        <p:tav tm="0">
                                          <p:val>
                                            <p:fltVal val="0"/>
                                          </p:val>
                                        </p:tav>
                                        <p:tav tm="100000">
                                          <p:val>
                                            <p:strVal val="#ppt_h"/>
                                          </p:val>
                                        </p:tav>
                                      </p:tavLst>
                                    </p:anim>
                                    <p:animEffect transition="in" filter="fade">
                                      <p:cBhvr>
                                        <p:cTn id="40" dur="75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750" fill="hold"/>
                                        <p:tgtEl>
                                          <p:spTgt spid="12"/>
                                        </p:tgtEl>
                                        <p:attrNameLst>
                                          <p:attrName>ppt_w</p:attrName>
                                        </p:attrNameLst>
                                      </p:cBhvr>
                                      <p:tavLst>
                                        <p:tav tm="0">
                                          <p:val>
                                            <p:fltVal val="0"/>
                                          </p:val>
                                        </p:tav>
                                        <p:tav tm="100000">
                                          <p:val>
                                            <p:strVal val="#ppt_w"/>
                                          </p:val>
                                        </p:tav>
                                      </p:tavLst>
                                    </p:anim>
                                    <p:anim calcmode="lin" valueType="num">
                                      <p:cBhvr>
                                        <p:cTn id="44" dur="750" fill="hold"/>
                                        <p:tgtEl>
                                          <p:spTgt spid="12"/>
                                        </p:tgtEl>
                                        <p:attrNameLst>
                                          <p:attrName>ppt_h</p:attrName>
                                        </p:attrNameLst>
                                      </p:cBhvr>
                                      <p:tavLst>
                                        <p:tav tm="0">
                                          <p:val>
                                            <p:fltVal val="0"/>
                                          </p:val>
                                        </p:tav>
                                        <p:tav tm="100000">
                                          <p:val>
                                            <p:strVal val="#ppt_h"/>
                                          </p:val>
                                        </p:tav>
                                      </p:tavLst>
                                    </p:anim>
                                    <p:animEffect transition="in" filter="fade">
                                      <p:cBhvr>
                                        <p:cTn id="45" dur="75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Effect transition="in" filter="fade">
                                      <p:cBhvr>
                                        <p:cTn id="50" dur="750"/>
                                        <p:tgtEl>
                                          <p:spTgt spid="11"/>
                                        </p:tgtEl>
                                      </p:cBhvr>
                                    </p:animEffect>
                                  </p:childTnLst>
                                </p:cTn>
                              </p:par>
                            </p:childTnLst>
                          </p:cTn>
                        </p:par>
                        <p:par>
                          <p:cTn id="51" fill="hold">
                            <p:stCondLst>
                              <p:cond delay="5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Effect transition="in" filter="fade">
                                      <p:cBhvr>
                                        <p:cTn id="56" dur="750"/>
                                        <p:tgtEl>
                                          <p:spTgt spid="16"/>
                                        </p:tgtEl>
                                      </p:cBhvr>
                                    </p:animEffect>
                                  </p:childTnLst>
                                </p:cTn>
                              </p:par>
                            </p:childTnLst>
                          </p:cTn>
                        </p:par>
                        <p:par>
                          <p:cTn id="57" fill="hold">
                            <p:stCondLst>
                              <p:cond delay="6250"/>
                            </p:stCondLst>
                            <p:childTnLst>
                              <p:par>
                                <p:cTn id="58" presetID="22" presetClass="entr" presetSubtype="2"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right)">
                                      <p:cBhvr>
                                        <p:cTn id="60" dur="750"/>
                                        <p:tgtEl>
                                          <p:spTgt spid="9"/>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750" fill="hold"/>
                                        <p:tgtEl>
                                          <p:spTgt spid="24"/>
                                        </p:tgtEl>
                                        <p:attrNameLst>
                                          <p:attrName>ppt_w</p:attrName>
                                        </p:attrNameLst>
                                      </p:cBhvr>
                                      <p:tavLst>
                                        <p:tav tm="0">
                                          <p:val>
                                            <p:fltVal val="0"/>
                                          </p:val>
                                        </p:tav>
                                        <p:tav tm="100000">
                                          <p:val>
                                            <p:strVal val="#ppt_w"/>
                                          </p:val>
                                        </p:tav>
                                      </p:tavLst>
                                    </p:anim>
                                    <p:anim calcmode="lin" valueType="num">
                                      <p:cBhvr>
                                        <p:cTn id="65" dur="750" fill="hold"/>
                                        <p:tgtEl>
                                          <p:spTgt spid="24"/>
                                        </p:tgtEl>
                                        <p:attrNameLst>
                                          <p:attrName>ppt_h</p:attrName>
                                        </p:attrNameLst>
                                      </p:cBhvr>
                                      <p:tavLst>
                                        <p:tav tm="0">
                                          <p:val>
                                            <p:fltVal val="0"/>
                                          </p:val>
                                        </p:tav>
                                        <p:tav tm="100000">
                                          <p:val>
                                            <p:strVal val="#ppt_h"/>
                                          </p:val>
                                        </p:tav>
                                      </p:tavLst>
                                    </p:anim>
                                    <p:animEffect transition="in" filter="fade">
                                      <p:cBhvr>
                                        <p:cTn id="66" dur="750"/>
                                        <p:tgtEl>
                                          <p:spTgt spid="24"/>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750"/>
                                        <p:tgtEl>
                                          <p:spTgt spid="18"/>
                                        </p:tgtEl>
                                      </p:cBhvr>
                                    </p:animEffect>
                                  </p:childTnLst>
                                </p:cTn>
                              </p:par>
                            </p:childTnLst>
                          </p:cTn>
                        </p:par>
                        <p:par>
                          <p:cTn id="71" fill="hold">
                            <p:stCondLst>
                              <p:cond delay="8500"/>
                            </p:stCondLst>
                            <p:childTnLst>
                              <p:par>
                                <p:cTn id="72" presetID="22" presetClass="entr" presetSubtype="8"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750"/>
                                        <p:tgtEl>
                                          <p:spTgt spid="20"/>
                                        </p:tgtEl>
                                      </p:cBhvr>
                                    </p:animEffect>
                                  </p:childTnLst>
                                </p:cTn>
                              </p:par>
                            </p:childTnLst>
                          </p:cTn>
                        </p:par>
                        <p:par>
                          <p:cTn id="75" fill="hold">
                            <p:stCondLst>
                              <p:cond delay="9250"/>
                            </p:stCondLst>
                            <p:childTnLst>
                              <p:par>
                                <p:cTn id="76" presetID="2" presetClass="entr" presetSubtype="4"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750" fill="hold"/>
                                        <p:tgtEl>
                                          <p:spTgt spid="21"/>
                                        </p:tgtEl>
                                        <p:attrNameLst>
                                          <p:attrName>ppt_x</p:attrName>
                                        </p:attrNameLst>
                                      </p:cBhvr>
                                      <p:tavLst>
                                        <p:tav tm="0">
                                          <p:val>
                                            <p:strVal val="#ppt_x"/>
                                          </p:val>
                                        </p:tav>
                                        <p:tav tm="100000">
                                          <p:val>
                                            <p:strVal val="#ppt_x"/>
                                          </p:val>
                                        </p:tav>
                                      </p:tavLst>
                                    </p:anim>
                                    <p:anim calcmode="lin" valueType="num">
                                      <p:cBhvr additive="base">
                                        <p:cTn id="79"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7" grpId="0" animBg="1"/>
      <p:bldP spid="18" grpId="0"/>
      <p:bldP spid="21" grpId="0"/>
      <p:bldP spid="24" grpId="0"/>
      <p:bldP spid="12" grpId="0" animBg="1"/>
      <p:bldP spid="16"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E3F04E8-2A6E-432D-A426-08E0325B0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组合 17">
            <a:extLst>
              <a:ext uri="{FF2B5EF4-FFF2-40B4-BE49-F238E27FC236}">
                <a16:creationId xmlns:a16="http://schemas.microsoft.com/office/drawing/2014/main" id="{F4E7BBD5-956C-46AF-96DB-6A3F645B58D5}"/>
              </a:ext>
            </a:extLst>
          </p:cNvPr>
          <p:cNvGrpSpPr/>
          <p:nvPr/>
        </p:nvGrpSpPr>
        <p:grpSpPr>
          <a:xfrm>
            <a:off x="4926332" y="0"/>
            <a:ext cx="7265668" cy="6860539"/>
            <a:chOff x="4926332" y="0"/>
            <a:chExt cx="7265668" cy="6860539"/>
          </a:xfrm>
        </p:grpSpPr>
        <p:sp>
          <p:nvSpPr>
            <p:cNvPr id="2" name="流程图: 延期 1">
              <a:extLst>
                <a:ext uri="{FF2B5EF4-FFF2-40B4-BE49-F238E27FC236}">
                  <a16:creationId xmlns:a16="http://schemas.microsoft.com/office/drawing/2014/main" id="{FA2D786C-414B-4DA3-B223-9FC384AF866E}"/>
                </a:ext>
              </a:extLst>
            </p:cNvPr>
            <p:cNvSpPr/>
            <p:nvPr/>
          </p:nvSpPr>
          <p:spPr>
            <a:xfrm flipH="1">
              <a:off x="4926332" y="1269"/>
              <a:ext cx="6270805" cy="6859270"/>
            </a:xfrm>
            <a:prstGeom prst="flowChartDelay">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168813B2-0F1C-49AE-A5A6-0169BA3E4CD2}"/>
                </a:ext>
              </a:extLst>
            </p:cNvPr>
            <p:cNvSpPr/>
            <p:nvPr/>
          </p:nvSpPr>
          <p:spPr>
            <a:xfrm>
              <a:off x="9296400" y="0"/>
              <a:ext cx="28956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45EA3C86-2AB5-49CA-BB6E-A1E4DC6A84FD}"/>
              </a:ext>
            </a:extLst>
          </p:cNvPr>
          <p:cNvSpPr/>
          <p:nvPr/>
        </p:nvSpPr>
        <p:spPr>
          <a:xfrm>
            <a:off x="820686" y="1186106"/>
            <a:ext cx="4552590" cy="770660"/>
          </a:xfrm>
          <a:prstGeom prst="rect">
            <a:avLst/>
          </a:prstGeom>
        </p:spPr>
        <p:txBody>
          <a:bodyPr vert="horz" lIns="91440" tIns="45720" rIns="91440" bIns="45720" rtlCol="0" anchor="b">
            <a:normAutofit/>
          </a:bodyPr>
          <a:lstStyle/>
          <a:p>
            <a:pPr algn="ctr">
              <a:lnSpc>
                <a:spcPct val="90000"/>
              </a:lnSpc>
              <a:spcBef>
                <a:spcPct val="0"/>
              </a:spcBef>
            </a:pPr>
            <a:r>
              <a:rPr lang="zh-CN" altLang="en-US" sz="4000" spc="300" dirty="0">
                <a:solidFill>
                  <a:schemeClr val="tx1">
                    <a:lumMod val="75000"/>
                    <a:lumOff val="25000"/>
                  </a:schemeClr>
                </a:solidFill>
                <a:cs typeface="+mn-ea"/>
                <a:sym typeface="+mn-lt"/>
              </a:rPr>
              <a:t>W</a:t>
            </a:r>
            <a:r>
              <a:rPr lang="en-US" altLang="zh-CN" sz="4000" spc="300" dirty="0">
                <a:solidFill>
                  <a:schemeClr val="tx1">
                    <a:lumMod val="75000"/>
                    <a:lumOff val="25000"/>
                  </a:schemeClr>
                </a:solidFill>
                <a:cs typeface="+mn-ea"/>
                <a:sym typeface="+mn-lt"/>
              </a:rPr>
              <a:t>ORK PLAN</a:t>
            </a:r>
            <a:endParaRPr lang="zh-CN" altLang="en-US" sz="4000" spc="300" dirty="0">
              <a:solidFill>
                <a:schemeClr val="tx1">
                  <a:lumMod val="75000"/>
                  <a:lumOff val="25000"/>
                </a:schemeClr>
              </a:solidFill>
              <a:cs typeface="+mn-ea"/>
              <a:sym typeface="+mn-lt"/>
            </a:endParaRPr>
          </a:p>
        </p:txBody>
      </p:sp>
      <p:sp>
        <p:nvSpPr>
          <p:cNvPr id="6" name="矩形 5">
            <a:extLst>
              <a:ext uri="{FF2B5EF4-FFF2-40B4-BE49-F238E27FC236}">
                <a16:creationId xmlns:a16="http://schemas.microsoft.com/office/drawing/2014/main" id="{7FCCC380-F423-4F3B-938C-EB4B202B3E47}"/>
              </a:ext>
            </a:extLst>
          </p:cNvPr>
          <p:cNvSpPr/>
          <p:nvPr/>
        </p:nvSpPr>
        <p:spPr>
          <a:xfrm>
            <a:off x="1356572" y="2458876"/>
            <a:ext cx="3592799"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 </a:t>
            </a:r>
            <a:endParaRPr lang="zh-CN" altLang="en-US" sz="1600" dirty="0">
              <a:solidFill>
                <a:schemeClr val="tx1">
                  <a:lumMod val="75000"/>
                  <a:lumOff val="25000"/>
                </a:schemeClr>
              </a:solidFill>
              <a:cs typeface="+mn-ea"/>
              <a:sym typeface="+mn-lt"/>
            </a:endParaRPr>
          </a:p>
        </p:txBody>
      </p:sp>
      <p:sp>
        <p:nvSpPr>
          <p:cNvPr id="7" name="矩形: 圆角 6">
            <a:extLst>
              <a:ext uri="{FF2B5EF4-FFF2-40B4-BE49-F238E27FC236}">
                <a16:creationId xmlns:a16="http://schemas.microsoft.com/office/drawing/2014/main" id="{2E43CD93-168A-40C1-9ADC-62B96D4FB75C}"/>
              </a:ext>
            </a:extLst>
          </p:cNvPr>
          <p:cNvSpPr/>
          <p:nvPr/>
        </p:nvSpPr>
        <p:spPr>
          <a:xfrm>
            <a:off x="1404197" y="4171610"/>
            <a:ext cx="1562841" cy="317046"/>
          </a:xfrm>
          <a:prstGeom prst="roundRect">
            <a:avLst>
              <a:gd name="adj" fmla="val 5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zh-CN" altLang="en-US" sz="1600" dirty="0">
                <a:solidFill>
                  <a:schemeClr val="bg1"/>
                </a:solidFill>
                <a:cs typeface="+mn-ea"/>
                <a:sym typeface="+mn-lt"/>
              </a:rPr>
              <a:t>Third quarter</a:t>
            </a:r>
          </a:p>
        </p:txBody>
      </p:sp>
      <p:grpSp>
        <p:nvGrpSpPr>
          <p:cNvPr id="19" name="组合 18">
            <a:extLst>
              <a:ext uri="{FF2B5EF4-FFF2-40B4-BE49-F238E27FC236}">
                <a16:creationId xmlns:a16="http://schemas.microsoft.com/office/drawing/2014/main" id="{0EACBAA1-55B8-4BDD-8F6E-DD9988755410}"/>
              </a:ext>
            </a:extLst>
          </p:cNvPr>
          <p:cNvGrpSpPr/>
          <p:nvPr/>
        </p:nvGrpSpPr>
        <p:grpSpPr>
          <a:xfrm>
            <a:off x="6096000" y="2460972"/>
            <a:ext cx="1573239" cy="2168178"/>
            <a:chOff x="6096000" y="2460972"/>
            <a:chExt cx="1573239" cy="2168178"/>
          </a:xfrm>
        </p:grpSpPr>
        <p:sp>
          <p:nvSpPr>
            <p:cNvPr id="9" name="矩形: 圆角 8">
              <a:extLst>
                <a:ext uri="{FF2B5EF4-FFF2-40B4-BE49-F238E27FC236}">
                  <a16:creationId xmlns:a16="http://schemas.microsoft.com/office/drawing/2014/main" id="{88B84700-C8AF-48E0-9867-F083955C7EC8}"/>
                </a:ext>
              </a:extLst>
            </p:cNvPr>
            <p:cNvSpPr/>
            <p:nvPr/>
          </p:nvSpPr>
          <p:spPr>
            <a:xfrm>
              <a:off x="6096000" y="2460972"/>
              <a:ext cx="1573239" cy="2168178"/>
            </a:xfrm>
            <a:prstGeom prst="roundRect">
              <a:avLst>
                <a:gd name="adj" fmla="val 3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5FB23492-EF14-4B04-B426-DC8EEC3BE653}"/>
                </a:ext>
              </a:extLst>
            </p:cNvPr>
            <p:cNvSpPr/>
            <p:nvPr/>
          </p:nvSpPr>
          <p:spPr>
            <a:xfrm>
              <a:off x="6184519" y="3718171"/>
              <a:ext cx="1409701" cy="744291"/>
            </a:xfrm>
            <a:prstGeom prst="rect">
              <a:avLst/>
            </a:prstGeom>
          </p:spPr>
          <p:txBody>
            <a:bodyPr vert="horz" lIns="91440" tIns="45720" rIns="91440" bIns="45720" rtlCol="0" anchor="b">
              <a:noAutofit/>
            </a:bodyPr>
            <a:lstStyle/>
            <a:p>
              <a:pPr algn="ctr">
                <a:lnSpc>
                  <a:spcPts val="20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12" name="矩形 11">
              <a:extLst>
                <a:ext uri="{FF2B5EF4-FFF2-40B4-BE49-F238E27FC236}">
                  <a16:creationId xmlns:a16="http://schemas.microsoft.com/office/drawing/2014/main" id="{0D4508F6-786C-41BB-BF03-DA6A56562463}"/>
                </a:ext>
              </a:extLst>
            </p:cNvPr>
            <p:cNvSpPr/>
            <p:nvPr/>
          </p:nvSpPr>
          <p:spPr>
            <a:xfrm>
              <a:off x="6629375" y="2530038"/>
              <a:ext cx="514350" cy="443421"/>
            </a:xfrm>
            <a:prstGeom prst="rect">
              <a:avLst/>
            </a:prstGeom>
          </p:spPr>
          <p:txBody>
            <a:bodyPr vert="horz" lIns="91440" tIns="45720" rIns="91440" bIns="45720" rtlCol="0" anchor="b">
              <a:normAutofit fontScale="77500" lnSpcReduction="20000"/>
            </a:bodyPr>
            <a:lstStyle/>
            <a:p>
              <a:pPr algn="ctr">
                <a:lnSpc>
                  <a:spcPct val="90000"/>
                </a:lnSpc>
                <a:spcBef>
                  <a:spcPct val="0"/>
                </a:spcBef>
              </a:pPr>
              <a:r>
                <a:rPr lang="en-US" altLang="zh-CN" sz="2800" dirty="0">
                  <a:solidFill>
                    <a:srgbClr val="1042EF"/>
                  </a:solidFill>
                  <a:cs typeface="+mn-ea"/>
                  <a:sym typeface="+mn-lt"/>
                </a:rPr>
                <a:t>01</a:t>
              </a:r>
              <a:endParaRPr lang="zh-CN" altLang="en-US" sz="2800" dirty="0">
                <a:solidFill>
                  <a:srgbClr val="1042EF"/>
                </a:solidFill>
                <a:cs typeface="+mn-ea"/>
                <a:sym typeface="+mn-lt"/>
              </a:endParaRPr>
            </a:p>
          </p:txBody>
        </p:sp>
      </p:grpSp>
      <p:grpSp>
        <p:nvGrpSpPr>
          <p:cNvPr id="20" name="组合 19">
            <a:extLst>
              <a:ext uri="{FF2B5EF4-FFF2-40B4-BE49-F238E27FC236}">
                <a16:creationId xmlns:a16="http://schemas.microsoft.com/office/drawing/2014/main" id="{C17D2AB7-DC8B-4917-B747-956D79653497}"/>
              </a:ext>
            </a:extLst>
          </p:cNvPr>
          <p:cNvGrpSpPr/>
          <p:nvPr/>
        </p:nvGrpSpPr>
        <p:grpSpPr>
          <a:xfrm>
            <a:off x="7860920" y="2203504"/>
            <a:ext cx="2026030" cy="2692346"/>
            <a:chOff x="7860920" y="2203504"/>
            <a:chExt cx="2026030" cy="2692346"/>
          </a:xfrm>
        </p:grpSpPr>
        <p:sp>
          <p:nvSpPr>
            <p:cNvPr id="8" name="矩形: 圆角 7">
              <a:extLst>
                <a:ext uri="{FF2B5EF4-FFF2-40B4-BE49-F238E27FC236}">
                  <a16:creationId xmlns:a16="http://schemas.microsoft.com/office/drawing/2014/main" id="{3F35309A-5C06-44B4-90B2-A99B4D004031}"/>
                </a:ext>
              </a:extLst>
            </p:cNvPr>
            <p:cNvSpPr/>
            <p:nvPr/>
          </p:nvSpPr>
          <p:spPr>
            <a:xfrm>
              <a:off x="7860920" y="2203504"/>
              <a:ext cx="2026030" cy="2692346"/>
            </a:xfrm>
            <a:prstGeom prst="roundRect">
              <a:avLst>
                <a:gd name="adj" fmla="val 3086"/>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A166EDEC-E163-40C7-B311-98754A184C97}"/>
                </a:ext>
              </a:extLst>
            </p:cNvPr>
            <p:cNvSpPr/>
            <p:nvPr/>
          </p:nvSpPr>
          <p:spPr>
            <a:xfrm>
              <a:off x="8189736" y="3597129"/>
              <a:ext cx="1409701" cy="744291"/>
            </a:xfrm>
            <a:prstGeom prst="rect">
              <a:avLst/>
            </a:prstGeom>
          </p:spPr>
          <p:txBody>
            <a:bodyPr vert="horz" lIns="91440" tIns="45720" rIns="91440" bIns="45720" rtlCol="0" anchor="b">
              <a:noAutofit/>
            </a:bodyPr>
            <a:lstStyle/>
            <a:p>
              <a:pPr algn="ctr">
                <a:lnSpc>
                  <a:spcPts val="2000"/>
                </a:lnSpc>
                <a:spcBef>
                  <a:spcPct val="0"/>
                </a:spcBef>
              </a:pPr>
              <a:r>
                <a:rPr lang="en-US" altLang="zh-CN" sz="1400" dirty="0">
                  <a:solidFill>
                    <a:schemeClr val="bg1"/>
                  </a:solidFill>
                  <a:cs typeface="+mn-ea"/>
                  <a:sym typeface="+mn-lt"/>
                </a:rPr>
                <a:t>Never forget what you are, for surely the world will not. Make it your strength. </a:t>
              </a:r>
              <a:endParaRPr lang="zh-CN" altLang="en-US" sz="1400" dirty="0">
                <a:solidFill>
                  <a:schemeClr val="bg1"/>
                </a:solidFill>
                <a:cs typeface="+mn-ea"/>
                <a:sym typeface="+mn-lt"/>
              </a:endParaRPr>
            </a:p>
          </p:txBody>
        </p:sp>
        <p:sp>
          <p:nvSpPr>
            <p:cNvPr id="14" name="矩形 13">
              <a:extLst>
                <a:ext uri="{FF2B5EF4-FFF2-40B4-BE49-F238E27FC236}">
                  <a16:creationId xmlns:a16="http://schemas.microsoft.com/office/drawing/2014/main" id="{4BA3DD9E-76BF-4A3E-BCF4-C784AC870B30}"/>
                </a:ext>
              </a:extLst>
            </p:cNvPr>
            <p:cNvSpPr/>
            <p:nvPr/>
          </p:nvSpPr>
          <p:spPr>
            <a:xfrm>
              <a:off x="8674455" y="2386670"/>
              <a:ext cx="514350" cy="443421"/>
            </a:xfrm>
            <a:prstGeom prst="rect">
              <a:avLst/>
            </a:prstGeom>
          </p:spPr>
          <p:txBody>
            <a:bodyPr vert="horz" lIns="91440" tIns="45720" rIns="91440" bIns="45720" rtlCol="0" anchor="b">
              <a:normAutofit fontScale="77500" lnSpcReduction="20000"/>
            </a:bodyPr>
            <a:lstStyle/>
            <a:p>
              <a:pPr algn="ctr">
                <a:lnSpc>
                  <a:spcPct val="90000"/>
                </a:lnSpc>
                <a:spcBef>
                  <a:spcPct val="0"/>
                </a:spcBef>
              </a:pP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21" name="组合 20">
            <a:extLst>
              <a:ext uri="{FF2B5EF4-FFF2-40B4-BE49-F238E27FC236}">
                <a16:creationId xmlns:a16="http://schemas.microsoft.com/office/drawing/2014/main" id="{252A3DE4-547D-4BC3-8200-C652509DB32F}"/>
              </a:ext>
            </a:extLst>
          </p:cNvPr>
          <p:cNvGrpSpPr/>
          <p:nvPr/>
        </p:nvGrpSpPr>
        <p:grpSpPr>
          <a:xfrm>
            <a:off x="10153650" y="2458876"/>
            <a:ext cx="1573239" cy="2168178"/>
            <a:chOff x="10153650" y="2458876"/>
            <a:chExt cx="1573239" cy="2168178"/>
          </a:xfrm>
        </p:grpSpPr>
        <p:sp>
          <p:nvSpPr>
            <p:cNvPr id="10" name="矩形: 圆角 9">
              <a:extLst>
                <a:ext uri="{FF2B5EF4-FFF2-40B4-BE49-F238E27FC236}">
                  <a16:creationId xmlns:a16="http://schemas.microsoft.com/office/drawing/2014/main" id="{5E3B47C4-B2EB-4A3F-A049-32AE035C4E2A}"/>
                </a:ext>
              </a:extLst>
            </p:cNvPr>
            <p:cNvSpPr/>
            <p:nvPr/>
          </p:nvSpPr>
          <p:spPr>
            <a:xfrm>
              <a:off x="10153650" y="2458876"/>
              <a:ext cx="1573239" cy="2168178"/>
            </a:xfrm>
            <a:prstGeom prst="roundRect">
              <a:avLst>
                <a:gd name="adj" fmla="val 3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B23C2F26-BF2F-4928-8E18-766ACEDA06E4}"/>
                </a:ext>
              </a:extLst>
            </p:cNvPr>
            <p:cNvSpPr/>
            <p:nvPr/>
          </p:nvSpPr>
          <p:spPr>
            <a:xfrm>
              <a:off x="10266788" y="3718171"/>
              <a:ext cx="1409701" cy="744291"/>
            </a:xfrm>
            <a:prstGeom prst="rect">
              <a:avLst/>
            </a:prstGeom>
          </p:spPr>
          <p:txBody>
            <a:bodyPr vert="horz" lIns="91440" tIns="45720" rIns="91440" bIns="45720" rtlCol="0" anchor="b">
              <a:noAutofit/>
            </a:bodyPr>
            <a:lstStyle/>
            <a:p>
              <a:pPr algn="ctr">
                <a:lnSpc>
                  <a:spcPts val="20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16" name="矩形 15">
              <a:extLst>
                <a:ext uri="{FF2B5EF4-FFF2-40B4-BE49-F238E27FC236}">
                  <a16:creationId xmlns:a16="http://schemas.microsoft.com/office/drawing/2014/main" id="{B3443C00-F970-47B6-A505-3D59C10E4CB7}"/>
                </a:ext>
              </a:extLst>
            </p:cNvPr>
            <p:cNvSpPr/>
            <p:nvPr/>
          </p:nvSpPr>
          <p:spPr>
            <a:xfrm>
              <a:off x="10711644" y="2515524"/>
              <a:ext cx="514350" cy="443421"/>
            </a:xfrm>
            <a:prstGeom prst="rect">
              <a:avLst/>
            </a:prstGeom>
          </p:spPr>
          <p:txBody>
            <a:bodyPr vert="horz" lIns="91440" tIns="45720" rIns="91440" bIns="45720" rtlCol="0" anchor="b">
              <a:normAutofit fontScale="77500" lnSpcReduction="20000"/>
            </a:bodyPr>
            <a:lstStyle/>
            <a:p>
              <a:pPr algn="ctr">
                <a:lnSpc>
                  <a:spcPct val="90000"/>
                </a:lnSpc>
                <a:spcBef>
                  <a:spcPct val="0"/>
                </a:spcBef>
              </a:pPr>
              <a:r>
                <a:rPr lang="en-US" altLang="zh-CN" sz="2800" dirty="0">
                  <a:solidFill>
                    <a:srgbClr val="1042EF"/>
                  </a:solidFill>
                  <a:cs typeface="+mn-ea"/>
                  <a:sym typeface="+mn-lt"/>
                </a:rPr>
                <a:t>03</a:t>
              </a:r>
              <a:endParaRPr lang="zh-CN" altLang="en-US" sz="2800" dirty="0">
                <a:solidFill>
                  <a:srgbClr val="1042EF"/>
                </a:solidFill>
                <a:cs typeface="+mn-ea"/>
                <a:sym typeface="+mn-lt"/>
              </a:endParaRPr>
            </a:p>
          </p:txBody>
        </p:sp>
      </p:grpSp>
    </p:spTree>
    <p:extLst>
      <p:ext uri="{BB962C8B-B14F-4D97-AF65-F5344CB8AC3E}">
        <p14:creationId xmlns:p14="http://schemas.microsoft.com/office/powerpoint/2010/main" val="2785546247"/>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250"/>
                            </p:stCondLst>
                            <p:childTnLst>
                              <p:par>
                                <p:cTn id="21" presetID="2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750"/>
                                        <p:tgtEl>
                                          <p:spTgt spid="1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750" fill="hold"/>
                                        <p:tgtEl>
                                          <p:spTgt spid="19"/>
                                        </p:tgtEl>
                                        <p:attrNameLst>
                                          <p:attrName>ppt_w</p:attrName>
                                        </p:attrNameLst>
                                      </p:cBhvr>
                                      <p:tavLst>
                                        <p:tav tm="0">
                                          <p:val>
                                            <p:fltVal val="0"/>
                                          </p:val>
                                        </p:tav>
                                        <p:tav tm="100000">
                                          <p:val>
                                            <p:strVal val="#ppt_w"/>
                                          </p:val>
                                        </p:tav>
                                      </p:tavLst>
                                    </p:anim>
                                    <p:anim calcmode="lin" valueType="num">
                                      <p:cBhvr>
                                        <p:cTn id="28" dur="750" fill="hold"/>
                                        <p:tgtEl>
                                          <p:spTgt spid="19"/>
                                        </p:tgtEl>
                                        <p:attrNameLst>
                                          <p:attrName>ppt_h</p:attrName>
                                        </p:attrNameLst>
                                      </p:cBhvr>
                                      <p:tavLst>
                                        <p:tav tm="0">
                                          <p:val>
                                            <p:fltVal val="0"/>
                                          </p:val>
                                        </p:tav>
                                        <p:tav tm="100000">
                                          <p:val>
                                            <p:strVal val="#ppt_h"/>
                                          </p:val>
                                        </p:tav>
                                      </p:tavLst>
                                    </p:anim>
                                    <p:animEffect transition="in" filter="fade">
                                      <p:cBhvr>
                                        <p:cTn id="29" dur="75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750" fill="hold"/>
                                        <p:tgtEl>
                                          <p:spTgt spid="20"/>
                                        </p:tgtEl>
                                        <p:attrNameLst>
                                          <p:attrName>ppt_w</p:attrName>
                                        </p:attrNameLst>
                                      </p:cBhvr>
                                      <p:tavLst>
                                        <p:tav tm="0">
                                          <p:val>
                                            <p:fltVal val="0"/>
                                          </p:val>
                                        </p:tav>
                                        <p:tav tm="100000">
                                          <p:val>
                                            <p:strVal val="#ppt_w"/>
                                          </p:val>
                                        </p:tav>
                                      </p:tavLst>
                                    </p:anim>
                                    <p:anim calcmode="lin" valueType="num">
                                      <p:cBhvr>
                                        <p:cTn id="33" dur="750" fill="hold"/>
                                        <p:tgtEl>
                                          <p:spTgt spid="20"/>
                                        </p:tgtEl>
                                        <p:attrNameLst>
                                          <p:attrName>ppt_h</p:attrName>
                                        </p:attrNameLst>
                                      </p:cBhvr>
                                      <p:tavLst>
                                        <p:tav tm="0">
                                          <p:val>
                                            <p:fltVal val="0"/>
                                          </p:val>
                                        </p:tav>
                                        <p:tav tm="100000">
                                          <p:val>
                                            <p:strVal val="#ppt_h"/>
                                          </p:val>
                                        </p:tav>
                                      </p:tavLst>
                                    </p:anim>
                                    <p:animEffect transition="in" filter="fade">
                                      <p:cBhvr>
                                        <p:cTn id="34" dur="75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750" fill="hold"/>
                                        <p:tgtEl>
                                          <p:spTgt spid="21"/>
                                        </p:tgtEl>
                                        <p:attrNameLst>
                                          <p:attrName>ppt_w</p:attrName>
                                        </p:attrNameLst>
                                      </p:cBhvr>
                                      <p:tavLst>
                                        <p:tav tm="0">
                                          <p:val>
                                            <p:fltVal val="0"/>
                                          </p:val>
                                        </p:tav>
                                        <p:tav tm="100000">
                                          <p:val>
                                            <p:strVal val="#ppt_w"/>
                                          </p:val>
                                        </p:tav>
                                      </p:tavLst>
                                    </p:anim>
                                    <p:anim calcmode="lin" valueType="num">
                                      <p:cBhvr>
                                        <p:cTn id="38" dur="750" fill="hold"/>
                                        <p:tgtEl>
                                          <p:spTgt spid="21"/>
                                        </p:tgtEl>
                                        <p:attrNameLst>
                                          <p:attrName>ppt_h</p:attrName>
                                        </p:attrNameLst>
                                      </p:cBhvr>
                                      <p:tavLst>
                                        <p:tav tm="0">
                                          <p:val>
                                            <p:fltVal val="0"/>
                                          </p:val>
                                        </p:tav>
                                        <p:tav tm="100000">
                                          <p:val>
                                            <p:strVal val="#ppt_h"/>
                                          </p:val>
                                        </p:tav>
                                      </p:tavLst>
                                    </p:anim>
                                    <p:animEffect transition="in" filter="fade">
                                      <p:cBhvr>
                                        <p:cTn id="3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a:extLst>
              <a:ext uri="{FF2B5EF4-FFF2-40B4-BE49-F238E27FC236}">
                <a16:creationId xmlns:a16="http://schemas.microsoft.com/office/drawing/2014/main" id="{3B6D923E-85DB-4954-83BE-2530569102D5}"/>
              </a:ext>
            </a:extLst>
          </p:cNvPr>
          <p:cNvSpPr/>
          <p:nvPr/>
        </p:nvSpPr>
        <p:spPr>
          <a:xfrm rot="5400000">
            <a:off x="84761" y="5154644"/>
            <a:ext cx="1626968" cy="1796491"/>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a:extLst>
              <a:ext uri="{FF2B5EF4-FFF2-40B4-BE49-F238E27FC236}">
                <a16:creationId xmlns:a16="http://schemas.microsoft.com/office/drawing/2014/main" id="{EA205503-F27A-4EF7-9155-5FDB1851DD1F}"/>
              </a:ext>
            </a:extLst>
          </p:cNvPr>
          <p:cNvSpPr/>
          <p:nvPr/>
        </p:nvSpPr>
        <p:spPr>
          <a:xfrm rot="16200000" flipH="1">
            <a:off x="10480271" y="5146270"/>
            <a:ext cx="1626968" cy="1796491"/>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a:extLst>
              <a:ext uri="{FF2B5EF4-FFF2-40B4-BE49-F238E27FC236}">
                <a16:creationId xmlns:a16="http://schemas.microsoft.com/office/drawing/2014/main" id="{B53E8866-C483-4DF5-B58A-A0DD2241DA7E}"/>
              </a:ext>
            </a:extLst>
          </p:cNvPr>
          <p:cNvCxnSpPr>
            <a:cxnSpLocks/>
          </p:cNvCxnSpPr>
          <p:nvPr/>
        </p:nvCxnSpPr>
        <p:spPr>
          <a:xfrm>
            <a:off x="3327400" y="2393952"/>
            <a:ext cx="0" cy="299302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1FD18EFF-67AC-4CFC-8FBF-87BAD0C5EE80}"/>
              </a:ext>
            </a:extLst>
          </p:cNvPr>
          <p:cNvCxnSpPr>
            <a:cxnSpLocks/>
          </p:cNvCxnSpPr>
          <p:nvPr/>
        </p:nvCxnSpPr>
        <p:spPr>
          <a:xfrm>
            <a:off x="6088545" y="2393952"/>
            <a:ext cx="0" cy="299302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BB669C6-5EDC-49A3-97AF-A7600A05DDFD}"/>
              </a:ext>
            </a:extLst>
          </p:cNvPr>
          <p:cNvCxnSpPr>
            <a:cxnSpLocks/>
          </p:cNvCxnSpPr>
          <p:nvPr/>
        </p:nvCxnSpPr>
        <p:spPr>
          <a:xfrm>
            <a:off x="8882545" y="2349502"/>
            <a:ext cx="0" cy="305017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8854215B-0CFE-4320-8E71-ACBDC666BF75}"/>
              </a:ext>
            </a:extLst>
          </p:cNvPr>
          <p:cNvSpPr txBox="1"/>
          <p:nvPr/>
        </p:nvSpPr>
        <p:spPr>
          <a:xfrm>
            <a:off x="852529" y="3163904"/>
            <a:ext cx="2293657" cy="1077236"/>
          </a:xfrm>
          <a:prstGeom prst="rect">
            <a:avLst/>
          </a:prstGeom>
        </p:spPr>
        <p:txBody>
          <a:bodyPr vert="horz" lIns="91440" tIns="45720" rIns="91440" bIns="45720" rtlCol="0" anchor="b">
            <a:normAutofit fontScale="92500"/>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zh-CN" altLang="en-US" sz="2800" dirty="0">
                <a:latin typeface="+mn-lt"/>
                <a:ea typeface="+mn-ea"/>
                <a:cs typeface="+mn-ea"/>
                <a:sym typeface="+mn-lt"/>
              </a:rPr>
              <a:t>Early</a:t>
            </a:r>
            <a:endParaRPr lang="en-US" altLang="zh-CN" sz="2800" dirty="0">
              <a:latin typeface="+mn-lt"/>
              <a:ea typeface="+mn-ea"/>
              <a:cs typeface="+mn-ea"/>
              <a:sym typeface="+mn-lt"/>
            </a:endParaRPr>
          </a:p>
          <a:p>
            <a:pPr algn="ctr"/>
            <a:r>
              <a:rPr lang="zh-CN" altLang="en-US" sz="2800" dirty="0">
                <a:latin typeface="+mn-lt"/>
                <a:ea typeface="+mn-ea"/>
                <a:cs typeface="+mn-ea"/>
                <a:sym typeface="+mn-lt"/>
              </a:rPr>
              <a:t>Work review</a:t>
            </a:r>
          </a:p>
        </p:txBody>
      </p:sp>
      <p:grpSp>
        <p:nvGrpSpPr>
          <p:cNvPr id="3" name="组合 2">
            <a:extLst>
              <a:ext uri="{FF2B5EF4-FFF2-40B4-BE49-F238E27FC236}">
                <a16:creationId xmlns:a16="http://schemas.microsoft.com/office/drawing/2014/main" id="{ADEBB8C1-4C50-4CF8-BE13-2C046E7D7F46}"/>
              </a:ext>
            </a:extLst>
          </p:cNvPr>
          <p:cNvGrpSpPr/>
          <p:nvPr/>
        </p:nvGrpSpPr>
        <p:grpSpPr>
          <a:xfrm>
            <a:off x="1586953" y="2391433"/>
            <a:ext cx="802940" cy="795071"/>
            <a:chOff x="1586953" y="2391433"/>
            <a:chExt cx="802940" cy="795071"/>
          </a:xfrm>
        </p:grpSpPr>
        <p:sp>
          <p:nvSpPr>
            <p:cNvPr id="24" name="矩形 23">
              <a:extLst>
                <a:ext uri="{FF2B5EF4-FFF2-40B4-BE49-F238E27FC236}">
                  <a16:creationId xmlns:a16="http://schemas.microsoft.com/office/drawing/2014/main" id="{285730F0-F48D-4E41-8820-CBB51913BB07}"/>
                </a:ext>
              </a:extLst>
            </p:cNvPr>
            <p:cNvSpPr/>
            <p:nvPr/>
          </p:nvSpPr>
          <p:spPr>
            <a:xfrm rot="18881033">
              <a:off x="1586953" y="2482582"/>
              <a:ext cx="703922" cy="703922"/>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ffectLst>
                  <a:outerShdw blurRad="38100" dist="38100" dir="2700000" algn="tl">
                    <a:srgbClr val="000000">
                      <a:alpha val="43137"/>
                    </a:srgbClr>
                  </a:outerShdw>
                </a:effectLst>
                <a:cs typeface="+mn-ea"/>
                <a:sym typeface="+mn-lt"/>
              </a:endParaRPr>
            </a:p>
          </p:txBody>
        </p:sp>
        <p:sp>
          <p:nvSpPr>
            <p:cNvPr id="25" name="矩形 24">
              <a:extLst>
                <a:ext uri="{FF2B5EF4-FFF2-40B4-BE49-F238E27FC236}">
                  <a16:creationId xmlns:a16="http://schemas.microsoft.com/office/drawing/2014/main" id="{56F65ED0-86C6-41A0-9420-8106CD7C7397}"/>
                </a:ext>
              </a:extLst>
            </p:cNvPr>
            <p:cNvSpPr/>
            <p:nvPr/>
          </p:nvSpPr>
          <p:spPr>
            <a:xfrm>
              <a:off x="1608823" y="2391433"/>
              <a:ext cx="781070" cy="764046"/>
            </a:xfrm>
            <a:prstGeom prst="rect">
              <a:avLst/>
            </a:prstGeom>
          </p:spPr>
          <p:txBody>
            <a:bodyPr vert="horz" lIns="91440" tIns="45720" rIns="91440" bIns="45720" rtlCol="0" anchor="b">
              <a:normAutofit/>
            </a:bodyPr>
            <a:lstStyle/>
            <a:p>
              <a:pPr algn="ctr">
                <a:lnSpc>
                  <a:spcPct val="90000"/>
                </a:lnSpc>
                <a:spcBef>
                  <a:spcPct val="0"/>
                </a:spcBef>
              </a:pPr>
              <a:r>
                <a:rPr lang="en-US" altLang="zh-CN" sz="3200" dirty="0">
                  <a:solidFill>
                    <a:schemeClr val="bg1"/>
                  </a:solidFill>
                  <a:effectLst>
                    <a:outerShdw blurRad="38100" dist="38100" dir="2700000" algn="tl">
                      <a:srgbClr val="000000">
                        <a:alpha val="43137"/>
                      </a:srgbClr>
                    </a:outerShdw>
                  </a:effectLst>
                  <a:cs typeface="+mn-ea"/>
                  <a:sym typeface="+mn-lt"/>
                </a:rPr>
                <a:t>01</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sp>
        <p:nvSpPr>
          <p:cNvPr id="26" name="矩形 25">
            <a:extLst>
              <a:ext uri="{FF2B5EF4-FFF2-40B4-BE49-F238E27FC236}">
                <a16:creationId xmlns:a16="http://schemas.microsoft.com/office/drawing/2014/main" id="{DF0B002F-5094-40A4-BE56-1446649A6CC2}"/>
              </a:ext>
            </a:extLst>
          </p:cNvPr>
          <p:cNvSpPr/>
          <p:nvPr/>
        </p:nvSpPr>
        <p:spPr>
          <a:xfrm>
            <a:off x="904467" y="4642689"/>
            <a:ext cx="206219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a:t>
            </a:r>
            <a:endParaRPr lang="zh-CN" altLang="en-US" sz="1400" dirty="0">
              <a:solidFill>
                <a:schemeClr val="tx1">
                  <a:lumMod val="75000"/>
                  <a:lumOff val="25000"/>
                </a:schemeClr>
              </a:solidFill>
              <a:cs typeface="+mn-ea"/>
              <a:sym typeface="+mn-lt"/>
            </a:endParaRPr>
          </a:p>
        </p:txBody>
      </p:sp>
      <p:sp>
        <p:nvSpPr>
          <p:cNvPr id="35" name="文本框 34">
            <a:extLst>
              <a:ext uri="{FF2B5EF4-FFF2-40B4-BE49-F238E27FC236}">
                <a16:creationId xmlns:a16="http://schemas.microsoft.com/office/drawing/2014/main" id="{CE23058D-D826-47E3-8714-B53DD25A740A}"/>
              </a:ext>
            </a:extLst>
          </p:cNvPr>
          <p:cNvSpPr txBox="1"/>
          <p:nvPr/>
        </p:nvSpPr>
        <p:spPr>
          <a:xfrm>
            <a:off x="3647565" y="3428692"/>
            <a:ext cx="2120816" cy="1077236"/>
          </a:xfrm>
          <a:prstGeom prst="rect">
            <a:avLst/>
          </a:prstGeom>
        </p:spPr>
        <p:txBody>
          <a:bodyPr vert="horz" lIns="91440" tIns="45720" rIns="91440" bIns="45720" rtlCol="0" anchor="b">
            <a:normAutofit fontScale="92500" lnSpcReduction="10000"/>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zh-CN" altLang="en-US" sz="2800" dirty="0">
                <a:latin typeface="+mn-lt"/>
                <a:ea typeface="+mn-ea"/>
                <a:cs typeface="+mn-ea"/>
                <a:sym typeface="+mn-lt"/>
              </a:rPr>
              <a:t>Made</a:t>
            </a:r>
            <a:endParaRPr lang="en-US" altLang="zh-CN" sz="2800" dirty="0">
              <a:latin typeface="+mn-lt"/>
              <a:ea typeface="+mn-ea"/>
              <a:cs typeface="+mn-ea"/>
              <a:sym typeface="+mn-lt"/>
            </a:endParaRPr>
          </a:p>
          <a:p>
            <a:pPr algn="ctr"/>
            <a:r>
              <a:rPr lang="zh-CN" altLang="en-US" sz="2800" dirty="0">
                <a:latin typeface="+mn-lt"/>
                <a:ea typeface="+mn-ea"/>
                <a:cs typeface="+mn-ea"/>
                <a:sym typeface="+mn-lt"/>
              </a:rPr>
              <a:t>Experience scores</a:t>
            </a:r>
          </a:p>
        </p:txBody>
      </p:sp>
      <p:grpSp>
        <p:nvGrpSpPr>
          <p:cNvPr id="4" name="组合 3">
            <a:extLst>
              <a:ext uri="{FF2B5EF4-FFF2-40B4-BE49-F238E27FC236}">
                <a16:creationId xmlns:a16="http://schemas.microsoft.com/office/drawing/2014/main" id="{207D947F-518E-4674-A0B3-4819B3169031}"/>
              </a:ext>
            </a:extLst>
          </p:cNvPr>
          <p:cNvGrpSpPr/>
          <p:nvPr/>
        </p:nvGrpSpPr>
        <p:grpSpPr>
          <a:xfrm>
            <a:off x="4326622" y="2391434"/>
            <a:ext cx="781070" cy="795071"/>
            <a:chOff x="4326622" y="2391434"/>
            <a:chExt cx="781070" cy="795071"/>
          </a:xfrm>
        </p:grpSpPr>
        <p:sp>
          <p:nvSpPr>
            <p:cNvPr id="36" name="矩形 35">
              <a:extLst>
                <a:ext uri="{FF2B5EF4-FFF2-40B4-BE49-F238E27FC236}">
                  <a16:creationId xmlns:a16="http://schemas.microsoft.com/office/drawing/2014/main" id="{6CDBACD3-E104-4B98-A888-19DAE9A713C3}"/>
                </a:ext>
              </a:extLst>
            </p:cNvPr>
            <p:cNvSpPr/>
            <p:nvPr/>
          </p:nvSpPr>
          <p:spPr>
            <a:xfrm rot="18881033">
              <a:off x="4355552" y="2482583"/>
              <a:ext cx="703922" cy="703922"/>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ffectLst>
                  <a:outerShdw blurRad="38100" dist="38100" dir="2700000" algn="tl">
                    <a:srgbClr val="000000">
                      <a:alpha val="43137"/>
                    </a:srgbClr>
                  </a:outerShdw>
                </a:effectLst>
                <a:cs typeface="+mn-ea"/>
                <a:sym typeface="+mn-lt"/>
              </a:endParaRPr>
            </a:p>
          </p:txBody>
        </p:sp>
        <p:sp>
          <p:nvSpPr>
            <p:cNvPr id="37" name="矩形 36">
              <a:extLst>
                <a:ext uri="{FF2B5EF4-FFF2-40B4-BE49-F238E27FC236}">
                  <a16:creationId xmlns:a16="http://schemas.microsoft.com/office/drawing/2014/main" id="{30BC1FD6-10AB-4482-B3F3-D50D81EC2EDF}"/>
                </a:ext>
              </a:extLst>
            </p:cNvPr>
            <p:cNvSpPr/>
            <p:nvPr/>
          </p:nvSpPr>
          <p:spPr>
            <a:xfrm>
              <a:off x="4326622" y="2391434"/>
              <a:ext cx="781070" cy="764046"/>
            </a:xfrm>
            <a:prstGeom prst="rect">
              <a:avLst/>
            </a:prstGeom>
          </p:spPr>
          <p:txBody>
            <a:bodyPr vert="horz" lIns="91440" tIns="45720" rIns="91440" bIns="45720" rtlCol="0" anchor="b">
              <a:normAutofit/>
            </a:bodyPr>
            <a:lstStyle/>
            <a:p>
              <a:pPr algn="ctr">
                <a:lnSpc>
                  <a:spcPct val="90000"/>
                </a:lnSpc>
                <a:spcBef>
                  <a:spcPct val="0"/>
                </a:spcBef>
              </a:pPr>
              <a:r>
                <a:rPr lang="en-US" altLang="zh-CN" sz="3200" dirty="0">
                  <a:solidFill>
                    <a:schemeClr val="bg1"/>
                  </a:solidFill>
                  <a:effectLst>
                    <a:outerShdw blurRad="38100" dist="38100" dir="2700000" algn="tl">
                      <a:srgbClr val="000000">
                        <a:alpha val="43137"/>
                      </a:srgbClr>
                    </a:outerShdw>
                  </a:effectLst>
                  <a:cs typeface="+mn-ea"/>
                  <a:sym typeface="+mn-lt"/>
                </a:rPr>
                <a:t>02</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sp>
        <p:nvSpPr>
          <p:cNvPr id="38" name="矩形 37">
            <a:extLst>
              <a:ext uri="{FF2B5EF4-FFF2-40B4-BE49-F238E27FC236}">
                <a16:creationId xmlns:a16="http://schemas.microsoft.com/office/drawing/2014/main" id="{DC802E1E-7A18-4E13-AE5D-F826F6264F9D}"/>
              </a:ext>
            </a:extLst>
          </p:cNvPr>
          <p:cNvSpPr/>
          <p:nvPr/>
        </p:nvSpPr>
        <p:spPr>
          <a:xfrm>
            <a:off x="3673066" y="4642690"/>
            <a:ext cx="206219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a:t>
            </a:r>
            <a:endParaRPr lang="zh-CN" altLang="en-US" sz="1400" dirty="0">
              <a:solidFill>
                <a:schemeClr val="tx1">
                  <a:lumMod val="75000"/>
                  <a:lumOff val="25000"/>
                </a:schemeClr>
              </a:solidFill>
              <a:cs typeface="+mn-ea"/>
              <a:sym typeface="+mn-lt"/>
            </a:endParaRPr>
          </a:p>
        </p:txBody>
      </p:sp>
      <p:sp>
        <p:nvSpPr>
          <p:cNvPr id="42" name="文本框 41">
            <a:extLst>
              <a:ext uri="{FF2B5EF4-FFF2-40B4-BE49-F238E27FC236}">
                <a16:creationId xmlns:a16="http://schemas.microsoft.com/office/drawing/2014/main" id="{CC5A5630-05DF-472B-B28B-27BFE8370039}"/>
              </a:ext>
            </a:extLst>
          </p:cNvPr>
          <p:cNvSpPr txBox="1"/>
          <p:nvPr/>
        </p:nvSpPr>
        <p:spPr>
          <a:xfrm>
            <a:off x="6239127" y="3264764"/>
            <a:ext cx="2690902" cy="1077236"/>
          </a:xfrm>
          <a:prstGeom prst="rect">
            <a:avLst/>
          </a:prstGeom>
        </p:spPr>
        <p:txBody>
          <a:bodyPr vert="horz" lIns="91440" tIns="45720" rIns="91440" bIns="45720" rtlCol="0" anchor="b">
            <a:normAutofit fontScale="92500"/>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zh-CN" altLang="en-US" sz="2800" dirty="0">
                <a:latin typeface="+mn-lt"/>
                <a:ea typeface="+mn-ea"/>
                <a:cs typeface="+mn-ea"/>
                <a:sym typeface="+mn-lt"/>
              </a:rPr>
              <a:t>Problem</a:t>
            </a:r>
            <a:endParaRPr lang="en-US" altLang="zh-CN" sz="2800" dirty="0">
              <a:latin typeface="+mn-lt"/>
              <a:ea typeface="+mn-ea"/>
              <a:cs typeface="+mn-ea"/>
              <a:sym typeface="+mn-lt"/>
            </a:endParaRPr>
          </a:p>
          <a:p>
            <a:pPr algn="ctr"/>
            <a:r>
              <a:rPr lang="zh-CN" altLang="en-US" sz="2800" dirty="0">
                <a:latin typeface="+mn-lt"/>
                <a:ea typeface="+mn-ea"/>
                <a:cs typeface="+mn-ea"/>
                <a:sym typeface="+mn-lt"/>
              </a:rPr>
              <a:t>formal analysis</a:t>
            </a:r>
          </a:p>
        </p:txBody>
      </p:sp>
      <p:grpSp>
        <p:nvGrpSpPr>
          <p:cNvPr id="11" name="组合 10">
            <a:extLst>
              <a:ext uri="{FF2B5EF4-FFF2-40B4-BE49-F238E27FC236}">
                <a16:creationId xmlns:a16="http://schemas.microsoft.com/office/drawing/2014/main" id="{748E8CBC-6BF7-49D6-B85F-737B3607959B}"/>
              </a:ext>
            </a:extLst>
          </p:cNvPr>
          <p:cNvGrpSpPr/>
          <p:nvPr/>
        </p:nvGrpSpPr>
        <p:grpSpPr>
          <a:xfrm>
            <a:off x="7115622" y="2391433"/>
            <a:ext cx="781070" cy="795071"/>
            <a:chOff x="7115622" y="2391433"/>
            <a:chExt cx="781070" cy="795071"/>
          </a:xfrm>
        </p:grpSpPr>
        <p:sp>
          <p:nvSpPr>
            <p:cNvPr id="43" name="矩形 42">
              <a:extLst>
                <a:ext uri="{FF2B5EF4-FFF2-40B4-BE49-F238E27FC236}">
                  <a16:creationId xmlns:a16="http://schemas.microsoft.com/office/drawing/2014/main" id="{FF54D21F-EC04-4417-99A2-4BE2E73F3CD2}"/>
                </a:ext>
              </a:extLst>
            </p:cNvPr>
            <p:cNvSpPr/>
            <p:nvPr/>
          </p:nvSpPr>
          <p:spPr>
            <a:xfrm rot="18881033">
              <a:off x="7119152" y="2482582"/>
              <a:ext cx="703922" cy="703922"/>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ffectLst>
                  <a:outerShdw blurRad="38100" dist="38100" dir="2700000" algn="tl">
                    <a:srgbClr val="000000">
                      <a:alpha val="43137"/>
                    </a:srgbClr>
                  </a:outerShdw>
                </a:effectLst>
                <a:cs typeface="+mn-ea"/>
                <a:sym typeface="+mn-lt"/>
              </a:endParaRPr>
            </a:p>
          </p:txBody>
        </p:sp>
        <p:sp>
          <p:nvSpPr>
            <p:cNvPr id="44" name="矩形 43">
              <a:extLst>
                <a:ext uri="{FF2B5EF4-FFF2-40B4-BE49-F238E27FC236}">
                  <a16:creationId xmlns:a16="http://schemas.microsoft.com/office/drawing/2014/main" id="{886CC4DE-79A6-4C54-A9E4-7E3A7F7DD4C8}"/>
                </a:ext>
              </a:extLst>
            </p:cNvPr>
            <p:cNvSpPr/>
            <p:nvPr/>
          </p:nvSpPr>
          <p:spPr>
            <a:xfrm>
              <a:off x="7115622" y="2391433"/>
              <a:ext cx="781070" cy="764046"/>
            </a:xfrm>
            <a:prstGeom prst="rect">
              <a:avLst/>
            </a:prstGeom>
          </p:spPr>
          <p:txBody>
            <a:bodyPr vert="horz" lIns="91440" tIns="45720" rIns="91440" bIns="45720" rtlCol="0" anchor="b">
              <a:normAutofit/>
            </a:bodyPr>
            <a:lstStyle/>
            <a:p>
              <a:pPr algn="ctr">
                <a:lnSpc>
                  <a:spcPct val="90000"/>
                </a:lnSpc>
                <a:spcBef>
                  <a:spcPct val="0"/>
                </a:spcBef>
              </a:pPr>
              <a:r>
                <a:rPr lang="en-US" altLang="zh-CN" sz="3200" dirty="0">
                  <a:solidFill>
                    <a:schemeClr val="bg1"/>
                  </a:solidFill>
                  <a:effectLst>
                    <a:outerShdw blurRad="38100" dist="38100" dir="2700000" algn="tl">
                      <a:srgbClr val="000000">
                        <a:alpha val="43137"/>
                      </a:srgbClr>
                    </a:outerShdw>
                  </a:effectLst>
                  <a:cs typeface="+mn-ea"/>
                  <a:sym typeface="+mn-lt"/>
                </a:rPr>
                <a:t>03</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sp>
        <p:nvSpPr>
          <p:cNvPr id="45" name="矩形 44">
            <a:extLst>
              <a:ext uri="{FF2B5EF4-FFF2-40B4-BE49-F238E27FC236}">
                <a16:creationId xmlns:a16="http://schemas.microsoft.com/office/drawing/2014/main" id="{5FB831BF-FEC7-47C9-8295-610F94F97E76}"/>
              </a:ext>
            </a:extLst>
          </p:cNvPr>
          <p:cNvSpPr/>
          <p:nvPr/>
        </p:nvSpPr>
        <p:spPr>
          <a:xfrm>
            <a:off x="6436666" y="4642689"/>
            <a:ext cx="206219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a:t>
            </a:r>
            <a:endParaRPr lang="zh-CN" altLang="en-US" sz="1400" dirty="0">
              <a:solidFill>
                <a:schemeClr val="tx1">
                  <a:lumMod val="75000"/>
                  <a:lumOff val="25000"/>
                </a:schemeClr>
              </a:solidFill>
              <a:cs typeface="+mn-ea"/>
              <a:sym typeface="+mn-lt"/>
            </a:endParaRPr>
          </a:p>
        </p:txBody>
      </p:sp>
      <p:sp>
        <p:nvSpPr>
          <p:cNvPr id="46" name="文本框 45">
            <a:extLst>
              <a:ext uri="{FF2B5EF4-FFF2-40B4-BE49-F238E27FC236}">
                <a16:creationId xmlns:a16="http://schemas.microsoft.com/office/drawing/2014/main" id="{CF40A152-A5CC-4002-B8C2-C1A2C0D97692}"/>
              </a:ext>
            </a:extLst>
          </p:cNvPr>
          <p:cNvSpPr txBox="1"/>
          <p:nvPr/>
        </p:nvSpPr>
        <p:spPr>
          <a:xfrm>
            <a:off x="8998509" y="3346043"/>
            <a:ext cx="2793999" cy="1077236"/>
          </a:xfrm>
          <a:prstGeom prst="rect">
            <a:avLst/>
          </a:prstGeom>
        </p:spPr>
        <p:txBody>
          <a:bodyPr vert="horz" lIns="91440" tIns="45720" rIns="91440" bIns="45720" rtlCol="0" anchor="b">
            <a:normAutofit fontScale="92500" lnSpcReduction="10000"/>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zh-CN" altLang="en-US" sz="2800" dirty="0">
                <a:latin typeface="+mn-lt"/>
                <a:ea typeface="+mn-ea"/>
                <a:cs typeface="+mn-ea"/>
                <a:sym typeface="+mn-lt"/>
              </a:rPr>
              <a:t>The next paragraph</a:t>
            </a:r>
            <a:endParaRPr lang="en-US" altLang="zh-CN" sz="2800" dirty="0">
              <a:latin typeface="+mn-lt"/>
              <a:ea typeface="+mn-ea"/>
              <a:cs typeface="+mn-ea"/>
              <a:sym typeface="+mn-lt"/>
            </a:endParaRPr>
          </a:p>
          <a:p>
            <a:pPr algn="ctr"/>
            <a:r>
              <a:rPr lang="zh-CN" altLang="en-US" sz="2800" dirty="0">
                <a:latin typeface="+mn-lt"/>
                <a:ea typeface="+mn-ea"/>
                <a:cs typeface="+mn-ea"/>
                <a:sym typeface="+mn-lt"/>
              </a:rPr>
              <a:t>Work planning</a:t>
            </a:r>
          </a:p>
        </p:txBody>
      </p:sp>
      <p:grpSp>
        <p:nvGrpSpPr>
          <p:cNvPr id="17" name="组合 16">
            <a:extLst>
              <a:ext uri="{FF2B5EF4-FFF2-40B4-BE49-F238E27FC236}">
                <a16:creationId xmlns:a16="http://schemas.microsoft.com/office/drawing/2014/main" id="{24F27F62-F568-47BB-B149-10825F4AD6A6}"/>
              </a:ext>
            </a:extLst>
          </p:cNvPr>
          <p:cNvGrpSpPr/>
          <p:nvPr/>
        </p:nvGrpSpPr>
        <p:grpSpPr>
          <a:xfrm>
            <a:off x="9918800" y="2404133"/>
            <a:ext cx="781070" cy="795071"/>
            <a:chOff x="9918800" y="2404133"/>
            <a:chExt cx="781070" cy="795071"/>
          </a:xfrm>
        </p:grpSpPr>
        <p:sp>
          <p:nvSpPr>
            <p:cNvPr id="47" name="矩形 46">
              <a:extLst>
                <a:ext uri="{FF2B5EF4-FFF2-40B4-BE49-F238E27FC236}">
                  <a16:creationId xmlns:a16="http://schemas.microsoft.com/office/drawing/2014/main" id="{7C03025A-0195-4FEE-88C5-0958BB3F28D6}"/>
                </a:ext>
              </a:extLst>
            </p:cNvPr>
            <p:cNvSpPr/>
            <p:nvPr/>
          </p:nvSpPr>
          <p:spPr>
            <a:xfrm rot="18881033">
              <a:off x="9922330" y="2495282"/>
              <a:ext cx="703922" cy="703922"/>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ffectLst>
                  <a:outerShdw blurRad="38100" dist="38100" dir="2700000" algn="tl">
                    <a:srgbClr val="000000">
                      <a:alpha val="43137"/>
                    </a:srgbClr>
                  </a:outerShdw>
                </a:effectLst>
                <a:cs typeface="+mn-ea"/>
                <a:sym typeface="+mn-lt"/>
              </a:endParaRPr>
            </a:p>
          </p:txBody>
        </p:sp>
        <p:sp>
          <p:nvSpPr>
            <p:cNvPr id="48" name="矩形 47">
              <a:extLst>
                <a:ext uri="{FF2B5EF4-FFF2-40B4-BE49-F238E27FC236}">
                  <a16:creationId xmlns:a16="http://schemas.microsoft.com/office/drawing/2014/main" id="{BAFAD78D-D883-4A32-B7BE-603A6F8DD7D7}"/>
                </a:ext>
              </a:extLst>
            </p:cNvPr>
            <p:cNvSpPr/>
            <p:nvPr/>
          </p:nvSpPr>
          <p:spPr>
            <a:xfrm>
              <a:off x="9918800" y="2404133"/>
              <a:ext cx="781070" cy="764046"/>
            </a:xfrm>
            <a:prstGeom prst="rect">
              <a:avLst/>
            </a:prstGeom>
          </p:spPr>
          <p:txBody>
            <a:bodyPr vert="horz" lIns="91440" tIns="45720" rIns="91440" bIns="45720" rtlCol="0" anchor="b">
              <a:normAutofit/>
            </a:bodyPr>
            <a:lstStyle/>
            <a:p>
              <a:pPr algn="ctr">
                <a:lnSpc>
                  <a:spcPct val="90000"/>
                </a:lnSpc>
                <a:spcBef>
                  <a:spcPct val="0"/>
                </a:spcBef>
              </a:pPr>
              <a:r>
                <a:rPr lang="en-US" altLang="zh-CN" sz="3200" dirty="0">
                  <a:solidFill>
                    <a:schemeClr val="bg1"/>
                  </a:solidFill>
                  <a:effectLst>
                    <a:outerShdw blurRad="38100" dist="38100" dir="2700000" algn="tl">
                      <a:srgbClr val="000000">
                        <a:alpha val="43137"/>
                      </a:srgbClr>
                    </a:outerShdw>
                  </a:effectLst>
                  <a:cs typeface="+mn-ea"/>
                  <a:sym typeface="+mn-lt"/>
                </a:rPr>
                <a:t>04</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sp>
        <p:nvSpPr>
          <p:cNvPr id="49" name="矩形 48">
            <a:extLst>
              <a:ext uri="{FF2B5EF4-FFF2-40B4-BE49-F238E27FC236}">
                <a16:creationId xmlns:a16="http://schemas.microsoft.com/office/drawing/2014/main" id="{325AFD77-8AA4-408C-88A0-93E55D2FA219}"/>
              </a:ext>
            </a:extLst>
          </p:cNvPr>
          <p:cNvSpPr/>
          <p:nvPr/>
        </p:nvSpPr>
        <p:spPr>
          <a:xfrm>
            <a:off x="9239844" y="4655389"/>
            <a:ext cx="206219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a:t>
            </a:r>
            <a:endParaRPr lang="zh-CN" altLang="en-US" sz="1400" dirty="0">
              <a:solidFill>
                <a:schemeClr val="tx1">
                  <a:lumMod val="75000"/>
                  <a:lumOff val="25000"/>
                </a:schemeClr>
              </a:solidFill>
              <a:cs typeface="+mn-ea"/>
              <a:sym typeface="+mn-lt"/>
            </a:endParaRPr>
          </a:p>
        </p:txBody>
      </p:sp>
      <p:grpSp>
        <p:nvGrpSpPr>
          <p:cNvPr id="2" name="组合 1">
            <a:extLst>
              <a:ext uri="{FF2B5EF4-FFF2-40B4-BE49-F238E27FC236}">
                <a16:creationId xmlns:a16="http://schemas.microsoft.com/office/drawing/2014/main" id="{AF2DBE95-8383-4A57-998E-659D84E63F69}"/>
              </a:ext>
            </a:extLst>
          </p:cNvPr>
          <p:cNvGrpSpPr/>
          <p:nvPr/>
        </p:nvGrpSpPr>
        <p:grpSpPr>
          <a:xfrm>
            <a:off x="4615540" y="-495723"/>
            <a:ext cx="3746251" cy="2500698"/>
            <a:chOff x="4615540" y="-495723"/>
            <a:chExt cx="3746251" cy="2500698"/>
          </a:xfrm>
        </p:grpSpPr>
        <p:grpSp>
          <p:nvGrpSpPr>
            <p:cNvPr id="30" name="组合 29">
              <a:extLst>
                <a:ext uri="{FF2B5EF4-FFF2-40B4-BE49-F238E27FC236}">
                  <a16:creationId xmlns:a16="http://schemas.microsoft.com/office/drawing/2014/main" id="{FB1A47FB-D423-40DF-BC24-29217B0FFACB}"/>
                </a:ext>
              </a:extLst>
            </p:cNvPr>
            <p:cNvGrpSpPr/>
            <p:nvPr/>
          </p:nvGrpSpPr>
          <p:grpSpPr>
            <a:xfrm>
              <a:off x="4615540" y="-332023"/>
              <a:ext cx="3746251" cy="2336998"/>
              <a:chOff x="4421556" y="-332024"/>
              <a:chExt cx="4259552" cy="2657207"/>
            </a:xfrm>
          </p:grpSpPr>
          <p:sp>
            <p:nvSpPr>
              <p:cNvPr id="5" name="矩形 4">
                <a:extLst>
                  <a:ext uri="{FF2B5EF4-FFF2-40B4-BE49-F238E27FC236}">
                    <a16:creationId xmlns:a16="http://schemas.microsoft.com/office/drawing/2014/main" id="{3576A423-90EE-4F9F-ABB2-C229B9966C32}"/>
                  </a:ext>
                </a:extLst>
              </p:cNvPr>
              <p:cNvSpPr/>
              <p:nvPr/>
            </p:nvSpPr>
            <p:spPr>
              <a:xfrm rot="2700000">
                <a:off x="3726666" y="362866"/>
                <a:ext cx="1592184" cy="202403"/>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49BB364-AFB3-4366-A16B-1C807BC630ED}"/>
                  </a:ext>
                </a:extLst>
              </p:cNvPr>
              <p:cNvSpPr/>
              <p:nvPr/>
            </p:nvSpPr>
            <p:spPr>
              <a:xfrm rot="2700000">
                <a:off x="4870252" y="1462408"/>
                <a:ext cx="1523147" cy="202403"/>
              </a:xfrm>
              <a:prstGeom prst="rect">
                <a:avLst/>
              </a:prstGeom>
              <a:solidFill>
                <a:srgbClr val="799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21AA9AE8-1CFA-46D8-9710-52783DEC742A}"/>
                  </a:ext>
                </a:extLst>
              </p:cNvPr>
              <p:cNvSpPr/>
              <p:nvPr/>
            </p:nvSpPr>
            <p:spPr>
              <a:xfrm rot="18900000" flipH="1">
                <a:off x="5727573" y="822305"/>
                <a:ext cx="2953535" cy="202403"/>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a:extLst>
                  <a:ext uri="{FF2B5EF4-FFF2-40B4-BE49-F238E27FC236}">
                    <a16:creationId xmlns:a16="http://schemas.microsoft.com/office/drawing/2014/main" id="{3DD3E381-636F-4542-ABA1-9A385A7C3391}"/>
                  </a:ext>
                </a:extLst>
              </p:cNvPr>
              <p:cNvSpPr/>
              <p:nvPr/>
            </p:nvSpPr>
            <p:spPr>
              <a:xfrm rot="10800000">
                <a:off x="4430461" y="0"/>
                <a:ext cx="3316169" cy="1636117"/>
              </a:xfrm>
              <a:prstGeom prst="triangle">
                <a:avLst/>
              </a:prstGeom>
              <a:solidFill>
                <a:srgbClr val="799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6" name="文本框 55">
              <a:extLst>
                <a:ext uri="{FF2B5EF4-FFF2-40B4-BE49-F238E27FC236}">
                  <a16:creationId xmlns:a16="http://schemas.microsoft.com/office/drawing/2014/main" id="{1799E11C-8AB2-4741-98F9-3B01B1CB2B3C}"/>
                </a:ext>
              </a:extLst>
            </p:cNvPr>
            <p:cNvSpPr txBox="1"/>
            <p:nvPr/>
          </p:nvSpPr>
          <p:spPr>
            <a:xfrm>
              <a:off x="4983270" y="-495723"/>
              <a:ext cx="2196753" cy="1077236"/>
            </a:xfrm>
            <a:prstGeom prst="rect">
              <a:avLst/>
            </a:prstGeom>
          </p:spPr>
          <p:txBody>
            <a:bodyPr vert="horz" lIns="91440" tIns="45720" rIns="91440" bIns="45720" rtlCol="0" anchor="b">
              <a:norm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en-US" altLang="zh-CN" sz="3200" dirty="0">
                  <a:solidFill>
                    <a:schemeClr val="bg1"/>
                  </a:solidFill>
                  <a:effectLst>
                    <a:outerShdw blurRad="38100" dist="38100" dir="2700000" algn="tl">
                      <a:srgbClr val="000000">
                        <a:alpha val="43137"/>
                      </a:srgbClr>
                    </a:outerShdw>
                  </a:effectLst>
                  <a:latin typeface="+mn-lt"/>
                  <a:ea typeface="+mn-ea"/>
                  <a:cs typeface="+mn-ea"/>
                  <a:sym typeface="+mn-lt"/>
                </a:rPr>
                <a:t>CONTENT</a:t>
              </a:r>
              <a:endParaRPr lang="zh-CN" altLang="en-US" sz="3200"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spTree>
    <p:extLst>
      <p:ext uri="{BB962C8B-B14F-4D97-AF65-F5344CB8AC3E}">
        <p14:creationId xmlns:p14="http://schemas.microsoft.com/office/powerpoint/2010/main" val="1031690062"/>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ppt_x"/>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750" fill="hold"/>
                                        <p:tgtEl>
                                          <p:spTgt spid="13"/>
                                        </p:tgtEl>
                                        <p:attrNameLst>
                                          <p:attrName>ppt_x</p:attrName>
                                        </p:attrNameLst>
                                      </p:cBhvr>
                                      <p:tavLst>
                                        <p:tav tm="0">
                                          <p:val>
                                            <p:strVal val="#ppt_x"/>
                                          </p:val>
                                        </p:tav>
                                        <p:tav tm="100000">
                                          <p:val>
                                            <p:strVal val="#ppt_x"/>
                                          </p:val>
                                        </p:tav>
                                      </p:tavLst>
                                    </p:anim>
                                    <p:anim calcmode="lin" valueType="num">
                                      <p:cBhvr additive="base">
                                        <p:cTn id="25" dur="75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750" fill="hold"/>
                                        <p:tgtEl>
                                          <p:spTgt spid="14"/>
                                        </p:tgtEl>
                                        <p:attrNameLst>
                                          <p:attrName>ppt_x</p:attrName>
                                        </p:attrNameLst>
                                      </p:cBhvr>
                                      <p:tavLst>
                                        <p:tav tm="0">
                                          <p:val>
                                            <p:strVal val="#ppt_x"/>
                                          </p:val>
                                        </p:tav>
                                        <p:tav tm="100000">
                                          <p:val>
                                            <p:strVal val="#ppt_x"/>
                                          </p:val>
                                        </p:tav>
                                      </p:tavLst>
                                    </p:anim>
                                    <p:anim calcmode="lin" valueType="num">
                                      <p:cBhvr additive="base">
                                        <p:cTn id="29" dur="75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750" fill="hold"/>
                                        <p:tgtEl>
                                          <p:spTgt spid="3"/>
                                        </p:tgtEl>
                                        <p:attrNameLst>
                                          <p:attrName>ppt_w</p:attrName>
                                        </p:attrNameLst>
                                      </p:cBhvr>
                                      <p:tavLst>
                                        <p:tav tm="0">
                                          <p:val>
                                            <p:fltVal val="0"/>
                                          </p:val>
                                        </p:tav>
                                        <p:tav tm="100000">
                                          <p:val>
                                            <p:strVal val="#ppt_w"/>
                                          </p:val>
                                        </p:tav>
                                      </p:tavLst>
                                    </p:anim>
                                    <p:anim calcmode="lin" valueType="num">
                                      <p:cBhvr>
                                        <p:cTn id="34" dur="750" fill="hold"/>
                                        <p:tgtEl>
                                          <p:spTgt spid="3"/>
                                        </p:tgtEl>
                                        <p:attrNameLst>
                                          <p:attrName>ppt_h</p:attrName>
                                        </p:attrNameLst>
                                      </p:cBhvr>
                                      <p:tavLst>
                                        <p:tav tm="0">
                                          <p:val>
                                            <p:fltVal val="0"/>
                                          </p:val>
                                        </p:tav>
                                        <p:tav tm="100000">
                                          <p:val>
                                            <p:strVal val="#ppt_h"/>
                                          </p:val>
                                        </p:tav>
                                      </p:tavLst>
                                    </p:anim>
                                    <p:animEffect transition="in" filter="fade">
                                      <p:cBhvr>
                                        <p:cTn id="35" dur="75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750" fill="hold"/>
                                        <p:tgtEl>
                                          <p:spTgt spid="11"/>
                                        </p:tgtEl>
                                        <p:attrNameLst>
                                          <p:attrName>ppt_w</p:attrName>
                                        </p:attrNameLst>
                                      </p:cBhvr>
                                      <p:tavLst>
                                        <p:tav tm="0">
                                          <p:val>
                                            <p:fltVal val="0"/>
                                          </p:val>
                                        </p:tav>
                                        <p:tav tm="100000">
                                          <p:val>
                                            <p:strVal val="#ppt_w"/>
                                          </p:val>
                                        </p:tav>
                                      </p:tavLst>
                                    </p:anim>
                                    <p:anim calcmode="lin" valueType="num">
                                      <p:cBhvr>
                                        <p:cTn id="44" dur="750" fill="hold"/>
                                        <p:tgtEl>
                                          <p:spTgt spid="11"/>
                                        </p:tgtEl>
                                        <p:attrNameLst>
                                          <p:attrName>ppt_h</p:attrName>
                                        </p:attrNameLst>
                                      </p:cBhvr>
                                      <p:tavLst>
                                        <p:tav tm="0">
                                          <p:val>
                                            <p:fltVal val="0"/>
                                          </p:val>
                                        </p:tav>
                                        <p:tav tm="100000">
                                          <p:val>
                                            <p:strVal val="#ppt_h"/>
                                          </p:val>
                                        </p:tav>
                                      </p:tavLst>
                                    </p:anim>
                                    <p:animEffect transition="in" filter="fade">
                                      <p:cBhvr>
                                        <p:cTn id="45" dur="750"/>
                                        <p:tgtEl>
                                          <p:spTgt spid="11"/>
                                        </p:tgtEl>
                                      </p:cBhvr>
                                    </p:animEffect>
                                  </p:childTnLst>
                                </p:cTn>
                              </p:par>
                              <p:par>
                                <p:cTn id="46" presetID="53" presetClass="entr" presetSubtype="16"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750" fill="hold"/>
                                        <p:tgtEl>
                                          <p:spTgt spid="17"/>
                                        </p:tgtEl>
                                        <p:attrNameLst>
                                          <p:attrName>ppt_w</p:attrName>
                                        </p:attrNameLst>
                                      </p:cBhvr>
                                      <p:tavLst>
                                        <p:tav tm="0">
                                          <p:val>
                                            <p:fltVal val="0"/>
                                          </p:val>
                                        </p:tav>
                                        <p:tav tm="100000">
                                          <p:val>
                                            <p:strVal val="#ppt_w"/>
                                          </p:val>
                                        </p:tav>
                                      </p:tavLst>
                                    </p:anim>
                                    <p:anim calcmode="lin" valueType="num">
                                      <p:cBhvr>
                                        <p:cTn id="49" dur="750" fill="hold"/>
                                        <p:tgtEl>
                                          <p:spTgt spid="17"/>
                                        </p:tgtEl>
                                        <p:attrNameLst>
                                          <p:attrName>ppt_h</p:attrName>
                                        </p:attrNameLst>
                                      </p:cBhvr>
                                      <p:tavLst>
                                        <p:tav tm="0">
                                          <p:val>
                                            <p:fltVal val="0"/>
                                          </p:val>
                                        </p:tav>
                                        <p:tav tm="100000">
                                          <p:val>
                                            <p:strVal val="#ppt_h"/>
                                          </p:val>
                                        </p:tav>
                                      </p:tavLst>
                                    </p:anim>
                                    <p:animEffect transition="in" filter="fade">
                                      <p:cBhvr>
                                        <p:cTn id="50" dur="750"/>
                                        <p:tgtEl>
                                          <p:spTgt spid="17"/>
                                        </p:tgtEl>
                                      </p:cBhvr>
                                    </p:animEffect>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750" fill="hold"/>
                                        <p:tgtEl>
                                          <p:spTgt spid="16"/>
                                        </p:tgtEl>
                                        <p:attrNameLst>
                                          <p:attrName>ppt_x</p:attrName>
                                        </p:attrNameLst>
                                      </p:cBhvr>
                                      <p:tavLst>
                                        <p:tav tm="0">
                                          <p:val>
                                            <p:strVal val="#ppt_x"/>
                                          </p:val>
                                        </p:tav>
                                        <p:tav tm="100000">
                                          <p:val>
                                            <p:strVal val="#ppt_x"/>
                                          </p:val>
                                        </p:tav>
                                      </p:tavLst>
                                    </p:anim>
                                    <p:anim calcmode="lin" valueType="num">
                                      <p:cBhvr additive="base">
                                        <p:cTn id="55" dur="750" fill="hold"/>
                                        <p:tgtEl>
                                          <p:spTgt spid="1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750" fill="hold"/>
                                        <p:tgtEl>
                                          <p:spTgt spid="26"/>
                                        </p:tgtEl>
                                        <p:attrNameLst>
                                          <p:attrName>ppt_x</p:attrName>
                                        </p:attrNameLst>
                                      </p:cBhvr>
                                      <p:tavLst>
                                        <p:tav tm="0">
                                          <p:val>
                                            <p:strVal val="#ppt_x"/>
                                          </p:val>
                                        </p:tav>
                                        <p:tav tm="100000">
                                          <p:val>
                                            <p:strVal val="#ppt_x"/>
                                          </p:val>
                                        </p:tav>
                                      </p:tavLst>
                                    </p:anim>
                                    <p:anim calcmode="lin" valueType="num">
                                      <p:cBhvr additive="base">
                                        <p:cTn id="59" dur="750" fill="hold"/>
                                        <p:tgtEl>
                                          <p:spTgt spid="2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750" fill="hold"/>
                                        <p:tgtEl>
                                          <p:spTgt spid="38"/>
                                        </p:tgtEl>
                                        <p:attrNameLst>
                                          <p:attrName>ppt_x</p:attrName>
                                        </p:attrNameLst>
                                      </p:cBhvr>
                                      <p:tavLst>
                                        <p:tav tm="0">
                                          <p:val>
                                            <p:strVal val="#ppt_x"/>
                                          </p:val>
                                        </p:tav>
                                        <p:tav tm="100000">
                                          <p:val>
                                            <p:strVal val="#ppt_x"/>
                                          </p:val>
                                        </p:tav>
                                      </p:tavLst>
                                    </p:anim>
                                    <p:anim calcmode="lin" valueType="num">
                                      <p:cBhvr additive="base">
                                        <p:cTn id="67" dur="750" fill="hold"/>
                                        <p:tgtEl>
                                          <p:spTgt spid="3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750" fill="hold"/>
                                        <p:tgtEl>
                                          <p:spTgt spid="42"/>
                                        </p:tgtEl>
                                        <p:attrNameLst>
                                          <p:attrName>ppt_x</p:attrName>
                                        </p:attrNameLst>
                                      </p:cBhvr>
                                      <p:tavLst>
                                        <p:tav tm="0">
                                          <p:val>
                                            <p:strVal val="#ppt_x"/>
                                          </p:val>
                                        </p:tav>
                                        <p:tav tm="100000">
                                          <p:val>
                                            <p:strVal val="#ppt_x"/>
                                          </p:val>
                                        </p:tav>
                                      </p:tavLst>
                                    </p:anim>
                                    <p:anim calcmode="lin" valueType="num">
                                      <p:cBhvr additive="base">
                                        <p:cTn id="71" dur="750" fill="hold"/>
                                        <p:tgtEl>
                                          <p:spTgt spid="4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additive="base">
                                        <p:cTn id="74" dur="750" fill="hold"/>
                                        <p:tgtEl>
                                          <p:spTgt spid="45"/>
                                        </p:tgtEl>
                                        <p:attrNameLst>
                                          <p:attrName>ppt_x</p:attrName>
                                        </p:attrNameLst>
                                      </p:cBhvr>
                                      <p:tavLst>
                                        <p:tav tm="0">
                                          <p:val>
                                            <p:strVal val="#ppt_x"/>
                                          </p:val>
                                        </p:tav>
                                        <p:tav tm="100000">
                                          <p:val>
                                            <p:strVal val="#ppt_x"/>
                                          </p:val>
                                        </p:tav>
                                      </p:tavLst>
                                    </p:anim>
                                    <p:anim calcmode="lin" valueType="num">
                                      <p:cBhvr additive="base">
                                        <p:cTn id="75" dur="750" fill="hold"/>
                                        <p:tgtEl>
                                          <p:spTgt spid="45"/>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ppt_x"/>
                                          </p:val>
                                        </p:tav>
                                        <p:tav tm="100000">
                                          <p:val>
                                            <p:strVal val="#ppt_x"/>
                                          </p:val>
                                        </p:tav>
                                      </p:tavLst>
                                    </p:anim>
                                    <p:anim calcmode="lin" valueType="num">
                                      <p:cBhvr additive="base">
                                        <p:cTn id="79" dur="750" fill="hold"/>
                                        <p:tgtEl>
                                          <p:spTgt spid="46"/>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additive="base">
                                        <p:cTn id="82" dur="750" fill="hold"/>
                                        <p:tgtEl>
                                          <p:spTgt spid="49"/>
                                        </p:tgtEl>
                                        <p:attrNameLst>
                                          <p:attrName>ppt_x</p:attrName>
                                        </p:attrNameLst>
                                      </p:cBhvr>
                                      <p:tavLst>
                                        <p:tav tm="0">
                                          <p:val>
                                            <p:strVal val="#ppt_x"/>
                                          </p:val>
                                        </p:tav>
                                        <p:tav tm="100000">
                                          <p:val>
                                            <p:strVal val="#ppt_x"/>
                                          </p:val>
                                        </p:tav>
                                      </p:tavLst>
                                    </p:anim>
                                    <p:anim calcmode="lin" valueType="num">
                                      <p:cBhvr additive="base">
                                        <p:cTn id="83"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p:bldP spid="26" grpId="0"/>
      <p:bldP spid="35" grpId="0"/>
      <p:bldP spid="38" grpId="0"/>
      <p:bldP spid="42" grpId="0"/>
      <p:bldP spid="45" grpId="0"/>
      <p:bldP spid="46"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471D19F-5A2F-46C4-A873-CFA168A38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F420C5E-2E17-4A5C-BC85-D897EF525FB4}"/>
              </a:ext>
            </a:extLst>
          </p:cNvPr>
          <p:cNvSpPr/>
          <p:nvPr/>
        </p:nvSpPr>
        <p:spPr>
          <a:xfrm>
            <a:off x="3048000" y="1739900"/>
            <a:ext cx="3761014" cy="441511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A1ACB752-FA40-4402-A613-875E59F04EB4}"/>
              </a:ext>
            </a:extLst>
          </p:cNvPr>
          <p:cNvSpPr/>
          <p:nvPr/>
        </p:nvSpPr>
        <p:spPr>
          <a:xfrm>
            <a:off x="11756571" y="-1"/>
            <a:ext cx="435429" cy="3207657"/>
          </a:xfrm>
          <a:prstGeom prst="rect">
            <a:avLst/>
          </a:prstGeom>
          <a:solidFill>
            <a:srgbClr val="CFD9FC"/>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endParaRPr lang="zh-CN" altLang="en-US" sz="1600" dirty="0">
              <a:solidFill>
                <a:schemeClr val="bg1"/>
              </a:solidFill>
              <a:cs typeface="+mn-ea"/>
              <a:sym typeface="+mn-lt"/>
            </a:endParaRPr>
          </a:p>
        </p:txBody>
      </p:sp>
      <p:sp>
        <p:nvSpPr>
          <p:cNvPr id="11" name="矩形 10">
            <a:extLst>
              <a:ext uri="{FF2B5EF4-FFF2-40B4-BE49-F238E27FC236}">
                <a16:creationId xmlns:a16="http://schemas.microsoft.com/office/drawing/2014/main" id="{60CB981B-21D0-4027-8BBC-C6DC61452527}"/>
              </a:ext>
            </a:extLst>
          </p:cNvPr>
          <p:cNvSpPr/>
          <p:nvPr/>
        </p:nvSpPr>
        <p:spPr>
          <a:xfrm>
            <a:off x="7386521" y="2303707"/>
            <a:ext cx="3150850" cy="555613"/>
          </a:xfrm>
          <a:prstGeom prst="rect">
            <a:avLst/>
          </a:prstGeom>
        </p:spPr>
        <p:txBody>
          <a:bodyPr vert="horz" lIns="91440" tIns="45720" rIns="91440" bIns="45720" rtlCol="0" anchor="b">
            <a:noAutofit/>
          </a:bodyPr>
          <a:lstStyle/>
          <a:p>
            <a:pPr>
              <a:lnSpc>
                <a:spcPct val="90000"/>
              </a:lnSpc>
              <a:spcBef>
                <a:spcPct val="0"/>
              </a:spcBef>
            </a:pPr>
            <a:r>
              <a:rPr lang="zh-CN" altLang="en-US" sz="4800" spc="300" dirty="0">
                <a:solidFill>
                  <a:srgbClr val="1042EF"/>
                </a:solidFill>
                <a:cs typeface="+mn-ea"/>
                <a:sym typeface="+mn-lt"/>
              </a:rPr>
              <a:t>W</a:t>
            </a:r>
            <a:r>
              <a:rPr lang="en-US" altLang="zh-CN" sz="4800" spc="300" dirty="0">
                <a:solidFill>
                  <a:srgbClr val="1042EF"/>
                </a:solidFill>
                <a:cs typeface="+mn-ea"/>
                <a:sym typeface="+mn-lt"/>
              </a:rPr>
              <a:t>ORK </a:t>
            </a:r>
          </a:p>
          <a:p>
            <a:pPr>
              <a:lnSpc>
                <a:spcPct val="90000"/>
              </a:lnSpc>
              <a:spcBef>
                <a:spcPct val="0"/>
              </a:spcBef>
            </a:pPr>
            <a:r>
              <a:rPr lang="en-US" altLang="zh-CN" sz="4800" spc="300" dirty="0">
                <a:solidFill>
                  <a:srgbClr val="1042EF"/>
                </a:solidFill>
                <a:cs typeface="+mn-ea"/>
                <a:sym typeface="+mn-lt"/>
              </a:rPr>
              <a:t>PLAN</a:t>
            </a:r>
            <a:endParaRPr lang="zh-CN" altLang="en-US" sz="4800" spc="300" dirty="0">
              <a:solidFill>
                <a:srgbClr val="1042EF"/>
              </a:solidFill>
              <a:cs typeface="+mn-ea"/>
              <a:sym typeface="+mn-lt"/>
            </a:endParaRPr>
          </a:p>
        </p:txBody>
      </p:sp>
      <p:sp>
        <p:nvSpPr>
          <p:cNvPr id="12" name="矩形 11">
            <a:extLst>
              <a:ext uri="{FF2B5EF4-FFF2-40B4-BE49-F238E27FC236}">
                <a16:creationId xmlns:a16="http://schemas.microsoft.com/office/drawing/2014/main" id="{FD489B29-7785-46EB-86B6-C28191897B26}"/>
              </a:ext>
            </a:extLst>
          </p:cNvPr>
          <p:cNvSpPr/>
          <p:nvPr/>
        </p:nvSpPr>
        <p:spPr>
          <a:xfrm>
            <a:off x="7361121" y="3272976"/>
            <a:ext cx="3497379"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600" dirty="0">
              <a:solidFill>
                <a:schemeClr val="tx1">
                  <a:lumMod val="75000"/>
                  <a:lumOff val="25000"/>
                </a:schemeClr>
              </a:solidFill>
              <a:cs typeface="+mn-ea"/>
              <a:sym typeface="+mn-lt"/>
            </a:endParaRPr>
          </a:p>
        </p:txBody>
      </p:sp>
      <p:sp>
        <p:nvSpPr>
          <p:cNvPr id="2" name="矩形 1">
            <a:extLst>
              <a:ext uri="{FF2B5EF4-FFF2-40B4-BE49-F238E27FC236}">
                <a16:creationId xmlns:a16="http://schemas.microsoft.com/office/drawing/2014/main" id="{0D7087D6-C751-4227-9FAF-139335A2804A}"/>
              </a:ext>
            </a:extLst>
          </p:cNvPr>
          <p:cNvSpPr/>
          <p:nvPr/>
        </p:nvSpPr>
        <p:spPr>
          <a:xfrm>
            <a:off x="7361120" y="4840473"/>
            <a:ext cx="3497379" cy="713272"/>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I am out of control and at times hard to handle. But if you can't handle me at my worst, then you sure as hell don't deserve me at my best.</a:t>
            </a:r>
            <a:endParaRPr lang="zh-CN" altLang="en-US" sz="1600" dirty="0">
              <a:solidFill>
                <a:schemeClr val="tx1">
                  <a:lumMod val="75000"/>
                  <a:lumOff val="25000"/>
                </a:schemeClr>
              </a:solidFill>
              <a:cs typeface="+mn-ea"/>
              <a:sym typeface="+mn-lt"/>
            </a:endParaRPr>
          </a:p>
        </p:txBody>
      </p:sp>
      <p:grpSp>
        <p:nvGrpSpPr>
          <p:cNvPr id="5" name="组合 4">
            <a:extLst>
              <a:ext uri="{FF2B5EF4-FFF2-40B4-BE49-F238E27FC236}">
                <a16:creationId xmlns:a16="http://schemas.microsoft.com/office/drawing/2014/main" id="{74B267E2-C01E-4615-9804-745657BAFF9D}"/>
              </a:ext>
            </a:extLst>
          </p:cNvPr>
          <p:cNvGrpSpPr/>
          <p:nvPr/>
        </p:nvGrpSpPr>
        <p:grpSpPr>
          <a:xfrm>
            <a:off x="1436914" y="1130301"/>
            <a:ext cx="3483429" cy="4245534"/>
            <a:chOff x="1436914" y="1130301"/>
            <a:chExt cx="3483429" cy="4245534"/>
          </a:xfrm>
        </p:grpSpPr>
        <p:sp>
          <p:nvSpPr>
            <p:cNvPr id="9" name="矩形: 圆角 8">
              <a:extLst>
                <a:ext uri="{FF2B5EF4-FFF2-40B4-BE49-F238E27FC236}">
                  <a16:creationId xmlns:a16="http://schemas.microsoft.com/office/drawing/2014/main" id="{01EBC9A0-5F6D-4D53-99C2-C6BD95460ACB}"/>
                </a:ext>
              </a:extLst>
            </p:cNvPr>
            <p:cNvSpPr/>
            <p:nvPr/>
          </p:nvSpPr>
          <p:spPr>
            <a:xfrm>
              <a:off x="1436914" y="1130301"/>
              <a:ext cx="3483429" cy="4245534"/>
            </a:xfrm>
            <a:prstGeom prst="roundRect">
              <a:avLst>
                <a:gd name="adj" fmla="val 4909"/>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形 12">
              <a:extLst>
                <a:ext uri="{FF2B5EF4-FFF2-40B4-BE49-F238E27FC236}">
                  <a16:creationId xmlns:a16="http://schemas.microsoft.com/office/drawing/2014/main" id="{6510DB78-2E68-4E5C-B5CA-BF3F7394A4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29046" y="1588550"/>
              <a:ext cx="1432379" cy="340367"/>
            </a:xfrm>
            <a:prstGeom prst="rect">
              <a:avLst/>
            </a:prstGeom>
          </p:spPr>
        </p:pic>
        <p:sp>
          <p:nvSpPr>
            <p:cNvPr id="14" name="文本框 13">
              <a:extLst>
                <a:ext uri="{FF2B5EF4-FFF2-40B4-BE49-F238E27FC236}">
                  <a16:creationId xmlns:a16="http://schemas.microsoft.com/office/drawing/2014/main" id="{037F5A99-BF04-4AE2-9E25-1308073E8871}"/>
                </a:ext>
              </a:extLst>
            </p:cNvPr>
            <p:cNvSpPr txBox="1"/>
            <p:nvPr/>
          </p:nvSpPr>
          <p:spPr>
            <a:xfrm>
              <a:off x="1727201" y="2473886"/>
              <a:ext cx="2134224" cy="466325"/>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zh-CN" altLang="en-US" sz="2800" dirty="0">
                  <a:solidFill>
                    <a:schemeClr val="bg1"/>
                  </a:solidFill>
                  <a:latin typeface="+mn-lt"/>
                  <a:ea typeface="+mn-ea"/>
                  <a:cs typeface="+mn-ea"/>
                  <a:sym typeface="+mn-lt"/>
                </a:rPr>
                <a:t>The title</a:t>
              </a:r>
            </a:p>
          </p:txBody>
        </p:sp>
        <p:sp>
          <p:nvSpPr>
            <p:cNvPr id="15" name="矩形 14">
              <a:extLst>
                <a:ext uri="{FF2B5EF4-FFF2-40B4-BE49-F238E27FC236}">
                  <a16:creationId xmlns:a16="http://schemas.microsoft.com/office/drawing/2014/main" id="{6E434D84-929E-4109-8951-5E098E4C57DA}"/>
                </a:ext>
              </a:extLst>
            </p:cNvPr>
            <p:cNvSpPr/>
            <p:nvPr/>
          </p:nvSpPr>
          <p:spPr>
            <a:xfrm>
              <a:off x="1714500" y="3253068"/>
              <a:ext cx="2867025"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bg1"/>
                  </a:solidFill>
                  <a:cs typeface="+mn-ea"/>
                  <a:sym typeface="+mn-lt"/>
                </a:rPr>
                <a:t>Never forget what you are, for surely the world will not. Make it your strength. </a:t>
              </a:r>
              <a:endParaRPr lang="zh-CN" altLang="en-US" sz="1400" dirty="0">
                <a:solidFill>
                  <a:schemeClr val="bg1"/>
                </a:solidFill>
                <a:cs typeface="+mn-ea"/>
                <a:sym typeface="+mn-lt"/>
              </a:endParaRPr>
            </a:p>
          </p:txBody>
        </p:sp>
        <p:sp>
          <p:nvSpPr>
            <p:cNvPr id="16" name="矩形 15">
              <a:extLst>
                <a:ext uri="{FF2B5EF4-FFF2-40B4-BE49-F238E27FC236}">
                  <a16:creationId xmlns:a16="http://schemas.microsoft.com/office/drawing/2014/main" id="{A84C38BC-D277-4FBC-BA4F-D642A441AE1F}"/>
                </a:ext>
              </a:extLst>
            </p:cNvPr>
            <p:cNvSpPr/>
            <p:nvPr/>
          </p:nvSpPr>
          <p:spPr>
            <a:xfrm>
              <a:off x="1714499" y="3933169"/>
              <a:ext cx="2972996" cy="713272"/>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bg1"/>
                  </a:solidFill>
                  <a:cs typeface="+mn-ea"/>
                  <a:sym typeface="+mn-lt"/>
                </a:rPr>
                <a:t>I am out of control and at times hard to handle. </a:t>
              </a:r>
              <a:endParaRPr lang="zh-CN" altLang="en-US" sz="1600" dirty="0">
                <a:solidFill>
                  <a:schemeClr val="bg1"/>
                </a:solidFill>
                <a:cs typeface="+mn-ea"/>
                <a:sym typeface="+mn-lt"/>
              </a:endParaRPr>
            </a:p>
          </p:txBody>
        </p:sp>
      </p:grpSp>
    </p:spTree>
    <p:extLst>
      <p:ext uri="{BB962C8B-B14F-4D97-AF65-F5344CB8AC3E}">
        <p14:creationId xmlns:p14="http://schemas.microsoft.com/office/powerpoint/2010/main" val="2933554398"/>
      </p:ext>
    </p:extLst>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750"/>
                                        <p:tgtEl>
                                          <p:spTgt spid="11"/>
                                        </p:tgtEl>
                                      </p:cBhvr>
                                    </p:animEffect>
                                  </p:childTnLst>
                                </p:cTn>
                              </p:par>
                            </p:childTnLst>
                          </p:cTn>
                        </p:par>
                        <p:par>
                          <p:cTn id="20" fill="hold">
                            <p:stCondLst>
                              <p:cond delay="225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50" fill="hold"/>
                                        <p:tgtEl>
                                          <p:spTgt spid="2"/>
                                        </p:tgtEl>
                                        <p:attrNameLst>
                                          <p:attrName>ppt_x</p:attrName>
                                        </p:attrNameLst>
                                      </p:cBhvr>
                                      <p:tavLst>
                                        <p:tav tm="0">
                                          <p:val>
                                            <p:strVal val="#ppt_x"/>
                                          </p:val>
                                        </p:tav>
                                        <p:tav tm="100000">
                                          <p:val>
                                            <p:strVal val="#ppt_x"/>
                                          </p:val>
                                        </p:tav>
                                      </p:tavLst>
                                    </p:anim>
                                    <p:anim calcmode="lin" valueType="num">
                                      <p:cBhvr additive="base">
                                        <p:cTn id="28" dur="75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p:bldP spid="1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05FF628-E1AD-4560-BF05-97299F80F7CA}"/>
              </a:ext>
            </a:extLst>
          </p:cNvPr>
          <p:cNvSpPr/>
          <p:nvPr/>
        </p:nvSpPr>
        <p:spPr>
          <a:xfrm>
            <a:off x="3665490" y="844113"/>
            <a:ext cx="4552590" cy="770660"/>
          </a:xfrm>
          <a:prstGeom prst="rect">
            <a:avLst/>
          </a:prstGeom>
        </p:spPr>
        <p:txBody>
          <a:bodyPr vert="horz" lIns="91440" tIns="45720" rIns="91440" bIns="45720" rtlCol="0" anchor="b">
            <a:normAutofit/>
          </a:bodyPr>
          <a:lstStyle/>
          <a:p>
            <a:pPr algn="ctr">
              <a:lnSpc>
                <a:spcPct val="90000"/>
              </a:lnSpc>
              <a:spcBef>
                <a:spcPct val="0"/>
              </a:spcBef>
            </a:pPr>
            <a:r>
              <a:rPr lang="zh-CN" altLang="en-US" sz="4000" spc="300" dirty="0">
                <a:solidFill>
                  <a:schemeClr val="tx1">
                    <a:lumMod val="75000"/>
                    <a:lumOff val="25000"/>
                  </a:schemeClr>
                </a:solidFill>
                <a:cs typeface="+mn-ea"/>
                <a:sym typeface="+mn-lt"/>
              </a:rPr>
              <a:t>W</a:t>
            </a:r>
            <a:r>
              <a:rPr lang="en-US" altLang="zh-CN" sz="4000" spc="300" dirty="0">
                <a:solidFill>
                  <a:schemeClr val="tx1">
                    <a:lumMod val="75000"/>
                    <a:lumOff val="25000"/>
                  </a:schemeClr>
                </a:solidFill>
                <a:cs typeface="+mn-ea"/>
                <a:sym typeface="+mn-lt"/>
              </a:rPr>
              <a:t>ORK PLAN</a:t>
            </a:r>
            <a:endParaRPr lang="zh-CN" altLang="en-US" sz="4000" spc="300" dirty="0">
              <a:solidFill>
                <a:schemeClr val="tx1">
                  <a:lumMod val="75000"/>
                  <a:lumOff val="25000"/>
                </a:schemeClr>
              </a:solidFill>
              <a:cs typeface="+mn-ea"/>
              <a:sym typeface="+mn-lt"/>
            </a:endParaRPr>
          </a:p>
        </p:txBody>
      </p:sp>
      <p:sp>
        <p:nvSpPr>
          <p:cNvPr id="11" name="矩形 10">
            <a:extLst>
              <a:ext uri="{FF2B5EF4-FFF2-40B4-BE49-F238E27FC236}">
                <a16:creationId xmlns:a16="http://schemas.microsoft.com/office/drawing/2014/main" id="{02B6BBB1-91F3-4D42-8309-35F42784BB6C}"/>
              </a:ext>
            </a:extLst>
          </p:cNvPr>
          <p:cNvSpPr/>
          <p:nvPr/>
        </p:nvSpPr>
        <p:spPr>
          <a:xfrm>
            <a:off x="1487200" y="2212246"/>
            <a:ext cx="9500114"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 I'm selfish, impatient and a little insecure. I make mistakes, I am out of control and at times hard to handle. But if you can't handle me at my worst, then you sure as hell don't deserve me at my best.</a:t>
            </a:r>
            <a:endParaRPr lang="zh-CN" altLang="en-US" sz="1600" dirty="0">
              <a:solidFill>
                <a:schemeClr val="tx1">
                  <a:lumMod val="75000"/>
                  <a:lumOff val="25000"/>
                </a:schemeClr>
              </a:solidFill>
              <a:cs typeface="+mn-ea"/>
              <a:sym typeface="+mn-lt"/>
            </a:endParaRPr>
          </a:p>
        </p:txBody>
      </p:sp>
      <p:sp>
        <p:nvSpPr>
          <p:cNvPr id="13" name="矩形: 圆角 12">
            <a:extLst>
              <a:ext uri="{FF2B5EF4-FFF2-40B4-BE49-F238E27FC236}">
                <a16:creationId xmlns:a16="http://schemas.microsoft.com/office/drawing/2014/main" id="{2416105D-FBD8-4E57-ABDD-AD49427F445F}"/>
              </a:ext>
            </a:extLst>
          </p:cNvPr>
          <p:cNvSpPr/>
          <p:nvPr/>
        </p:nvSpPr>
        <p:spPr>
          <a:xfrm>
            <a:off x="1271301" y="3660596"/>
            <a:ext cx="1103600" cy="1080134"/>
          </a:xfrm>
          <a:prstGeom prst="roundRect">
            <a:avLst>
              <a:gd name="adj" fmla="val 8437"/>
            </a:avLst>
          </a:prstGeom>
          <a:solidFill>
            <a:srgbClr val="CF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圆角 16">
            <a:extLst>
              <a:ext uri="{FF2B5EF4-FFF2-40B4-BE49-F238E27FC236}">
                <a16:creationId xmlns:a16="http://schemas.microsoft.com/office/drawing/2014/main" id="{E3302F01-1D95-49BE-8CA9-1183AB4A6617}"/>
              </a:ext>
            </a:extLst>
          </p:cNvPr>
          <p:cNvSpPr/>
          <p:nvPr/>
        </p:nvSpPr>
        <p:spPr>
          <a:xfrm>
            <a:off x="4732051" y="3660595"/>
            <a:ext cx="1103600" cy="1080134"/>
          </a:xfrm>
          <a:prstGeom prst="roundRect">
            <a:avLst>
              <a:gd name="adj" fmla="val 8437"/>
            </a:avLst>
          </a:prstGeom>
          <a:solidFill>
            <a:srgbClr val="CF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圆角 17">
            <a:extLst>
              <a:ext uri="{FF2B5EF4-FFF2-40B4-BE49-F238E27FC236}">
                <a16:creationId xmlns:a16="http://schemas.microsoft.com/office/drawing/2014/main" id="{45C34C73-EA8A-431E-BFCF-B5F70BFBB772}"/>
              </a:ext>
            </a:extLst>
          </p:cNvPr>
          <p:cNvSpPr/>
          <p:nvPr/>
        </p:nvSpPr>
        <p:spPr>
          <a:xfrm>
            <a:off x="6356349" y="3660596"/>
            <a:ext cx="1103600" cy="1080134"/>
          </a:xfrm>
          <a:prstGeom prst="roundRect">
            <a:avLst>
              <a:gd name="adj" fmla="val 8437"/>
            </a:avLst>
          </a:prstGeom>
          <a:solidFill>
            <a:srgbClr val="CF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a:extLst>
              <a:ext uri="{FF2B5EF4-FFF2-40B4-BE49-F238E27FC236}">
                <a16:creationId xmlns:a16="http://schemas.microsoft.com/office/drawing/2014/main" id="{7467119F-09AF-4C49-9E61-E82CCF6E5025}"/>
              </a:ext>
            </a:extLst>
          </p:cNvPr>
          <p:cNvSpPr/>
          <p:nvPr/>
        </p:nvSpPr>
        <p:spPr>
          <a:xfrm>
            <a:off x="9617074" y="3660595"/>
            <a:ext cx="1103600" cy="1080134"/>
          </a:xfrm>
          <a:prstGeom prst="roundRect">
            <a:avLst>
              <a:gd name="adj" fmla="val 8437"/>
            </a:avLst>
          </a:prstGeom>
          <a:solidFill>
            <a:srgbClr val="CF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圆角 19">
            <a:extLst>
              <a:ext uri="{FF2B5EF4-FFF2-40B4-BE49-F238E27FC236}">
                <a16:creationId xmlns:a16="http://schemas.microsoft.com/office/drawing/2014/main" id="{39B56F80-486B-4264-990E-321FA565C55B}"/>
              </a:ext>
            </a:extLst>
          </p:cNvPr>
          <p:cNvSpPr/>
          <p:nvPr/>
        </p:nvSpPr>
        <p:spPr>
          <a:xfrm>
            <a:off x="7980647" y="3660595"/>
            <a:ext cx="1103600" cy="1080134"/>
          </a:xfrm>
          <a:prstGeom prst="roundRect">
            <a:avLst>
              <a:gd name="adj" fmla="val 8437"/>
            </a:avLst>
          </a:prstGeom>
          <a:solidFill>
            <a:srgbClr val="CF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圆角 20">
            <a:extLst>
              <a:ext uri="{FF2B5EF4-FFF2-40B4-BE49-F238E27FC236}">
                <a16:creationId xmlns:a16="http://schemas.microsoft.com/office/drawing/2014/main" id="{189F301D-6C33-4C8F-9903-D7FC07C82D1C}"/>
              </a:ext>
            </a:extLst>
          </p:cNvPr>
          <p:cNvSpPr/>
          <p:nvPr/>
        </p:nvSpPr>
        <p:spPr>
          <a:xfrm>
            <a:off x="2902884" y="3561210"/>
            <a:ext cx="1296339" cy="1268775"/>
          </a:xfrm>
          <a:prstGeom prst="roundRect">
            <a:avLst>
              <a:gd name="adj" fmla="val 8437"/>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形 22">
            <a:extLst>
              <a:ext uri="{FF2B5EF4-FFF2-40B4-BE49-F238E27FC236}">
                <a16:creationId xmlns:a16="http://schemas.microsoft.com/office/drawing/2014/main" id="{481D6AE5-0979-4F70-A7A9-7C2A4B778C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1242" y="4015496"/>
            <a:ext cx="365035" cy="365035"/>
          </a:xfrm>
          <a:prstGeom prst="rect">
            <a:avLst/>
          </a:prstGeom>
        </p:spPr>
      </p:pic>
      <p:pic>
        <p:nvPicPr>
          <p:cNvPr id="24" name="图形 23">
            <a:extLst>
              <a:ext uri="{FF2B5EF4-FFF2-40B4-BE49-F238E27FC236}">
                <a16:creationId xmlns:a16="http://schemas.microsoft.com/office/drawing/2014/main" id="{48E5D9EA-E5EE-407E-9B4A-AC102CD1D4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1130" y="3955804"/>
            <a:ext cx="477719" cy="477719"/>
          </a:xfrm>
          <a:prstGeom prst="rect">
            <a:avLst/>
          </a:prstGeom>
        </p:spPr>
      </p:pic>
      <p:pic>
        <p:nvPicPr>
          <p:cNvPr id="25" name="图形 24">
            <a:extLst>
              <a:ext uri="{FF2B5EF4-FFF2-40B4-BE49-F238E27FC236}">
                <a16:creationId xmlns:a16="http://schemas.microsoft.com/office/drawing/2014/main" id="{8542CEB3-B265-4F2E-A748-8591711846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3409" y="3976436"/>
            <a:ext cx="365035" cy="365035"/>
          </a:xfrm>
          <a:prstGeom prst="rect">
            <a:avLst/>
          </a:prstGeom>
        </p:spPr>
      </p:pic>
      <p:pic>
        <p:nvPicPr>
          <p:cNvPr id="26" name="图形 25">
            <a:extLst>
              <a:ext uri="{FF2B5EF4-FFF2-40B4-BE49-F238E27FC236}">
                <a16:creationId xmlns:a16="http://schemas.microsoft.com/office/drawing/2014/main" id="{9695F48B-FA32-4F8F-9B33-121B2B048F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94067" y="3955804"/>
            <a:ext cx="365035" cy="365035"/>
          </a:xfrm>
          <a:prstGeom prst="rect">
            <a:avLst/>
          </a:prstGeom>
        </p:spPr>
      </p:pic>
      <p:pic>
        <p:nvPicPr>
          <p:cNvPr id="27" name="图形 26">
            <a:extLst>
              <a:ext uri="{FF2B5EF4-FFF2-40B4-BE49-F238E27FC236}">
                <a16:creationId xmlns:a16="http://schemas.microsoft.com/office/drawing/2014/main" id="{1D065F80-7A01-4437-A301-22AAA0223D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71994" y="3997007"/>
            <a:ext cx="365035" cy="365035"/>
          </a:xfrm>
          <a:prstGeom prst="rect">
            <a:avLst/>
          </a:prstGeom>
        </p:spPr>
      </p:pic>
      <p:pic>
        <p:nvPicPr>
          <p:cNvPr id="28" name="图形 27">
            <a:extLst>
              <a:ext uri="{FF2B5EF4-FFF2-40B4-BE49-F238E27FC236}">
                <a16:creationId xmlns:a16="http://schemas.microsoft.com/office/drawing/2014/main" id="{717BD5DC-D7B6-48D8-A3F9-E40E22BF07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47696" y="3976435"/>
            <a:ext cx="365035" cy="365035"/>
          </a:xfrm>
          <a:prstGeom prst="rect">
            <a:avLst/>
          </a:prstGeom>
        </p:spPr>
      </p:pic>
      <p:sp>
        <p:nvSpPr>
          <p:cNvPr id="29" name="矩形 28">
            <a:extLst>
              <a:ext uri="{FF2B5EF4-FFF2-40B4-BE49-F238E27FC236}">
                <a16:creationId xmlns:a16="http://schemas.microsoft.com/office/drawing/2014/main" id="{69BB94BD-9DFA-4E16-AB79-6BB9C938E05B}"/>
              </a:ext>
            </a:extLst>
          </p:cNvPr>
          <p:cNvSpPr/>
          <p:nvPr/>
        </p:nvSpPr>
        <p:spPr>
          <a:xfrm>
            <a:off x="1299951" y="4891310"/>
            <a:ext cx="1024224" cy="365925"/>
          </a:xfrm>
          <a:prstGeom prst="rect">
            <a:avLst/>
          </a:prstGeom>
        </p:spPr>
        <p:txBody>
          <a:bodyPr vert="horz" lIns="91440" tIns="45720" rIns="91440" bIns="45720" rtlCol="0" anchor="b">
            <a:normAutofit fontScale="85000" lnSpcReduction="10000"/>
          </a:bodyPr>
          <a:lstStyle/>
          <a:p>
            <a:pPr algn="ctr">
              <a:lnSpc>
                <a:spcPct val="90000"/>
              </a:lnSpc>
              <a:spcBef>
                <a:spcPct val="0"/>
              </a:spcBef>
            </a:pPr>
            <a:r>
              <a:rPr lang="en-US" altLang="zh-CN" dirty="0">
                <a:solidFill>
                  <a:schemeClr val="tx1">
                    <a:lumMod val="75000"/>
                    <a:lumOff val="25000"/>
                  </a:schemeClr>
                </a:solidFill>
                <a:cs typeface="+mn-ea"/>
                <a:sym typeface="+mn-lt"/>
              </a:rPr>
              <a:t>Part One</a:t>
            </a:r>
            <a:endParaRPr lang="zh-CN" altLang="en-US" dirty="0">
              <a:solidFill>
                <a:schemeClr val="tx1">
                  <a:lumMod val="75000"/>
                  <a:lumOff val="25000"/>
                </a:schemeClr>
              </a:solidFill>
              <a:cs typeface="+mn-ea"/>
              <a:sym typeface="+mn-lt"/>
            </a:endParaRPr>
          </a:p>
        </p:txBody>
      </p:sp>
      <p:sp>
        <p:nvSpPr>
          <p:cNvPr id="32" name="矩形 31">
            <a:extLst>
              <a:ext uri="{FF2B5EF4-FFF2-40B4-BE49-F238E27FC236}">
                <a16:creationId xmlns:a16="http://schemas.microsoft.com/office/drawing/2014/main" id="{B0DCCB08-8DD1-4059-87DA-B92741916BD3}"/>
              </a:ext>
            </a:extLst>
          </p:cNvPr>
          <p:cNvSpPr/>
          <p:nvPr/>
        </p:nvSpPr>
        <p:spPr>
          <a:xfrm>
            <a:off x="6395317" y="4882894"/>
            <a:ext cx="1024224" cy="365925"/>
          </a:xfrm>
          <a:prstGeom prst="rect">
            <a:avLst/>
          </a:prstGeom>
        </p:spPr>
        <p:txBody>
          <a:bodyPr vert="horz" lIns="91440" tIns="45720" rIns="91440" bIns="45720" rtlCol="0" anchor="b">
            <a:normAutofit fontScale="85000" lnSpcReduction="10000"/>
          </a:bodyPr>
          <a:lstStyle/>
          <a:p>
            <a:pPr algn="ctr">
              <a:lnSpc>
                <a:spcPct val="90000"/>
              </a:lnSpc>
              <a:spcBef>
                <a:spcPct val="0"/>
              </a:spcBef>
            </a:pPr>
            <a:r>
              <a:rPr lang="en-US" altLang="zh-CN" dirty="0">
                <a:solidFill>
                  <a:schemeClr val="tx1">
                    <a:lumMod val="75000"/>
                    <a:lumOff val="25000"/>
                  </a:schemeClr>
                </a:solidFill>
                <a:cs typeface="+mn-ea"/>
                <a:sym typeface="+mn-lt"/>
              </a:rPr>
              <a:t>Part Four</a:t>
            </a:r>
            <a:endParaRPr lang="zh-CN" altLang="en-US" dirty="0">
              <a:solidFill>
                <a:schemeClr val="tx1">
                  <a:lumMod val="75000"/>
                  <a:lumOff val="25000"/>
                </a:schemeClr>
              </a:solidFill>
              <a:cs typeface="+mn-ea"/>
              <a:sym typeface="+mn-lt"/>
            </a:endParaRPr>
          </a:p>
        </p:txBody>
      </p:sp>
      <p:sp>
        <p:nvSpPr>
          <p:cNvPr id="33" name="矩形 32">
            <a:extLst>
              <a:ext uri="{FF2B5EF4-FFF2-40B4-BE49-F238E27FC236}">
                <a16:creationId xmlns:a16="http://schemas.microsoft.com/office/drawing/2014/main" id="{8B3FDEE0-F150-4BAD-8635-12A361605624}"/>
              </a:ext>
            </a:extLst>
          </p:cNvPr>
          <p:cNvSpPr/>
          <p:nvPr/>
        </p:nvSpPr>
        <p:spPr>
          <a:xfrm>
            <a:off x="8018173" y="4882893"/>
            <a:ext cx="1024224" cy="365925"/>
          </a:xfrm>
          <a:prstGeom prst="rect">
            <a:avLst/>
          </a:prstGeom>
        </p:spPr>
        <p:txBody>
          <a:bodyPr vert="horz" lIns="91440" tIns="45720" rIns="91440" bIns="45720" rtlCol="0" anchor="b">
            <a:normAutofit fontScale="85000" lnSpcReduction="10000"/>
          </a:bodyPr>
          <a:lstStyle/>
          <a:p>
            <a:pPr algn="ctr">
              <a:lnSpc>
                <a:spcPct val="90000"/>
              </a:lnSpc>
              <a:spcBef>
                <a:spcPct val="0"/>
              </a:spcBef>
            </a:pPr>
            <a:r>
              <a:rPr lang="en-US" altLang="zh-CN" dirty="0">
                <a:solidFill>
                  <a:schemeClr val="tx1">
                    <a:lumMod val="75000"/>
                    <a:lumOff val="25000"/>
                  </a:schemeClr>
                </a:solidFill>
                <a:cs typeface="+mn-ea"/>
                <a:sym typeface="+mn-lt"/>
              </a:rPr>
              <a:t>Part Five</a:t>
            </a:r>
            <a:endParaRPr lang="zh-CN" altLang="en-US" dirty="0">
              <a:solidFill>
                <a:schemeClr val="tx1">
                  <a:lumMod val="75000"/>
                  <a:lumOff val="25000"/>
                </a:schemeClr>
              </a:solidFill>
              <a:cs typeface="+mn-ea"/>
              <a:sym typeface="+mn-lt"/>
            </a:endParaRPr>
          </a:p>
        </p:txBody>
      </p:sp>
      <p:sp>
        <p:nvSpPr>
          <p:cNvPr id="34" name="矩形 33">
            <a:extLst>
              <a:ext uri="{FF2B5EF4-FFF2-40B4-BE49-F238E27FC236}">
                <a16:creationId xmlns:a16="http://schemas.microsoft.com/office/drawing/2014/main" id="{1988C40F-A337-471D-BE14-C5B32B36E666}"/>
              </a:ext>
            </a:extLst>
          </p:cNvPr>
          <p:cNvSpPr/>
          <p:nvPr/>
        </p:nvSpPr>
        <p:spPr>
          <a:xfrm>
            <a:off x="9670703" y="4891309"/>
            <a:ext cx="1024224" cy="365925"/>
          </a:xfrm>
          <a:prstGeom prst="rect">
            <a:avLst/>
          </a:prstGeom>
        </p:spPr>
        <p:txBody>
          <a:bodyPr vert="horz" lIns="91440" tIns="45720" rIns="91440" bIns="45720" rtlCol="0" anchor="b">
            <a:normAutofit/>
          </a:bodyPr>
          <a:lstStyle/>
          <a:p>
            <a:pPr algn="ctr">
              <a:lnSpc>
                <a:spcPct val="90000"/>
              </a:lnSpc>
              <a:spcBef>
                <a:spcPct val="0"/>
              </a:spcBef>
            </a:pPr>
            <a:r>
              <a:rPr lang="en-US" altLang="zh-CN" dirty="0">
                <a:solidFill>
                  <a:schemeClr val="tx1">
                    <a:lumMod val="75000"/>
                    <a:lumOff val="25000"/>
                  </a:schemeClr>
                </a:solidFill>
                <a:cs typeface="+mn-ea"/>
                <a:sym typeface="+mn-lt"/>
              </a:rPr>
              <a:t>Part Six</a:t>
            </a:r>
            <a:endParaRPr lang="zh-CN" altLang="en-US" dirty="0">
              <a:solidFill>
                <a:schemeClr val="tx1">
                  <a:lumMod val="75000"/>
                  <a:lumOff val="25000"/>
                </a:schemeClr>
              </a:solidFill>
              <a:cs typeface="+mn-ea"/>
              <a:sym typeface="+mn-lt"/>
            </a:endParaRPr>
          </a:p>
        </p:txBody>
      </p:sp>
      <p:sp>
        <p:nvSpPr>
          <p:cNvPr id="35" name="矩形 34">
            <a:extLst>
              <a:ext uri="{FF2B5EF4-FFF2-40B4-BE49-F238E27FC236}">
                <a16:creationId xmlns:a16="http://schemas.microsoft.com/office/drawing/2014/main" id="{94983BD8-8C13-4ED4-A40C-32328E9F4BD5}"/>
              </a:ext>
            </a:extLst>
          </p:cNvPr>
          <p:cNvSpPr/>
          <p:nvPr/>
        </p:nvSpPr>
        <p:spPr>
          <a:xfrm>
            <a:off x="4627924" y="4893463"/>
            <a:ext cx="1424533" cy="365925"/>
          </a:xfrm>
          <a:prstGeom prst="rect">
            <a:avLst/>
          </a:prstGeom>
        </p:spPr>
        <p:txBody>
          <a:bodyPr vert="horz" lIns="91440" tIns="45720" rIns="91440" bIns="45720" rtlCol="0" anchor="b">
            <a:noAutofit/>
          </a:bodyPr>
          <a:lstStyle/>
          <a:p>
            <a:pPr algn="ctr">
              <a:lnSpc>
                <a:spcPct val="90000"/>
              </a:lnSpc>
              <a:spcBef>
                <a:spcPct val="0"/>
              </a:spcBef>
            </a:pPr>
            <a:r>
              <a:rPr lang="en-US" altLang="zh-CN" dirty="0">
                <a:solidFill>
                  <a:schemeClr val="tx1">
                    <a:lumMod val="75000"/>
                    <a:lumOff val="25000"/>
                  </a:schemeClr>
                </a:solidFill>
                <a:cs typeface="+mn-ea"/>
                <a:sym typeface="+mn-lt"/>
              </a:rPr>
              <a:t>Part Three</a:t>
            </a:r>
            <a:endParaRPr lang="zh-CN" altLang="en-US" dirty="0">
              <a:solidFill>
                <a:schemeClr val="tx1">
                  <a:lumMod val="75000"/>
                  <a:lumOff val="25000"/>
                </a:schemeClr>
              </a:solidFill>
              <a:cs typeface="+mn-ea"/>
              <a:sym typeface="+mn-lt"/>
            </a:endParaRPr>
          </a:p>
        </p:txBody>
      </p:sp>
      <p:sp>
        <p:nvSpPr>
          <p:cNvPr id="36" name="矩形 35">
            <a:extLst>
              <a:ext uri="{FF2B5EF4-FFF2-40B4-BE49-F238E27FC236}">
                <a16:creationId xmlns:a16="http://schemas.microsoft.com/office/drawing/2014/main" id="{1DBB7C87-899A-4D4A-9322-D4A99CD9BA63}"/>
              </a:ext>
            </a:extLst>
          </p:cNvPr>
          <p:cNvSpPr/>
          <p:nvPr/>
        </p:nvSpPr>
        <p:spPr>
          <a:xfrm>
            <a:off x="3048075" y="4887116"/>
            <a:ext cx="1024224" cy="365925"/>
          </a:xfrm>
          <a:prstGeom prst="rect">
            <a:avLst/>
          </a:prstGeom>
        </p:spPr>
        <p:txBody>
          <a:bodyPr vert="horz" lIns="91440" tIns="45720" rIns="91440" bIns="45720" rtlCol="0" anchor="b">
            <a:normAutofit fontScale="85000" lnSpcReduction="10000"/>
          </a:bodyPr>
          <a:lstStyle/>
          <a:p>
            <a:pPr algn="ctr">
              <a:lnSpc>
                <a:spcPct val="90000"/>
              </a:lnSpc>
              <a:spcBef>
                <a:spcPct val="0"/>
              </a:spcBef>
            </a:pPr>
            <a:r>
              <a:rPr lang="en-US" altLang="zh-CN" dirty="0">
                <a:solidFill>
                  <a:schemeClr val="tx1">
                    <a:lumMod val="75000"/>
                    <a:lumOff val="25000"/>
                  </a:schemeClr>
                </a:solidFill>
                <a:cs typeface="+mn-ea"/>
                <a:sym typeface="+mn-lt"/>
              </a:rPr>
              <a:t>Part Two</a:t>
            </a:r>
            <a:endParaRPr lang="zh-CN" altLang="en-US"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4010145274"/>
      </p:ext>
    </p:extLst>
  </p:cSld>
  <p:clrMapOvr>
    <a:masterClrMapping/>
  </p:clrMapOvr>
  <mc:AlternateContent xmlns:mc="http://schemas.openxmlformats.org/markup-compatibility/2006" xmlns:p14="http://schemas.microsoft.com/office/powerpoint/2010/main">
    <mc:Choice Requires="p14">
      <p:transition spd="slow" p14:dur="1750" advClick="0" advTm="0">
        <p:comb/>
      </p:transition>
    </mc:Choice>
    <mc:Fallback xmlns:asvg="http://schemas.microsoft.com/office/drawing/2016/SVG/main" xmlns:a14="http://schemas.microsoft.com/office/drawing/2010/main" xmlns:a16="http://schemas.microsoft.com/office/drawing/2014/main" xmlns="">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16" presetClass="entr" presetSubtype="37"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750"/>
                                        <p:tgtEl>
                                          <p:spTgt spid="11"/>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ppt_x"/>
                                          </p:val>
                                        </p:tav>
                                        <p:tav tm="100000">
                                          <p:val>
                                            <p:strVal val="#ppt_x"/>
                                          </p:val>
                                        </p:tav>
                                      </p:tavLst>
                                    </p:anim>
                                    <p:anim calcmode="lin" valueType="num">
                                      <p:cBhvr additive="base">
                                        <p:cTn id="18" dur="75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ppt_x"/>
                                          </p:val>
                                        </p:tav>
                                        <p:tav tm="100000">
                                          <p:val>
                                            <p:strVal val="#ppt_x"/>
                                          </p:val>
                                        </p:tav>
                                      </p:tavLst>
                                    </p:anim>
                                    <p:anim calcmode="lin" valueType="num">
                                      <p:cBhvr additive="base">
                                        <p:cTn id="22" dur="75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750" fill="hold"/>
                                        <p:tgtEl>
                                          <p:spTgt spid="18"/>
                                        </p:tgtEl>
                                        <p:attrNameLst>
                                          <p:attrName>ppt_x</p:attrName>
                                        </p:attrNameLst>
                                      </p:cBhvr>
                                      <p:tavLst>
                                        <p:tav tm="0">
                                          <p:val>
                                            <p:strVal val="#ppt_x"/>
                                          </p:val>
                                        </p:tav>
                                        <p:tav tm="100000">
                                          <p:val>
                                            <p:strVal val="#ppt_x"/>
                                          </p:val>
                                        </p:tav>
                                      </p:tavLst>
                                    </p:anim>
                                    <p:anim calcmode="lin" valueType="num">
                                      <p:cBhvr additive="base">
                                        <p:cTn id="26" dur="75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750" fill="hold"/>
                                        <p:tgtEl>
                                          <p:spTgt spid="19"/>
                                        </p:tgtEl>
                                        <p:attrNameLst>
                                          <p:attrName>ppt_x</p:attrName>
                                        </p:attrNameLst>
                                      </p:cBhvr>
                                      <p:tavLst>
                                        <p:tav tm="0">
                                          <p:val>
                                            <p:strVal val="#ppt_x"/>
                                          </p:val>
                                        </p:tav>
                                        <p:tav tm="100000">
                                          <p:val>
                                            <p:strVal val="#ppt_x"/>
                                          </p:val>
                                        </p:tav>
                                      </p:tavLst>
                                    </p:anim>
                                    <p:anim calcmode="lin" valueType="num">
                                      <p:cBhvr additive="base">
                                        <p:cTn id="30" dur="75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750" fill="hold"/>
                                        <p:tgtEl>
                                          <p:spTgt spid="21"/>
                                        </p:tgtEl>
                                        <p:attrNameLst>
                                          <p:attrName>ppt_x</p:attrName>
                                        </p:attrNameLst>
                                      </p:cBhvr>
                                      <p:tavLst>
                                        <p:tav tm="0">
                                          <p:val>
                                            <p:strVal val="#ppt_x"/>
                                          </p:val>
                                        </p:tav>
                                        <p:tav tm="100000">
                                          <p:val>
                                            <p:strVal val="#ppt_x"/>
                                          </p:val>
                                        </p:tav>
                                      </p:tavLst>
                                    </p:anim>
                                    <p:anim calcmode="lin" valueType="num">
                                      <p:cBhvr additive="base">
                                        <p:cTn id="38" dur="75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750" fill="hold"/>
                                        <p:tgtEl>
                                          <p:spTgt spid="23"/>
                                        </p:tgtEl>
                                        <p:attrNameLst>
                                          <p:attrName>ppt_x</p:attrName>
                                        </p:attrNameLst>
                                      </p:cBhvr>
                                      <p:tavLst>
                                        <p:tav tm="0">
                                          <p:val>
                                            <p:strVal val="#ppt_x"/>
                                          </p:val>
                                        </p:tav>
                                        <p:tav tm="100000">
                                          <p:val>
                                            <p:strVal val="#ppt_x"/>
                                          </p:val>
                                        </p:tav>
                                      </p:tavLst>
                                    </p:anim>
                                    <p:anim calcmode="lin" valueType="num">
                                      <p:cBhvr additive="base">
                                        <p:cTn id="42" dur="75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750" fill="hold"/>
                                        <p:tgtEl>
                                          <p:spTgt spid="24"/>
                                        </p:tgtEl>
                                        <p:attrNameLst>
                                          <p:attrName>ppt_x</p:attrName>
                                        </p:attrNameLst>
                                      </p:cBhvr>
                                      <p:tavLst>
                                        <p:tav tm="0">
                                          <p:val>
                                            <p:strVal val="#ppt_x"/>
                                          </p:val>
                                        </p:tav>
                                        <p:tav tm="100000">
                                          <p:val>
                                            <p:strVal val="#ppt_x"/>
                                          </p:val>
                                        </p:tav>
                                      </p:tavLst>
                                    </p:anim>
                                    <p:anim calcmode="lin" valueType="num">
                                      <p:cBhvr additive="base">
                                        <p:cTn id="46" dur="75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750" fill="hold"/>
                                        <p:tgtEl>
                                          <p:spTgt spid="25"/>
                                        </p:tgtEl>
                                        <p:attrNameLst>
                                          <p:attrName>ppt_x</p:attrName>
                                        </p:attrNameLst>
                                      </p:cBhvr>
                                      <p:tavLst>
                                        <p:tav tm="0">
                                          <p:val>
                                            <p:strVal val="#ppt_x"/>
                                          </p:val>
                                        </p:tav>
                                        <p:tav tm="100000">
                                          <p:val>
                                            <p:strVal val="#ppt_x"/>
                                          </p:val>
                                        </p:tav>
                                      </p:tavLst>
                                    </p:anim>
                                    <p:anim calcmode="lin" valueType="num">
                                      <p:cBhvr additive="base">
                                        <p:cTn id="50" dur="75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750" fill="hold"/>
                                        <p:tgtEl>
                                          <p:spTgt spid="26"/>
                                        </p:tgtEl>
                                        <p:attrNameLst>
                                          <p:attrName>ppt_x</p:attrName>
                                        </p:attrNameLst>
                                      </p:cBhvr>
                                      <p:tavLst>
                                        <p:tav tm="0">
                                          <p:val>
                                            <p:strVal val="#ppt_x"/>
                                          </p:val>
                                        </p:tav>
                                        <p:tav tm="100000">
                                          <p:val>
                                            <p:strVal val="#ppt_x"/>
                                          </p:val>
                                        </p:tav>
                                      </p:tavLst>
                                    </p:anim>
                                    <p:anim calcmode="lin" valueType="num">
                                      <p:cBhvr additive="base">
                                        <p:cTn id="54" dur="75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ppt_x"/>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750" fill="hold"/>
                                        <p:tgtEl>
                                          <p:spTgt spid="28"/>
                                        </p:tgtEl>
                                        <p:attrNameLst>
                                          <p:attrName>ppt_x</p:attrName>
                                        </p:attrNameLst>
                                      </p:cBhvr>
                                      <p:tavLst>
                                        <p:tav tm="0">
                                          <p:val>
                                            <p:strVal val="#ppt_x"/>
                                          </p:val>
                                        </p:tav>
                                        <p:tav tm="100000">
                                          <p:val>
                                            <p:strVal val="#ppt_x"/>
                                          </p:val>
                                        </p:tav>
                                      </p:tavLst>
                                    </p:anim>
                                    <p:anim calcmode="lin" valueType="num">
                                      <p:cBhvr additive="base">
                                        <p:cTn id="62" dur="75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750" fill="hold"/>
                                        <p:tgtEl>
                                          <p:spTgt spid="29"/>
                                        </p:tgtEl>
                                        <p:attrNameLst>
                                          <p:attrName>ppt_x</p:attrName>
                                        </p:attrNameLst>
                                      </p:cBhvr>
                                      <p:tavLst>
                                        <p:tav tm="0">
                                          <p:val>
                                            <p:strVal val="#ppt_x"/>
                                          </p:val>
                                        </p:tav>
                                        <p:tav tm="100000">
                                          <p:val>
                                            <p:strVal val="#ppt_x"/>
                                          </p:val>
                                        </p:tav>
                                      </p:tavLst>
                                    </p:anim>
                                    <p:anim calcmode="lin" valueType="num">
                                      <p:cBhvr additive="base">
                                        <p:cTn id="66" dur="75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750" fill="hold"/>
                                        <p:tgtEl>
                                          <p:spTgt spid="32"/>
                                        </p:tgtEl>
                                        <p:attrNameLst>
                                          <p:attrName>ppt_x</p:attrName>
                                        </p:attrNameLst>
                                      </p:cBhvr>
                                      <p:tavLst>
                                        <p:tav tm="0">
                                          <p:val>
                                            <p:strVal val="#ppt_x"/>
                                          </p:val>
                                        </p:tav>
                                        <p:tav tm="100000">
                                          <p:val>
                                            <p:strVal val="#ppt_x"/>
                                          </p:val>
                                        </p:tav>
                                      </p:tavLst>
                                    </p:anim>
                                    <p:anim calcmode="lin" valueType="num">
                                      <p:cBhvr additive="base">
                                        <p:cTn id="70" dur="750" fill="hold"/>
                                        <p:tgtEl>
                                          <p:spTgt spid="3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750" fill="hold"/>
                                        <p:tgtEl>
                                          <p:spTgt spid="33"/>
                                        </p:tgtEl>
                                        <p:attrNameLst>
                                          <p:attrName>ppt_x</p:attrName>
                                        </p:attrNameLst>
                                      </p:cBhvr>
                                      <p:tavLst>
                                        <p:tav tm="0">
                                          <p:val>
                                            <p:strVal val="#ppt_x"/>
                                          </p:val>
                                        </p:tav>
                                        <p:tav tm="100000">
                                          <p:val>
                                            <p:strVal val="#ppt_x"/>
                                          </p:val>
                                        </p:tav>
                                      </p:tavLst>
                                    </p:anim>
                                    <p:anim calcmode="lin" valueType="num">
                                      <p:cBhvr additive="base">
                                        <p:cTn id="74" dur="750" fill="hold"/>
                                        <p:tgtEl>
                                          <p:spTgt spid="3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750" fill="hold"/>
                                        <p:tgtEl>
                                          <p:spTgt spid="34"/>
                                        </p:tgtEl>
                                        <p:attrNameLst>
                                          <p:attrName>ppt_x</p:attrName>
                                        </p:attrNameLst>
                                      </p:cBhvr>
                                      <p:tavLst>
                                        <p:tav tm="0">
                                          <p:val>
                                            <p:strVal val="#ppt_x"/>
                                          </p:val>
                                        </p:tav>
                                        <p:tav tm="100000">
                                          <p:val>
                                            <p:strVal val="#ppt_x"/>
                                          </p:val>
                                        </p:tav>
                                      </p:tavLst>
                                    </p:anim>
                                    <p:anim calcmode="lin" valueType="num">
                                      <p:cBhvr additive="base">
                                        <p:cTn id="78" dur="750" fill="hold"/>
                                        <p:tgtEl>
                                          <p:spTgt spid="3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750" fill="hold"/>
                                        <p:tgtEl>
                                          <p:spTgt spid="35"/>
                                        </p:tgtEl>
                                        <p:attrNameLst>
                                          <p:attrName>ppt_x</p:attrName>
                                        </p:attrNameLst>
                                      </p:cBhvr>
                                      <p:tavLst>
                                        <p:tav tm="0">
                                          <p:val>
                                            <p:strVal val="#ppt_x"/>
                                          </p:val>
                                        </p:tav>
                                        <p:tav tm="100000">
                                          <p:val>
                                            <p:strVal val="#ppt_x"/>
                                          </p:val>
                                        </p:tav>
                                      </p:tavLst>
                                    </p:anim>
                                    <p:anim calcmode="lin" valueType="num">
                                      <p:cBhvr additive="base">
                                        <p:cTn id="82" dur="750" fill="hold"/>
                                        <p:tgtEl>
                                          <p:spTgt spid="3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750" fill="hold"/>
                                        <p:tgtEl>
                                          <p:spTgt spid="36"/>
                                        </p:tgtEl>
                                        <p:attrNameLst>
                                          <p:attrName>ppt_x</p:attrName>
                                        </p:attrNameLst>
                                      </p:cBhvr>
                                      <p:tavLst>
                                        <p:tav tm="0">
                                          <p:val>
                                            <p:strVal val="#ppt_x"/>
                                          </p:val>
                                        </p:tav>
                                        <p:tav tm="100000">
                                          <p:val>
                                            <p:strVal val="#ppt_x"/>
                                          </p:val>
                                        </p:tav>
                                      </p:tavLst>
                                    </p:anim>
                                    <p:anim calcmode="lin" valueType="num">
                                      <p:cBhvr additive="base">
                                        <p:cTn id="86" dur="7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7" grpId="0" animBg="1"/>
      <p:bldP spid="18" grpId="0" animBg="1"/>
      <p:bldP spid="19" grpId="0" animBg="1"/>
      <p:bldP spid="20" grpId="0" animBg="1"/>
      <p:bldP spid="21" grpId="0" animBg="1"/>
      <p:bldP spid="29" grpId="0"/>
      <p:bldP spid="32"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471D19F-5A2F-46C4-A873-CFA168A38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2" name="直接连接符 11">
            <a:extLst>
              <a:ext uri="{FF2B5EF4-FFF2-40B4-BE49-F238E27FC236}">
                <a16:creationId xmlns:a16="http://schemas.microsoft.com/office/drawing/2014/main" id="{A8E255D9-6022-410F-B084-2CA8228B7224}"/>
              </a:ext>
            </a:extLst>
          </p:cNvPr>
          <p:cNvCxnSpPr>
            <a:cxnSpLocks/>
          </p:cNvCxnSpPr>
          <p:nvPr/>
        </p:nvCxnSpPr>
        <p:spPr>
          <a:xfrm>
            <a:off x="1488022" y="2324911"/>
            <a:ext cx="10762034" cy="0"/>
          </a:xfrm>
          <a:prstGeom prst="line">
            <a:avLst/>
          </a:prstGeom>
          <a:ln>
            <a:solidFill>
              <a:srgbClr val="7994F7"/>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573767BB-D611-42DC-BBAA-B2F6E99F4C82}"/>
              </a:ext>
            </a:extLst>
          </p:cNvPr>
          <p:cNvGrpSpPr/>
          <p:nvPr/>
        </p:nvGrpSpPr>
        <p:grpSpPr>
          <a:xfrm>
            <a:off x="1188097" y="2174948"/>
            <a:ext cx="299925" cy="299925"/>
            <a:chOff x="1564594" y="2150381"/>
            <a:chExt cx="326119" cy="326119"/>
          </a:xfrm>
        </p:grpSpPr>
        <p:sp>
          <p:nvSpPr>
            <p:cNvPr id="2" name="椭圆 1">
              <a:extLst>
                <a:ext uri="{FF2B5EF4-FFF2-40B4-BE49-F238E27FC236}">
                  <a16:creationId xmlns:a16="http://schemas.microsoft.com/office/drawing/2014/main" id="{2482A051-C6FE-4B6B-BA8D-B75D1A0C26A4}"/>
                </a:ext>
              </a:extLst>
            </p:cNvPr>
            <p:cNvSpPr/>
            <p:nvPr/>
          </p:nvSpPr>
          <p:spPr>
            <a:xfrm>
              <a:off x="1564594" y="2150381"/>
              <a:ext cx="326119" cy="326119"/>
            </a:xfrm>
            <a:prstGeom prst="ellipse">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a:extLst>
                <a:ext uri="{FF2B5EF4-FFF2-40B4-BE49-F238E27FC236}">
                  <a16:creationId xmlns:a16="http://schemas.microsoft.com/office/drawing/2014/main" id="{C0A36028-743E-4BD5-961D-B95536C9A2AC}"/>
                </a:ext>
              </a:extLst>
            </p:cNvPr>
            <p:cNvSpPr/>
            <p:nvPr/>
          </p:nvSpPr>
          <p:spPr>
            <a:xfrm>
              <a:off x="1656216" y="2249339"/>
              <a:ext cx="167821" cy="113194"/>
            </a:xfrm>
            <a:custGeom>
              <a:avLst/>
              <a:gdLst>
                <a:gd name="connsiteX0" fmla="*/ 0 w 676275"/>
                <a:gd name="connsiteY0" fmla="*/ 142875 h 440532"/>
                <a:gd name="connsiteX1" fmla="*/ 292894 w 676275"/>
                <a:gd name="connsiteY1" fmla="*/ 440532 h 440532"/>
                <a:gd name="connsiteX2" fmla="*/ 676275 w 676275"/>
                <a:gd name="connsiteY2" fmla="*/ 0 h 440532"/>
                <a:gd name="connsiteX0" fmla="*/ 0 w 575551"/>
                <a:gd name="connsiteY0" fmla="*/ 257987 h 440532"/>
                <a:gd name="connsiteX1" fmla="*/ 192170 w 575551"/>
                <a:gd name="connsiteY1" fmla="*/ 440532 h 440532"/>
                <a:gd name="connsiteX2" fmla="*/ 575551 w 575551"/>
                <a:gd name="connsiteY2" fmla="*/ 0 h 440532"/>
                <a:gd name="connsiteX0" fmla="*/ 0 w 530394"/>
                <a:gd name="connsiteY0" fmla="*/ 175202 h 357747"/>
                <a:gd name="connsiteX1" fmla="*/ 192170 w 530394"/>
                <a:gd name="connsiteY1" fmla="*/ 357747 h 357747"/>
                <a:gd name="connsiteX2" fmla="*/ 530394 w 530394"/>
                <a:gd name="connsiteY2" fmla="*/ 0 h 357747"/>
              </a:gdLst>
              <a:ahLst/>
              <a:cxnLst>
                <a:cxn ang="0">
                  <a:pos x="connsiteX0" y="connsiteY0"/>
                </a:cxn>
                <a:cxn ang="0">
                  <a:pos x="connsiteX1" y="connsiteY1"/>
                </a:cxn>
                <a:cxn ang="0">
                  <a:pos x="connsiteX2" y="connsiteY2"/>
                </a:cxn>
              </a:cxnLst>
              <a:rect l="l" t="t" r="r" b="b"/>
              <a:pathLst>
                <a:path w="530394" h="357747">
                  <a:moveTo>
                    <a:pt x="0" y="175202"/>
                  </a:moveTo>
                  <a:lnTo>
                    <a:pt x="192170" y="357747"/>
                  </a:lnTo>
                  <a:lnTo>
                    <a:pt x="530394"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a:extLst>
              <a:ext uri="{FF2B5EF4-FFF2-40B4-BE49-F238E27FC236}">
                <a16:creationId xmlns:a16="http://schemas.microsoft.com/office/drawing/2014/main" id="{0205C0F2-45F4-410B-BAFA-2259356DEC70}"/>
              </a:ext>
            </a:extLst>
          </p:cNvPr>
          <p:cNvGrpSpPr/>
          <p:nvPr/>
        </p:nvGrpSpPr>
        <p:grpSpPr>
          <a:xfrm>
            <a:off x="5056465" y="2174947"/>
            <a:ext cx="299925" cy="299925"/>
            <a:chOff x="1564594" y="2150381"/>
            <a:chExt cx="326119" cy="326119"/>
          </a:xfrm>
        </p:grpSpPr>
        <p:sp>
          <p:nvSpPr>
            <p:cNvPr id="16" name="椭圆 15">
              <a:extLst>
                <a:ext uri="{FF2B5EF4-FFF2-40B4-BE49-F238E27FC236}">
                  <a16:creationId xmlns:a16="http://schemas.microsoft.com/office/drawing/2014/main" id="{94C488FC-1796-4728-926A-0432F598AFFA}"/>
                </a:ext>
              </a:extLst>
            </p:cNvPr>
            <p:cNvSpPr/>
            <p:nvPr/>
          </p:nvSpPr>
          <p:spPr>
            <a:xfrm>
              <a:off x="1564594" y="2150381"/>
              <a:ext cx="326119" cy="326119"/>
            </a:xfrm>
            <a:prstGeom prst="ellipse">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16">
              <a:extLst>
                <a:ext uri="{FF2B5EF4-FFF2-40B4-BE49-F238E27FC236}">
                  <a16:creationId xmlns:a16="http://schemas.microsoft.com/office/drawing/2014/main" id="{47EE366F-9959-46FC-9854-338592CE7B7D}"/>
                </a:ext>
              </a:extLst>
            </p:cNvPr>
            <p:cNvSpPr/>
            <p:nvPr/>
          </p:nvSpPr>
          <p:spPr>
            <a:xfrm>
              <a:off x="1656216" y="2249339"/>
              <a:ext cx="167821" cy="113194"/>
            </a:xfrm>
            <a:custGeom>
              <a:avLst/>
              <a:gdLst>
                <a:gd name="connsiteX0" fmla="*/ 0 w 676275"/>
                <a:gd name="connsiteY0" fmla="*/ 142875 h 440532"/>
                <a:gd name="connsiteX1" fmla="*/ 292894 w 676275"/>
                <a:gd name="connsiteY1" fmla="*/ 440532 h 440532"/>
                <a:gd name="connsiteX2" fmla="*/ 676275 w 676275"/>
                <a:gd name="connsiteY2" fmla="*/ 0 h 440532"/>
                <a:gd name="connsiteX0" fmla="*/ 0 w 575551"/>
                <a:gd name="connsiteY0" fmla="*/ 257987 h 440532"/>
                <a:gd name="connsiteX1" fmla="*/ 192170 w 575551"/>
                <a:gd name="connsiteY1" fmla="*/ 440532 h 440532"/>
                <a:gd name="connsiteX2" fmla="*/ 575551 w 575551"/>
                <a:gd name="connsiteY2" fmla="*/ 0 h 440532"/>
                <a:gd name="connsiteX0" fmla="*/ 0 w 530394"/>
                <a:gd name="connsiteY0" fmla="*/ 175202 h 357747"/>
                <a:gd name="connsiteX1" fmla="*/ 192170 w 530394"/>
                <a:gd name="connsiteY1" fmla="*/ 357747 h 357747"/>
                <a:gd name="connsiteX2" fmla="*/ 530394 w 530394"/>
                <a:gd name="connsiteY2" fmla="*/ 0 h 357747"/>
              </a:gdLst>
              <a:ahLst/>
              <a:cxnLst>
                <a:cxn ang="0">
                  <a:pos x="connsiteX0" y="connsiteY0"/>
                </a:cxn>
                <a:cxn ang="0">
                  <a:pos x="connsiteX1" y="connsiteY1"/>
                </a:cxn>
                <a:cxn ang="0">
                  <a:pos x="connsiteX2" y="connsiteY2"/>
                </a:cxn>
              </a:cxnLst>
              <a:rect l="l" t="t" r="r" b="b"/>
              <a:pathLst>
                <a:path w="530394" h="357747">
                  <a:moveTo>
                    <a:pt x="0" y="175202"/>
                  </a:moveTo>
                  <a:lnTo>
                    <a:pt x="192170" y="357747"/>
                  </a:lnTo>
                  <a:lnTo>
                    <a:pt x="530394"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EE046A56-A242-4032-B5D9-FD1F50C81881}"/>
              </a:ext>
            </a:extLst>
          </p:cNvPr>
          <p:cNvGrpSpPr/>
          <p:nvPr/>
        </p:nvGrpSpPr>
        <p:grpSpPr>
          <a:xfrm>
            <a:off x="8924833" y="2184646"/>
            <a:ext cx="299925" cy="299925"/>
            <a:chOff x="1564594" y="2150381"/>
            <a:chExt cx="326119" cy="326119"/>
          </a:xfrm>
        </p:grpSpPr>
        <p:sp>
          <p:nvSpPr>
            <p:cNvPr id="19" name="椭圆 18">
              <a:extLst>
                <a:ext uri="{FF2B5EF4-FFF2-40B4-BE49-F238E27FC236}">
                  <a16:creationId xmlns:a16="http://schemas.microsoft.com/office/drawing/2014/main" id="{BA2FE371-8D61-4F87-A01E-96A2AA2ABB34}"/>
                </a:ext>
              </a:extLst>
            </p:cNvPr>
            <p:cNvSpPr/>
            <p:nvPr/>
          </p:nvSpPr>
          <p:spPr>
            <a:xfrm>
              <a:off x="1564594" y="2150381"/>
              <a:ext cx="326119" cy="326119"/>
            </a:xfrm>
            <a:prstGeom prst="ellipse">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B9E50F7B-8A3E-4B23-9220-58E898028A11}"/>
                </a:ext>
              </a:extLst>
            </p:cNvPr>
            <p:cNvSpPr/>
            <p:nvPr/>
          </p:nvSpPr>
          <p:spPr>
            <a:xfrm>
              <a:off x="1656216" y="2249339"/>
              <a:ext cx="167821" cy="113194"/>
            </a:xfrm>
            <a:custGeom>
              <a:avLst/>
              <a:gdLst>
                <a:gd name="connsiteX0" fmla="*/ 0 w 676275"/>
                <a:gd name="connsiteY0" fmla="*/ 142875 h 440532"/>
                <a:gd name="connsiteX1" fmla="*/ 292894 w 676275"/>
                <a:gd name="connsiteY1" fmla="*/ 440532 h 440532"/>
                <a:gd name="connsiteX2" fmla="*/ 676275 w 676275"/>
                <a:gd name="connsiteY2" fmla="*/ 0 h 440532"/>
                <a:gd name="connsiteX0" fmla="*/ 0 w 575551"/>
                <a:gd name="connsiteY0" fmla="*/ 257987 h 440532"/>
                <a:gd name="connsiteX1" fmla="*/ 192170 w 575551"/>
                <a:gd name="connsiteY1" fmla="*/ 440532 h 440532"/>
                <a:gd name="connsiteX2" fmla="*/ 575551 w 575551"/>
                <a:gd name="connsiteY2" fmla="*/ 0 h 440532"/>
                <a:gd name="connsiteX0" fmla="*/ 0 w 530394"/>
                <a:gd name="connsiteY0" fmla="*/ 175202 h 357747"/>
                <a:gd name="connsiteX1" fmla="*/ 192170 w 530394"/>
                <a:gd name="connsiteY1" fmla="*/ 357747 h 357747"/>
                <a:gd name="connsiteX2" fmla="*/ 530394 w 530394"/>
                <a:gd name="connsiteY2" fmla="*/ 0 h 357747"/>
              </a:gdLst>
              <a:ahLst/>
              <a:cxnLst>
                <a:cxn ang="0">
                  <a:pos x="connsiteX0" y="connsiteY0"/>
                </a:cxn>
                <a:cxn ang="0">
                  <a:pos x="connsiteX1" y="connsiteY1"/>
                </a:cxn>
                <a:cxn ang="0">
                  <a:pos x="connsiteX2" y="connsiteY2"/>
                </a:cxn>
              </a:cxnLst>
              <a:rect l="l" t="t" r="r" b="b"/>
              <a:pathLst>
                <a:path w="530394" h="357747">
                  <a:moveTo>
                    <a:pt x="0" y="175202"/>
                  </a:moveTo>
                  <a:lnTo>
                    <a:pt x="192170" y="357747"/>
                  </a:lnTo>
                  <a:lnTo>
                    <a:pt x="530394"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矩形 24">
            <a:extLst>
              <a:ext uri="{FF2B5EF4-FFF2-40B4-BE49-F238E27FC236}">
                <a16:creationId xmlns:a16="http://schemas.microsoft.com/office/drawing/2014/main" id="{9993B2D6-50B9-4E5E-9DB4-B5C4C9C3EDF4}"/>
              </a:ext>
            </a:extLst>
          </p:cNvPr>
          <p:cNvSpPr/>
          <p:nvPr/>
        </p:nvSpPr>
        <p:spPr>
          <a:xfrm>
            <a:off x="806175" y="926791"/>
            <a:ext cx="2720795" cy="555613"/>
          </a:xfrm>
          <a:prstGeom prst="rect">
            <a:avLst/>
          </a:prstGeom>
        </p:spPr>
        <p:txBody>
          <a:bodyPr vert="horz" lIns="91440" tIns="45720" rIns="91440" bIns="45720" rtlCol="0" anchor="b">
            <a:normAutofit/>
          </a:bodyPr>
          <a:lstStyle/>
          <a:p>
            <a:pPr algn="ctr">
              <a:lnSpc>
                <a:spcPct val="90000"/>
              </a:lnSpc>
              <a:spcBef>
                <a:spcPct val="0"/>
              </a:spcBef>
            </a:pPr>
            <a:r>
              <a:rPr lang="zh-CN" altLang="en-US" sz="2800" spc="300" dirty="0">
                <a:solidFill>
                  <a:srgbClr val="1042EF"/>
                </a:solidFill>
                <a:cs typeface="+mn-ea"/>
                <a:sym typeface="+mn-lt"/>
              </a:rPr>
              <a:t>W</a:t>
            </a:r>
            <a:r>
              <a:rPr lang="en-US" altLang="zh-CN" sz="2800" spc="300" dirty="0">
                <a:solidFill>
                  <a:srgbClr val="1042EF"/>
                </a:solidFill>
                <a:cs typeface="+mn-ea"/>
                <a:sym typeface="+mn-lt"/>
              </a:rPr>
              <a:t>ORK PLAN</a:t>
            </a:r>
            <a:endParaRPr lang="zh-CN" altLang="en-US" sz="2800" spc="300" dirty="0">
              <a:solidFill>
                <a:srgbClr val="1042EF"/>
              </a:solidFill>
              <a:cs typeface="+mn-ea"/>
              <a:sym typeface="+mn-lt"/>
            </a:endParaRPr>
          </a:p>
        </p:txBody>
      </p:sp>
      <p:grpSp>
        <p:nvGrpSpPr>
          <p:cNvPr id="5" name="组合 4">
            <a:extLst>
              <a:ext uri="{FF2B5EF4-FFF2-40B4-BE49-F238E27FC236}">
                <a16:creationId xmlns:a16="http://schemas.microsoft.com/office/drawing/2014/main" id="{2C36D537-49B6-4410-A5C4-EE06560089BF}"/>
              </a:ext>
            </a:extLst>
          </p:cNvPr>
          <p:cNvGrpSpPr/>
          <p:nvPr/>
        </p:nvGrpSpPr>
        <p:grpSpPr>
          <a:xfrm>
            <a:off x="1207553" y="2624836"/>
            <a:ext cx="3305771" cy="2812926"/>
            <a:chOff x="1207553" y="2624836"/>
            <a:chExt cx="3305771" cy="2812926"/>
          </a:xfrm>
        </p:grpSpPr>
        <p:sp>
          <p:nvSpPr>
            <p:cNvPr id="21" name="矩形: 圆角 20">
              <a:extLst>
                <a:ext uri="{FF2B5EF4-FFF2-40B4-BE49-F238E27FC236}">
                  <a16:creationId xmlns:a16="http://schemas.microsoft.com/office/drawing/2014/main" id="{9C3D88C0-7E0A-45EB-A446-0164EADC1E61}"/>
                </a:ext>
              </a:extLst>
            </p:cNvPr>
            <p:cNvSpPr/>
            <p:nvPr/>
          </p:nvSpPr>
          <p:spPr>
            <a:xfrm>
              <a:off x="1207553" y="2624836"/>
              <a:ext cx="3305771" cy="2812926"/>
            </a:xfrm>
            <a:prstGeom prst="roundRect">
              <a:avLst>
                <a:gd name="adj" fmla="val 6178"/>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endParaRPr lang="zh-CN" altLang="en-US" sz="1600">
                <a:solidFill>
                  <a:schemeClr val="tx1">
                    <a:lumMod val="75000"/>
                    <a:lumOff val="25000"/>
                  </a:schemeClr>
                </a:solidFill>
                <a:cs typeface="+mn-ea"/>
                <a:sym typeface="+mn-lt"/>
              </a:endParaRPr>
            </a:p>
          </p:txBody>
        </p:sp>
        <p:sp>
          <p:nvSpPr>
            <p:cNvPr id="26" name="矩形 25">
              <a:extLst>
                <a:ext uri="{FF2B5EF4-FFF2-40B4-BE49-F238E27FC236}">
                  <a16:creationId xmlns:a16="http://schemas.microsoft.com/office/drawing/2014/main" id="{37150DB6-FC08-4199-B8E9-CDF5FEDF6D1A}"/>
                </a:ext>
              </a:extLst>
            </p:cNvPr>
            <p:cNvSpPr/>
            <p:nvPr/>
          </p:nvSpPr>
          <p:spPr>
            <a:xfrm>
              <a:off x="1349531" y="4219310"/>
              <a:ext cx="2845098"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600" dirty="0">
                <a:solidFill>
                  <a:schemeClr val="tx1">
                    <a:lumMod val="75000"/>
                    <a:lumOff val="25000"/>
                  </a:schemeClr>
                </a:solidFill>
                <a:cs typeface="+mn-ea"/>
                <a:sym typeface="+mn-lt"/>
              </a:endParaRPr>
            </a:p>
          </p:txBody>
        </p:sp>
        <p:sp>
          <p:nvSpPr>
            <p:cNvPr id="27" name="矩形 26">
              <a:extLst>
                <a:ext uri="{FF2B5EF4-FFF2-40B4-BE49-F238E27FC236}">
                  <a16:creationId xmlns:a16="http://schemas.microsoft.com/office/drawing/2014/main" id="{41C59E18-814E-46AB-A46A-7F18B8CADF13}"/>
                </a:ext>
              </a:extLst>
            </p:cNvPr>
            <p:cNvSpPr/>
            <p:nvPr/>
          </p:nvSpPr>
          <p:spPr>
            <a:xfrm>
              <a:off x="1274118" y="2637352"/>
              <a:ext cx="2845098" cy="555613"/>
            </a:xfrm>
            <a:prstGeom prst="rect">
              <a:avLst/>
            </a:prstGeom>
          </p:spPr>
          <p:txBody>
            <a:bodyPr vert="horz" lIns="91440" tIns="45720" rIns="91440" bIns="45720" rtlCol="0" anchor="b">
              <a:normAutofit fontScale="85000" lnSpcReduction="10000"/>
            </a:bodyPr>
            <a:lstStyle/>
            <a:p>
              <a:pPr algn="ctr">
                <a:lnSpc>
                  <a:spcPct val="90000"/>
                </a:lnSpc>
                <a:spcBef>
                  <a:spcPct val="0"/>
                </a:spcBef>
              </a:pPr>
              <a:r>
                <a:rPr lang="zh-CN" altLang="en-US" sz="2800" spc="300" dirty="0">
                  <a:solidFill>
                    <a:srgbClr val="1042EF"/>
                  </a:solidFill>
                  <a:cs typeface="+mn-ea"/>
                  <a:sym typeface="+mn-lt"/>
                </a:rPr>
                <a:t>Enter the title</a:t>
              </a:r>
            </a:p>
          </p:txBody>
        </p:sp>
      </p:grpSp>
      <p:grpSp>
        <p:nvGrpSpPr>
          <p:cNvPr id="6" name="组合 5">
            <a:extLst>
              <a:ext uri="{FF2B5EF4-FFF2-40B4-BE49-F238E27FC236}">
                <a16:creationId xmlns:a16="http://schemas.microsoft.com/office/drawing/2014/main" id="{7DD4DE44-3A68-4ACD-BC40-4BD715414887}"/>
              </a:ext>
            </a:extLst>
          </p:cNvPr>
          <p:cNvGrpSpPr/>
          <p:nvPr/>
        </p:nvGrpSpPr>
        <p:grpSpPr>
          <a:xfrm>
            <a:off x="5056465" y="2615137"/>
            <a:ext cx="3305771" cy="2812926"/>
            <a:chOff x="5056465" y="2615137"/>
            <a:chExt cx="3305771" cy="2812926"/>
          </a:xfrm>
        </p:grpSpPr>
        <p:sp>
          <p:nvSpPr>
            <p:cNvPr id="23" name="矩形: 圆角 22">
              <a:extLst>
                <a:ext uri="{FF2B5EF4-FFF2-40B4-BE49-F238E27FC236}">
                  <a16:creationId xmlns:a16="http://schemas.microsoft.com/office/drawing/2014/main" id="{D867D537-7435-4C75-AB17-73660ED3060A}"/>
                </a:ext>
              </a:extLst>
            </p:cNvPr>
            <p:cNvSpPr/>
            <p:nvPr/>
          </p:nvSpPr>
          <p:spPr>
            <a:xfrm>
              <a:off x="5056465" y="2615137"/>
              <a:ext cx="3305771" cy="2812926"/>
            </a:xfrm>
            <a:prstGeom prst="roundRect">
              <a:avLst>
                <a:gd name="adj" fmla="val 6178"/>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endParaRPr lang="zh-CN" altLang="en-US" sz="1600">
                <a:solidFill>
                  <a:schemeClr val="tx1">
                    <a:lumMod val="75000"/>
                    <a:lumOff val="25000"/>
                  </a:schemeClr>
                </a:solidFill>
                <a:cs typeface="+mn-ea"/>
                <a:sym typeface="+mn-lt"/>
              </a:endParaRPr>
            </a:p>
          </p:txBody>
        </p:sp>
        <p:sp>
          <p:nvSpPr>
            <p:cNvPr id="28" name="矩形 27">
              <a:extLst>
                <a:ext uri="{FF2B5EF4-FFF2-40B4-BE49-F238E27FC236}">
                  <a16:creationId xmlns:a16="http://schemas.microsoft.com/office/drawing/2014/main" id="{DD323CB6-B454-4C7F-9EF5-432959818444}"/>
                </a:ext>
              </a:extLst>
            </p:cNvPr>
            <p:cNvSpPr/>
            <p:nvPr/>
          </p:nvSpPr>
          <p:spPr>
            <a:xfrm>
              <a:off x="5242965" y="4209785"/>
              <a:ext cx="2739892"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600" dirty="0">
                <a:solidFill>
                  <a:schemeClr val="tx1">
                    <a:lumMod val="75000"/>
                    <a:lumOff val="25000"/>
                  </a:schemeClr>
                </a:solidFill>
                <a:cs typeface="+mn-ea"/>
                <a:sym typeface="+mn-lt"/>
              </a:endParaRPr>
            </a:p>
          </p:txBody>
        </p:sp>
        <p:sp>
          <p:nvSpPr>
            <p:cNvPr id="29" name="矩形 28">
              <a:extLst>
                <a:ext uri="{FF2B5EF4-FFF2-40B4-BE49-F238E27FC236}">
                  <a16:creationId xmlns:a16="http://schemas.microsoft.com/office/drawing/2014/main" id="{CC5B22CF-3723-4303-9A7A-4F401CA54BC4}"/>
                </a:ext>
              </a:extLst>
            </p:cNvPr>
            <p:cNvSpPr/>
            <p:nvPr/>
          </p:nvSpPr>
          <p:spPr>
            <a:xfrm>
              <a:off x="5167552" y="2627827"/>
              <a:ext cx="2963574" cy="555613"/>
            </a:xfrm>
            <a:prstGeom prst="rect">
              <a:avLst/>
            </a:prstGeom>
          </p:spPr>
          <p:txBody>
            <a:bodyPr vert="horz" lIns="91440" tIns="45720" rIns="91440" bIns="45720" rtlCol="0" anchor="b">
              <a:normAutofit fontScale="92500"/>
            </a:bodyPr>
            <a:lstStyle/>
            <a:p>
              <a:pPr algn="ctr">
                <a:lnSpc>
                  <a:spcPct val="90000"/>
                </a:lnSpc>
                <a:spcBef>
                  <a:spcPct val="0"/>
                </a:spcBef>
              </a:pPr>
              <a:r>
                <a:rPr lang="zh-CN" altLang="en-US" sz="2800" spc="300" dirty="0">
                  <a:solidFill>
                    <a:srgbClr val="1042EF"/>
                  </a:solidFill>
                  <a:cs typeface="+mn-ea"/>
                  <a:sym typeface="+mn-lt"/>
                </a:rPr>
                <a:t>Enter the title</a:t>
              </a:r>
            </a:p>
          </p:txBody>
        </p:sp>
      </p:grpSp>
      <p:grpSp>
        <p:nvGrpSpPr>
          <p:cNvPr id="7" name="组合 6">
            <a:extLst>
              <a:ext uri="{FF2B5EF4-FFF2-40B4-BE49-F238E27FC236}">
                <a16:creationId xmlns:a16="http://schemas.microsoft.com/office/drawing/2014/main" id="{65CFEAC3-858A-4D57-9B3E-0312803F5397}"/>
              </a:ext>
            </a:extLst>
          </p:cNvPr>
          <p:cNvGrpSpPr/>
          <p:nvPr/>
        </p:nvGrpSpPr>
        <p:grpSpPr>
          <a:xfrm>
            <a:off x="8905377" y="2586936"/>
            <a:ext cx="3305771" cy="2812926"/>
            <a:chOff x="8905377" y="2586936"/>
            <a:chExt cx="3305771" cy="2812926"/>
          </a:xfrm>
        </p:grpSpPr>
        <p:sp>
          <p:nvSpPr>
            <p:cNvPr id="24" name="矩形: 圆角 23">
              <a:extLst>
                <a:ext uri="{FF2B5EF4-FFF2-40B4-BE49-F238E27FC236}">
                  <a16:creationId xmlns:a16="http://schemas.microsoft.com/office/drawing/2014/main" id="{D38B7C62-49A7-4024-AF9D-C645B54CF7D1}"/>
                </a:ext>
              </a:extLst>
            </p:cNvPr>
            <p:cNvSpPr/>
            <p:nvPr/>
          </p:nvSpPr>
          <p:spPr>
            <a:xfrm>
              <a:off x="8905377" y="2586936"/>
              <a:ext cx="3305771" cy="2812926"/>
            </a:xfrm>
            <a:prstGeom prst="roundRect">
              <a:avLst>
                <a:gd name="adj" fmla="val 6178"/>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endParaRPr lang="zh-CN" altLang="en-US" sz="1600">
                <a:solidFill>
                  <a:schemeClr val="tx1">
                    <a:lumMod val="75000"/>
                    <a:lumOff val="25000"/>
                  </a:schemeClr>
                </a:solidFill>
                <a:cs typeface="+mn-ea"/>
                <a:sym typeface="+mn-lt"/>
              </a:endParaRPr>
            </a:p>
          </p:txBody>
        </p:sp>
        <p:sp>
          <p:nvSpPr>
            <p:cNvPr id="30" name="矩形 29">
              <a:extLst>
                <a:ext uri="{FF2B5EF4-FFF2-40B4-BE49-F238E27FC236}">
                  <a16:creationId xmlns:a16="http://schemas.microsoft.com/office/drawing/2014/main" id="{20FBE17B-B4FA-4E4E-9757-DFDD6A5CAF31}"/>
                </a:ext>
              </a:extLst>
            </p:cNvPr>
            <p:cNvSpPr/>
            <p:nvPr/>
          </p:nvSpPr>
          <p:spPr>
            <a:xfrm>
              <a:off x="9098649" y="4209785"/>
              <a:ext cx="2832094"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600" dirty="0">
                <a:solidFill>
                  <a:schemeClr val="tx1">
                    <a:lumMod val="75000"/>
                    <a:lumOff val="25000"/>
                  </a:schemeClr>
                </a:solidFill>
                <a:cs typeface="+mn-ea"/>
                <a:sym typeface="+mn-lt"/>
              </a:endParaRPr>
            </a:p>
          </p:txBody>
        </p:sp>
        <p:sp>
          <p:nvSpPr>
            <p:cNvPr id="31" name="矩形 30">
              <a:extLst>
                <a:ext uri="{FF2B5EF4-FFF2-40B4-BE49-F238E27FC236}">
                  <a16:creationId xmlns:a16="http://schemas.microsoft.com/office/drawing/2014/main" id="{E8B3714D-87F3-4F5C-8DFE-A44C441D3814}"/>
                </a:ext>
              </a:extLst>
            </p:cNvPr>
            <p:cNvSpPr/>
            <p:nvPr/>
          </p:nvSpPr>
          <p:spPr>
            <a:xfrm>
              <a:off x="9023236" y="2613313"/>
              <a:ext cx="2832094" cy="555613"/>
            </a:xfrm>
            <a:prstGeom prst="rect">
              <a:avLst/>
            </a:prstGeom>
          </p:spPr>
          <p:txBody>
            <a:bodyPr vert="horz" lIns="91440" tIns="45720" rIns="91440" bIns="45720" rtlCol="0" anchor="b">
              <a:normAutofit fontScale="85000" lnSpcReduction="10000"/>
            </a:bodyPr>
            <a:lstStyle/>
            <a:p>
              <a:pPr algn="ctr">
                <a:lnSpc>
                  <a:spcPct val="90000"/>
                </a:lnSpc>
                <a:spcBef>
                  <a:spcPct val="0"/>
                </a:spcBef>
              </a:pPr>
              <a:r>
                <a:rPr lang="zh-CN" altLang="en-US" sz="2800" spc="300" dirty="0">
                  <a:solidFill>
                    <a:srgbClr val="1042EF"/>
                  </a:solidFill>
                  <a:cs typeface="+mn-ea"/>
                  <a:sym typeface="+mn-lt"/>
                </a:rPr>
                <a:t>Enter the title</a:t>
              </a:r>
            </a:p>
          </p:txBody>
        </p:sp>
      </p:grpSp>
    </p:spTree>
    <p:extLst>
      <p:ext uri="{BB962C8B-B14F-4D97-AF65-F5344CB8AC3E}">
        <p14:creationId xmlns:p14="http://schemas.microsoft.com/office/powerpoint/2010/main" val="1213797331"/>
      </p:ext>
    </p:extLst>
  </p:cSld>
  <p:clrMapOvr>
    <a:masterClrMapping/>
  </p:clrMapOvr>
  <mc:AlternateContent xmlns:mc="http://schemas.openxmlformats.org/markup-compatibility/2006" xmlns:p14="http://schemas.microsoft.com/office/powerpoint/2010/main">
    <mc:Choice Requires="p14">
      <p:transition spd="slow" p14:dur="1750" advClick="0" advTm="0">
        <p14:pan dir="u"/>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750"/>
                                        <p:tgtEl>
                                          <p:spTgt spid="10"/>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75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750"/>
                                        <p:tgtEl>
                                          <p:spTgt spid="18"/>
                                        </p:tgtEl>
                                      </p:cBhvr>
                                    </p:animEffect>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ppt_x"/>
                                          </p:val>
                                        </p:tav>
                                        <p:tav tm="100000">
                                          <p:val>
                                            <p:strVal val="#ppt_x"/>
                                          </p:val>
                                        </p:tav>
                                      </p:tavLst>
                                    </p:anim>
                                    <p:anim calcmode="lin" valueType="num">
                                      <p:cBhvr additive="base">
                                        <p:cTn id="31" dur="75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750" fill="hold"/>
                                        <p:tgtEl>
                                          <p:spTgt spid="7"/>
                                        </p:tgtEl>
                                        <p:attrNameLst>
                                          <p:attrName>ppt_x</p:attrName>
                                        </p:attrNameLst>
                                      </p:cBhvr>
                                      <p:tavLst>
                                        <p:tav tm="0">
                                          <p:val>
                                            <p:strVal val="#ppt_x"/>
                                          </p:val>
                                        </p:tav>
                                        <p:tav tm="100000">
                                          <p:val>
                                            <p:strVal val="#ppt_x"/>
                                          </p:val>
                                        </p:tav>
                                      </p:tavLst>
                                    </p:anim>
                                    <p:anim calcmode="lin" valueType="num">
                                      <p:cBhvr additive="base">
                                        <p:cTn id="35"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471D19F-5A2F-46C4-A873-CFA168A38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3D131C7B-4AE9-4F62-98C0-6C8A0F890866}"/>
              </a:ext>
            </a:extLst>
          </p:cNvPr>
          <p:cNvSpPr/>
          <p:nvPr/>
        </p:nvSpPr>
        <p:spPr>
          <a:xfrm>
            <a:off x="0" y="1618863"/>
            <a:ext cx="12192000" cy="36202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a:extLst>
              <a:ext uri="{FF2B5EF4-FFF2-40B4-BE49-F238E27FC236}">
                <a16:creationId xmlns:a16="http://schemas.microsoft.com/office/drawing/2014/main" id="{2638D946-3DDD-4222-AD11-87EEDDDB46AF}"/>
              </a:ext>
            </a:extLst>
          </p:cNvPr>
          <p:cNvSpPr/>
          <p:nvPr/>
        </p:nvSpPr>
        <p:spPr>
          <a:xfrm>
            <a:off x="0" y="1618863"/>
            <a:ext cx="1554480" cy="3635308"/>
          </a:xfrm>
          <a:prstGeom prst="roundRect">
            <a:avLst>
              <a:gd name="adj" fmla="val 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a:extLst>
              <a:ext uri="{FF2B5EF4-FFF2-40B4-BE49-F238E27FC236}">
                <a16:creationId xmlns:a16="http://schemas.microsoft.com/office/drawing/2014/main" id="{AFCFD27E-B86B-4A60-BE32-45C5C5380730}"/>
              </a:ext>
            </a:extLst>
          </p:cNvPr>
          <p:cNvSpPr/>
          <p:nvPr/>
        </p:nvSpPr>
        <p:spPr>
          <a:xfrm>
            <a:off x="1554480" y="1618863"/>
            <a:ext cx="213360" cy="3635308"/>
          </a:xfrm>
          <a:prstGeom prst="roundRect">
            <a:avLst>
              <a:gd name="adj" fmla="val 0"/>
            </a:avLst>
          </a:prstGeom>
          <a:solidFill>
            <a:srgbClr val="799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A4C18F8E-E4C2-418E-B2E8-C4D12AAE11B6}"/>
              </a:ext>
            </a:extLst>
          </p:cNvPr>
          <p:cNvSpPr/>
          <p:nvPr/>
        </p:nvSpPr>
        <p:spPr>
          <a:xfrm>
            <a:off x="7217923" y="1618864"/>
            <a:ext cx="4974077" cy="363530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11789C27-D408-4BE7-9F11-26331AB0CFA4}"/>
              </a:ext>
            </a:extLst>
          </p:cNvPr>
          <p:cNvSpPr/>
          <p:nvPr/>
        </p:nvSpPr>
        <p:spPr>
          <a:xfrm>
            <a:off x="2050296" y="1816125"/>
            <a:ext cx="3688157" cy="555613"/>
          </a:xfrm>
          <a:prstGeom prst="rect">
            <a:avLst/>
          </a:prstGeom>
        </p:spPr>
        <p:txBody>
          <a:bodyPr vert="horz" lIns="91440" tIns="45720" rIns="91440" bIns="45720" rtlCol="0" anchor="b">
            <a:noAutofit/>
          </a:bodyPr>
          <a:lstStyle/>
          <a:p>
            <a:pPr>
              <a:lnSpc>
                <a:spcPct val="90000"/>
              </a:lnSpc>
              <a:spcBef>
                <a:spcPct val="0"/>
              </a:spcBef>
            </a:pPr>
            <a:r>
              <a:rPr lang="zh-CN" altLang="en-US" sz="3200" spc="300" dirty="0">
                <a:solidFill>
                  <a:srgbClr val="1042EF"/>
                </a:solidFill>
                <a:cs typeface="+mn-ea"/>
                <a:sym typeface="+mn-lt"/>
              </a:rPr>
              <a:t>W</a:t>
            </a:r>
            <a:r>
              <a:rPr lang="en-US" altLang="zh-CN" sz="3200" spc="300" dirty="0">
                <a:solidFill>
                  <a:srgbClr val="1042EF"/>
                </a:solidFill>
                <a:cs typeface="+mn-ea"/>
                <a:sym typeface="+mn-lt"/>
              </a:rPr>
              <a:t>ORK PLAN</a:t>
            </a:r>
            <a:endParaRPr lang="zh-CN" altLang="en-US" sz="3200" spc="300" dirty="0">
              <a:solidFill>
                <a:srgbClr val="1042EF"/>
              </a:solidFill>
              <a:cs typeface="+mn-ea"/>
              <a:sym typeface="+mn-lt"/>
            </a:endParaRPr>
          </a:p>
        </p:txBody>
      </p:sp>
      <p:sp>
        <p:nvSpPr>
          <p:cNvPr id="10" name="矩形 9">
            <a:extLst>
              <a:ext uri="{FF2B5EF4-FFF2-40B4-BE49-F238E27FC236}">
                <a16:creationId xmlns:a16="http://schemas.microsoft.com/office/drawing/2014/main" id="{62156013-3D79-482C-9FBD-E72A01C5DE30}"/>
              </a:ext>
            </a:extLst>
          </p:cNvPr>
          <p:cNvSpPr/>
          <p:nvPr/>
        </p:nvSpPr>
        <p:spPr>
          <a:xfrm>
            <a:off x="2050296" y="2680809"/>
            <a:ext cx="4458451"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600" dirty="0">
              <a:solidFill>
                <a:schemeClr val="tx1">
                  <a:lumMod val="75000"/>
                  <a:lumOff val="25000"/>
                </a:schemeClr>
              </a:solidFill>
              <a:cs typeface="+mn-ea"/>
              <a:sym typeface="+mn-lt"/>
            </a:endParaRPr>
          </a:p>
        </p:txBody>
      </p:sp>
      <p:pic>
        <p:nvPicPr>
          <p:cNvPr id="11" name="图形 10">
            <a:extLst>
              <a:ext uri="{FF2B5EF4-FFF2-40B4-BE49-F238E27FC236}">
                <a16:creationId xmlns:a16="http://schemas.microsoft.com/office/drawing/2014/main" id="{1AF1BD8C-E809-4B5A-B76F-D3AD190313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751" y="2362693"/>
            <a:ext cx="569913" cy="569913"/>
          </a:xfrm>
          <a:prstGeom prst="rect">
            <a:avLst/>
          </a:prstGeom>
        </p:spPr>
      </p:pic>
      <p:pic>
        <p:nvPicPr>
          <p:cNvPr id="12" name="图形 11">
            <a:extLst>
              <a:ext uri="{FF2B5EF4-FFF2-40B4-BE49-F238E27FC236}">
                <a16:creationId xmlns:a16="http://schemas.microsoft.com/office/drawing/2014/main" id="{55B80FBF-FB78-44F8-AF76-9D95F3553C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558" y="3966522"/>
            <a:ext cx="569913" cy="569913"/>
          </a:xfrm>
          <a:prstGeom prst="rect">
            <a:avLst/>
          </a:prstGeom>
        </p:spPr>
      </p:pic>
      <p:sp>
        <p:nvSpPr>
          <p:cNvPr id="13" name="矩形 12">
            <a:extLst>
              <a:ext uri="{FF2B5EF4-FFF2-40B4-BE49-F238E27FC236}">
                <a16:creationId xmlns:a16="http://schemas.microsoft.com/office/drawing/2014/main" id="{C12F2D2C-1AB3-4EA3-87F5-7E2A10E600FD}"/>
              </a:ext>
            </a:extLst>
          </p:cNvPr>
          <p:cNvSpPr/>
          <p:nvPr/>
        </p:nvSpPr>
        <p:spPr>
          <a:xfrm>
            <a:off x="2050296" y="3879332"/>
            <a:ext cx="4458451" cy="744291"/>
          </a:xfrm>
          <a:prstGeom prst="rect">
            <a:avLst/>
          </a:prstGeom>
        </p:spPr>
        <p:txBody>
          <a:bodyPr vert="horz" lIns="91440" tIns="45720" rIns="91440" bIns="45720" rtlCol="0" anchor="b">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a:t>
            </a:r>
            <a:endParaRPr lang="zh-CN" altLang="en-US" sz="16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188954519"/>
      </p:ext>
    </p:extLst>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750"/>
                                        <p:tgtEl>
                                          <p:spTgt spid="7"/>
                                        </p:tgtEl>
                                      </p:cBhvr>
                                    </p:animEffect>
                                  </p:childTnLst>
                                </p:cTn>
                              </p:par>
                            </p:childTnLst>
                          </p:cTn>
                        </p:par>
                        <p:par>
                          <p:cTn id="18" fill="hold">
                            <p:stCondLst>
                              <p:cond delay="22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750" fill="hold"/>
                                        <p:tgtEl>
                                          <p:spTgt spid="11"/>
                                        </p:tgtEl>
                                        <p:attrNameLst>
                                          <p:attrName>ppt_w</p:attrName>
                                        </p:attrNameLst>
                                      </p:cBhvr>
                                      <p:tavLst>
                                        <p:tav tm="0">
                                          <p:val>
                                            <p:fltVal val="0"/>
                                          </p:val>
                                        </p:tav>
                                        <p:tav tm="100000">
                                          <p:val>
                                            <p:strVal val="#ppt_w"/>
                                          </p:val>
                                        </p:tav>
                                      </p:tavLst>
                                    </p:anim>
                                    <p:anim calcmode="lin" valueType="num">
                                      <p:cBhvr>
                                        <p:cTn id="22" dur="750" fill="hold"/>
                                        <p:tgtEl>
                                          <p:spTgt spid="11"/>
                                        </p:tgtEl>
                                        <p:attrNameLst>
                                          <p:attrName>ppt_h</p:attrName>
                                        </p:attrNameLst>
                                      </p:cBhvr>
                                      <p:tavLst>
                                        <p:tav tm="0">
                                          <p:val>
                                            <p:fltVal val="0"/>
                                          </p:val>
                                        </p:tav>
                                        <p:tav tm="100000">
                                          <p:val>
                                            <p:strVal val="#ppt_h"/>
                                          </p:val>
                                        </p:tav>
                                      </p:tavLst>
                                    </p:anim>
                                    <p:animEffect transition="in" filter="fade">
                                      <p:cBhvr>
                                        <p:cTn id="23" dur="75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Effect transition="in" filter="fade">
                                      <p:cBhvr>
                                        <p:cTn id="28" dur="750"/>
                                        <p:tgtEl>
                                          <p:spTgt spid="12"/>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750" fill="hold"/>
                                        <p:tgtEl>
                                          <p:spTgt spid="9"/>
                                        </p:tgtEl>
                                        <p:attrNameLst>
                                          <p:attrName>ppt_w</p:attrName>
                                        </p:attrNameLst>
                                      </p:cBhvr>
                                      <p:tavLst>
                                        <p:tav tm="0">
                                          <p:val>
                                            <p:fltVal val="0"/>
                                          </p:val>
                                        </p:tav>
                                        <p:tav tm="100000">
                                          <p:val>
                                            <p:strVal val="#ppt_w"/>
                                          </p:val>
                                        </p:tav>
                                      </p:tavLst>
                                    </p:anim>
                                    <p:anim calcmode="lin" valueType="num">
                                      <p:cBhvr>
                                        <p:cTn id="33" dur="750" fill="hold"/>
                                        <p:tgtEl>
                                          <p:spTgt spid="9"/>
                                        </p:tgtEl>
                                        <p:attrNameLst>
                                          <p:attrName>ppt_h</p:attrName>
                                        </p:attrNameLst>
                                      </p:cBhvr>
                                      <p:tavLst>
                                        <p:tav tm="0">
                                          <p:val>
                                            <p:fltVal val="0"/>
                                          </p:val>
                                        </p:tav>
                                        <p:tav tm="100000">
                                          <p:val>
                                            <p:strVal val="#ppt_h"/>
                                          </p:val>
                                        </p:tav>
                                      </p:tavLst>
                                    </p:anim>
                                    <p:animEffect transition="in" filter="fade">
                                      <p:cBhvr>
                                        <p:cTn id="34" dur="750"/>
                                        <p:tgtEl>
                                          <p:spTgt spid="9"/>
                                        </p:tgtEl>
                                      </p:cBhvr>
                                    </p:animEffect>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750"/>
                                        <p:tgtEl>
                                          <p:spTgt spid="10"/>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750"/>
                                        <p:tgtEl>
                                          <p:spTgt spid="13"/>
                                        </p:tgtEl>
                                      </p:cBhvr>
                                    </p:animEffect>
                                  </p:childTnLst>
                                </p:cTn>
                              </p:par>
                            </p:childTnLst>
                          </p:cTn>
                        </p:par>
                        <p:par>
                          <p:cTn id="43" fill="hold">
                            <p:stCondLst>
                              <p:cond delay="5250"/>
                            </p:stCondLst>
                            <p:childTnLst>
                              <p:par>
                                <p:cTn id="44" presetID="14" presetClass="entr" presetSubtype="1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p:bldP spid="10"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47FC288C-2402-42F2-BB8A-44950D38BBFC}"/>
              </a:ext>
            </a:extLst>
          </p:cNvPr>
          <p:cNvSpPr txBox="1"/>
          <p:nvPr/>
        </p:nvSpPr>
        <p:spPr>
          <a:xfrm>
            <a:off x="992741" y="1699090"/>
            <a:ext cx="3913619" cy="508681"/>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zh-CN" altLang="en-US" sz="3200" dirty="0">
                <a:latin typeface="+mn-lt"/>
                <a:ea typeface="+mn-ea"/>
                <a:cs typeface="+mn-ea"/>
                <a:sym typeface="+mn-lt"/>
              </a:rPr>
              <a:t>Enter the title</a:t>
            </a:r>
          </a:p>
        </p:txBody>
      </p:sp>
      <p:sp>
        <p:nvSpPr>
          <p:cNvPr id="24" name="矩形 23">
            <a:extLst>
              <a:ext uri="{FF2B5EF4-FFF2-40B4-BE49-F238E27FC236}">
                <a16:creationId xmlns:a16="http://schemas.microsoft.com/office/drawing/2014/main" id="{695FEE1C-4B95-4AFA-8376-2E7BE7899341}"/>
              </a:ext>
            </a:extLst>
          </p:cNvPr>
          <p:cNvSpPr/>
          <p:nvPr/>
        </p:nvSpPr>
        <p:spPr>
          <a:xfrm>
            <a:off x="1045029" y="2307641"/>
            <a:ext cx="3682826" cy="508680"/>
          </a:xfrm>
          <a:prstGeom prst="rect">
            <a:avLst/>
          </a:prstGeom>
        </p:spPr>
        <p:txBody>
          <a:bodyPr vert="horz" lIns="91440" tIns="45720" rIns="91440" bIns="45720" rtlCol="0" anchor="b">
            <a:noAutofit/>
          </a:bodyPr>
          <a:lstStyle/>
          <a:p>
            <a:pPr>
              <a:lnSpc>
                <a:spcPts val="20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25" name="矩形: 圆角 24">
            <a:extLst>
              <a:ext uri="{FF2B5EF4-FFF2-40B4-BE49-F238E27FC236}">
                <a16:creationId xmlns:a16="http://schemas.microsoft.com/office/drawing/2014/main" id="{BC68EF46-56F5-4EE4-84EA-FEA17EB090BD}"/>
              </a:ext>
            </a:extLst>
          </p:cNvPr>
          <p:cNvSpPr/>
          <p:nvPr/>
        </p:nvSpPr>
        <p:spPr>
          <a:xfrm>
            <a:off x="8025195" y="1001405"/>
            <a:ext cx="1385506" cy="446389"/>
          </a:xfrm>
          <a:prstGeom prst="roundRect">
            <a:avLst>
              <a:gd name="adj" fmla="val 50000"/>
            </a:avLst>
          </a:prstGeom>
          <a:solidFill>
            <a:srgbClr val="1042EF"/>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pc="300" dirty="0">
                <a:effectLst>
                  <a:outerShdw blurRad="38100" dist="38100" dir="2700000" algn="tl">
                    <a:srgbClr val="000000">
                      <a:alpha val="43137"/>
                    </a:srgbClr>
                  </a:outerShdw>
                </a:effectLst>
                <a:cs typeface="+mn-ea"/>
                <a:sym typeface="+mn-lt"/>
              </a:rPr>
              <a:t>WORK</a:t>
            </a:r>
            <a:endParaRPr lang="zh-CN" altLang="en-US" sz="2000" b="1" spc="300" dirty="0">
              <a:effectLst>
                <a:outerShdw blurRad="38100" dist="38100" dir="2700000" algn="tl">
                  <a:srgbClr val="000000">
                    <a:alpha val="43137"/>
                  </a:srgbClr>
                </a:outerShdw>
              </a:effectLst>
              <a:cs typeface="+mn-ea"/>
              <a:sym typeface="+mn-lt"/>
            </a:endParaRPr>
          </a:p>
        </p:txBody>
      </p:sp>
      <p:sp>
        <p:nvSpPr>
          <p:cNvPr id="26" name="矩形: 圆角 25">
            <a:extLst>
              <a:ext uri="{FF2B5EF4-FFF2-40B4-BE49-F238E27FC236}">
                <a16:creationId xmlns:a16="http://schemas.microsoft.com/office/drawing/2014/main" id="{4A1638A6-FCC6-40E0-BC01-77DE4CA2B064}"/>
              </a:ext>
            </a:extLst>
          </p:cNvPr>
          <p:cNvSpPr/>
          <p:nvPr/>
        </p:nvSpPr>
        <p:spPr>
          <a:xfrm>
            <a:off x="9517445" y="1001404"/>
            <a:ext cx="1385506" cy="446389"/>
          </a:xfrm>
          <a:prstGeom prst="roundRect">
            <a:avLst>
              <a:gd name="adj" fmla="val 50000"/>
            </a:avLst>
          </a:prstGeom>
          <a:solidFill>
            <a:srgbClr val="CFD9FC"/>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pc="300" dirty="0">
                <a:effectLst>
                  <a:outerShdw blurRad="38100" dist="38100" dir="2700000" algn="tl">
                    <a:srgbClr val="000000">
                      <a:alpha val="43137"/>
                    </a:srgbClr>
                  </a:outerShdw>
                </a:effectLst>
                <a:cs typeface="+mn-ea"/>
                <a:sym typeface="+mn-lt"/>
              </a:rPr>
              <a:t>LIAN</a:t>
            </a:r>
            <a:endParaRPr lang="zh-CN" altLang="en-US" sz="2000" b="1" spc="300" dirty="0">
              <a:effectLst>
                <a:outerShdw blurRad="38100" dist="38100" dir="2700000" algn="tl">
                  <a:srgbClr val="000000">
                    <a:alpha val="43137"/>
                  </a:srgbClr>
                </a:outerShdw>
              </a:effectLst>
              <a:cs typeface="+mn-ea"/>
              <a:sym typeface="+mn-lt"/>
            </a:endParaRPr>
          </a:p>
        </p:txBody>
      </p:sp>
      <p:grpSp>
        <p:nvGrpSpPr>
          <p:cNvPr id="2" name="组合 1">
            <a:extLst>
              <a:ext uri="{FF2B5EF4-FFF2-40B4-BE49-F238E27FC236}">
                <a16:creationId xmlns:a16="http://schemas.microsoft.com/office/drawing/2014/main" id="{B4F2B778-3FEE-4A95-8E39-367D30446B80}"/>
              </a:ext>
            </a:extLst>
          </p:cNvPr>
          <p:cNvGrpSpPr/>
          <p:nvPr/>
        </p:nvGrpSpPr>
        <p:grpSpPr>
          <a:xfrm>
            <a:off x="1045029" y="3015558"/>
            <a:ext cx="10247085" cy="2814516"/>
            <a:chOff x="1045029" y="3015558"/>
            <a:chExt cx="10247085" cy="2814516"/>
          </a:xfrm>
        </p:grpSpPr>
        <p:sp>
          <p:nvSpPr>
            <p:cNvPr id="11" name="矩形 10">
              <a:extLst>
                <a:ext uri="{FF2B5EF4-FFF2-40B4-BE49-F238E27FC236}">
                  <a16:creationId xmlns:a16="http://schemas.microsoft.com/office/drawing/2014/main" id="{45388F42-8D72-4802-BB43-80977D921949}"/>
                </a:ext>
              </a:extLst>
            </p:cNvPr>
            <p:cNvSpPr/>
            <p:nvPr/>
          </p:nvSpPr>
          <p:spPr>
            <a:xfrm>
              <a:off x="1379133" y="3719522"/>
              <a:ext cx="130580" cy="2110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矩形 11">
              <a:extLst>
                <a:ext uri="{FF2B5EF4-FFF2-40B4-BE49-F238E27FC236}">
                  <a16:creationId xmlns:a16="http://schemas.microsoft.com/office/drawing/2014/main" id="{F39333EE-30E4-4319-A30A-AD75B13CB22B}"/>
                </a:ext>
              </a:extLst>
            </p:cNvPr>
            <p:cNvSpPr/>
            <p:nvPr/>
          </p:nvSpPr>
          <p:spPr>
            <a:xfrm>
              <a:off x="3933222" y="3614739"/>
              <a:ext cx="130580" cy="2215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 name="矩形 12">
              <a:extLst>
                <a:ext uri="{FF2B5EF4-FFF2-40B4-BE49-F238E27FC236}">
                  <a16:creationId xmlns:a16="http://schemas.microsoft.com/office/drawing/2014/main" id="{D8509585-57A8-4D3E-B198-3CCE4089799C}"/>
                </a:ext>
              </a:extLst>
            </p:cNvPr>
            <p:cNvSpPr/>
            <p:nvPr/>
          </p:nvSpPr>
          <p:spPr>
            <a:xfrm>
              <a:off x="3093633" y="4090987"/>
              <a:ext cx="130580" cy="1738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矩形 13">
              <a:extLst>
                <a:ext uri="{FF2B5EF4-FFF2-40B4-BE49-F238E27FC236}">
                  <a16:creationId xmlns:a16="http://schemas.microsoft.com/office/drawing/2014/main" id="{55186165-B274-4DB8-81A0-A5A5DA2522BE}"/>
                </a:ext>
              </a:extLst>
            </p:cNvPr>
            <p:cNvSpPr/>
            <p:nvPr/>
          </p:nvSpPr>
          <p:spPr>
            <a:xfrm>
              <a:off x="2236383" y="4614862"/>
              <a:ext cx="130580" cy="12149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5" name="矩形 14">
              <a:extLst>
                <a:ext uri="{FF2B5EF4-FFF2-40B4-BE49-F238E27FC236}">
                  <a16:creationId xmlns:a16="http://schemas.microsoft.com/office/drawing/2014/main" id="{96185149-7BEE-4420-B084-DCF7B3A88656}"/>
                </a:ext>
              </a:extLst>
            </p:cNvPr>
            <p:cNvSpPr/>
            <p:nvPr/>
          </p:nvSpPr>
          <p:spPr>
            <a:xfrm>
              <a:off x="4775780" y="4629150"/>
              <a:ext cx="130580" cy="1200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6" name="矩形 15">
              <a:extLst>
                <a:ext uri="{FF2B5EF4-FFF2-40B4-BE49-F238E27FC236}">
                  <a16:creationId xmlns:a16="http://schemas.microsoft.com/office/drawing/2014/main" id="{DABB34BE-7BCB-42C4-AEBA-DE0C1F2375C7}"/>
                </a:ext>
              </a:extLst>
            </p:cNvPr>
            <p:cNvSpPr/>
            <p:nvPr/>
          </p:nvSpPr>
          <p:spPr>
            <a:xfrm>
              <a:off x="7329869" y="4438656"/>
              <a:ext cx="130580" cy="13821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7" name="矩形 16">
              <a:extLst>
                <a:ext uri="{FF2B5EF4-FFF2-40B4-BE49-F238E27FC236}">
                  <a16:creationId xmlns:a16="http://schemas.microsoft.com/office/drawing/2014/main" id="{D4FE6418-3481-4489-A264-D80BF28D07E0}"/>
                </a:ext>
              </a:extLst>
            </p:cNvPr>
            <p:cNvSpPr/>
            <p:nvPr/>
          </p:nvSpPr>
          <p:spPr>
            <a:xfrm>
              <a:off x="6490280" y="4973645"/>
              <a:ext cx="130580" cy="8564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8" name="矩形 17">
              <a:extLst>
                <a:ext uri="{FF2B5EF4-FFF2-40B4-BE49-F238E27FC236}">
                  <a16:creationId xmlns:a16="http://schemas.microsoft.com/office/drawing/2014/main" id="{EB94F260-A86E-4A72-B60F-194440DC3B5C}"/>
                </a:ext>
              </a:extLst>
            </p:cNvPr>
            <p:cNvSpPr/>
            <p:nvPr/>
          </p:nvSpPr>
          <p:spPr>
            <a:xfrm>
              <a:off x="5633030" y="3665540"/>
              <a:ext cx="130580" cy="2164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9" name="矩形 18">
              <a:extLst>
                <a:ext uri="{FF2B5EF4-FFF2-40B4-BE49-F238E27FC236}">
                  <a16:creationId xmlns:a16="http://schemas.microsoft.com/office/drawing/2014/main" id="{4E72FA48-1F22-4638-98B9-9EE59FBC68AE}"/>
                </a:ext>
              </a:extLst>
            </p:cNvPr>
            <p:cNvSpPr/>
            <p:nvPr/>
          </p:nvSpPr>
          <p:spPr>
            <a:xfrm>
              <a:off x="8187119" y="4857752"/>
              <a:ext cx="130580" cy="9675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0" name="矩形 19">
              <a:extLst>
                <a:ext uri="{FF2B5EF4-FFF2-40B4-BE49-F238E27FC236}">
                  <a16:creationId xmlns:a16="http://schemas.microsoft.com/office/drawing/2014/main" id="{A62A31DF-6011-4927-912D-2ADD7D2E56BA}"/>
                </a:ext>
              </a:extLst>
            </p:cNvPr>
            <p:cNvSpPr/>
            <p:nvPr/>
          </p:nvSpPr>
          <p:spPr>
            <a:xfrm>
              <a:off x="10741208" y="3390905"/>
              <a:ext cx="130580" cy="2429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1" name="矩形 20">
              <a:extLst>
                <a:ext uri="{FF2B5EF4-FFF2-40B4-BE49-F238E27FC236}">
                  <a16:creationId xmlns:a16="http://schemas.microsoft.com/office/drawing/2014/main" id="{FC1071C7-074F-460E-BF1A-3B7EBA8C21F7}"/>
                </a:ext>
              </a:extLst>
            </p:cNvPr>
            <p:cNvSpPr/>
            <p:nvPr/>
          </p:nvSpPr>
          <p:spPr>
            <a:xfrm>
              <a:off x="9901619" y="4352928"/>
              <a:ext cx="130580" cy="14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2" name="矩形 21">
              <a:extLst>
                <a:ext uri="{FF2B5EF4-FFF2-40B4-BE49-F238E27FC236}">
                  <a16:creationId xmlns:a16="http://schemas.microsoft.com/office/drawing/2014/main" id="{02385097-0C69-48BF-A3DB-AA620C4A0B7F}"/>
                </a:ext>
              </a:extLst>
            </p:cNvPr>
            <p:cNvSpPr/>
            <p:nvPr/>
          </p:nvSpPr>
          <p:spPr>
            <a:xfrm>
              <a:off x="9044369" y="4857751"/>
              <a:ext cx="130580" cy="9675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cxnSp>
          <p:nvCxnSpPr>
            <p:cNvPr id="10" name="直接连接符 9">
              <a:extLst>
                <a:ext uri="{FF2B5EF4-FFF2-40B4-BE49-F238E27FC236}">
                  <a16:creationId xmlns:a16="http://schemas.microsoft.com/office/drawing/2014/main" id="{3D81D27C-26A3-45F9-ACC5-396FD465E1B9}"/>
                </a:ext>
              </a:extLst>
            </p:cNvPr>
            <p:cNvCxnSpPr/>
            <p:nvPr/>
          </p:nvCxnSpPr>
          <p:spPr>
            <a:xfrm>
              <a:off x="1045029" y="5825038"/>
              <a:ext cx="10247085"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501D9F6D-6275-41C8-A4CA-E65A80610497}"/>
                </a:ext>
              </a:extLst>
            </p:cNvPr>
            <p:cNvSpPr txBox="1"/>
            <p:nvPr/>
          </p:nvSpPr>
          <p:spPr>
            <a:xfrm>
              <a:off x="1225965" y="3355751"/>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01</a:t>
              </a:r>
              <a:endParaRPr lang="zh-CN" altLang="en-US" sz="1600" dirty="0">
                <a:latin typeface="+mn-lt"/>
                <a:ea typeface="+mn-ea"/>
                <a:cs typeface="+mn-ea"/>
                <a:sym typeface="+mn-lt"/>
              </a:endParaRPr>
            </a:p>
          </p:txBody>
        </p:sp>
        <p:sp>
          <p:nvSpPr>
            <p:cNvPr id="29" name="文本框 28">
              <a:extLst>
                <a:ext uri="{FF2B5EF4-FFF2-40B4-BE49-F238E27FC236}">
                  <a16:creationId xmlns:a16="http://schemas.microsoft.com/office/drawing/2014/main" id="{357DE5EC-D4B3-4A00-BB87-86ABBB450E7C}"/>
                </a:ext>
              </a:extLst>
            </p:cNvPr>
            <p:cNvSpPr txBox="1"/>
            <p:nvPr/>
          </p:nvSpPr>
          <p:spPr>
            <a:xfrm>
              <a:off x="3780054" y="3266324"/>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04</a:t>
              </a:r>
              <a:endParaRPr lang="zh-CN" altLang="en-US" sz="1600" dirty="0">
                <a:latin typeface="+mn-lt"/>
                <a:ea typeface="+mn-ea"/>
                <a:cs typeface="+mn-ea"/>
                <a:sym typeface="+mn-lt"/>
              </a:endParaRPr>
            </a:p>
          </p:txBody>
        </p:sp>
        <p:sp>
          <p:nvSpPr>
            <p:cNvPr id="30" name="文本框 29">
              <a:extLst>
                <a:ext uri="{FF2B5EF4-FFF2-40B4-BE49-F238E27FC236}">
                  <a16:creationId xmlns:a16="http://schemas.microsoft.com/office/drawing/2014/main" id="{18C861F2-FE92-44A4-A4CB-F5DA08EBAD95}"/>
                </a:ext>
              </a:extLst>
            </p:cNvPr>
            <p:cNvSpPr txBox="1"/>
            <p:nvPr/>
          </p:nvSpPr>
          <p:spPr>
            <a:xfrm>
              <a:off x="4625540" y="4265379"/>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05</a:t>
              </a:r>
              <a:endParaRPr lang="zh-CN" altLang="en-US" sz="1600" dirty="0">
                <a:latin typeface="+mn-lt"/>
                <a:ea typeface="+mn-ea"/>
                <a:cs typeface="+mn-ea"/>
                <a:sym typeface="+mn-lt"/>
              </a:endParaRPr>
            </a:p>
          </p:txBody>
        </p:sp>
        <p:sp>
          <p:nvSpPr>
            <p:cNvPr id="31" name="文本框 30">
              <a:extLst>
                <a:ext uri="{FF2B5EF4-FFF2-40B4-BE49-F238E27FC236}">
                  <a16:creationId xmlns:a16="http://schemas.microsoft.com/office/drawing/2014/main" id="{093EFD97-AA84-4B1A-A5F5-6BB76102D304}"/>
                </a:ext>
              </a:extLst>
            </p:cNvPr>
            <p:cNvSpPr txBox="1"/>
            <p:nvPr/>
          </p:nvSpPr>
          <p:spPr>
            <a:xfrm>
              <a:off x="10610856" y="3015558"/>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12</a:t>
              </a:r>
              <a:endParaRPr lang="zh-CN" altLang="en-US" sz="1600" dirty="0">
                <a:latin typeface="+mn-lt"/>
                <a:ea typeface="+mn-ea"/>
                <a:cs typeface="+mn-ea"/>
                <a:sym typeface="+mn-lt"/>
              </a:endParaRPr>
            </a:p>
          </p:txBody>
        </p:sp>
        <p:sp>
          <p:nvSpPr>
            <p:cNvPr id="32" name="文本框 31">
              <a:extLst>
                <a:ext uri="{FF2B5EF4-FFF2-40B4-BE49-F238E27FC236}">
                  <a16:creationId xmlns:a16="http://schemas.microsoft.com/office/drawing/2014/main" id="{C544BA3C-40CB-4627-8112-09869F4052B4}"/>
                </a:ext>
              </a:extLst>
            </p:cNvPr>
            <p:cNvSpPr txBox="1"/>
            <p:nvPr/>
          </p:nvSpPr>
          <p:spPr>
            <a:xfrm>
              <a:off x="9792698" y="3994192"/>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11</a:t>
              </a:r>
              <a:endParaRPr lang="zh-CN" altLang="en-US" sz="1600" dirty="0">
                <a:latin typeface="+mn-lt"/>
                <a:ea typeface="+mn-ea"/>
                <a:cs typeface="+mn-ea"/>
                <a:sym typeface="+mn-lt"/>
              </a:endParaRPr>
            </a:p>
          </p:txBody>
        </p:sp>
        <p:sp>
          <p:nvSpPr>
            <p:cNvPr id="33" name="文本框 32">
              <a:extLst>
                <a:ext uri="{FF2B5EF4-FFF2-40B4-BE49-F238E27FC236}">
                  <a16:creationId xmlns:a16="http://schemas.microsoft.com/office/drawing/2014/main" id="{9D9BDB98-EAD6-4FF1-B0B2-EC5B95FB184B}"/>
                </a:ext>
              </a:extLst>
            </p:cNvPr>
            <p:cNvSpPr txBox="1"/>
            <p:nvPr/>
          </p:nvSpPr>
          <p:spPr>
            <a:xfrm>
              <a:off x="8915032" y="4499015"/>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10</a:t>
              </a:r>
              <a:endParaRPr lang="zh-CN" altLang="en-US" sz="1600" dirty="0">
                <a:latin typeface="+mn-lt"/>
                <a:ea typeface="+mn-ea"/>
                <a:cs typeface="+mn-ea"/>
                <a:sym typeface="+mn-lt"/>
              </a:endParaRPr>
            </a:p>
          </p:txBody>
        </p:sp>
        <p:sp>
          <p:nvSpPr>
            <p:cNvPr id="34" name="文本框 33">
              <a:extLst>
                <a:ext uri="{FF2B5EF4-FFF2-40B4-BE49-F238E27FC236}">
                  <a16:creationId xmlns:a16="http://schemas.microsoft.com/office/drawing/2014/main" id="{BE5F0AA0-5C24-4252-BB24-FAB689A58E2C}"/>
                </a:ext>
              </a:extLst>
            </p:cNvPr>
            <p:cNvSpPr txBox="1"/>
            <p:nvPr/>
          </p:nvSpPr>
          <p:spPr>
            <a:xfrm>
              <a:off x="8045993" y="4500449"/>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09</a:t>
              </a:r>
              <a:endParaRPr lang="zh-CN" altLang="en-US" sz="1600" dirty="0">
                <a:latin typeface="+mn-lt"/>
                <a:ea typeface="+mn-ea"/>
                <a:cs typeface="+mn-ea"/>
                <a:sym typeface="+mn-lt"/>
              </a:endParaRPr>
            </a:p>
          </p:txBody>
        </p:sp>
        <p:sp>
          <p:nvSpPr>
            <p:cNvPr id="35" name="文本框 34">
              <a:extLst>
                <a:ext uri="{FF2B5EF4-FFF2-40B4-BE49-F238E27FC236}">
                  <a16:creationId xmlns:a16="http://schemas.microsoft.com/office/drawing/2014/main" id="{BB3908E7-89A4-4B0A-925E-66A73CE89A53}"/>
                </a:ext>
              </a:extLst>
            </p:cNvPr>
            <p:cNvSpPr txBox="1"/>
            <p:nvPr/>
          </p:nvSpPr>
          <p:spPr>
            <a:xfrm>
              <a:off x="7176484" y="4076758"/>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08</a:t>
              </a:r>
              <a:endParaRPr lang="zh-CN" altLang="en-US" sz="1600" dirty="0">
                <a:latin typeface="+mn-lt"/>
                <a:ea typeface="+mn-ea"/>
                <a:cs typeface="+mn-ea"/>
                <a:sym typeface="+mn-lt"/>
              </a:endParaRPr>
            </a:p>
          </p:txBody>
        </p:sp>
        <p:sp>
          <p:nvSpPr>
            <p:cNvPr id="36" name="文本框 35">
              <a:extLst>
                <a:ext uri="{FF2B5EF4-FFF2-40B4-BE49-F238E27FC236}">
                  <a16:creationId xmlns:a16="http://schemas.microsoft.com/office/drawing/2014/main" id="{E2010D81-B6EF-459F-A9F7-4912F9D88991}"/>
                </a:ext>
              </a:extLst>
            </p:cNvPr>
            <p:cNvSpPr txBox="1"/>
            <p:nvPr/>
          </p:nvSpPr>
          <p:spPr>
            <a:xfrm>
              <a:off x="6345204" y="4617061"/>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07</a:t>
              </a:r>
              <a:endParaRPr lang="zh-CN" altLang="en-US" sz="1600" dirty="0">
                <a:latin typeface="+mn-lt"/>
                <a:ea typeface="+mn-ea"/>
                <a:cs typeface="+mn-ea"/>
                <a:sym typeface="+mn-lt"/>
              </a:endParaRPr>
            </a:p>
          </p:txBody>
        </p:sp>
        <p:sp>
          <p:nvSpPr>
            <p:cNvPr id="37" name="文本框 36">
              <a:extLst>
                <a:ext uri="{FF2B5EF4-FFF2-40B4-BE49-F238E27FC236}">
                  <a16:creationId xmlns:a16="http://schemas.microsoft.com/office/drawing/2014/main" id="{0F6C1993-E70E-4F91-85A2-7E43DDEE1F80}"/>
                </a:ext>
              </a:extLst>
            </p:cNvPr>
            <p:cNvSpPr txBox="1"/>
            <p:nvPr/>
          </p:nvSpPr>
          <p:spPr>
            <a:xfrm>
              <a:off x="5479862" y="3293041"/>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06</a:t>
              </a:r>
              <a:endParaRPr lang="zh-CN" altLang="en-US" sz="1600" dirty="0">
                <a:latin typeface="+mn-lt"/>
                <a:ea typeface="+mn-ea"/>
                <a:cs typeface="+mn-ea"/>
                <a:sym typeface="+mn-lt"/>
              </a:endParaRPr>
            </a:p>
          </p:txBody>
        </p:sp>
        <p:sp>
          <p:nvSpPr>
            <p:cNvPr id="38" name="文本框 37">
              <a:extLst>
                <a:ext uri="{FF2B5EF4-FFF2-40B4-BE49-F238E27FC236}">
                  <a16:creationId xmlns:a16="http://schemas.microsoft.com/office/drawing/2014/main" id="{FBD45BBA-E5DF-4B57-ACC4-E3AC37724C6F}"/>
                </a:ext>
              </a:extLst>
            </p:cNvPr>
            <p:cNvSpPr txBox="1"/>
            <p:nvPr/>
          </p:nvSpPr>
          <p:spPr>
            <a:xfrm>
              <a:off x="2077798" y="4256126"/>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02</a:t>
              </a:r>
              <a:endParaRPr lang="zh-CN" altLang="en-US" sz="1600" dirty="0">
                <a:latin typeface="+mn-lt"/>
                <a:ea typeface="+mn-ea"/>
                <a:cs typeface="+mn-ea"/>
                <a:sym typeface="+mn-lt"/>
              </a:endParaRPr>
            </a:p>
          </p:txBody>
        </p:sp>
        <p:sp>
          <p:nvSpPr>
            <p:cNvPr id="39" name="文本框 38">
              <a:extLst>
                <a:ext uri="{FF2B5EF4-FFF2-40B4-BE49-F238E27FC236}">
                  <a16:creationId xmlns:a16="http://schemas.microsoft.com/office/drawing/2014/main" id="{C755ACE9-7EC4-44DB-8F72-EFC6782AE077}"/>
                </a:ext>
              </a:extLst>
            </p:cNvPr>
            <p:cNvSpPr txBox="1"/>
            <p:nvPr/>
          </p:nvSpPr>
          <p:spPr>
            <a:xfrm>
              <a:off x="2940465" y="3719169"/>
              <a:ext cx="436916" cy="3587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1600" dirty="0">
                  <a:latin typeface="+mn-lt"/>
                  <a:ea typeface="+mn-ea"/>
                  <a:cs typeface="+mn-ea"/>
                  <a:sym typeface="+mn-lt"/>
                </a:rPr>
                <a:t>03</a:t>
              </a:r>
              <a:endParaRPr lang="zh-CN" altLang="en-US" sz="1600" dirty="0">
                <a:latin typeface="+mn-lt"/>
                <a:ea typeface="+mn-ea"/>
                <a:cs typeface="+mn-ea"/>
                <a:sym typeface="+mn-lt"/>
              </a:endParaRPr>
            </a:p>
          </p:txBody>
        </p:sp>
      </p:grpSp>
    </p:spTree>
    <p:extLst>
      <p:ext uri="{BB962C8B-B14F-4D97-AF65-F5344CB8AC3E}">
        <p14:creationId xmlns:p14="http://schemas.microsoft.com/office/powerpoint/2010/main" val="2213142721"/>
      </p:ext>
    </p:extLst>
  </p:cSld>
  <p:clrMapOvr>
    <a:masterClrMapping/>
  </p:clrMapOvr>
  <mc:AlternateContent xmlns:mc="http://schemas.openxmlformats.org/markup-compatibility/2006" xmlns:p14="http://schemas.microsoft.com/office/powerpoint/2010/main">
    <mc:Choice Requires="p14">
      <p:transition spd="slow" p14:dur="1750" advClick="0" advTm="0">
        <p14:conveyor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750" fill="hold"/>
                                        <p:tgtEl>
                                          <p:spTgt spid="26"/>
                                        </p:tgtEl>
                                        <p:attrNameLst>
                                          <p:attrName>ppt_w</p:attrName>
                                        </p:attrNameLst>
                                      </p:cBhvr>
                                      <p:tavLst>
                                        <p:tav tm="0">
                                          <p:val>
                                            <p:fltVal val="0"/>
                                          </p:val>
                                        </p:tav>
                                        <p:tav tm="100000">
                                          <p:val>
                                            <p:strVal val="#ppt_w"/>
                                          </p:val>
                                        </p:tav>
                                      </p:tavLst>
                                    </p:anim>
                                    <p:anim calcmode="lin" valueType="num">
                                      <p:cBhvr>
                                        <p:cTn id="13" dur="750" fill="hold"/>
                                        <p:tgtEl>
                                          <p:spTgt spid="26"/>
                                        </p:tgtEl>
                                        <p:attrNameLst>
                                          <p:attrName>ppt_h</p:attrName>
                                        </p:attrNameLst>
                                      </p:cBhvr>
                                      <p:tavLst>
                                        <p:tav tm="0">
                                          <p:val>
                                            <p:fltVal val="0"/>
                                          </p:val>
                                        </p:tav>
                                        <p:tav tm="100000">
                                          <p:val>
                                            <p:strVal val="#ppt_h"/>
                                          </p:val>
                                        </p:tav>
                                      </p:tavLst>
                                    </p:anim>
                                    <p:animEffect transition="in" filter="fade">
                                      <p:cBhvr>
                                        <p:cTn id="14" dur="750"/>
                                        <p:tgtEl>
                                          <p:spTgt spid="26"/>
                                        </p:tgtEl>
                                      </p:cBhvr>
                                    </p:animEffect>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750" fill="hold"/>
                                        <p:tgtEl>
                                          <p:spTgt spid="23"/>
                                        </p:tgtEl>
                                        <p:attrNameLst>
                                          <p:attrName>ppt_w</p:attrName>
                                        </p:attrNameLst>
                                      </p:cBhvr>
                                      <p:tavLst>
                                        <p:tav tm="0">
                                          <p:val>
                                            <p:fltVal val="0"/>
                                          </p:val>
                                        </p:tav>
                                        <p:tav tm="100000">
                                          <p:val>
                                            <p:strVal val="#ppt_w"/>
                                          </p:val>
                                        </p:tav>
                                      </p:tavLst>
                                    </p:anim>
                                    <p:anim calcmode="lin" valueType="num">
                                      <p:cBhvr>
                                        <p:cTn id="19" dur="750" fill="hold"/>
                                        <p:tgtEl>
                                          <p:spTgt spid="23"/>
                                        </p:tgtEl>
                                        <p:attrNameLst>
                                          <p:attrName>ppt_h</p:attrName>
                                        </p:attrNameLst>
                                      </p:cBhvr>
                                      <p:tavLst>
                                        <p:tav tm="0">
                                          <p:val>
                                            <p:fltVal val="0"/>
                                          </p:val>
                                        </p:tav>
                                        <p:tav tm="100000">
                                          <p:val>
                                            <p:strVal val="#ppt_h"/>
                                          </p:val>
                                        </p:tav>
                                      </p:tavLst>
                                    </p:anim>
                                    <p:animEffect transition="in" filter="fade">
                                      <p:cBhvr>
                                        <p:cTn id="20" dur="750"/>
                                        <p:tgtEl>
                                          <p:spTgt spid="2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750"/>
                                        <p:tgtEl>
                                          <p:spTgt spid="24"/>
                                        </p:tgtEl>
                                      </p:cBhvr>
                                    </p:animEffect>
                                  </p:childTnLst>
                                </p:cTn>
                              </p:par>
                            </p:childTnLst>
                          </p:cTn>
                        </p:par>
                        <p:par>
                          <p:cTn id="25" fill="hold">
                            <p:stCondLst>
                              <p:cond delay="2250"/>
                            </p:stCondLst>
                            <p:childTnLst>
                              <p:par>
                                <p:cTn id="26" presetID="2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C07D38DD-9D69-4E30-A84F-283D72468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等腰三角形 13">
            <a:extLst>
              <a:ext uri="{FF2B5EF4-FFF2-40B4-BE49-F238E27FC236}">
                <a16:creationId xmlns:a16="http://schemas.microsoft.com/office/drawing/2014/main" id="{524D093C-D675-4E2F-82E9-678893D48606}"/>
              </a:ext>
            </a:extLst>
          </p:cNvPr>
          <p:cNvSpPr/>
          <p:nvPr/>
        </p:nvSpPr>
        <p:spPr>
          <a:xfrm rot="16200000">
            <a:off x="10818561" y="-68011"/>
            <a:ext cx="1305430" cy="1441450"/>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A4D1B853-41D6-47DF-9C2F-D130CE4AF5F1}"/>
              </a:ext>
            </a:extLst>
          </p:cNvPr>
          <p:cNvSpPr/>
          <p:nvPr/>
        </p:nvSpPr>
        <p:spPr>
          <a:xfrm rot="18881033">
            <a:off x="10275746" y="494700"/>
            <a:ext cx="592346" cy="592346"/>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78E239C0-08C3-4708-8C11-10D4D9342175}"/>
              </a:ext>
            </a:extLst>
          </p:cNvPr>
          <p:cNvSpPr/>
          <p:nvPr/>
        </p:nvSpPr>
        <p:spPr>
          <a:xfrm rot="18881033">
            <a:off x="6286417" y="319939"/>
            <a:ext cx="923093" cy="923093"/>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a:extLst>
              <a:ext uri="{FF2B5EF4-FFF2-40B4-BE49-F238E27FC236}">
                <a16:creationId xmlns:a16="http://schemas.microsoft.com/office/drawing/2014/main" id="{D8DBBDCF-0D39-4F52-93FD-8B5C76B2817B}"/>
              </a:ext>
            </a:extLst>
          </p:cNvPr>
          <p:cNvSpPr/>
          <p:nvPr/>
        </p:nvSpPr>
        <p:spPr>
          <a:xfrm>
            <a:off x="8685212" y="4552950"/>
            <a:ext cx="1771649" cy="1764506"/>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形状 12">
            <a:extLst>
              <a:ext uri="{FF2B5EF4-FFF2-40B4-BE49-F238E27FC236}">
                <a16:creationId xmlns:a16="http://schemas.microsoft.com/office/drawing/2014/main" id="{5270685D-E739-4C7C-9B76-E4B1CC7F015F}"/>
              </a:ext>
            </a:extLst>
          </p:cNvPr>
          <p:cNvSpPr/>
          <p:nvPr/>
        </p:nvSpPr>
        <p:spPr>
          <a:xfrm>
            <a:off x="9767571" y="226281"/>
            <a:ext cx="2792444" cy="2754824"/>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7A9B8BEB-4149-41B3-8056-1B0C218F5009}"/>
              </a:ext>
            </a:extLst>
          </p:cNvPr>
          <p:cNvSpPr/>
          <p:nvPr/>
        </p:nvSpPr>
        <p:spPr>
          <a:xfrm rot="18881033">
            <a:off x="10894611" y="5145811"/>
            <a:ext cx="541342" cy="541342"/>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E8F0CA24-6610-4F2D-9270-7790E232B4DF}"/>
              </a:ext>
            </a:extLst>
          </p:cNvPr>
          <p:cNvSpPr/>
          <p:nvPr/>
        </p:nvSpPr>
        <p:spPr>
          <a:xfrm rot="18881033">
            <a:off x="7534952" y="-1808126"/>
            <a:ext cx="5307975" cy="5307975"/>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7E47EA2D-3A26-4E24-A4D7-B3ADD475F9A1}"/>
              </a:ext>
            </a:extLst>
          </p:cNvPr>
          <p:cNvSpPr/>
          <p:nvPr/>
        </p:nvSpPr>
        <p:spPr>
          <a:xfrm>
            <a:off x="669978" y="3472950"/>
            <a:ext cx="6096000" cy="1296498"/>
          </a:xfrm>
          <a:prstGeom prst="rect">
            <a:avLst/>
          </a:prstGeom>
        </p:spPr>
        <p:txBody>
          <a:bodyPr vert="horz" lIns="91440" tIns="45720" rIns="91440" bIns="45720" rtlCol="0" anchor="b">
            <a:normAutofit/>
          </a:bodyPr>
          <a:lstStyle/>
          <a:p>
            <a:pPr>
              <a:lnSpc>
                <a:spcPts val="2500"/>
              </a:lnSpc>
              <a:spcBef>
                <a:spcPct val="0"/>
              </a:spcBef>
            </a:pPr>
            <a:r>
              <a:rPr lang="en-US" altLang="zh-CN" dirty="0">
                <a:solidFill>
                  <a:schemeClr val="tx1">
                    <a:lumMod val="75000"/>
                    <a:lumOff val="25000"/>
                  </a:schemeClr>
                </a:solidFill>
                <a:latin typeface="方正正黑简体" panose="02000000000000000000" pitchFamily="2" charset="-122"/>
                <a:ea typeface="方正正黑简体" panose="02000000000000000000" pitchFamily="2" charset="-122"/>
                <a:cs typeface="+mn-ea"/>
                <a:sym typeface="+mn-lt"/>
              </a:rPr>
              <a:t>  </a:t>
            </a:r>
            <a:endParaRPr lang="zh-CN" altLang="en-US" dirty="0">
              <a:solidFill>
                <a:schemeClr val="tx1">
                  <a:lumMod val="75000"/>
                  <a:lumOff val="25000"/>
                </a:schemeClr>
              </a:solidFill>
              <a:latin typeface="方正正黑简体" panose="02000000000000000000" pitchFamily="2" charset="-122"/>
              <a:ea typeface="方正正黑简体" panose="02000000000000000000" pitchFamily="2" charset="-122"/>
              <a:cs typeface="+mn-ea"/>
              <a:sym typeface="+mn-lt"/>
            </a:endParaRPr>
          </a:p>
        </p:txBody>
      </p:sp>
      <p:sp>
        <p:nvSpPr>
          <p:cNvPr id="10" name="任意多边形: 形状 9">
            <a:extLst>
              <a:ext uri="{FF2B5EF4-FFF2-40B4-BE49-F238E27FC236}">
                <a16:creationId xmlns:a16="http://schemas.microsoft.com/office/drawing/2014/main" id="{4C240EAE-CB82-459E-9DF5-E39C84500112}"/>
              </a:ext>
            </a:extLst>
          </p:cNvPr>
          <p:cNvSpPr/>
          <p:nvPr/>
        </p:nvSpPr>
        <p:spPr>
          <a:xfrm>
            <a:off x="6186579" y="703703"/>
            <a:ext cx="4853912" cy="3027285"/>
          </a:xfrm>
          <a:custGeom>
            <a:avLst/>
            <a:gdLst>
              <a:gd name="connsiteX0" fmla="*/ 550415 w 4820575"/>
              <a:gd name="connsiteY0" fmla="*/ 2974019 h 3027285"/>
              <a:gd name="connsiteX1" fmla="*/ 0 w 4820575"/>
              <a:gd name="connsiteY1" fmla="*/ 2450237 h 3027285"/>
              <a:gd name="connsiteX2" fmla="*/ 2388093 w 4820575"/>
              <a:gd name="connsiteY2" fmla="*/ 0 h 3027285"/>
              <a:gd name="connsiteX3" fmla="*/ 4820575 w 4820575"/>
              <a:gd name="connsiteY3" fmla="*/ 2405848 h 3027285"/>
              <a:gd name="connsiteX4" fmla="*/ 4252404 w 4820575"/>
              <a:gd name="connsiteY4" fmla="*/ 3027285 h 3027285"/>
              <a:gd name="connsiteX5" fmla="*/ 2423604 w 4820575"/>
              <a:gd name="connsiteY5" fmla="*/ 1260629 h 3027285"/>
              <a:gd name="connsiteX6" fmla="*/ 550415 w 4820575"/>
              <a:gd name="connsiteY6" fmla="*/ 2974019 h 3027285"/>
              <a:gd name="connsiteX0" fmla="*/ 550415 w 4820575"/>
              <a:gd name="connsiteY0" fmla="*/ 2974019 h 3027285"/>
              <a:gd name="connsiteX1" fmla="*/ 0 w 4820575"/>
              <a:gd name="connsiteY1" fmla="*/ 2450237 h 3027285"/>
              <a:gd name="connsiteX2" fmla="*/ 2388093 w 4820575"/>
              <a:gd name="connsiteY2" fmla="*/ 0 h 3027285"/>
              <a:gd name="connsiteX3" fmla="*/ 4820575 w 4820575"/>
              <a:gd name="connsiteY3" fmla="*/ 2405848 h 3027285"/>
              <a:gd name="connsiteX4" fmla="*/ 4252404 w 4820575"/>
              <a:gd name="connsiteY4" fmla="*/ 3027285 h 3027285"/>
              <a:gd name="connsiteX5" fmla="*/ 2423604 w 4820575"/>
              <a:gd name="connsiteY5" fmla="*/ 1260629 h 3027285"/>
              <a:gd name="connsiteX6" fmla="*/ 550415 w 4820575"/>
              <a:gd name="connsiteY6" fmla="*/ 2974019 h 3027285"/>
              <a:gd name="connsiteX0" fmla="*/ 550415 w 4820575"/>
              <a:gd name="connsiteY0" fmla="*/ 2974019 h 3027285"/>
              <a:gd name="connsiteX1" fmla="*/ 0 w 4820575"/>
              <a:gd name="connsiteY1" fmla="*/ 2450237 h 3027285"/>
              <a:gd name="connsiteX2" fmla="*/ 2388093 w 4820575"/>
              <a:gd name="connsiteY2" fmla="*/ 0 h 3027285"/>
              <a:gd name="connsiteX3" fmla="*/ 4820575 w 4820575"/>
              <a:gd name="connsiteY3" fmla="*/ 2405848 h 3027285"/>
              <a:gd name="connsiteX4" fmla="*/ 4252404 w 4820575"/>
              <a:gd name="connsiteY4" fmla="*/ 3027285 h 3027285"/>
              <a:gd name="connsiteX5" fmla="*/ 2361460 w 4820575"/>
              <a:gd name="connsiteY5" fmla="*/ 1207363 h 3027285"/>
              <a:gd name="connsiteX6" fmla="*/ 550415 w 4820575"/>
              <a:gd name="connsiteY6" fmla="*/ 2974019 h 3027285"/>
              <a:gd name="connsiteX0" fmla="*/ 598040 w 4868200"/>
              <a:gd name="connsiteY0" fmla="*/ 2974019 h 3027285"/>
              <a:gd name="connsiteX1" fmla="*/ 0 w 4868200"/>
              <a:gd name="connsiteY1" fmla="*/ 2431187 h 3027285"/>
              <a:gd name="connsiteX2" fmla="*/ 2435718 w 4868200"/>
              <a:gd name="connsiteY2" fmla="*/ 0 h 3027285"/>
              <a:gd name="connsiteX3" fmla="*/ 4868200 w 4868200"/>
              <a:gd name="connsiteY3" fmla="*/ 2405848 h 3027285"/>
              <a:gd name="connsiteX4" fmla="*/ 4300029 w 4868200"/>
              <a:gd name="connsiteY4" fmla="*/ 3027285 h 3027285"/>
              <a:gd name="connsiteX5" fmla="*/ 2409085 w 4868200"/>
              <a:gd name="connsiteY5" fmla="*/ 1207363 h 3027285"/>
              <a:gd name="connsiteX6" fmla="*/ 598040 w 4868200"/>
              <a:gd name="connsiteY6" fmla="*/ 2974019 h 3027285"/>
              <a:gd name="connsiteX0" fmla="*/ 521840 w 4868200"/>
              <a:gd name="connsiteY0" fmla="*/ 2912107 h 3027285"/>
              <a:gd name="connsiteX1" fmla="*/ 0 w 4868200"/>
              <a:gd name="connsiteY1" fmla="*/ 2431187 h 3027285"/>
              <a:gd name="connsiteX2" fmla="*/ 2435718 w 4868200"/>
              <a:gd name="connsiteY2" fmla="*/ 0 h 3027285"/>
              <a:gd name="connsiteX3" fmla="*/ 4868200 w 4868200"/>
              <a:gd name="connsiteY3" fmla="*/ 2405848 h 3027285"/>
              <a:gd name="connsiteX4" fmla="*/ 4300029 w 4868200"/>
              <a:gd name="connsiteY4" fmla="*/ 3027285 h 3027285"/>
              <a:gd name="connsiteX5" fmla="*/ 2409085 w 4868200"/>
              <a:gd name="connsiteY5" fmla="*/ 1207363 h 3027285"/>
              <a:gd name="connsiteX6" fmla="*/ 521840 w 4868200"/>
              <a:gd name="connsiteY6" fmla="*/ 2912107 h 3027285"/>
              <a:gd name="connsiteX0" fmla="*/ 583752 w 4868200"/>
              <a:gd name="connsiteY0" fmla="*/ 2983545 h 3027285"/>
              <a:gd name="connsiteX1" fmla="*/ 0 w 4868200"/>
              <a:gd name="connsiteY1" fmla="*/ 2431187 h 3027285"/>
              <a:gd name="connsiteX2" fmla="*/ 2435718 w 4868200"/>
              <a:gd name="connsiteY2" fmla="*/ 0 h 3027285"/>
              <a:gd name="connsiteX3" fmla="*/ 4868200 w 4868200"/>
              <a:gd name="connsiteY3" fmla="*/ 2405848 h 3027285"/>
              <a:gd name="connsiteX4" fmla="*/ 4300029 w 4868200"/>
              <a:gd name="connsiteY4" fmla="*/ 3027285 h 3027285"/>
              <a:gd name="connsiteX5" fmla="*/ 2409085 w 4868200"/>
              <a:gd name="connsiteY5" fmla="*/ 1207363 h 3027285"/>
              <a:gd name="connsiteX6" fmla="*/ 583752 w 4868200"/>
              <a:gd name="connsiteY6" fmla="*/ 2983545 h 3027285"/>
              <a:gd name="connsiteX0" fmla="*/ 583752 w 4868200"/>
              <a:gd name="connsiteY0" fmla="*/ 2983545 h 3027285"/>
              <a:gd name="connsiteX1" fmla="*/ 0 w 4868200"/>
              <a:gd name="connsiteY1" fmla="*/ 2431187 h 3027285"/>
              <a:gd name="connsiteX2" fmla="*/ 2435718 w 4868200"/>
              <a:gd name="connsiteY2" fmla="*/ 0 h 3027285"/>
              <a:gd name="connsiteX3" fmla="*/ 4868200 w 4868200"/>
              <a:gd name="connsiteY3" fmla="*/ 2405848 h 3027285"/>
              <a:gd name="connsiteX4" fmla="*/ 4247641 w 4868200"/>
              <a:gd name="connsiteY4" fmla="*/ 3027285 h 3027285"/>
              <a:gd name="connsiteX5" fmla="*/ 2409085 w 4868200"/>
              <a:gd name="connsiteY5" fmla="*/ 1207363 h 3027285"/>
              <a:gd name="connsiteX6" fmla="*/ 583752 w 4868200"/>
              <a:gd name="connsiteY6" fmla="*/ 2983545 h 3027285"/>
              <a:gd name="connsiteX0" fmla="*/ 583752 w 4868200"/>
              <a:gd name="connsiteY0" fmla="*/ 2983545 h 3027285"/>
              <a:gd name="connsiteX1" fmla="*/ 0 w 4868200"/>
              <a:gd name="connsiteY1" fmla="*/ 2431187 h 3027285"/>
              <a:gd name="connsiteX2" fmla="*/ 2435718 w 4868200"/>
              <a:gd name="connsiteY2" fmla="*/ 0 h 3027285"/>
              <a:gd name="connsiteX3" fmla="*/ 4868200 w 4868200"/>
              <a:gd name="connsiteY3" fmla="*/ 2405848 h 3027285"/>
              <a:gd name="connsiteX4" fmla="*/ 4247641 w 4868200"/>
              <a:gd name="connsiteY4" fmla="*/ 3027285 h 3027285"/>
              <a:gd name="connsiteX5" fmla="*/ 2409085 w 4868200"/>
              <a:gd name="connsiteY5" fmla="*/ 1207363 h 3027285"/>
              <a:gd name="connsiteX6" fmla="*/ 583752 w 4868200"/>
              <a:gd name="connsiteY6" fmla="*/ 2983545 h 3027285"/>
              <a:gd name="connsiteX0" fmla="*/ 583752 w 4877725"/>
              <a:gd name="connsiteY0" fmla="*/ 2983545 h 3027285"/>
              <a:gd name="connsiteX1" fmla="*/ 0 w 4877725"/>
              <a:gd name="connsiteY1" fmla="*/ 2431187 h 3027285"/>
              <a:gd name="connsiteX2" fmla="*/ 2435718 w 4877725"/>
              <a:gd name="connsiteY2" fmla="*/ 0 h 3027285"/>
              <a:gd name="connsiteX3" fmla="*/ 4877725 w 4877725"/>
              <a:gd name="connsiteY3" fmla="*/ 2420136 h 3027285"/>
              <a:gd name="connsiteX4" fmla="*/ 4247641 w 4877725"/>
              <a:gd name="connsiteY4" fmla="*/ 3027285 h 3027285"/>
              <a:gd name="connsiteX5" fmla="*/ 2409085 w 4877725"/>
              <a:gd name="connsiteY5" fmla="*/ 1207363 h 3027285"/>
              <a:gd name="connsiteX6" fmla="*/ 583752 w 4877725"/>
              <a:gd name="connsiteY6" fmla="*/ 2983545 h 3027285"/>
              <a:gd name="connsiteX0" fmla="*/ 583752 w 4853912"/>
              <a:gd name="connsiteY0" fmla="*/ 2983545 h 3027285"/>
              <a:gd name="connsiteX1" fmla="*/ 0 w 4853912"/>
              <a:gd name="connsiteY1" fmla="*/ 2431187 h 3027285"/>
              <a:gd name="connsiteX2" fmla="*/ 2435718 w 4853912"/>
              <a:gd name="connsiteY2" fmla="*/ 0 h 3027285"/>
              <a:gd name="connsiteX3" fmla="*/ 4853912 w 4853912"/>
              <a:gd name="connsiteY3" fmla="*/ 2420136 h 3027285"/>
              <a:gd name="connsiteX4" fmla="*/ 4247641 w 4853912"/>
              <a:gd name="connsiteY4" fmla="*/ 3027285 h 3027285"/>
              <a:gd name="connsiteX5" fmla="*/ 2409085 w 4853912"/>
              <a:gd name="connsiteY5" fmla="*/ 1207363 h 3027285"/>
              <a:gd name="connsiteX6" fmla="*/ 583752 w 4853912"/>
              <a:gd name="connsiteY6" fmla="*/ 2983545 h 3027285"/>
              <a:gd name="connsiteX0" fmla="*/ 583752 w 4849150"/>
              <a:gd name="connsiteY0" fmla="*/ 2983545 h 3027285"/>
              <a:gd name="connsiteX1" fmla="*/ 0 w 4849150"/>
              <a:gd name="connsiteY1" fmla="*/ 2431187 h 3027285"/>
              <a:gd name="connsiteX2" fmla="*/ 2435718 w 4849150"/>
              <a:gd name="connsiteY2" fmla="*/ 0 h 3027285"/>
              <a:gd name="connsiteX3" fmla="*/ 4849150 w 4849150"/>
              <a:gd name="connsiteY3" fmla="*/ 2434424 h 3027285"/>
              <a:gd name="connsiteX4" fmla="*/ 4247641 w 4849150"/>
              <a:gd name="connsiteY4" fmla="*/ 3027285 h 3027285"/>
              <a:gd name="connsiteX5" fmla="*/ 2409085 w 4849150"/>
              <a:gd name="connsiteY5" fmla="*/ 1207363 h 3027285"/>
              <a:gd name="connsiteX6" fmla="*/ 583752 w 4849150"/>
              <a:gd name="connsiteY6" fmla="*/ 2983545 h 3027285"/>
              <a:gd name="connsiteX0" fmla="*/ 583752 w 4853912"/>
              <a:gd name="connsiteY0" fmla="*/ 2983545 h 3027285"/>
              <a:gd name="connsiteX1" fmla="*/ 0 w 4853912"/>
              <a:gd name="connsiteY1" fmla="*/ 2431187 h 3027285"/>
              <a:gd name="connsiteX2" fmla="*/ 2435718 w 4853912"/>
              <a:gd name="connsiteY2" fmla="*/ 0 h 3027285"/>
              <a:gd name="connsiteX3" fmla="*/ 4853912 w 4853912"/>
              <a:gd name="connsiteY3" fmla="*/ 2420136 h 3027285"/>
              <a:gd name="connsiteX4" fmla="*/ 4247641 w 4853912"/>
              <a:gd name="connsiteY4" fmla="*/ 3027285 h 3027285"/>
              <a:gd name="connsiteX5" fmla="*/ 2409085 w 4853912"/>
              <a:gd name="connsiteY5" fmla="*/ 1207363 h 3027285"/>
              <a:gd name="connsiteX6" fmla="*/ 583752 w 4853912"/>
              <a:gd name="connsiteY6" fmla="*/ 2983545 h 302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3912" h="3027285">
                <a:moveTo>
                  <a:pt x="583752" y="2983545"/>
                </a:moveTo>
                <a:lnTo>
                  <a:pt x="0" y="2431187"/>
                </a:lnTo>
                <a:lnTo>
                  <a:pt x="2435718" y="0"/>
                </a:lnTo>
                <a:lnTo>
                  <a:pt x="4853912" y="2420136"/>
                </a:lnTo>
                <a:lnTo>
                  <a:pt x="4247641" y="3027285"/>
                </a:lnTo>
                <a:lnTo>
                  <a:pt x="2409085" y="1207363"/>
                </a:lnTo>
                <a:lnTo>
                  <a:pt x="583752" y="2983545"/>
                </a:lnTo>
                <a:close/>
              </a:path>
            </a:pathLst>
          </a:cu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a:extLst>
              <a:ext uri="{FF2B5EF4-FFF2-40B4-BE49-F238E27FC236}">
                <a16:creationId xmlns:a16="http://schemas.microsoft.com/office/drawing/2014/main" id="{1407AA64-CA4F-4024-B55F-611CC5F54027}"/>
              </a:ext>
            </a:extLst>
          </p:cNvPr>
          <p:cNvSpPr/>
          <p:nvPr/>
        </p:nvSpPr>
        <p:spPr>
          <a:xfrm>
            <a:off x="6629400" y="1171576"/>
            <a:ext cx="3982554" cy="3915108"/>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0A79625-A30D-454F-A9BC-A2B6C1EE6690}"/>
              </a:ext>
            </a:extLst>
          </p:cNvPr>
          <p:cNvSpPr/>
          <p:nvPr/>
        </p:nvSpPr>
        <p:spPr>
          <a:xfrm rot="18881033">
            <a:off x="7086101" y="3864019"/>
            <a:ext cx="1139418" cy="1139418"/>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等腰三角形 30">
            <a:extLst>
              <a:ext uri="{FF2B5EF4-FFF2-40B4-BE49-F238E27FC236}">
                <a16:creationId xmlns:a16="http://schemas.microsoft.com/office/drawing/2014/main" id="{FA84E433-8833-4D0A-A6D3-E89A9D1C60AA}"/>
              </a:ext>
            </a:extLst>
          </p:cNvPr>
          <p:cNvSpPr/>
          <p:nvPr/>
        </p:nvSpPr>
        <p:spPr>
          <a:xfrm rot="5400000">
            <a:off x="84761" y="5154644"/>
            <a:ext cx="1626968" cy="1796491"/>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a16="http://schemas.microsoft.com/office/drawing/2014/main" id="{9B945CAD-CF6F-4861-8EA5-123B41A18240}"/>
              </a:ext>
            </a:extLst>
          </p:cNvPr>
          <p:cNvSpPr/>
          <p:nvPr/>
        </p:nvSpPr>
        <p:spPr>
          <a:xfrm rot="18881033">
            <a:off x="1016274" y="5955470"/>
            <a:ext cx="541342" cy="541342"/>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id="{0167BD9D-7C5C-483A-96EA-B108DFD04E42}"/>
              </a:ext>
            </a:extLst>
          </p:cNvPr>
          <p:cNvSpPr/>
          <p:nvPr/>
        </p:nvSpPr>
        <p:spPr>
          <a:xfrm>
            <a:off x="970186" y="2767843"/>
            <a:ext cx="4992669" cy="940257"/>
          </a:xfrm>
          <a:prstGeom prst="rect">
            <a:avLst/>
          </a:prstGeom>
        </p:spPr>
        <p:txBody>
          <a:bodyPr vert="horz" lIns="91440" tIns="45720" rIns="91440" bIns="45720" rtlCol="0" anchor="b">
            <a:noAutofit/>
          </a:bodyPr>
          <a:lstStyle/>
          <a:p>
            <a:pPr>
              <a:lnSpc>
                <a:spcPct val="90000"/>
              </a:lnSpc>
              <a:spcBef>
                <a:spcPct val="0"/>
              </a:spcBef>
            </a:pPr>
            <a:r>
              <a:rPr lang="en-US" altLang="zh-CN" sz="6000" dirty="0">
                <a:solidFill>
                  <a:schemeClr val="tx1">
                    <a:lumMod val="75000"/>
                    <a:lumOff val="25000"/>
                  </a:schemeClr>
                </a:solidFill>
                <a:latin typeface="方正正黑简体" panose="02000000000000000000" pitchFamily="2" charset="-122"/>
                <a:ea typeface="方正正黑简体" panose="02000000000000000000" pitchFamily="2" charset="-122"/>
                <a:cs typeface="+mn-ea"/>
                <a:sym typeface="+mn-lt"/>
              </a:rPr>
              <a:t>THANK YOU!</a:t>
            </a:r>
            <a:endParaRPr lang="zh-CN" altLang="en-US" sz="6000" dirty="0">
              <a:solidFill>
                <a:schemeClr val="tx1">
                  <a:lumMod val="75000"/>
                  <a:lumOff val="25000"/>
                </a:schemeClr>
              </a:solidFill>
              <a:latin typeface="方正正黑简体" panose="02000000000000000000" pitchFamily="2" charset="-122"/>
              <a:ea typeface="方正正黑简体" panose="02000000000000000000" pitchFamily="2" charset="-122"/>
              <a:cs typeface="+mn-ea"/>
              <a:sym typeface="+mn-lt"/>
            </a:endParaRPr>
          </a:p>
        </p:txBody>
      </p:sp>
      <p:sp>
        <p:nvSpPr>
          <p:cNvPr id="19" name="TextBox 3">
            <a:hlinkClick r:id="rId7"/>
            <a:extLst>
              <a:ext uri="{FF2B5EF4-FFF2-40B4-BE49-F238E27FC236}">
                <a16:creationId xmlns:a16="http://schemas.microsoft.com/office/drawing/2014/main" id="{45DADDF5-629A-4C49-B67B-0A8A9634820B}"/>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
        <p:nvSpPr>
          <p:cNvPr id="20" name="Rounded Rectangle 7">
            <a:extLst>
              <a:ext uri="{FF2B5EF4-FFF2-40B4-BE49-F238E27FC236}">
                <a16:creationId xmlns:a16="http://schemas.microsoft.com/office/drawing/2014/main" id="{140D759A-3375-4E7F-B417-7843EC882982}"/>
              </a:ext>
            </a:extLst>
          </p:cNvPr>
          <p:cNvSpPr/>
          <p:nvPr/>
        </p:nvSpPr>
        <p:spPr>
          <a:xfrm>
            <a:off x="657921" y="38418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50000"/>
                  </a:schemeClr>
                </a:solidFill>
              </a:rPr>
              <a:t>LOGO</a:t>
            </a:r>
            <a:endParaRPr lang="ko-KR" altLang="en-US" sz="2700" dirty="0">
              <a:solidFill>
                <a:schemeClr val="bg1">
                  <a:lumMod val="50000"/>
                </a:schemeClr>
              </a:solidFill>
            </a:endParaRPr>
          </a:p>
        </p:txBody>
      </p:sp>
    </p:spTree>
    <p:extLst>
      <p:ext uri="{BB962C8B-B14F-4D97-AF65-F5344CB8AC3E}">
        <p14:creationId xmlns:p14="http://schemas.microsoft.com/office/powerpoint/2010/main" val="1403116342"/>
      </p:ext>
    </p:extLst>
  </p:cSld>
  <p:clrMapOvr>
    <a:masterClrMapping/>
  </p:clrMapOvr>
  <mc:AlternateContent xmlns:mc="http://schemas.openxmlformats.org/markup-compatibility/2006" xmlns:p14="http://schemas.microsoft.com/office/powerpoint/2010/main">
    <mc:Choice Requires="p14">
      <p:transition spd="slow" p14:dur="1750" advClick="0" advTm="0">
        <p14:window dir="vert"/>
      </p:transition>
    </mc:Choice>
    <mc:Fallback xmlns:a14="http://schemas.microsoft.com/office/drawing/2010/main" xmlns:a16="http://schemas.microsoft.com/office/drawing/2014/main" xmlns:ahyp="http://schemas.microsoft.com/office/drawing/2018/hyperlinkcolor"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750" fill="hold"/>
                                        <p:tgtEl>
                                          <p:spTgt spid="32"/>
                                        </p:tgtEl>
                                        <p:attrNameLst>
                                          <p:attrName>ppt_w</p:attrName>
                                        </p:attrNameLst>
                                      </p:cBhvr>
                                      <p:tavLst>
                                        <p:tav tm="0">
                                          <p:val>
                                            <p:fltVal val="0"/>
                                          </p:val>
                                        </p:tav>
                                        <p:tav tm="100000">
                                          <p:val>
                                            <p:strVal val="#ppt_w"/>
                                          </p:val>
                                        </p:tav>
                                      </p:tavLst>
                                    </p:anim>
                                    <p:anim calcmode="lin" valueType="num">
                                      <p:cBhvr>
                                        <p:cTn id="12" dur="750" fill="hold"/>
                                        <p:tgtEl>
                                          <p:spTgt spid="32"/>
                                        </p:tgtEl>
                                        <p:attrNameLst>
                                          <p:attrName>ppt_h</p:attrName>
                                        </p:attrNameLst>
                                      </p:cBhvr>
                                      <p:tavLst>
                                        <p:tav tm="0">
                                          <p:val>
                                            <p:fltVal val="0"/>
                                          </p:val>
                                        </p:tav>
                                        <p:tav tm="100000">
                                          <p:val>
                                            <p:strVal val="#ppt_h"/>
                                          </p:val>
                                        </p:tav>
                                      </p:tavLst>
                                    </p:anim>
                                    <p:animEffect transition="in" filter="fade">
                                      <p:cBhvr>
                                        <p:cTn id="13" dur="750"/>
                                        <p:tgtEl>
                                          <p:spTgt spid="3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750"/>
                                        <p:tgtEl>
                                          <p:spTgt spid="17"/>
                                        </p:tgtEl>
                                      </p:cBhvr>
                                    </p:animEffect>
                                  </p:childTnLst>
                                </p:cTn>
                              </p:par>
                            </p:childTnLst>
                          </p:cTn>
                        </p:par>
                        <p:par>
                          <p:cTn id="18" fill="hold">
                            <p:stCondLst>
                              <p:cond delay="225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ppt_x"/>
                                          </p:val>
                                        </p:tav>
                                        <p:tav tm="100000">
                                          <p:val>
                                            <p:strVal val="#ppt_x"/>
                                          </p:val>
                                        </p:tav>
                                      </p:tavLst>
                                    </p:anim>
                                    <p:anim calcmode="lin" valueType="num">
                                      <p:cBhvr additive="base">
                                        <p:cTn id="22" dur="75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ppt_x"/>
                                          </p:val>
                                        </p:tav>
                                        <p:tav tm="100000">
                                          <p:val>
                                            <p:strVal val="#ppt_x"/>
                                          </p:val>
                                        </p:tav>
                                      </p:tavLst>
                                    </p:anim>
                                    <p:anim calcmode="lin" valueType="num">
                                      <p:cBhvr additive="base">
                                        <p:cTn id="30" dur="75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750"/>
                                        <p:tgtEl>
                                          <p:spTgt spid="10"/>
                                        </p:tgtEl>
                                      </p:cBhvr>
                                    </p:animEffect>
                                  </p:childTnLst>
                                </p:cTn>
                              </p:par>
                            </p:childTnLst>
                          </p:cTn>
                        </p:par>
                        <p:par>
                          <p:cTn id="35" fill="hold">
                            <p:stCondLst>
                              <p:cond delay="375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750" fill="hold"/>
                                        <p:tgtEl>
                                          <p:spTgt spid="16"/>
                                        </p:tgtEl>
                                        <p:attrNameLst>
                                          <p:attrName>ppt_w</p:attrName>
                                        </p:attrNameLst>
                                      </p:cBhvr>
                                      <p:tavLst>
                                        <p:tav tm="0">
                                          <p:val>
                                            <p:fltVal val="0"/>
                                          </p:val>
                                        </p:tav>
                                        <p:tav tm="100000">
                                          <p:val>
                                            <p:strVal val="#ppt_w"/>
                                          </p:val>
                                        </p:tav>
                                      </p:tavLst>
                                    </p:anim>
                                    <p:anim calcmode="lin" valueType="num">
                                      <p:cBhvr>
                                        <p:cTn id="39" dur="750" fill="hold"/>
                                        <p:tgtEl>
                                          <p:spTgt spid="16"/>
                                        </p:tgtEl>
                                        <p:attrNameLst>
                                          <p:attrName>ppt_h</p:attrName>
                                        </p:attrNameLst>
                                      </p:cBhvr>
                                      <p:tavLst>
                                        <p:tav tm="0">
                                          <p:val>
                                            <p:fltVal val="0"/>
                                          </p:val>
                                        </p:tav>
                                        <p:tav tm="100000">
                                          <p:val>
                                            <p:strVal val="#ppt_h"/>
                                          </p:val>
                                        </p:tav>
                                      </p:tavLst>
                                    </p:anim>
                                    <p:animEffect transition="in" filter="fade">
                                      <p:cBhvr>
                                        <p:cTn id="40" dur="750"/>
                                        <p:tgtEl>
                                          <p:spTgt spid="16"/>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750" fill="hold"/>
                                        <p:tgtEl>
                                          <p:spTgt spid="18"/>
                                        </p:tgtEl>
                                        <p:attrNameLst>
                                          <p:attrName>ppt_w</p:attrName>
                                        </p:attrNameLst>
                                      </p:cBhvr>
                                      <p:tavLst>
                                        <p:tav tm="0">
                                          <p:val>
                                            <p:fltVal val="0"/>
                                          </p:val>
                                        </p:tav>
                                        <p:tav tm="100000">
                                          <p:val>
                                            <p:strVal val="#ppt_w"/>
                                          </p:val>
                                        </p:tav>
                                      </p:tavLst>
                                    </p:anim>
                                    <p:anim calcmode="lin" valueType="num">
                                      <p:cBhvr>
                                        <p:cTn id="45" dur="750" fill="hold"/>
                                        <p:tgtEl>
                                          <p:spTgt spid="18"/>
                                        </p:tgtEl>
                                        <p:attrNameLst>
                                          <p:attrName>ppt_h</p:attrName>
                                        </p:attrNameLst>
                                      </p:cBhvr>
                                      <p:tavLst>
                                        <p:tav tm="0">
                                          <p:val>
                                            <p:fltVal val="0"/>
                                          </p:val>
                                        </p:tav>
                                        <p:tav tm="100000">
                                          <p:val>
                                            <p:strVal val="#ppt_h"/>
                                          </p:val>
                                        </p:tav>
                                      </p:tavLst>
                                    </p:anim>
                                    <p:animEffect transition="in" filter="fade">
                                      <p:cBhvr>
                                        <p:cTn id="46" dur="75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fltVal val="0"/>
                                          </p:val>
                                        </p:tav>
                                        <p:tav tm="100000">
                                          <p:val>
                                            <p:strVal val="#ppt_w"/>
                                          </p:val>
                                        </p:tav>
                                      </p:tavLst>
                                    </p:anim>
                                    <p:anim calcmode="lin" valueType="num">
                                      <p:cBhvr>
                                        <p:cTn id="50" dur="750" fill="hold"/>
                                        <p:tgtEl>
                                          <p:spTgt spid="13"/>
                                        </p:tgtEl>
                                        <p:attrNameLst>
                                          <p:attrName>ppt_h</p:attrName>
                                        </p:attrNameLst>
                                      </p:cBhvr>
                                      <p:tavLst>
                                        <p:tav tm="0">
                                          <p:val>
                                            <p:fltVal val="0"/>
                                          </p:val>
                                        </p:tav>
                                        <p:tav tm="100000">
                                          <p:val>
                                            <p:strVal val="#ppt_h"/>
                                          </p:val>
                                        </p:tav>
                                      </p:tavLst>
                                    </p:anim>
                                    <p:animEffect transition="in" filter="fade">
                                      <p:cBhvr>
                                        <p:cTn id="51" dur="750"/>
                                        <p:tgtEl>
                                          <p:spTgt spid="1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750" fill="hold"/>
                                        <p:tgtEl>
                                          <p:spTgt spid="15"/>
                                        </p:tgtEl>
                                        <p:attrNameLst>
                                          <p:attrName>ppt_w</p:attrName>
                                        </p:attrNameLst>
                                      </p:cBhvr>
                                      <p:tavLst>
                                        <p:tav tm="0">
                                          <p:val>
                                            <p:fltVal val="0"/>
                                          </p:val>
                                        </p:tav>
                                        <p:tav tm="100000">
                                          <p:val>
                                            <p:strVal val="#ppt_w"/>
                                          </p:val>
                                        </p:tav>
                                      </p:tavLst>
                                    </p:anim>
                                    <p:anim calcmode="lin" valueType="num">
                                      <p:cBhvr>
                                        <p:cTn id="55" dur="750" fill="hold"/>
                                        <p:tgtEl>
                                          <p:spTgt spid="15"/>
                                        </p:tgtEl>
                                        <p:attrNameLst>
                                          <p:attrName>ppt_h</p:attrName>
                                        </p:attrNameLst>
                                      </p:cBhvr>
                                      <p:tavLst>
                                        <p:tav tm="0">
                                          <p:val>
                                            <p:fltVal val="0"/>
                                          </p:val>
                                        </p:tav>
                                        <p:tav tm="100000">
                                          <p:val>
                                            <p:strVal val="#ppt_h"/>
                                          </p:val>
                                        </p:tav>
                                      </p:tavLst>
                                    </p:anim>
                                    <p:animEffect transition="in" filter="fade">
                                      <p:cBhvr>
                                        <p:cTn id="56" dur="750"/>
                                        <p:tgtEl>
                                          <p:spTgt spid="1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Effect transition="in" filter="fade">
                                      <p:cBhvr>
                                        <p:cTn id="61" dur="750"/>
                                        <p:tgtEl>
                                          <p:spTgt spid="12"/>
                                        </p:tgtEl>
                                      </p:cBhvr>
                                    </p:animEffect>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5" grpId="0" animBg="1"/>
      <p:bldP spid="12" grpId="0" animBg="1"/>
      <p:bldP spid="13" grpId="0" animBg="1"/>
      <p:bldP spid="16" grpId="0" animBg="1"/>
      <p:bldP spid="17" grpId="0" animBg="1"/>
      <p:bldP spid="10" grpId="0" animBg="1"/>
      <p:bldP spid="15" grpId="0" animBg="1"/>
      <p:bldP spid="6" grpId="0" animBg="1"/>
      <p:bldP spid="31" grpId="0" animBg="1"/>
      <p:bldP spid="32"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38FCB1C-B368-47F3-A272-D876C120A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等腰三角形 7">
            <a:extLst>
              <a:ext uri="{FF2B5EF4-FFF2-40B4-BE49-F238E27FC236}">
                <a16:creationId xmlns:a16="http://schemas.microsoft.com/office/drawing/2014/main" id="{A16976EE-84D7-4731-BE5E-1014548B950C}"/>
              </a:ext>
            </a:extLst>
          </p:cNvPr>
          <p:cNvSpPr/>
          <p:nvPr/>
        </p:nvSpPr>
        <p:spPr>
          <a:xfrm rot="16200000" flipV="1">
            <a:off x="28606" y="-28609"/>
            <a:ext cx="2298701" cy="2355915"/>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a:extLst>
              <a:ext uri="{FF2B5EF4-FFF2-40B4-BE49-F238E27FC236}">
                <a16:creationId xmlns:a16="http://schemas.microsoft.com/office/drawing/2014/main" id="{96019993-A878-4475-B177-56E442F944E0}"/>
              </a:ext>
            </a:extLst>
          </p:cNvPr>
          <p:cNvSpPr/>
          <p:nvPr/>
        </p:nvSpPr>
        <p:spPr>
          <a:xfrm rot="13500000" flipV="1">
            <a:off x="11648023" y="225683"/>
            <a:ext cx="1109228" cy="1136836"/>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a:extLst>
              <a:ext uri="{FF2B5EF4-FFF2-40B4-BE49-F238E27FC236}">
                <a16:creationId xmlns:a16="http://schemas.microsoft.com/office/drawing/2014/main" id="{B98DAFF8-41A3-469D-800B-E293A189A1BE}"/>
              </a:ext>
            </a:extLst>
          </p:cNvPr>
          <p:cNvSpPr/>
          <p:nvPr/>
        </p:nvSpPr>
        <p:spPr>
          <a:xfrm>
            <a:off x="7027417" y="696427"/>
            <a:ext cx="1383055" cy="1377479"/>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a:extLst>
              <a:ext uri="{FF2B5EF4-FFF2-40B4-BE49-F238E27FC236}">
                <a16:creationId xmlns:a16="http://schemas.microsoft.com/office/drawing/2014/main" id="{3B855A68-8BCB-464A-AD5E-1A30BFFB3857}"/>
              </a:ext>
            </a:extLst>
          </p:cNvPr>
          <p:cNvSpPr/>
          <p:nvPr/>
        </p:nvSpPr>
        <p:spPr>
          <a:xfrm rot="5400000" flipV="1">
            <a:off x="9860815" y="4530692"/>
            <a:ext cx="2298701" cy="2355915"/>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B4EECCDD-D2D3-49BF-83E0-86B359FE1259}"/>
              </a:ext>
            </a:extLst>
          </p:cNvPr>
          <p:cNvSpPr/>
          <p:nvPr/>
        </p:nvSpPr>
        <p:spPr>
          <a:xfrm rot="18881033">
            <a:off x="10956523" y="5131264"/>
            <a:ext cx="541342" cy="541342"/>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4996C800-E618-44F4-8B59-8FCC273203FC}"/>
              </a:ext>
            </a:extLst>
          </p:cNvPr>
          <p:cNvSpPr/>
          <p:nvPr/>
        </p:nvSpPr>
        <p:spPr>
          <a:xfrm rot="18881033">
            <a:off x="7952678" y="2557069"/>
            <a:ext cx="5326877" cy="5326877"/>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90742F2B-A7B6-4920-98E6-E0957962E96F}"/>
              </a:ext>
            </a:extLst>
          </p:cNvPr>
          <p:cNvSpPr/>
          <p:nvPr/>
        </p:nvSpPr>
        <p:spPr>
          <a:xfrm rot="18881033">
            <a:off x="7304076" y="1709421"/>
            <a:ext cx="3458079" cy="3458079"/>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FEBCC7A4-A28C-40FC-9796-7E2DC66BDB12}"/>
              </a:ext>
            </a:extLst>
          </p:cNvPr>
          <p:cNvSpPr txBox="1"/>
          <p:nvPr/>
        </p:nvSpPr>
        <p:spPr>
          <a:xfrm>
            <a:off x="1323452" y="3526179"/>
            <a:ext cx="5977234" cy="10772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zh-CN" altLang="en-US" spc="300" dirty="0">
                <a:latin typeface="方正正黑简体" panose="02000000000000000000" pitchFamily="2" charset="-122"/>
                <a:ea typeface="方正正黑简体" panose="02000000000000000000" pitchFamily="2" charset="-122"/>
                <a:cs typeface="+mn-ea"/>
                <a:sym typeface="+mn-lt"/>
              </a:rPr>
              <a:t>Early</a:t>
            </a:r>
            <a:endParaRPr lang="en-US" altLang="zh-CN" spc="300" dirty="0">
              <a:latin typeface="方正正黑简体" panose="02000000000000000000" pitchFamily="2" charset="-122"/>
              <a:ea typeface="方正正黑简体" panose="02000000000000000000" pitchFamily="2" charset="-122"/>
              <a:cs typeface="+mn-ea"/>
              <a:sym typeface="+mn-lt"/>
            </a:endParaRPr>
          </a:p>
          <a:p>
            <a:pPr>
              <a:lnSpc>
                <a:spcPts val="5500"/>
              </a:lnSpc>
            </a:pPr>
            <a:r>
              <a:rPr lang="zh-CN" altLang="en-US" spc="300" dirty="0">
                <a:latin typeface="方正正黑简体" panose="02000000000000000000" pitchFamily="2" charset="-122"/>
                <a:ea typeface="方正正黑简体" panose="02000000000000000000" pitchFamily="2" charset="-122"/>
                <a:cs typeface="+mn-ea"/>
                <a:sym typeface="+mn-lt"/>
              </a:rPr>
              <a:t>Work review</a:t>
            </a:r>
          </a:p>
        </p:txBody>
      </p:sp>
      <p:cxnSp>
        <p:nvCxnSpPr>
          <p:cNvPr id="20" name="直接连接符 19">
            <a:extLst>
              <a:ext uri="{FF2B5EF4-FFF2-40B4-BE49-F238E27FC236}">
                <a16:creationId xmlns:a16="http://schemas.microsoft.com/office/drawing/2014/main" id="{E8137750-CA33-4B3E-B586-63E6700F2939}"/>
              </a:ext>
            </a:extLst>
          </p:cNvPr>
          <p:cNvCxnSpPr/>
          <p:nvPr/>
        </p:nvCxnSpPr>
        <p:spPr>
          <a:xfrm>
            <a:off x="1491523" y="4744809"/>
            <a:ext cx="1295400" cy="0"/>
          </a:xfrm>
          <a:prstGeom prst="line">
            <a:avLst/>
          </a:prstGeom>
          <a:ln w="38100">
            <a:solidFill>
              <a:srgbClr val="1042EF"/>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0CCCD3FA-A6A1-4226-ABD1-6E1CD1848AE1}"/>
              </a:ext>
            </a:extLst>
          </p:cNvPr>
          <p:cNvSpPr/>
          <p:nvPr/>
        </p:nvSpPr>
        <p:spPr>
          <a:xfrm>
            <a:off x="1401526" y="4864146"/>
            <a:ext cx="3682826" cy="508680"/>
          </a:xfrm>
          <a:prstGeom prst="rect">
            <a:avLst/>
          </a:prstGeom>
        </p:spPr>
        <p:txBody>
          <a:bodyPr vert="horz" lIns="91440" tIns="45720" rIns="91440" bIns="45720" rtlCol="0" anchor="b">
            <a:noAutofit/>
          </a:bodyPr>
          <a:lstStyle/>
          <a:p>
            <a:pPr>
              <a:lnSpc>
                <a:spcPts val="20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B5C4A766-57CC-4D2F-8D0E-8637ED6FCAC7}"/>
              </a:ext>
            </a:extLst>
          </p:cNvPr>
          <p:cNvSpPr txBox="1"/>
          <p:nvPr/>
        </p:nvSpPr>
        <p:spPr>
          <a:xfrm>
            <a:off x="1353932" y="2057462"/>
            <a:ext cx="2506868" cy="10772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6600" spc="300" dirty="0">
                <a:latin typeface="方正正黑简体" panose="02000000000000000000" pitchFamily="2" charset="-122"/>
                <a:ea typeface="方正正黑简体" panose="02000000000000000000" pitchFamily="2" charset="-122"/>
                <a:cs typeface="+mn-ea"/>
                <a:sym typeface="+mn-lt"/>
              </a:rPr>
              <a:t>01</a:t>
            </a:r>
            <a:endParaRPr lang="zh-CN" altLang="en-US" sz="6600" spc="300" dirty="0">
              <a:latin typeface="方正正黑简体" panose="02000000000000000000" pitchFamily="2" charset="-122"/>
              <a:ea typeface="方正正黑简体" panose="02000000000000000000" pitchFamily="2" charset="-122"/>
              <a:cs typeface="+mn-ea"/>
              <a:sym typeface="+mn-lt"/>
            </a:endParaRPr>
          </a:p>
        </p:txBody>
      </p:sp>
      <p:sp>
        <p:nvSpPr>
          <p:cNvPr id="12" name="任意多边形: 形状 11">
            <a:extLst>
              <a:ext uri="{FF2B5EF4-FFF2-40B4-BE49-F238E27FC236}">
                <a16:creationId xmlns:a16="http://schemas.microsoft.com/office/drawing/2014/main" id="{037BCAF6-05AF-4D74-B247-B85EE078B54D}"/>
              </a:ext>
            </a:extLst>
          </p:cNvPr>
          <p:cNvSpPr/>
          <p:nvPr/>
        </p:nvSpPr>
        <p:spPr>
          <a:xfrm>
            <a:off x="6944799" y="3774512"/>
            <a:ext cx="1688215" cy="1681408"/>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990FE7C0-43BD-45A1-BAEF-2945F82C9CCC}"/>
              </a:ext>
            </a:extLst>
          </p:cNvPr>
          <p:cNvSpPr/>
          <p:nvPr/>
        </p:nvSpPr>
        <p:spPr>
          <a:xfrm rot="18881033">
            <a:off x="7099461" y="2270200"/>
            <a:ext cx="622597" cy="622597"/>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2F6314B3-98D2-4E7E-A540-5DF12A678227}"/>
              </a:ext>
            </a:extLst>
          </p:cNvPr>
          <p:cNvSpPr/>
          <p:nvPr/>
        </p:nvSpPr>
        <p:spPr>
          <a:xfrm>
            <a:off x="9796463" y="566492"/>
            <a:ext cx="1468435" cy="1462514"/>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形 26">
            <a:extLst>
              <a:ext uri="{FF2B5EF4-FFF2-40B4-BE49-F238E27FC236}">
                <a16:creationId xmlns:a16="http://schemas.microsoft.com/office/drawing/2014/main" id="{5368D1B5-9319-43CC-A678-15B66098A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90202" y="2888687"/>
            <a:ext cx="885825" cy="885825"/>
          </a:xfrm>
          <a:prstGeom prst="rect">
            <a:avLst/>
          </a:prstGeom>
        </p:spPr>
      </p:pic>
    </p:spTree>
    <p:extLst>
      <p:ext uri="{BB962C8B-B14F-4D97-AF65-F5344CB8AC3E}">
        <p14:creationId xmlns:p14="http://schemas.microsoft.com/office/powerpoint/2010/main" val="3205059095"/>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Effect transition="in" filter="fade">
                                      <p:cBhvr>
                                        <p:cTn id="18" dur="750"/>
                                        <p:tgtEl>
                                          <p:spTgt spid="14"/>
                                        </p:tgtEl>
                                      </p:cBhvr>
                                    </p:animEffect>
                                  </p:childTnLst>
                                </p:cTn>
                              </p:par>
                            </p:childTnLst>
                          </p:cTn>
                        </p:par>
                        <p:par>
                          <p:cTn id="19" fill="hold">
                            <p:stCondLst>
                              <p:cond delay="1500"/>
                            </p:stCondLst>
                            <p:childTnLst>
                              <p:par>
                                <p:cTn id="20" presetID="45"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250"/>
                                        <p:tgtEl>
                                          <p:spTgt spid="17"/>
                                        </p:tgtEl>
                                      </p:cBhvr>
                                    </p:animEffect>
                                    <p:anim calcmode="lin" valueType="num">
                                      <p:cBhvr>
                                        <p:cTn id="23" dur="1250" fill="hold"/>
                                        <p:tgtEl>
                                          <p:spTgt spid="17"/>
                                        </p:tgtEl>
                                        <p:attrNameLst>
                                          <p:attrName>ppt_w</p:attrName>
                                        </p:attrNameLst>
                                      </p:cBhvr>
                                      <p:tavLst>
                                        <p:tav tm="0" fmla="#ppt_w*sin(2.5*pi*$)">
                                          <p:val>
                                            <p:fltVal val="0"/>
                                          </p:val>
                                        </p:tav>
                                        <p:tav tm="100000">
                                          <p:val>
                                            <p:fltVal val="1"/>
                                          </p:val>
                                        </p:tav>
                                      </p:tavLst>
                                    </p:anim>
                                    <p:anim calcmode="lin" valueType="num">
                                      <p:cBhvr>
                                        <p:cTn id="24" dur="1250" fill="hold"/>
                                        <p:tgtEl>
                                          <p:spTgt spid="17"/>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53" presetClass="entr" presetSubtype="16"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750" fill="hold"/>
                                        <p:tgtEl>
                                          <p:spTgt spid="27"/>
                                        </p:tgtEl>
                                        <p:attrNameLst>
                                          <p:attrName>ppt_w</p:attrName>
                                        </p:attrNameLst>
                                      </p:cBhvr>
                                      <p:tavLst>
                                        <p:tav tm="0">
                                          <p:val>
                                            <p:fltVal val="0"/>
                                          </p:val>
                                        </p:tav>
                                        <p:tav tm="100000">
                                          <p:val>
                                            <p:strVal val="#ppt_w"/>
                                          </p:val>
                                        </p:tav>
                                      </p:tavLst>
                                    </p:anim>
                                    <p:anim calcmode="lin" valueType="num">
                                      <p:cBhvr>
                                        <p:cTn id="29" dur="750" fill="hold"/>
                                        <p:tgtEl>
                                          <p:spTgt spid="27"/>
                                        </p:tgtEl>
                                        <p:attrNameLst>
                                          <p:attrName>ppt_h</p:attrName>
                                        </p:attrNameLst>
                                      </p:cBhvr>
                                      <p:tavLst>
                                        <p:tav tm="0">
                                          <p:val>
                                            <p:fltVal val="0"/>
                                          </p:val>
                                        </p:tav>
                                        <p:tav tm="100000">
                                          <p:val>
                                            <p:strVal val="#ppt_h"/>
                                          </p:val>
                                        </p:tav>
                                      </p:tavLst>
                                    </p:anim>
                                    <p:animEffect transition="in" filter="fade">
                                      <p:cBhvr>
                                        <p:cTn id="30" dur="750"/>
                                        <p:tgtEl>
                                          <p:spTgt spid="27"/>
                                        </p:tgtEl>
                                      </p:cBhvr>
                                    </p:animEffect>
                                  </p:childTnLst>
                                </p:cTn>
                              </p:par>
                            </p:childTnLst>
                          </p:cTn>
                        </p:par>
                        <p:par>
                          <p:cTn id="31" fill="hold">
                            <p:stCondLst>
                              <p:cond delay="3500"/>
                            </p:stCondLst>
                            <p:childTnLst>
                              <p:par>
                                <p:cTn id="32" presetID="21"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1250"/>
                                        <p:tgtEl>
                                          <p:spTgt spid="15"/>
                                        </p:tgtEl>
                                      </p:cBhvr>
                                    </p:animEffect>
                                  </p:childTnLst>
                                </p:cTn>
                              </p:par>
                            </p:childTnLst>
                          </p:cTn>
                        </p:par>
                        <p:par>
                          <p:cTn id="35" fill="hold">
                            <p:stCondLst>
                              <p:cond delay="4750"/>
                            </p:stCondLst>
                            <p:childTnLst>
                              <p:par>
                                <p:cTn id="36" presetID="53"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750" fill="hold"/>
                                        <p:tgtEl>
                                          <p:spTgt spid="10"/>
                                        </p:tgtEl>
                                        <p:attrNameLst>
                                          <p:attrName>ppt_w</p:attrName>
                                        </p:attrNameLst>
                                      </p:cBhvr>
                                      <p:tavLst>
                                        <p:tav tm="0">
                                          <p:val>
                                            <p:fltVal val="0"/>
                                          </p:val>
                                        </p:tav>
                                        <p:tav tm="100000">
                                          <p:val>
                                            <p:strVal val="#ppt_w"/>
                                          </p:val>
                                        </p:tav>
                                      </p:tavLst>
                                    </p:anim>
                                    <p:anim calcmode="lin" valueType="num">
                                      <p:cBhvr>
                                        <p:cTn id="39" dur="750" fill="hold"/>
                                        <p:tgtEl>
                                          <p:spTgt spid="10"/>
                                        </p:tgtEl>
                                        <p:attrNameLst>
                                          <p:attrName>ppt_h</p:attrName>
                                        </p:attrNameLst>
                                      </p:cBhvr>
                                      <p:tavLst>
                                        <p:tav tm="0">
                                          <p:val>
                                            <p:fltVal val="0"/>
                                          </p:val>
                                        </p:tav>
                                        <p:tav tm="100000">
                                          <p:val>
                                            <p:strVal val="#ppt_h"/>
                                          </p:val>
                                        </p:tav>
                                      </p:tavLst>
                                    </p:anim>
                                    <p:animEffect transition="in" filter="fade">
                                      <p:cBhvr>
                                        <p:cTn id="40" dur="75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750" fill="hold"/>
                                        <p:tgtEl>
                                          <p:spTgt spid="12"/>
                                        </p:tgtEl>
                                        <p:attrNameLst>
                                          <p:attrName>ppt_w</p:attrName>
                                        </p:attrNameLst>
                                      </p:cBhvr>
                                      <p:tavLst>
                                        <p:tav tm="0">
                                          <p:val>
                                            <p:fltVal val="0"/>
                                          </p:val>
                                        </p:tav>
                                        <p:tav tm="100000">
                                          <p:val>
                                            <p:strVal val="#ppt_w"/>
                                          </p:val>
                                        </p:tav>
                                      </p:tavLst>
                                    </p:anim>
                                    <p:anim calcmode="lin" valueType="num">
                                      <p:cBhvr>
                                        <p:cTn id="44" dur="750" fill="hold"/>
                                        <p:tgtEl>
                                          <p:spTgt spid="12"/>
                                        </p:tgtEl>
                                        <p:attrNameLst>
                                          <p:attrName>ppt_h</p:attrName>
                                        </p:attrNameLst>
                                      </p:cBhvr>
                                      <p:tavLst>
                                        <p:tav tm="0">
                                          <p:val>
                                            <p:fltVal val="0"/>
                                          </p:val>
                                        </p:tav>
                                        <p:tav tm="100000">
                                          <p:val>
                                            <p:strVal val="#ppt_h"/>
                                          </p:val>
                                        </p:tav>
                                      </p:tavLst>
                                    </p:anim>
                                    <p:animEffect transition="in" filter="fade">
                                      <p:cBhvr>
                                        <p:cTn id="45" dur="75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Effect transition="in" filter="fade">
                                      <p:cBhvr>
                                        <p:cTn id="50" dur="750"/>
                                        <p:tgtEl>
                                          <p:spTgt spid="11"/>
                                        </p:tgtEl>
                                      </p:cBhvr>
                                    </p:animEffect>
                                  </p:childTnLst>
                                </p:cTn>
                              </p:par>
                            </p:childTnLst>
                          </p:cTn>
                        </p:par>
                        <p:par>
                          <p:cTn id="51" fill="hold">
                            <p:stCondLst>
                              <p:cond delay="5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Effect transition="in" filter="fade">
                                      <p:cBhvr>
                                        <p:cTn id="56" dur="750"/>
                                        <p:tgtEl>
                                          <p:spTgt spid="16"/>
                                        </p:tgtEl>
                                      </p:cBhvr>
                                    </p:animEffect>
                                  </p:childTnLst>
                                </p:cTn>
                              </p:par>
                            </p:childTnLst>
                          </p:cTn>
                        </p:par>
                        <p:par>
                          <p:cTn id="57" fill="hold">
                            <p:stCondLst>
                              <p:cond delay="6250"/>
                            </p:stCondLst>
                            <p:childTnLst>
                              <p:par>
                                <p:cTn id="58" presetID="22" presetClass="entr" presetSubtype="2"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right)">
                                      <p:cBhvr>
                                        <p:cTn id="60" dur="750"/>
                                        <p:tgtEl>
                                          <p:spTgt spid="9"/>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750" fill="hold"/>
                                        <p:tgtEl>
                                          <p:spTgt spid="24"/>
                                        </p:tgtEl>
                                        <p:attrNameLst>
                                          <p:attrName>ppt_w</p:attrName>
                                        </p:attrNameLst>
                                      </p:cBhvr>
                                      <p:tavLst>
                                        <p:tav tm="0">
                                          <p:val>
                                            <p:fltVal val="0"/>
                                          </p:val>
                                        </p:tav>
                                        <p:tav tm="100000">
                                          <p:val>
                                            <p:strVal val="#ppt_w"/>
                                          </p:val>
                                        </p:tav>
                                      </p:tavLst>
                                    </p:anim>
                                    <p:anim calcmode="lin" valueType="num">
                                      <p:cBhvr>
                                        <p:cTn id="65" dur="750" fill="hold"/>
                                        <p:tgtEl>
                                          <p:spTgt spid="24"/>
                                        </p:tgtEl>
                                        <p:attrNameLst>
                                          <p:attrName>ppt_h</p:attrName>
                                        </p:attrNameLst>
                                      </p:cBhvr>
                                      <p:tavLst>
                                        <p:tav tm="0">
                                          <p:val>
                                            <p:fltVal val="0"/>
                                          </p:val>
                                        </p:tav>
                                        <p:tav tm="100000">
                                          <p:val>
                                            <p:strVal val="#ppt_h"/>
                                          </p:val>
                                        </p:tav>
                                      </p:tavLst>
                                    </p:anim>
                                    <p:animEffect transition="in" filter="fade">
                                      <p:cBhvr>
                                        <p:cTn id="66" dur="750"/>
                                        <p:tgtEl>
                                          <p:spTgt spid="24"/>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750"/>
                                        <p:tgtEl>
                                          <p:spTgt spid="18"/>
                                        </p:tgtEl>
                                      </p:cBhvr>
                                    </p:animEffect>
                                  </p:childTnLst>
                                </p:cTn>
                              </p:par>
                            </p:childTnLst>
                          </p:cTn>
                        </p:par>
                        <p:par>
                          <p:cTn id="71" fill="hold">
                            <p:stCondLst>
                              <p:cond delay="8500"/>
                            </p:stCondLst>
                            <p:childTnLst>
                              <p:par>
                                <p:cTn id="72" presetID="22" presetClass="entr" presetSubtype="8"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750"/>
                                        <p:tgtEl>
                                          <p:spTgt spid="20"/>
                                        </p:tgtEl>
                                      </p:cBhvr>
                                    </p:animEffect>
                                  </p:childTnLst>
                                </p:cTn>
                              </p:par>
                            </p:childTnLst>
                          </p:cTn>
                        </p:par>
                        <p:par>
                          <p:cTn id="75" fill="hold">
                            <p:stCondLst>
                              <p:cond delay="9250"/>
                            </p:stCondLst>
                            <p:childTnLst>
                              <p:par>
                                <p:cTn id="76" presetID="2" presetClass="entr" presetSubtype="4"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750" fill="hold"/>
                                        <p:tgtEl>
                                          <p:spTgt spid="21"/>
                                        </p:tgtEl>
                                        <p:attrNameLst>
                                          <p:attrName>ppt_x</p:attrName>
                                        </p:attrNameLst>
                                      </p:cBhvr>
                                      <p:tavLst>
                                        <p:tav tm="0">
                                          <p:val>
                                            <p:strVal val="#ppt_x"/>
                                          </p:val>
                                        </p:tav>
                                        <p:tav tm="100000">
                                          <p:val>
                                            <p:strVal val="#ppt_x"/>
                                          </p:val>
                                        </p:tav>
                                      </p:tavLst>
                                    </p:anim>
                                    <p:anim calcmode="lin" valueType="num">
                                      <p:cBhvr additive="base">
                                        <p:cTn id="79"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7" grpId="0" animBg="1"/>
      <p:bldP spid="18" grpId="0"/>
      <p:bldP spid="21" grpId="0"/>
      <p:bldP spid="24" grpId="0"/>
      <p:bldP spid="12" grpId="0" animBg="1"/>
      <p:bldP spid="1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1D00876-9D63-4C8E-B95C-ECB3C5732626}"/>
              </a:ext>
            </a:extLst>
          </p:cNvPr>
          <p:cNvSpPr txBox="1"/>
          <p:nvPr/>
        </p:nvSpPr>
        <p:spPr>
          <a:xfrm>
            <a:off x="954641" y="701232"/>
            <a:ext cx="3321937" cy="508681"/>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zh-CN" altLang="en-US" sz="3200" dirty="0">
                <a:latin typeface="+mn-lt"/>
                <a:ea typeface="+mn-ea"/>
                <a:cs typeface="+mn-ea"/>
                <a:sym typeface="+mn-lt"/>
              </a:rPr>
              <a:t>Enter the title</a:t>
            </a:r>
          </a:p>
        </p:txBody>
      </p:sp>
      <p:sp>
        <p:nvSpPr>
          <p:cNvPr id="8" name="矩形 7">
            <a:extLst>
              <a:ext uri="{FF2B5EF4-FFF2-40B4-BE49-F238E27FC236}">
                <a16:creationId xmlns:a16="http://schemas.microsoft.com/office/drawing/2014/main" id="{81B945B4-38F7-4301-8DCC-4CB890EE91EE}"/>
              </a:ext>
            </a:extLst>
          </p:cNvPr>
          <p:cNvSpPr/>
          <p:nvPr/>
        </p:nvSpPr>
        <p:spPr>
          <a:xfrm>
            <a:off x="954641" y="1803898"/>
            <a:ext cx="7170184" cy="508680"/>
          </a:xfrm>
          <a:prstGeom prst="rect">
            <a:avLst/>
          </a:prstGeom>
        </p:spPr>
        <p:txBody>
          <a:bodyPr vert="horz" lIns="91440" tIns="45720" rIns="91440" bIns="45720" rtlCol="0" anchor="b">
            <a:noAutofit/>
          </a:bodyPr>
          <a:lstStyle/>
          <a:p>
            <a:pPr>
              <a:lnSpc>
                <a:spcPts val="22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chemeClr val="tx1">
                  <a:lumMod val="75000"/>
                  <a:lumOff val="25000"/>
                </a:schemeClr>
              </a:solidFill>
              <a:cs typeface="+mn-ea"/>
              <a:sym typeface="+mn-lt"/>
            </a:endParaRPr>
          </a:p>
        </p:txBody>
      </p:sp>
      <p:cxnSp>
        <p:nvCxnSpPr>
          <p:cNvPr id="9" name="直接连接符 8">
            <a:extLst>
              <a:ext uri="{FF2B5EF4-FFF2-40B4-BE49-F238E27FC236}">
                <a16:creationId xmlns:a16="http://schemas.microsoft.com/office/drawing/2014/main" id="{59E727F0-B8D7-4DB4-B4EE-05E97014EE28}"/>
              </a:ext>
            </a:extLst>
          </p:cNvPr>
          <p:cNvCxnSpPr>
            <a:cxnSpLocks/>
          </p:cNvCxnSpPr>
          <p:nvPr/>
        </p:nvCxnSpPr>
        <p:spPr>
          <a:xfrm>
            <a:off x="1054926" y="1374105"/>
            <a:ext cx="870677" cy="0"/>
          </a:xfrm>
          <a:prstGeom prst="line">
            <a:avLst/>
          </a:prstGeom>
          <a:ln w="19050">
            <a:solidFill>
              <a:srgbClr val="1042EF"/>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6FBC8321-6850-48BC-9EDF-D38139ADE132}"/>
              </a:ext>
            </a:extLst>
          </p:cNvPr>
          <p:cNvGrpSpPr/>
          <p:nvPr/>
        </p:nvGrpSpPr>
        <p:grpSpPr>
          <a:xfrm>
            <a:off x="954641" y="2095500"/>
            <a:ext cx="10202236" cy="3838575"/>
            <a:chOff x="954641" y="2095500"/>
            <a:chExt cx="10202236" cy="3838575"/>
          </a:xfrm>
        </p:grpSpPr>
        <p:sp>
          <p:nvSpPr>
            <p:cNvPr id="14" name="矩形 13">
              <a:extLst>
                <a:ext uri="{FF2B5EF4-FFF2-40B4-BE49-F238E27FC236}">
                  <a16:creationId xmlns:a16="http://schemas.microsoft.com/office/drawing/2014/main" id="{07DB6A4B-59C1-41A0-9BDD-DB0CCA66BBCE}"/>
                </a:ext>
              </a:extLst>
            </p:cNvPr>
            <p:cNvSpPr/>
            <p:nvPr/>
          </p:nvSpPr>
          <p:spPr>
            <a:xfrm>
              <a:off x="8606318" y="2095500"/>
              <a:ext cx="2550559" cy="3838575"/>
            </a:xfrm>
            <a:prstGeom prst="rect">
              <a:avLst/>
            </a:prstGeom>
            <a:solidFill>
              <a:srgbClr val="1042EF"/>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a:extLst>
                <a:ext uri="{FF2B5EF4-FFF2-40B4-BE49-F238E27FC236}">
                  <a16:creationId xmlns:a16="http://schemas.microsoft.com/office/drawing/2014/main" id="{732EF4DC-D5FB-453F-8A88-E3CF43DA748C}"/>
                </a:ext>
              </a:extLst>
            </p:cNvPr>
            <p:cNvGrpSpPr/>
            <p:nvPr/>
          </p:nvGrpSpPr>
          <p:grpSpPr>
            <a:xfrm>
              <a:off x="8606318" y="4856731"/>
              <a:ext cx="2095510" cy="698602"/>
              <a:chOff x="8606318" y="4856731"/>
              <a:chExt cx="2095510" cy="698602"/>
            </a:xfrm>
          </p:grpSpPr>
          <p:sp>
            <p:nvSpPr>
              <p:cNvPr id="35" name="弦形 34">
                <a:extLst>
                  <a:ext uri="{FF2B5EF4-FFF2-40B4-BE49-F238E27FC236}">
                    <a16:creationId xmlns:a16="http://schemas.microsoft.com/office/drawing/2014/main" id="{FB38225C-07EB-4DB0-BD09-9E8A70AD6B65}"/>
                  </a:ext>
                </a:extLst>
              </p:cNvPr>
              <p:cNvSpPr/>
              <p:nvPr/>
            </p:nvSpPr>
            <p:spPr>
              <a:xfrm rot="11700000">
                <a:off x="10003226" y="4856731"/>
                <a:ext cx="698602" cy="698602"/>
              </a:xfrm>
              <a:prstGeom prst="chord">
                <a:avLst>
                  <a:gd name="adj1" fmla="val 3615375"/>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A20B6876-48A9-4573-90B5-7AF904758536}"/>
                  </a:ext>
                </a:extLst>
              </p:cNvPr>
              <p:cNvSpPr/>
              <p:nvPr/>
            </p:nvSpPr>
            <p:spPr>
              <a:xfrm>
                <a:off x="8606318" y="4857226"/>
                <a:ext cx="1766545" cy="69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矩形 10">
              <a:extLst>
                <a:ext uri="{FF2B5EF4-FFF2-40B4-BE49-F238E27FC236}">
                  <a16:creationId xmlns:a16="http://schemas.microsoft.com/office/drawing/2014/main" id="{148B9DB5-E4BF-437A-908D-2803FF3CEEA0}"/>
                </a:ext>
              </a:extLst>
            </p:cNvPr>
            <p:cNvSpPr/>
            <p:nvPr/>
          </p:nvSpPr>
          <p:spPr>
            <a:xfrm>
              <a:off x="954641" y="2598779"/>
              <a:ext cx="2550559" cy="3335296"/>
            </a:xfrm>
            <a:prstGeom prst="rect">
              <a:avLst/>
            </a:prstGeom>
            <a:solidFill>
              <a:schemeClr val="bg1"/>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id="{4F72B0BE-D3D3-43E7-98A0-19673702EA59}"/>
                </a:ext>
              </a:extLst>
            </p:cNvPr>
            <p:cNvSpPr/>
            <p:nvPr/>
          </p:nvSpPr>
          <p:spPr>
            <a:xfrm>
              <a:off x="3505200" y="2598779"/>
              <a:ext cx="2550559" cy="3335296"/>
            </a:xfrm>
            <a:prstGeom prst="rect">
              <a:avLst/>
            </a:prstGeom>
            <a:solidFill>
              <a:schemeClr val="bg1"/>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6A418C34-1498-4C22-B11C-A353CFBE377C}"/>
                </a:ext>
              </a:extLst>
            </p:cNvPr>
            <p:cNvSpPr/>
            <p:nvPr/>
          </p:nvSpPr>
          <p:spPr>
            <a:xfrm>
              <a:off x="6055759" y="2598779"/>
              <a:ext cx="2550559" cy="3335296"/>
            </a:xfrm>
            <a:prstGeom prst="rect">
              <a:avLst/>
            </a:prstGeom>
            <a:solidFill>
              <a:schemeClr val="bg1"/>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82AEC9A1-0326-41B0-87C6-64CBC128DA2A}"/>
                </a:ext>
              </a:extLst>
            </p:cNvPr>
            <p:cNvSpPr/>
            <p:nvPr/>
          </p:nvSpPr>
          <p:spPr>
            <a:xfrm>
              <a:off x="954641" y="4857226"/>
              <a:ext cx="7651677" cy="692674"/>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形 18">
              <a:extLst>
                <a:ext uri="{FF2B5EF4-FFF2-40B4-BE49-F238E27FC236}">
                  <a16:creationId xmlns:a16="http://schemas.microsoft.com/office/drawing/2014/main" id="{042774E9-AECD-484D-AEF5-AB21A4E60A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7501" y="2917115"/>
              <a:ext cx="463694" cy="463694"/>
            </a:xfrm>
            <a:prstGeom prst="rect">
              <a:avLst/>
            </a:prstGeom>
          </p:spPr>
        </p:pic>
        <p:pic>
          <p:nvPicPr>
            <p:cNvPr id="20" name="图形 19">
              <a:extLst>
                <a:ext uri="{FF2B5EF4-FFF2-40B4-BE49-F238E27FC236}">
                  <a16:creationId xmlns:a16="http://schemas.microsoft.com/office/drawing/2014/main" id="{371903B6-819A-4696-B867-C56C55BD00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6942" y="2889604"/>
              <a:ext cx="463694" cy="463694"/>
            </a:xfrm>
            <a:prstGeom prst="rect">
              <a:avLst/>
            </a:prstGeom>
          </p:spPr>
        </p:pic>
        <p:pic>
          <p:nvPicPr>
            <p:cNvPr id="21" name="图形 20">
              <a:extLst>
                <a:ext uri="{FF2B5EF4-FFF2-40B4-BE49-F238E27FC236}">
                  <a16:creationId xmlns:a16="http://schemas.microsoft.com/office/drawing/2014/main" id="{5F42EE36-F9CF-4583-84E1-075BD7F16D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25603" y="2889604"/>
              <a:ext cx="463694" cy="463694"/>
            </a:xfrm>
            <a:prstGeom prst="rect">
              <a:avLst/>
            </a:prstGeom>
          </p:spPr>
        </p:pic>
        <p:pic>
          <p:nvPicPr>
            <p:cNvPr id="22" name="图形 21">
              <a:extLst>
                <a:ext uri="{FF2B5EF4-FFF2-40B4-BE49-F238E27FC236}">
                  <a16:creationId xmlns:a16="http://schemas.microsoft.com/office/drawing/2014/main" id="{4CDD515B-0385-44F1-B554-6C20763962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51324" y="2865410"/>
              <a:ext cx="524478" cy="524478"/>
            </a:xfrm>
            <a:prstGeom prst="rect">
              <a:avLst/>
            </a:prstGeom>
          </p:spPr>
        </p:pic>
        <p:sp>
          <p:nvSpPr>
            <p:cNvPr id="23" name="文本框 22">
              <a:extLst>
                <a:ext uri="{FF2B5EF4-FFF2-40B4-BE49-F238E27FC236}">
                  <a16:creationId xmlns:a16="http://schemas.microsoft.com/office/drawing/2014/main" id="{61071662-BC22-4CEB-BC12-45A16AFE4E73}"/>
                </a:ext>
              </a:extLst>
            </p:cNvPr>
            <p:cNvSpPr txBox="1"/>
            <p:nvPr/>
          </p:nvSpPr>
          <p:spPr>
            <a:xfrm>
              <a:off x="1777752" y="3809158"/>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zh-CN" altLang="en-US" sz="2400" dirty="0">
                  <a:latin typeface="+mn-lt"/>
                  <a:ea typeface="+mn-ea"/>
                  <a:cs typeface="+mn-ea"/>
                  <a:sym typeface="+mn-lt"/>
                </a:rPr>
                <a:t>Title</a:t>
              </a:r>
            </a:p>
          </p:txBody>
        </p:sp>
        <p:sp>
          <p:nvSpPr>
            <p:cNvPr id="24" name="矩形 23">
              <a:extLst>
                <a:ext uri="{FF2B5EF4-FFF2-40B4-BE49-F238E27FC236}">
                  <a16:creationId xmlns:a16="http://schemas.microsoft.com/office/drawing/2014/main" id="{BE7C4017-CF28-489A-A5F8-5C177832086E}"/>
                </a:ext>
              </a:extLst>
            </p:cNvPr>
            <p:cNvSpPr/>
            <p:nvPr/>
          </p:nvSpPr>
          <p:spPr>
            <a:xfrm>
              <a:off x="1173510" y="3960800"/>
              <a:ext cx="206219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100" dirty="0">
                  <a:solidFill>
                    <a:schemeClr val="tx1">
                      <a:lumMod val="75000"/>
                      <a:lumOff val="25000"/>
                    </a:schemeClr>
                  </a:solidFill>
                  <a:cs typeface="+mn-ea"/>
                  <a:sym typeface="+mn-lt"/>
                </a:rPr>
                <a:t>Never forget what you are, for surely the world. </a:t>
              </a:r>
              <a:endParaRPr lang="zh-CN" altLang="en-US" sz="1100" dirty="0">
                <a:solidFill>
                  <a:schemeClr val="tx1">
                    <a:lumMod val="75000"/>
                    <a:lumOff val="25000"/>
                  </a:schemeClr>
                </a:solidFill>
                <a:cs typeface="+mn-ea"/>
                <a:sym typeface="+mn-lt"/>
              </a:endParaRPr>
            </a:p>
          </p:txBody>
        </p:sp>
        <p:sp>
          <p:nvSpPr>
            <p:cNvPr id="25" name="文本框 24">
              <a:extLst>
                <a:ext uri="{FF2B5EF4-FFF2-40B4-BE49-F238E27FC236}">
                  <a16:creationId xmlns:a16="http://schemas.microsoft.com/office/drawing/2014/main" id="{8264A06C-985E-4146-9488-2A0090B7CC26}"/>
                </a:ext>
              </a:extLst>
            </p:cNvPr>
            <p:cNvSpPr txBox="1"/>
            <p:nvPr/>
          </p:nvSpPr>
          <p:spPr>
            <a:xfrm>
              <a:off x="4378942" y="3809404"/>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zh-CN" altLang="en-US" sz="2400" dirty="0">
                  <a:latin typeface="+mn-lt"/>
                  <a:ea typeface="+mn-ea"/>
                  <a:cs typeface="+mn-ea"/>
                  <a:sym typeface="+mn-lt"/>
                </a:rPr>
                <a:t>Title</a:t>
              </a:r>
            </a:p>
          </p:txBody>
        </p:sp>
        <p:sp>
          <p:nvSpPr>
            <p:cNvPr id="26" name="矩形 25">
              <a:extLst>
                <a:ext uri="{FF2B5EF4-FFF2-40B4-BE49-F238E27FC236}">
                  <a16:creationId xmlns:a16="http://schemas.microsoft.com/office/drawing/2014/main" id="{31533416-9CE4-4BBB-9A88-3590F477BD5F}"/>
                </a:ext>
              </a:extLst>
            </p:cNvPr>
            <p:cNvSpPr/>
            <p:nvPr/>
          </p:nvSpPr>
          <p:spPr>
            <a:xfrm>
              <a:off x="3774700" y="3961046"/>
              <a:ext cx="206219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100" dirty="0">
                  <a:solidFill>
                    <a:schemeClr val="tx1">
                      <a:lumMod val="75000"/>
                      <a:lumOff val="25000"/>
                    </a:schemeClr>
                  </a:solidFill>
                  <a:cs typeface="+mn-ea"/>
                  <a:sym typeface="+mn-lt"/>
                </a:rPr>
                <a:t>Never forget what you are, for surely the world. </a:t>
              </a:r>
              <a:endParaRPr lang="zh-CN" altLang="en-US" sz="1100" dirty="0">
                <a:solidFill>
                  <a:schemeClr val="tx1">
                    <a:lumMod val="75000"/>
                    <a:lumOff val="25000"/>
                  </a:schemeClr>
                </a:solidFill>
                <a:cs typeface="+mn-ea"/>
                <a:sym typeface="+mn-lt"/>
              </a:endParaRPr>
            </a:p>
          </p:txBody>
        </p:sp>
        <p:sp>
          <p:nvSpPr>
            <p:cNvPr id="27" name="文本框 26">
              <a:extLst>
                <a:ext uri="{FF2B5EF4-FFF2-40B4-BE49-F238E27FC236}">
                  <a16:creationId xmlns:a16="http://schemas.microsoft.com/office/drawing/2014/main" id="{42DBD631-63A6-4248-BE79-22C01DAC9217}"/>
                </a:ext>
              </a:extLst>
            </p:cNvPr>
            <p:cNvSpPr txBox="1"/>
            <p:nvPr/>
          </p:nvSpPr>
          <p:spPr>
            <a:xfrm>
              <a:off x="6929501" y="3827615"/>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zh-CN" altLang="en-US" sz="2400" dirty="0">
                  <a:latin typeface="+mn-lt"/>
                  <a:ea typeface="+mn-ea"/>
                  <a:cs typeface="+mn-ea"/>
                  <a:sym typeface="+mn-lt"/>
                </a:rPr>
                <a:t>Title</a:t>
              </a:r>
            </a:p>
          </p:txBody>
        </p:sp>
        <p:sp>
          <p:nvSpPr>
            <p:cNvPr id="28" name="矩形 27">
              <a:extLst>
                <a:ext uri="{FF2B5EF4-FFF2-40B4-BE49-F238E27FC236}">
                  <a16:creationId xmlns:a16="http://schemas.microsoft.com/office/drawing/2014/main" id="{76BA527E-5EC4-4028-8031-A3726C298A9E}"/>
                </a:ext>
              </a:extLst>
            </p:cNvPr>
            <p:cNvSpPr/>
            <p:nvPr/>
          </p:nvSpPr>
          <p:spPr>
            <a:xfrm>
              <a:off x="6325259" y="3979257"/>
              <a:ext cx="206219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100" dirty="0">
                  <a:solidFill>
                    <a:schemeClr val="tx1">
                      <a:lumMod val="75000"/>
                      <a:lumOff val="25000"/>
                    </a:schemeClr>
                  </a:solidFill>
                  <a:cs typeface="+mn-ea"/>
                  <a:sym typeface="+mn-lt"/>
                </a:rPr>
                <a:t>Never forget what you are, for surely the world. </a:t>
              </a:r>
              <a:endParaRPr lang="zh-CN" altLang="en-US" sz="1100"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73B01D50-E704-421E-AF44-5D0DB62129AD}"/>
                </a:ext>
              </a:extLst>
            </p:cNvPr>
            <p:cNvSpPr txBox="1"/>
            <p:nvPr/>
          </p:nvSpPr>
          <p:spPr>
            <a:xfrm>
              <a:off x="9431477" y="3781660"/>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zh-CN" altLang="en-US" sz="2400" dirty="0">
                  <a:solidFill>
                    <a:schemeClr val="bg1"/>
                  </a:solidFill>
                  <a:latin typeface="+mn-lt"/>
                  <a:ea typeface="+mn-ea"/>
                  <a:cs typeface="+mn-ea"/>
                  <a:sym typeface="+mn-lt"/>
                </a:rPr>
                <a:t>Title</a:t>
              </a:r>
            </a:p>
          </p:txBody>
        </p:sp>
        <p:sp>
          <p:nvSpPr>
            <p:cNvPr id="30" name="矩形 29">
              <a:extLst>
                <a:ext uri="{FF2B5EF4-FFF2-40B4-BE49-F238E27FC236}">
                  <a16:creationId xmlns:a16="http://schemas.microsoft.com/office/drawing/2014/main" id="{A8A5F46D-91C1-4586-AF55-4C50E7373FDF}"/>
                </a:ext>
              </a:extLst>
            </p:cNvPr>
            <p:cNvSpPr/>
            <p:nvPr/>
          </p:nvSpPr>
          <p:spPr>
            <a:xfrm>
              <a:off x="8827235" y="3933302"/>
              <a:ext cx="206219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100" dirty="0">
                  <a:solidFill>
                    <a:schemeClr val="bg1"/>
                  </a:solidFill>
                  <a:cs typeface="+mn-ea"/>
                  <a:sym typeface="+mn-lt"/>
                </a:rPr>
                <a:t>Never forget what you are, for surely the world. </a:t>
              </a:r>
              <a:endParaRPr lang="zh-CN" altLang="en-US" sz="1100" dirty="0">
                <a:solidFill>
                  <a:schemeClr val="bg1"/>
                </a:solidFill>
                <a:cs typeface="+mn-ea"/>
                <a:sym typeface="+mn-lt"/>
              </a:endParaRPr>
            </a:p>
          </p:txBody>
        </p:sp>
        <p:sp>
          <p:nvSpPr>
            <p:cNvPr id="31" name="文本框 30">
              <a:extLst>
                <a:ext uri="{FF2B5EF4-FFF2-40B4-BE49-F238E27FC236}">
                  <a16:creationId xmlns:a16="http://schemas.microsoft.com/office/drawing/2014/main" id="{9084E23F-2DEA-411E-84A5-E71275241CBF}"/>
                </a:ext>
              </a:extLst>
            </p:cNvPr>
            <p:cNvSpPr txBox="1"/>
            <p:nvPr/>
          </p:nvSpPr>
          <p:spPr>
            <a:xfrm>
              <a:off x="1818314" y="5133454"/>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en-US" altLang="zh-CN" sz="3200" dirty="0">
                  <a:solidFill>
                    <a:schemeClr val="bg1"/>
                  </a:solidFill>
                  <a:latin typeface="+mn-lt"/>
                  <a:ea typeface="+mn-ea"/>
                  <a:cs typeface="+mn-ea"/>
                  <a:sym typeface="+mn-lt"/>
                </a:rPr>
                <a:t>01</a:t>
              </a:r>
              <a:endParaRPr lang="zh-CN" altLang="en-US" sz="3200" dirty="0">
                <a:solidFill>
                  <a:schemeClr val="bg1"/>
                </a:solidFill>
                <a:latin typeface="+mn-lt"/>
                <a:ea typeface="+mn-ea"/>
                <a:cs typeface="+mn-ea"/>
                <a:sym typeface="+mn-lt"/>
              </a:endParaRPr>
            </a:p>
          </p:txBody>
        </p:sp>
        <p:sp>
          <p:nvSpPr>
            <p:cNvPr id="32" name="文本框 31">
              <a:extLst>
                <a:ext uri="{FF2B5EF4-FFF2-40B4-BE49-F238E27FC236}">
                  <a16:creationId xmlns:a16="http://schemas.microsoft.com/office/drawing/2014/main" id="{B3CC21D1-5C3C-4612-9BB9-D0E17550E56E}"/>
                </a:ext>
              </a:extLst>
            </p:cNvPr>
            <p:cNvSpPr txBox="1"/>
            <p:nvPr/>
          </p:nvSpPr>
          <p:spPr>
            <a:xfrm>
              <a:off x="4426513" y="5112089"/>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en-US" altLang="zh-CN" sz="3200" dirty="0">
                  <a:solidFill>
                    <a:schemeClr val="bg1"/>
                  </a:solidFill>
                  <a:latin typeface="+mn-lt"/>
                  <a:ea typeface="+mn-ea"/>
                  <a:cs typeface="+mn-ea"/>
                  <a:sym typeface="+mn-lt"/>
                </a:rPr>
                <a:t>02</a:t>
              </a:r>
              <a:endParaRPr lang="zh-CN" altLang="en-US" sz="3200" dirty="0">
                <a:solidFill>
                  <a:schemeClr val="bg1"/>
                </a:solidFill>
                <a:latin typeface="+mn-lt"/>
                <a:ea typeface="+mn-ea"/>
                <a:cs typeface="+mn-ea"/>
                <a:sym typeface="+mn-lt"/>
              </a:endParaRPr>
            </a:p>
          </p:txBody>
        </p:sp>
        <p:sp>
          <p:nvSpPr>
            <p:cNvPr id="33" name="文本框 32">
              <a:extLst>
                <a:ext uri="{FF2B5EF4-FFF2-40B4-BE49-F238E27FC236}">
                  <a16:creationId xmlns:a16="http://schemas.microsoft.com/office/drawing/2014/main" id="{ACBDF619-D950-4296-8C4D-AFCDA305E017}"/>
                </a:ext>
              </a:extLst>
            </p:cNvPr>
            <p:cNvSpPr txBox="1"/>
            <p:nvPr/>
          </p:nvSpPr>
          <p:spPr>
            <a:xfrm>
              <a:off x="7010400" y="5127364"/>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en-US" altLang="zh-CN" sz="3200" dirty="0">
                  <a:solidFill>
                    <a:schemeClr val="bg1"/>
                  </a:solidFill>
                  <a:latin typeface="+mn-lt"/>
                  <a:ea typeface="+mn-ea"/>
                  <a:cs typeface="+mn-ea"/>
                  <a:sym typeface="+mn-lt"/>
                </a:rPr>
                <a:t>03</a:t>
              </a:r>
              <a:endParaRPr lang="zh-CN" altLang="en-US" sz="3200" dirty="0">
                <a:solidFill>
                  <a:schemeClr val="bg1"/>
                </a:solidFill>
                <a:latin typeface="+mn-lt"/>
                <a:ea typeface="+mn-ea"/>
                <a:cs typeface="+mn-ea"/>
                <a:sym typeface="+mn-lt"/>
              </a:endParaRPr>
            </a:p>
          </p:txBody>
        </p:sp>
        <p:sp>
          <p:nvSpPr>
            <p:cNvPr id="34" name="文本框 33">
              <a:extLst>
                <a:ext uri="{FF2B5EF4-FFF2-40B4-BE49-F238E27FC236}">
                  <a16:creationId xmlns:a16="http://schemas.microsoft.com/office/drawing/2014/main" id="{0B2DEBD8-AA4E-482C-98BD-BFEF5E69AD10}"/>
                </a:ext>
              </a:extLst>
            </p:cNvPr>
            <p:cNvSpPr txBox="1"/>
            <p:nvPr/>
          </p:nvSpPr>
          <p:spPr>
            <a:xfrm>
              <a:off x="9272070" y="5107909"/>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gn="ctr"/>
              <a:r>
                <a:rPr lang="en-US" altLang="zh-CN" sz="3200" dirty="0">
                  <a:solidFill>
                    <a:schemeClr val="bg1"/>
                  </a:solidFill>
                  <a:latin typeface="+mn-lt"/>
                  <a:ea typeface="+mn-ea"/>
                  <a:cs typeface="+mn-ea"/>
                  <a:sym typeface="+mn-lt"/>
                </a:rPr>
                <a:t>04</a:t>
              </a:r>
              <a:endParaRPr lang="zh-CN" altLang="en-US" sz="3200" dirty="0">
                <a:solidFill>
                  <a:schemeClr val="bg1"/>
                </a:solidFill>
                <a:latin typeface="+mn-lt"/>
                <a:ea typeface="+mn-ea"/>
                <a:cs typeface="+mn-ea"/>
                <a:sym typeface="+mn-lt"/>
              </a:endParaRPr>
            </a:p>
          </p:txBody>
        </p:sp>
      </p:grpSp>
    </p:spTree>
    <p:extLst>
      <p:ext uri="{BB962C8B-B14F-4D97-AF65-F5344CB8AC3E}">
        <p14:creationId xmlns:p14="http://schemas.microsoft.com/office/powerpoint/2010/main" val="4153816651"/>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75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471D19F-5A2F-46C4-A873-CFA168A38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F1DD8274-2A68-4E05-8204-6354B811181E}"/>
              </a:ext>
            </a:extLst>
          </p:cNvPr>
          <p:cNvSpPr/>
          <p:nvPr/>
        </p:nvSpPr>
        <p:spPr>
          <a:xfrm>
            <a:off x="1030515" y="2128380"/>
            <a:ext cx="4368799" cy="3822477"/>
          </a:xfrm>
          <a:prstGeom prst="rect">
            <a:avLst/>
          </a:prstGeom>
          <a:blipFill dpi="0" rotWithShape="1">
            <a:blip r:embed="rId3"/>
            <a:srcRect/>
            <a:stretch>
              <a:fillRect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B6EB2FB8-3D5C-47A6-8C8E-8C898ED15F03}"/>
              </a:ext>
            </a:extLst>
          </p:cNvPr>
          <p:cNvSpPr/>
          <p:nvPr/>
        </p:nvSpPr>
        <p:spPr>
          <a:xfrm>
            <a:off x="3814702" y="521813"/>
            <a:ext cx="4552590" cy="770660"/>
          </a:xfrm>
          <a:prstGeom prst="rect">
            <a:avLst/>
          </a:prstGeom>
        </p:spPr>
        <p:txBody>
          <a:bodyPr vert="horz" lIns="91440" tIns="45720" rIns="91440" bIns="45720" rtlCol="0" anchor="b">
            <a:normAutofit/>
          </a:bodyPr>
          <a:lstStyle/>
          <a:p>
            <a:pPr algn="ctr">
              <a:lnSpc>
                <a:spcPct val="90000"/>
              </a:lnSpc>
              <a:spcBef>
                <a:spcPct val="0"/>
              </a:spcBef>
            </a:pPr>
            <a:r>
              <a:rPr lang="zh-CN" altLang="en-US" sz="3600" spc="300" dirty="0">
                <a:solidFill>
                  <a:schemeClr val="tx1">
                    <a:lumMod val="75000"/>
                    <a:lumOff val="25000"/>
                  </a:schemeClr>
                </a:solidFill>
                <a:cs typeface="+mn-ea"/>
                <a:sym typeface="+mn-lt"/>
              </a:rPr>
              <a:t>W</a:t>
            </a:r>
            <a:r>
              <a:rPr lang="en-US" altLang="zh-CN" sz="3600" spc="300" dirty="0">
                <a:solidFill>
                  <a:schemeClr val="tx1">
                    <a:lumMod val="75000"/>
                    <a:lumOff val="25000"/>
                  </a:schemeClr>
                </a:solidFill>
                <a:cs typeface="+mn-ea"/>
                <a:sym typeface="+mn-lt"/>
              </a:rPr>
              <a:t>ORK PLAN</a:t>
            </a:r>
            <a:endParaRPr lang="zh-CN" altLang="en-US" sz="3600" spc="300" dirty="0">
              <a:solidFill>
                <a:schemeClr val="tx1">
                  <a:lumMod val="75000"/>
                  <a:lumOff val="25000"/>
                </a:schemeClr>
              </a:solidFill>
              <a:cs typeface="+mn-ea"/>
              <a:sym typeface="+mn-lt"/>
            </a:endParaRPr>
          </a:p>
        </p:txBody>
      </p:sp>
      <p:cxnSp>
        <p:nvCxnSpPr>
          <p:cNvPr id="15" name="直接连接符 14">
            <a:extLst>
              <a:ext uri="{FF2B5EF4-FFF2-40B4-BE49-F238E27FC236}">
                <a16:creationId xmlns:a16="http://schemas.microsoft.com/office/drawing/2014/main" id="{56D3458D-0235-4B83-8D97-2C07D4DE34F9}"/>
              </a:ext>
            </a:extLst>
          </p:cNvPr>
          <p:cNvCxnSpPr/>
          <p:nvPr/>
        </p:nvCxnSpPr>
        <p:spPr>
          <a:xfrm>
            <a:off x="5718629" y="1509486"/>
            <a:ext cx="798285" cy="0"/>
          </a:xfrm>
          <a:prstGeom prst="line">
            <a:avLst/>
          </a:prstGeom>
          <a:ln w="19050">
            <a:solidFill>
              <a:srgbClr val="1042EF"/>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5D4C7E8C-0B35-4EEC-ACB2-3A72195BF747}"/>
              </a:ext>
            </a:extLst>
          </p:cNvPr>
          <p:cNvSpPr/>
          <p:nvPr/>
        </p:nvSpPr>
        <p:spPr>
          <a:xfrm>
            <a:off x="5573100" y="2128380"/>
            <a:ext cx="5588385" cy="3822477"/>
          </a:xfrm>
          <a:prstGeom prst="rect">
            <a:avLst/>
          </a:prstGeom>
          <a:solidFill>
            <a:schemeClr val="bg1"/>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spcBef>
                <a:spcPct val="0"/>
              </a:spcBef>
            </a:pPr>
            <a:endParaRPr lang="zh-CN" altLang="en-US" sz="1600" dirty="0">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5284FDDC-63BB-4AE8-AE17-CD7D2BF7599A}"/>
              </a:ext>
            </a:extLst>
          </p:cNvPr>
          <p:cNvSpPr txBox="1"/>
          <p:nvPr/>
        </p:nvSpPr>
        <p:spPr>
          <a:xfrm>
            <a:off x="5815399" y="2456986"/>
            <a:ext cx="3413007" cy="508681"/>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zh-CN" altLang="en-US" sz="3200" dirty="0">
                <a:latin typeface="+mn-lt"/>
                <a:ea typeface="+mn-ea"/>
                <a:cs typeface="+mn-ea"/>
                <a:sym typeface="+mn-lt"/>
              </a:rPr>
              <a:t>Enter the title</a:t>
            </a:r>
          </a:p>
        </p:txBody>
      </p:sp>
      <p:sp>
        <p:nvSpPr>
          <p:cNvPr id="20" name="矩形 19">
            <a:extLst>
              <a:ext uri="{FF2B5EF4-FFF2-40B4-BE49-F238E27FC236}">
                <a16:creationId xmlns:a16="http://schemas.microsoft.com/office/drawing/2014/main" id="{FC69E886-633D-4401-9A0D-CCF26BA0239A}"/>
              </a:ext>
            </a:extLst>
          </p:cNvPr>
          <p:cNvSpPr/>
          <p:nvPr/>
        </p:nvSpPr>
        <p:spPr>
          <a:xfrm>
            <a:off x="5815399" y="3056021"/>
            <a:ext cx="5037085" cy="2038026"/>
          </a:xfrm>
          <a:prstGeom prst="rect">
            <a:avLst/>
          </a:prstGeom>
        </p:spPr>
        <p:txBody>
          <a:bodyPr vert="horz" lIns="91440" tIns="45720" rIns="91440" bIns="45720" rtlCol="0" anchor="b">
            <a:noAutofit/>
          </a:bodyPr>
          <a:lstStyle/>
          <a:p>
            <a:pPr>
              <a:lnSpc>
                <a:spcPts val="2200"/>
              </a:lnSpc>
              <a:spcBef>
                <a:spcPct val="0"/>
              </a:spcBef>
            </a:pPr>
            <a:r>
              <a:rPr lang="en-US" altLang="zh-CN" sz="1200" dirty="0">
                <a:solidFill>
                  <a:schemeClr val="tx1">
                    <a:lumMod val="75000"/>
                    <a:lumOff val="25000"/>
                  </a:schemeClr>
                </a:solidFill>
                <a:cs typeface="+mn-ea"/>
                <a:sym typeface="+mn-lt"/>
              </a:rPr>
              <a:t>Never forget what you are, for surely the world will not. Make it your strength. Then it can never be your weakness. Armor yourself in it, and it will never be used to hurt you. Never forget what you are, for surely the world will not. Make it your strength. Then it can never be your weakness. Armor yourself in it, and it will never be used to hurt you.</a:t>
            </a:r>
            <a:endParaRPr lang="zh-CN" altLang="en-US" sz="1200" dirty="0">
              <a:solidFill>
                <a:schemeClr val="tx1">
                  <a:lumMod val="75000"/>
                  <a:lumOff val="25000"/>
                </a:schemeClr>
              </a:solidFill>
              <a:cs typeface="+mn-ea"/>
              <a:sym typeface="+mn-lt"/>
            </a:endParaRPr>
          </a:p>
          <a:p>
            <a:pPr>
              <a:lnSpc>
                <a:spcPts val="2200"/>
              </a:lnSpc>
              <a:spcBef>
                <a:spcPct val="0"/>
              </a:spcBef>
            </a:pPr>
            <a:endParaRPr lang="zh-CN" altLang="en-US" sz="1200" dirty="0">
              <a:solidFill>
                <a:schemeClr val="tx1">
                  <a:lumMod val="75000"/>
                  <a:lumOff val="25000"/>
                </a:schemeClr>
              </a:solidFill>
              <a:cs typeface="+mn-ea"/>
              <a:sym typeface="+mn-lt"/>
            </a:endParaRPr>
          </a:p>
        </p:txBody>
      </p:sp>
      <p:sp>
        <p:nvSpPr>
          <p:cNvPr id="5" name="矩形 4">
            <a:extLst>
              <a:ext uri="{FF2B5EF4-FFF2-40B4-BE49-F238E27FC236}">
                <a16:creationId xmlns:a16="http://schemas.microsoft.com/office/drawing/2014/main" id="{7590AD8C-EFB3-42F7-8975-D6A2912499AD}"/>
              </a:ext>
            </a:extLst>
          </p:cNvPr>
          <p:cNvSpPr/>
          <p:nvPr/>
        </p:nvSpPr>
        <p:spPr>
          <a:xfrm>
            <a:off x="5756413" y="4909110"/>
            <a:ext cx="5221760" cy="638508"/>
          </a:xfrm>
          <a:prstGeom prst="rect">
            <a:avLst/>
          </a:prstGeom>
        </p:spPr>
        <p:txBody>
          <a:bodyPr vert="horz" lIns="91440" tIns="45720" rIns="91440" bIns="45720" rtlCol="0" anchor="b">
            <a:noAutofit/>
          </a:bodyPr>
          <a:lstStyle/>
          <a:p>
            <a:pPr>
              <a:lnSpc>
                <a:spcPts val="2200"/>
              </a:lnSpc>
              <a:spcBef>
                <a:spcPct val="0"/>
              </a:spcBef>
            </a:pPr>
            <a:r>
              <a:rPr lang="en-US" altLang="zh-CN" sz="1200" dirty="0">
                <a:solidFill>
                  <a:schemeClr val="tx1">
                    <a:lumMod val="75000"/>
                    <a:lumOff val="25000"/>
                  </a:schemeClr>
                </a:solidFill>
                <a:cs typeface="+mn-ea"/>
                <a:sym typeface="+mn-lt"/>
              </a:rPr>
              <a:t>Armor yourself in it, and it will never be used to hurt you. Never forget what you are, for surely the world will not. Make it your strength. </a:t>
            </a:r>
            <a:endParaRPr lang="zh-CN" altLang="en-US" sz="12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48137227"/>
      </p:ext>
    </p:extLst>
  </p:cSld>
  <p:clrMapOvr>
    <a:masterClrMapping/>
  </p:clrMapOvr>
  <mc:AlternateContent xmlns:mc="http://schemas.openxmlformats.org/markup-compatibility/2006" xmlns:p14="http://schemas.microsoft.com/office/powerpoint/2010/main">
    <mc:Choice Requires="p14">
      <p:transition spd="slow" p14:dur="1750" advClick="0" advTm="0">
        <p14:prism/>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750"/>
                            </p:stCondLst>
                            <p:childTnLst>
                              <p:par>
                                <p:cTn id="11" presetID="16" presetClass="entr" presetSubtype="37"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750"/>
                                        <p:tgtEl>
                                          <p:spTgt spid="1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750"/>
                                        <p:tgtEl>
                                          <p:spTgt spid="12"/>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750" fill="hold"/>
                                        <p:tgtEl>
                                          <p:spTgt spid="14"/>
                                        </p:tgtEl>
                                        <p:attrNameLst>
                                          <p:attrName>ppt_w</p:attrName>
                                        </p:attrNameLst>
                                      </p:cBhvr>
                                      <p:tavLst>
                                        <p:tav tm="0">
                                          <p:val>
                                            <p:fltVal val="0"/>
                                          </p:val>
                                        </p:tav>
                                        <p:tav tm="100000">
                                          <p:val>
                                            <p:strVal val="#ppt_w"/>
                                          </p:val>
                                        </p:tav>
                                      </p:tavLst>
                                    </p:anim>
                                    <p:anim calcmode="lin" valueType="num">
                                      <p:cBhvr>
                                        <p:cTn id="28" dur="750" fill="hold"/>
                                        <p:tgtEl>
                                          <p:spTgt spid="14"/>
                                        </p:tgtEl>
                                        <p:attrNameLst>
                                          <p:attrName>ppt_h</p:attrName>
                                        </p:attrNameLst>
                                      </p:cBhvr>
                                      <p:tavLst>
                                        <p:tav tm="0">
                                          <p:val>
                                            <p:fltVal val="0"/>
                                          </p:val>
                                        </p:tav>
                                        <p:tav tm="100000">
                                          <p:val>
                                            <p:strVal val="#ppt_h"/>
                                          </p:val>
                                        </p:tav>
                                      </p:tavLst>
                                    </p:anim>
                                    <p:animEffect transition="in" filter="fade">
                                      <p:cBhvr>
                                        <p:cTn id="29" dur="750"/>
                                        <p:tgtEl>
                                          <p:spTgt spid="14"/>
                                        </p:tgtEl>
                                      </p:cBhvr>
                                    </p:animEffect>
                                  </p:childTnLst>
                                </p:cTn>
                              </p:par>
                            </p:childTnLst>
                          </p:cTn>
                        </p:par>
                        <p:par>
                          <p:cTn id="30" fill="hold">
                            <p:stCondLst>
                              <p:cond delay="375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750"/>
                                        <p:tgtEl>
                                          <p:spTgt spid="20"/>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2" grpId="0" animBg="1"/>
      <p:bldP spid="14" grpId="0"/>
      <p:bldP spid="20"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28A099-A3BC-4D6F-B098-37FDC4564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F7A241C4-1B3F-4C5D-8207-A7967FF64B44}"/>
              </a:ext>
            </a:extLst>
          </p:cNvPr>
          <p:cNvSpPr/>
          <p:nvPr/>
        </p:nvSpPr>
        <p:spPr>
          <a:xfrm>
            <a:off x="3819705" y="501125"/>
            <a:ext cx="4552590" cy="770660"/>
          </a:xfrm>
          <a:prstGeom prst="rect">
            <a:avLst/>
          </a:prstGeom>
        </p:spPr>
        <p:txBody>
          <a:bodyPr vert="horz" lIns="91440" tIns="45720" rIns="91440" bIns="45720" rtlCol="0" anchor="b">
            <a:normAutofit/>
          </a:bodyPr>
          <a:lstStyle/>
          <a:p>
            <a:pPr algn="ctr">
              <a:lnSpc>
                <a:spcPct val="90000"/>
              </a:lnSpc>
              <a:spcBef>
                <a:spcPct val="0"/>
              </a:spcBef>
            </a:pPr>
            <a:r>
              <a:rPr lang="zh-CN" altLang="en-US" sz="4800" spc="300" dirty="0">
                <a:solidFill>
                  <a:schemeClr val="tx1">
                    <a:lumMod val="75000"/>
                    <a:lumOff val="25000"/>
                  </a:schemeClr>
                </a:solidFill>
                <a:cs typeface="+mn-ea"/>
                <a:sym typeface="+mn-lt"/>
              </a:rPr>
              <a:t>W</a:t>
            </a:r>
            <a:r>
              <a:rPr lang="en-US" altLang="zh-CN" sz="4800" spc="300" dirty="0">
                <a:solidFill>
                  <a:schemeClr val="tx1">
                    <a:lumMod val="75000"/>
                    <a:lumOff val="25000"/>
                  </a:schemeClr>
                </a:solidFill>
                <a:cs typeface="+mn-ea"/>
                <a:sym typeface="+mn-lt"/>
              </a:rPr>
              <a:t>ORK PLAN</a:t>
            </a:r>
            <a:endParaRPr lang="zh-CN" altLang="en-US" sz="4800" spc="300" dirty="0">
              <a:solidFill>
                <a:schemeClr val="tx1">
                  <a:lumMod val="75000"/>
                  <a:lumOff val="25000"/>
                </a:schemeClr>
              </a:solidFill>
              <a:cs typeface="+mn-ea"/>
              <a:sym typeface="+mn-lt"/>
            </a:endParaRPr>
          </a:p>
        </p:txBody>
      </p:sp>
      <p:cxnSp>
        <p:nvCxnSpPr>
          <p:cNvPr id="7" name="直接连接符 6">
            <a:extLst>
              <a:ext uri="{FF2B5EF4-FFF2-40B4-BE49-F238E27FC236}">
                <a16:creationId xmlns:a16="http://schemas.microsoft.com/office/drawing/2014/main" id="{B61F48D9-5DAF-4DC7-A190-12F543288CF7}"/>
              </a:ext>
            </a:extLst>
          </p:cNvPr>
          <p:cNvCxnSpPr>
            <a:cxnSpLocks/>
          </p:cNvCxnSpPr>
          <p:nvPr/>
        </p:nvCxnSpPr>
        <p:spPr>
          <a:xfrm>
            <a:off x="5660661" y="1459601"/>
            <a:ext cx="870677" cy="0"/>
          </a:xfrm>
          <a:prstGeom prst="line">
            <a:avLst/>
          </a:prstGeom>
          <a:ln w="19050">
            <a:solidFill>
              <a:srgbClr val="1042EF"/>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F67A1FC6-E91A-4E21-9C7C-E1C75A000AC8}"/>
              </a:ext>
            </a:extLst>
          </p:cNvPr>
          <p:cNvSpPr/>
          <p:nvPr/>
        </p:nvSpPr>
        <p:spPr>
          <a:xfrm>
            <a:off x="1209855" y="3604517"/>
            <a:ext cx="3104970" cy="1205608"/>
          </a:xfrm>
          <a:prstGeom prst="rect">
            <a:avLst/>
          </a:prstGeom>
          <a:solidFill>
            <a:srgbClr val="CFD9FC"/>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pc="300" dirty="0">
                <a:effectLst>
                  <a:outerShdw blurRad="38100" dist="38100" dir="2700000" algn="tl">
                    <a:srgbClr val="000000">
                      <a:alpha val="43137"/>
                    </a:srgbClr>
                  </a:outerShdw>
                </a:effectLst>
                <a:cs typeface="+mn-ea"/>
                <a:sym typeface="+mn-lt"/>
              </a:rPr>
              <a:t>50%</a:t>
            </a:r>
            <a:endParaRPr lang="zh-CN" altLang="en-US" sz="3200" spc="300" dirty="0">
              <a:effectLst>
                <a:outerShdw blurRad="38100" dist="38100" dir="2700000" algn="tl">
                  <a:srgbClr val="000000">
                    <a:alpha val="43137"/>
                  </a:srgbClr>
                </a:outerShdw>
              </a:effectLst>
              <a:cs typeface="+mn-ea"/>
              <a:sym typeface="+mn-lt"/>
            </a:endParaRPr>
          </a:p>
        </p:txBody>
      </p:sp>
      <p:sp>
        <p:nvSpPr>
          <p:cNvPr id="10" name="矩形 9">
            <a:extLst>
              <a:ext uri="{FF2B5EF4-FFF2-40B4-BE49-F238E27FC236}">
                <a16:creationId xmlns:a16="http://schemas.microsoft.com/office/drawing/2014/main" id="{EDAF5E4E-8A4B-41E8-930C-44B85D4CFA63}"/>
              </a:ext>
            </a:extLst>
          </p:cNvPr>
          <p:cNvSpPr/>
          <p:nvPr/>
        </p:nvSpPr>
        <p:spPr>
          <a:xfrm>
            <a:off x="4543514" y="2562237"/>
            <a:ext cx="3104970" cy="2247888"/>
          </a:xfrm>
          <a:prstGeom prst="rect">
            <a:avLst/>
          </a:prstGeom>
          <a:solidFill>
            <a:srgbClr val="1042EF"/>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pc="300" dirty="0">
                <a:effectLst>
                  <a:outerShdw blurRad="38100" dist="38100" dir="2700000" algn="tl">
                    <a:srgbClr val="000000">
                      <a:alpha val="43137"/>
                    </a:srgbClr>
                  </a:outerShdw>
                </a:effectLst>
                <a:cs typeface="+mn-ea"/>
                <a:sym typeface="+mn-lt"/>
              </a:rPr>
              <a:t>75%</a:t>
            </a:r>
            <a:endParaRPr lang="zh-CN" altLang="en-US" sz="3200" spc="300" dirty="0">
              <a:effectLst>
                <a:outerShdw blurRad="38100" dist="38100" dir="2700000" algn="tl">
                  <a:srgbClr val="000000">
                    <a:alpha val="43137"/>
                  </a:srgbClr>
                </a:outerShdw>
              </a:effectLst>
              <a:cs typeface="+mn-ea"/>
              <a:sym typeface="+mn-lt"/>
            </a:endParaRPr>
          </a:p>
        </p:txBody>
      </p:sp>
      <p:sp>
        <p:nvSpPr>
          <p:cNvPr id="11" name="矩形 10">
            <a:extLst>
              <a:ext uri="{FF2B5EF4-FFF2-40B4-BE49-F238E27FC236}">
                <a16:creationId xmlns:a16="http://schemas.microsoft.com/office/drawing/2014/main" id="{01C97364-BD31-42D1-A001-563300C60177}"/>
              </a:ext>
            </a:extLst>
          </p:cNvPr>
          <p:cNvSpPr/>
          <p:nvPr/>
        </p:nvSpPr>
        <p:spPr>
          <a:xfrm>
            <a:off x="7877173" y="3286125"/>
            <a:ext cx="3104970" cy="1524000"/>
          </a:xfrm>
          <a:prstGeom prst="rect">
            <a:avLst/>
          </a:prstGeom>
          <a:solidFill>
            <a:srgbClr val="7994F7"/>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pc="300" dirty="0">
                <a:effectLst>
                  <a:outerShdw blurRad="38100" dist="38100" dir="2700000" algn="tl">
                    <a:srgbClr val="000000">
                      <a:alpha val="43137"/>
                    </a:srgbClr>
                  </a:outerShdw>
                </a:effectLst>
                <a:cs typeface="+mn-ea"/>
                <a:sym typeface="+mn-lt"/>
              </a:rPr>
              <a:t>60%</a:t>
            </a:r>
            <a:endParaRPr lang="zh-CN" altLang="en-US" sz="3200" spc="300" dirty="0">
              <a:effectLst>
                <a:outerShdw blurRad="38100" dist="38100" dir="2700000" algn="tl">
                  <a:srgbClr val="000000">
                    <a:alpha val="43137"/>
                  </a:srgbClr>
                </a:outerShdw>
              </a:effectLst>
              <a:cs typeface="+mn-ea"/>
              <a:sym typeface="+mn-lt"/>
            </a:endParaRPr>
          </a:p>
        </p:txBody>
      </p:sp>
      <p:sp>
        <p:nvSpPr>
          <p:cNvPr id="12" name="矩形 11">
            <a:extLst>
              <a:ext uri="{FF2B5EF4-FFF2-40B4-BE49-F238E27FC236}">
                <a16:creationId xmlns:a16="http://schemas.microsoft.com/office/drawing/2014/main" id="{225374C2-34EF-4100-825F-6449CCD4ADFF}"/>
              </a:ext>
            </a:extLst>
          </p:cNvPr>
          <p:cNvSpPr/>
          <p:nvPr/>
        </p:nvSpPr>
        <p:spPr>
          <a:xfrm>
            <a:off x="1173710" y="5089771"/>
            <a:ext cx="317726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a:t>
            </a:r>
            <a:endParaRPr lang="zh-CN" altLang="en-US" sz="1600" dirty="0">
              <a:solidFill>
                <a:schemeClr val="tx1">
                  <a:lumMod val="75000"/>
                  <a:lumOff val="25000"/>
                </a:schemeClr>
              </a:solidFill>
              <a:cs typeface="+mn-ea"/>
              <a:sym typeface="+mn-lt"/>
            </a:endParaRPr>
          </a:p>
        </p:txBody>
      </p:sp>
      <p:sp>
        <p:nvSpPr>
          <p:cNvPr id="13" name="矩形 12">
            <a:extLst>
              <a:ext uri="{FF2B5EF4-FFF2-40B4-BE49-F238E27FC236}">
                <a16:creationId xmlns:a16="http://schemas.microsoft.com/office/drawing/2014/main" id="{7F0D7F1A-AC27-4F08-BBD8-E7E80ED29758}"/>
              </a:ext>
            </a:extLst>
          </p:cNvPr>
          <p:cNvSpPr/>
          <p:nvPr/>
        </p:nvSpPr>
        <p:spPr>
          <a:xfrm>
            <a:off x="1734707" y="3104110"/>
            <a:ext cx="2055265" cy="365903"/>
          </a:xfrm>
          <a:prstGeom prst="rect">
            <a:avLst/>
          </a:prstGeom>
        </p:spPr>
        <p:txBody>
          <a:bodyPr vert="horz" lIns="91440" tIns="45720" rIns="91440" bIns="45720" rtlCol="0" anchor="b">
            <a:noAutofit/>
          </a:bodyPr>
          <a:lstStyle/>
          <a:p>
            <a:pPr algn="ctr">
              <a:lnSpc>
                <a:spcPts val="2500"/>
              </a:lnSpc>
              <a:spcBef>
                <a:spcPct val="0"/>
              </a:spcBef>
            </a:pPr>
            <a:r>
              <a:rPr lang="zh-CN" altLang="en-US" sz="2400" dirty="0">
                <a:solidFill>
                  <a:schemeClr val="tx1">
                    <a:lumMod val="75000"/>
                    <a:lumOff val="25000"/>
                  </a:schemeClr>
                </a:solidFill>
                <a:cs typeface="+mn-ea"/>
                <a:sym typeface="+mn-lt"/>
              </a:rPr>
              <a:t>Enter the title here</a:t>
            </a:r>
          </a:p>
        </p:txBody>
      </p:sp>
      <p:sp>
        <p:nvSpPr>
          <p:cNvPr id="14" name="矩形 13">
            <a:extLst>
              <a:ext uri="{FF2B5EF4-FFF2-40B4-BE49-F238E27FC236}">
                <a16:creationId xmlns:a16="http://schemas.microsoft.com/office/drawing/2014/main" id="{C1E6431A-E5AA-4882-9077-AA028508AF40}"/>
              </a:ext>
            </a:extLst>
          </p:cNvPr>
          <p:cNvSpPr/>
          <p:nvPr/>
        </p:nvSpPr>
        <p:spPr>
          <a:xfrm>
            <a:off x="4543514" y="5112304"/>
            <a:ext cx="317726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a:t>
            </a:r>
            <a:endParaRPr lang="zh-CN" altLang="en-US" sz="1600" dirty="0">
              <a:solidFill>
                <a:schemeClr val="tx1">
                  <a:lumMod val="75000"/>
                  <a:lumOff val="25000"/>
                </a:schemeClr>
              </a:solidFill>
              <a:cs typeface="+mn-ea"/>
              <a:sym typeface="+mn-lt"/>
            </a:endParaRPr>
          </a:p>
        </p:txBody>
      </p:sp>
      <p:sp>
        <p:nvSpPr>
          <p:cNvPr id="15" name="矩形 14">
            <a:extLst>
              <a:ext uri="{FF2B5EF4-FFF2-40B4-BE49-F238E27FC236}">
                <a16:creationId xmlns:a16="http://schemas.microsoft.com/office/drawing/2014/main" id="{FA5A32F4-22CA-4B93-A250-4727D06DDC10}"/>
              </a:ext>
            </a:extLst>
          </p:cNvPr>
          <p:cNvSpPr/>
          <p:nvPr/>
        </p:nvSpPr>
        <p:spPr>
          <a:xfrm>
            <a:off x="5146566" y="2080173"/>
            <a:ext cx="2055265" cy="365903"/>
          </a:xfrm>
          <a:prstGeom prst="rect">
            <a:avLst/>
          </a:prstGeom>
        </p:spPr>
        <p:txBody>
          <a:bodyPr vert="horz" lIns="91440" tIns="45720" rIns="91440" bIns="45720" rtlCol="0" anchor="b">
            <a:noAutofit/>
          </a:bodyPr>
          <a:lstStyle/>
          <a:p>
            <a:pPr algn="ctr">
              <a:lnSpc>
                <a:spcPts val="2500"/>
              </a:lnSpc>
              <a:spcBef>
                <a:spcPct val="0"/>
              </a:spcBef>
            </a:pPr>
            <a:r>
              <a:rPr lang="zh-CN" altLang="en-US" sz="2400" dirty="0">
                <a:solidFill>
                  <a:schemeClr val="tx1">
                    <a:lumMod val="75000"/>
                    <a:lumOff val="25000"/>
                  </a:schemeClr>
                </a:solidFill>
                <a:cs typeface="+mn-ea"/>
                <a:sym typeface="+mn-lt"/>
              </a:rPr>
              <a:t>Enter the title here</a:t>
            </a:r>
          </a:p>
        </p:txBody>
      </p:sp>
      <p:sp>
        <p:nvSpPr>
          <p:cNvPr id="16" name="矩形 15">
            <a:extLst>
              <a:ext uri="{FF2B5EF4-FFF2-40B4-BE49-F238E27FC236}">
                <a16:creationId xmlns:a16="http://schemas.microsoft.com/office/drawing/2014/main" id="{1EEEECBE-B765-415E-B926-E111D8A3FDCC}"/>
              </a:ext>
            </a:extLst>
          </p:cNvPr>
          <p:cNvSpPr/>
          <p:nvPr/>
        </p:nvSpPr>
        <p:spPr>
          <a:xfrm>
            <a:off x="7762827" y="5128464"/>
            <a:ext cx="3177260" cy="744291"/>
          </a:xfrm>
          <a:prstGeom prst="rect">
            <a:avLst/>
          </a:prstGeom>
        </p:spPr>
        <p:txBody>
          <a:bodyPr vert="horz" lIns="91440" tIns="45720" rIns="91440" bIns="45720" rtlCol="0" anchor="b">
            <a:noAutofit/>
          </a:bodyPr>
          <a:lstStyle/>
          <a:p>
            <a:pPr algn="ct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a:t>
            </a:r>
            <a:endParaRPr lang="zh-CN" altLang="en-US" sz="1600" dirty="0">
              <a:solidFill>
                <a:schemeClr val="tx1">
                  <a:lumMod val="75000"/>
                  <a:lumOff val="25000"/>
                </a:schemeClr>
              </a:solidFill>
              <a:cs typeface="+mn-ea"/>
              <a:sym typeface="+mn-lt"/>
            </a:endParaRPr>
          </a:p>
        </p:txBody>
      </p:sp>
      <p:sp>
        <p:nvSpPr>
          <p:cNvPr id="17" name="矩形 16">
            <a:extLst>
              <a:ext uri="{FF2B5EF4-FFF2-40B4-BE49-F238E27FC236}">
                <a16:creationId xmlns:a16="http://schemas.microsoft.com/office/drawing/2014/main" id="{C26DC0DE-EAFE-4BA7-95AE-B5D818A8C59A}"/>
              </a:ext>
            </a:extLst>
          </p:cNvPr>
          <p:cNvSpPr/>
          <p:nvPr/>
        </p:nvSpPr>
        <p:spPr>
          <a:xfrm>
            <a:off x="8323825" y="2937308"/>
            <a:ext cx="2055265" cy="365903"/>
          </a:xfrm>
          <a:prstGeom prst="rect">
            <a:avLst/>
          </a:prstGeom>
        </p:spPr>
        <p:txBody>
          <a:bodyPr vert="horz" lIns="91440" tIns="45720" rIns="91440" bIns="45720" rtlCol="0" anchor="b">
            <a:noAutofit/>
          </a:bodyPr>
          <a:lstStyle/>
          <a:p>
            <a:pPr algn="ctr">
              <a:lnSpc>
                <a:spcPts val="2500"/>
              </a:lnSpc>
              <a:spcBef>
                <a:spcPct val="0"/>
              </a:spcBef>
            </a:pPr>
            <a:r>
              <a:rPr lang="zh-CN" altLang="en-US" sz="2400" dirty="0">
                <a:solidFill>
                  <a:schemeClr val="tx1">
                    <a:lumMod val="75000"/>
                    <a:lumOff val="25000"/>
                  </a:schemeClr>
                </a:solidFill>
                <a:cs typeface="+mn-ea"/>
                <a:sym typeface="+mn-lt"/>
              </a:rPr>
              <a:t>Enter the title here</a:t>
            </a:r>
          </a:p>
        </p:txBody>
      </p:sp>
    </p:spTree>
    <p:extLst>
      <p:ext uri="{BB962C8B-B14F-4D97-AF65-F5344CB8AC3E}">
        <p14:creationId xmlns:p14="http://schemas.microsoft.com/office/powerpoint/2010/main" val="3022064973"/>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16" presetClass="entr" presetSubtype="37"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75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750" fill="hold"/>
                                        <p:tgtEl>
                                          <p:spTgt spid="13"/>
                                        </p:tgtEl>
                                        <p:attrNameLst>
                                          <p:attrName>ppt_w</p:attrName>
                                        </p:attrNameLst>
                                      </p:cBhvr>
                                      <p:tavLst>
                                        <p:tav tm="0">
                                          <p:val>
                                            <p:fltVal val="0"/>
                                          </p:val>
                                        </p:tav>
                                        <p:tav tm="100000">
                                          <p:val>
                                            <p:strVal val="#ppt_w"/>
                                          </p:val>
                                        </p:tav>
                                      </p:tavLst>
                                    </p:anim>
                                    <p:anim calcmode="lin" valueType="num">
                                      <p:cBhvr>
                                        <p:cTn id="24" dur="750" fill="hold"/>
                                        <p:tgtEl>
                                          <p:spTgt spid="13"/>
                                        </p:tgtEl>
                                        <p:attrNameLst>
                                          <p:attrName>ppt_h</p:attrName>
                                        </p:attrNameLst>
                                      </p:cBhvr>
                                      <p:tavLst>
                                        <p:tav tm="0">
                                          <p:val>
                                            <p:fltVal val="0"/>
                                          </p:val>
                                        </p:tav>
                                        <p:tav tm="100000">
                                          <p:val>
                                            <p:strVal val="#ppt_h"/>
                                          </p:val>
                                        </p:tav>
                                      </p:tavLst>
                                    </p:anim>
                                    <p:animEffect transition="in" filter="fade">
                                      <p:cBhvr>
                                        <p:cTn id="25" dur="750"/>
                                        <p:tgtEl>
                                          <p:spTgt spid="13"/>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750" fill="hold"/>
                                        <p:tgtEl>
                                          <p:spTgt spid="15"/>
                                        </p:tgtEl>
                                        <p:attrNameLst>
                                          <p:attrName>ppt_w</p:attrName>
                                        </p:attrNameLst>
                                      </p:cBhvr>
                                      <p:tavLst>
                                        <p:tav tm="0">
                                          <p:val>
                                            <p:fltVal val="0"/>
                                          </p:val>
                                        </p:tav>
                                        <p:tav tm="100000">
                                          <p:val>
                                            <p:strVal val="#ppt_w"/>
                                          </p:val>
                                        </p:tav>
                                      </p:tavLst>
                                    </p:anim>
                                    <p:anim calcmode="lin" valueType="num">
                                      <p:cBhvr>
                                        <p:cTn id="40" dur="750" fill="hold"/>
                                        <p:tgtEl>
                                          <p:spTgt spid="15"/>
                                        </p:tgtEl>
                                        <p:attrNameLst>
                                          <p:attrName>ppt_h</p:attrName>
                                        </p:attrNameLst>
                                      </p:cBhvr>
                                      <p:tavLst>
                                        <p:tav tm="0">
                                          <p:val>
                                            <p:fltVal val="0"/>
                                          </p:val>
                                        </p:tav>
                                        <p:tav tm="100000">
                                          <p:val>
                                            <p:strVal val="#ppt_h"/>
                                          </p:val>
                                        </p:tav>
                                      </p:tavLst>
                                    </p:anim>
                                    <p:animEffect transition="in" filter="fade">
                                      <p:cBhvr>
                                        <p:cTn id="41" dur="750"/>
                                        <p:tgtEl>
                                          <p:spTgt spid="15"/>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750" fill="hold"/>
                                        <p:tgtEl>
                                          <p:spTgt spid="14"/>
                                        </p:tgtEl>
                                        <p:attrNameLst>
                                          <p:attrName>ppt_x</p:attrName>
                                        </p:attrNameLst>
                                      </p:cBhvr>
                                      <p:tavLst>
                                        <p:tav tm="0">
                                          <p:val>
                                            <p:strVal val="#ppt_x"/>
                                          </p:val>
                                        </p:tav>
                                        <p:tav tm="100000">
                                          <p:val>
                                            <p:strVal val="#ppt_x"/>
                                          </p:val>
                                        </p:tav>
                                      </p:tavLst>
                                    </p:anim>
                                    <p:anim calcmode="lin" valueType="num">
                                      <p:cBhvr additive="base">
                                        <p:cTn id="45" dur="750" fill="hold"/>
                                        <p:tgtEl>
                                          <p:spTgt spid="14"/>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750" fill="hold"/>
                                        <p:tgtEl>
                                          <p:spTgt spid="11"/>
                                        </p:tgtEl>
                                        <p:attrNameLst>
                                          <p:attrName>ppt_w</p:attrName>
                                        </p:attrNameLst>
                                      </p:cBhvr>
                                      <p:tavLst>
                                        <p:tav tm="0">
                                          <p:val>
                                            <p:fltVal val="0"/>
                                          </p:val>
                                        </p:tav>
                                        <p:tav tm="100000">
                                          <p:val>
                                            <p:strVal val="#ppt_w"/>
                                          </p:val>
                                        </p:tav>
                                      </p:tavLst>
                                    </p:anim>
                                    <p:anim calcmode="lin" valueType="num">
                                      <p:cBhvr>
                                        <p:cTn id="50" dur="750" fill="hold"/>
                                        <p:tgtEl>
                                          <p:spTgt spid="11"/>
                                        </p:tgtEl>
                                        <p:attrNameLst>
                                          <p:attrName>ppt_h</p:attrName>
                                        </p:attrNameLst>
                                      </p:cBhvr>
                                      <p:tavLst>
                                        <p:tav tm="0">
                                          <p:val>
                                            <p:fltVal val="0"/>
                                          </p:val>
                                        </p:tav>
                                        <p:tav tm="100000">
                                          <p:val>
                                            <p:strVal val="#ppt_h"/>
                                          </p:val>
                                        </p:tav>
                                      </p:tavLst>
                                    </p:anim>
                                    <p:animEffect transition="in" filter="fade">
                                      <p:cBhvr>
                                        <p:cTn id="51" dur="750"/>
                                        <p:tgtEl>
                                          <p:spTgt spid="11"/>
                                        </p:tgtEl>
                                      </p:cBhvr>
                                    </p:animEffect>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750" fill="hold"/>
                                        <p:tgtEl>
                                          <p:spTgt spid="17"/>
                                        </p:tgtEl>
                                        <p:attrNameLst>
                                          <p:attrName>ppt_w</p:attrName>
                                        </p:attrNameLst>
                                      </p:cBhvr>
                                      <p:tavLst>
                                        <p:tav tm="0">
                                          <p:val>
                                            <p:fltVal val="0"/>
                                          </p:val>
                                        </p:tav>
                                        <p:tav tm="100000">
                                          <p:val>
                                            <p:strVal val="#ppt_w"/>
                                          </p:val>
                                        </p:tav>
                                      </p:tavLst>
                                    </p:anim>
                                    <p:anim calcmode="lin" valueType="num">
                                      <p:cBhvr>
                                        <p:cTn id="56" dur="750" fill="hold"/>
                                        <p:tgtEl>
                                          <p:spTgt spid="17"/>
                                        </p:tgtEl>
                                        <p:attrNameLst>
                                          <p:attrName>ppt_h</p:attrName>
                                        </p:attrNameLst>
                                      </p:cBhvr>
                                      <p:tavLst>
                                        <p:tav tm="0">
                                          <p:val>
                                            <p:fltVal val="0"/>
                                          </p:val>
                                        </p:tav>
                                        <p:tav tm="100000">
                                          <p:val>
                                            <p:strVal val="#ppt_h"/>
                                          </p:val>
                                        </p:tav>
                                      </p:tavLst>
                                    </p:anim>
                                    <p:animEffect transition="in" filter="fade">
                                      <p:cBhvr>
                                        <p:cTn id="57" dur="750"/>
                                        <p:tgtEl>
                                          <p:spTgt spid="17"/>
                                        </p:tgtEl>
                                      </p:cBhvr>
                                    </p:animEffect>
                                  </p:childTnLst>
                                </p:cTn>
                              </p:par>
                              <p:par>
                                <p:cTn id="58" presetID="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750" fill="hold"/>
                                        <p:tgtEl>
                                          <p:spTgt spid="16"/>
                                        </p:tgtEl>
                                        <p:attrNameLst>
                                          <p:attrName>ppt_x</p:attrName>
                                        </p:attrNameLst>
                                      </p:cBhvr>
                                      <p:tavLst>
                                        <p:tav tm="0">
                                          <p:val>
                                            <p:strVal val="#ppt_x"/>
                                          </p:val>
                                        </p:tav>
                                        <p:tav tm="100000">
                                          <p:val>
                                            <p:strVal val="#ppt_x"/>
                                          </p:val>
                                        </p:tav>
                                      </p:tavLst>
                                    </p:anim>
                                    <p:anim calcmode="lin" valueType="num">
                                      <p:cBhvr additive="base">
                                        <p:cTn id="61"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1" grpId="0" animBg="1"/>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28A099-A3BC-4D6F-B098-37FDC4564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8" name="直接连接符 7">
            <a:extLst>
              <a:ext uri="{FF2B5EF4-FFF2-40B4-BE49-F238E27FC236}">
                <a16:creationId xmlns:a16="http://schemas.microsoft.com/office/drawing/2014/main" id="{FD979B99-BF13-4BDF-BBE9-CCA21B9CACC4}"/>
              </a:ext>
            </a:extLst>
          </p:cNvPr>
          <p:cNvCxnSpPr>
            <a:cxnSpLocks/>
          </p:cNvCxnSpPr>
          <p:nvPr/>
        </p:nvCxnSpPr>
        <p:spPr>
          <a:xfrm>
            <a:off x="1024597" y="3831779"/>
            <a:ext cx="10100603" cy="0"/>
          </a:xfrm>
          <a:prstGeom prst="line">
            <a:avLst/>
          </a:prstGeom>
          <a:ln w="38100">
            <a:solidFill>
              <a:srgbClr val="7994F7"/>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7A3D83BC-2D91-40BE-9562-C5AEB568D90B}"/>
              </a:ext>
            </a:extLst>
          </p:cNvPr>
          <p:cNvSpPr/>
          <p:nvPr/>
        </p:nvSpPr>
        <p:spPr>
          <a:xfrm>
            <a:off x="862672" y="1087672"/>
            <a:ext cx="4158511" cy="940257"/>
          </a:xfrm>
          <a:prstGeom prst="rect">
            <a:avLst/>
          </a:prstGeom>
        </p:spPr>
        <p:txBody>
          <a:bodyPr vert="horz" lIns="91440" tIns="45720" rIns="91440" bIns="45720" rtlCol="0" anchor="b">
            <a:normAutofit/>
          </a:bodyPr>
          <a:lstStyle/>
          <a:p>
            <a:pPr>
              <a:lnSpc>
                <a:spcPct val="90000"/>
              </a:lnSpc>
              <a:spcBef>
                <a:spcPct val="0"/>
              </a:spcBef>
            </a:pPr>
            <a:r>
              <a:rPr lang="zh-CN" altLang="en-US" sz="4800" dirty="0">
                <a:solidFill>
                  <a:schemeClr val="tx1">
                    <a:lumMod val="75000"/>
                    <a:lumOff val="25000"/>
                  </a:schemeClr>
                </a:solidFill>
                <a:cs typeface="+mn-ea"/>
                <a:sym typeface="+mn-lt"/>
              </a:rPr>
              <a:t>Third quarter</a:t>
            </a:r>
          </a:p>
        </p:txBody>
      </p:sp>
      <p:sp>
        <p:nvSpPr>
          <p:cNvPr id="6" name="矩形 5">
            <a:extLst>
              <a:ext uri="{FF2B5EF4-FFF2-40B4-BE49-F238E27FC236}">
                <a16:creationId xmlns:a16="http://schemas.microsoft.com/office/drawing/2014/main" id="{FE73E5AF-DCB2-44F7-B505-919E5D638F96}"/>
              </a:ext>
            </a:extLst>
          </p:cNvPr>
          <p:cNvSpPr/>
          <p:nvPr/>
        </p:nvSpPr>
        <p:spPr>
          <a:xfrm>
            <a:off x="447000" y="2072313"/>
            <a:ext cx="4552590" cy="770660"/>
          </a:xfrm>
          <a:prstGeom prst="rect">
            <a:avLst/>
          </a:prstGeom>
        </p:spPr>
        <p:txBody>
          <a:bodyPr vert="horz" lIns="91440" tIns="45720" rIns="91440" bIns="45720" rtlCol="0" anchor="b">
            <a:normAutofit/>
          </a:bodyPr>
          <a:lstStyle/>
          <a:p>
            <a:pPr algn="ctr">
              <a:lnSpc>
                <a:spcPct val="90000"/>
              </a:lnSpc>
              <a:spcBef>
                <a:spcPct val="0"/>
              </a:spcBef>
            </a:pPr>
            <a:r>
              <a:rPr lang="zh-CN" altLang="en-US" sz="4000" spc="300" dirty="0">
                <a:solidFill>
                  <a:schemeClr val="tx1">
                    <a:lumMod val="75000"/>
                    <a:lumOff val="25000"/>
                  </a:schemeClr>
                </a:solidFill>
                <a:cs typeface="+mn-ea"/>
                <a:sym typeface="+mn-lt"/>
              </a:rPr>
              <a:t>W</a:t>
            </a:r>
            <a:r>
              <a:rPr lang="en-US" altLang="zh-CN" sz="4000" spc="300" dirty="0">
                <a:solidFill>
                  <a:schemeClr val="tx1">
                    <a:lumMod val="75000"/>
                    <a:lumOff val="25000"/>
                  </a:schemeClr>
                </a:solidFill>
                <a:cs typeface="+mn-ea"/>
                <a:sym typeface="+mn-lt"/>
              </a:rPr>
              <a:t>ORK PLAN</a:t>
            </a:r>
            <a:endParaRPr lang="zh-CN" altLang="en-US" sz="4000" spc="300" dirty="0">
              <a:solidFill>
                <a:schemeClr val="tx1">
                  <a:lumMod val="75000"/>
                  <a:lumOff val="25000"/>
                </a:schemeClr>
              </a:solidFill>
              <a:cs typeface="+mn-ea"/>
              <a:sym typeface="+mn-lt"/>
            </a:endParaRPr>
          </a:p>
        </p:txBody>
      </p:sp>
      <p:cxnSp>
        <p:nvCxnSpPr>
          <p:cNvPr id="7" name="直接连接符 6">
            <a:extLst>
              <a:ext uri="{FF2B5EF4-FFF2-40B4-BE49-F238E27FC236}">
                <a16:creationId xmlns:a16="http://schemas.microsoft.com/office/drawing/2014/main" id="{37BB779E-2252-4E09-8E1F-5ABABEAB35CD}"/>
              </a:ext>
            </a:extLst>
          </p:cNvPr>
          <p:cNvCxnSpPr>
            <a:cxnSpLocks/>
          </p:cNvCxnSpPr>
          <p:nvPr/>
        </p:nvCxnSpPr>
        <p:spPr>
          <a:xfrm>
            <a:off x="1024597" y="3831779"/>
            <a:ext cx="3423578" cy="0"/>
          </a:xfrm>
          <a:prstGeom prst="line">
            <a:avLst/>
          </a:prstGeom>
          <a:ln w="38100">
            <a:solidFill>
              <a:srgbClr val="1042EF"/>
            </a:solidFill>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4805F43-674C-4230-95C7-8076B9C12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3176" y="3443010"/>
            <a:ext cx="319882" cy="319882"/>
          </a:xfrm>
          <a:prstGeom prst="rect">
            <a:avLst/>
          </a:prstGeom>
        </p:spPr>
      </p:pic>
      <p:pic>
        <p:nvPicPr>
          <p:cNvPr id="12" name="图形 11">
            <a:extLst>
              <a:ext uri="{FF2B5EF4-FFF2-40B4-BE49-F238E27FC236}">
                <a16:creationId xmlns:a16="http://schemas.microsoft.com/office/drawing/2014/main" id="{3B2C4E2E-E4A5-4F6A-9130-A59CBB356B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5391" y="3398904"/>
            <a:ext cx="278607" cy="319882"/>
          </a:xfrm>
          <a:prstGeom prst="rect">
            <a:avLst/>
          </a:prstGeom>
        </p:spPr>
      </p:pic>
      <p:pic>
        <p:nvPicPr>
          <p:cNvPr id="13" name="图形 12">
            <a:extLst>
              <a:ext uri="{FF2B5EF4-FFF2-40B4-BE49-F238E27FC236}">
                <a16:creationId xmlns:a16="http://schemas.microsoft.com/office/drawing/2014/main" id="{D03EFF24-5C3F-4551-BD24-A17E313A2D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6800" y="3418964"/>
            <a:ext cx="319882" cy="319882"/>
          </a:xfrm>
          <a:prstGeom prst="rect">
            <a:avLst/>
          </a:prstGeom>
        </p:spPr>
      </p:pic>
      <p:sp>
        <p:nvSpPr>
          <p:cNvPr id="14" name="文本框 13">
            <a:extLst>
              <a:ext uri="{FF2B5EF4-FFF2-40B4-BE49-F238E27FC236}">
                <a16:creationId xmlns:a16="http://schemas.microsoft.com/office/drawing/2014/main" id="{4FC82893-56A3-4095-81F3-6FBDD9726E1B}"/>
              </a:ext>
            </a:extLst>
          </p:cNvPr>
          <p:cNvSpPr txBox="1"/>
          <p:nvPr/>
        </p:nvSpPr>
        <p:spPr>
          <a:xfrm>
            <a:off x="923580" y="4027521"/>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zh-CN" altLang="en-US" sz="2400" dirty="0">
                <a:latin typeface="+mn-lt"/>
                <a:ea typeface="+mn-ea"/>
                <a:cs typeface="+mn-ea"/>
                <a:sym typeface="+mn-lt"/>
              </a:rPr>
              <a:t>Title</a:t>
            </a:r>
          </a:p>
        </p:txBody>
      </p:sp>
      <p:sp>
        <p:nvSpPr>
          <p:cNvPr id="15" name="矩形 14">
            <a:extLst>
              <a:ext uri="{FF2B5EF4-FFF2-40B4-BE49-F238E27FC236}">
                <a16:creationId xmlns:a16="http://schemas.microsoft.com/office/drawing/2014/main" id="{ABEF2918-4B12-4840-999C-ED7B05874A30}"/>
              </a:ext>
            </a:extLst>
          </p:cNvPr>
          <p:cNvSpPr/>
          <p:nvPr/>
        </p:nvSpPr>
        <p:spPr>
          <a:xfrm>
            <a:off x="961680" y="4562888"/>
            <a:ext cx="2575853"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16" name="文本框 15">
            <a:extLst>
              <a:ext uri="{FF2B5EF4-FFF2-40B4-BE49-F238E27FC236}">
                <a16:creationId xmlns:a16="http://schemas.microsoft.com/office/drawing/2014/main" id="{6C3FA725-0693-43D2-8F9D-D8D412A750F6}"/>
              </a:ext>
            </a:extLst>
          </p:cNvPr>
          <p:cNvSpPr txBox="1"/>
          <p:nvPr/>
        </p:nvSpPr>
        <p:spPr>
          <a:xfrm>
            <a:off x="4403261" y="4027232"/>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zh-CN" altLang="en-US" sz="2400" dirty="0">
                <a:latin typeface="+mn-lt"/>
                <a:ea typeface="+mn-ea"/>
                <a:cs typeface="+mn-ea"/>
                <a:sym typeface="+mn-lt"/>
              </a:rPr>
              <a:t>Title</a:t>
            </a:r>
          </a:p>
        </p:txBody>
      </p:sp>
      <p:sp>
        <p:nvSpPr>
          <p:cNvPr id="17" name="矩形 16">
            <a:extLst>
              <a:ext uri="{FF2B5EF4-FFF2-40B4-BE49-F238E27FC236}">
                <a16:creationId xmlns:a16="http://schemas.microsoft.com/office/drawing/2014/main" id="{DE8C9F5C-2431-48A7-A02F-E2CA2370D227}"/>
              </a:ext>
            </a:extLst>
          </p:cNvPr>
          <p:cNvSpPr/>
          <p:nvPr/>
        </p:nvSpPr>
        <p:spPr>
          <a:xfrm>
            <a:off x="4441361" y="4562599"/>
            <a:ext cx="2575853"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A149033C-D783-4310-8B25-A357716E0611}"/>
              </a:ext>
            </a:extLst>
          </p:cNvPr>
          <p:cNvSpPr txBox="1"/>
          <p:nvPr/>
        </p:nvSpPr>
        <p:spPr>
          <a:xfrm>
            <a:off x="7902694" y="4026943"/>
            <a:ext cx="811904" cy="331700"/>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r>
              <a:rPr lang="zh-CN" altLang="en-US" sz="2400" dirty="0">
                <a:latin typeface="+mn-lt"/>
                <a:ea typeface="+mn-ea"/>
                <a:cs typeface="+mn-ea"/>
                <a:sym typeface="+mn-lt"/>
              </a:rPr>
              <a:t>Title</a:t>
            </a:r>
          </a:p>
        </p:txBody>
      </p:sp>
      <p:sp>
        <p:nvSpPr>
          <p:cNvPr id="19" name="矩形 18">
            <a:extLst>
              <a:ext uri="{FF2B5EF4-FFF2-40B4-BE49-F238E27FC236}">
                <a16:creationId xmlns:a16="http://schemas.microsoft.com/office/drawing/2014/main" id="{2C617EE5-B1E6-448B-9E21-33A0073AEFE8}"/>
              </a:ext>
            </a:extLst>
          </p:cNvPr>
          <p:cNvSpPr/>
          <p:nvPr/>
        </p:nvSpPr>
        <p:spPr>
          <a:xfrm>
            <a:off x="7940794" y="4562310"/>
            <a:ext cx="2575853" cy="744291"/>
          </a:xfrm>
          <a:prstGeom prst="rect">
            <a:avLst/>
          </a:prstGeom>
        </p:spPr>
        <p:txBody>
          <a:bodyPr vert="horz" lIns="91440" tIns="45720" rIns="91440" bIns="45720" rtlCol="0" anchor="b">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cxnSp>
        <p:nvCxnSpPr>
          <p:cNvPr id="20" name="直接连接符 19">
            <a:extLst>
              <a:ext uri="{FF2B5EF4-FFF2-40B4-BE49-F238E27FC236}">
                <a16:creationId xmlns:a16="http://schemas.microsoft.com/office/drawing/2014/main" id="{144B36B6-9ADA-498D-B2D5-A5E286F4D449}"/>
              </a:ext>
            </a:extLst>
          </p:cNvPr>
          <p:cNvCxnSpPr>
            <a:cxnSpLocks/>
          </p:cNvCxnSpPr>
          <p:nvPr/>
        </p:nvCxnSpPr>
        <p:spPr>
          <a:xfrm>
            <a:off x="7902694" y="3831779"/>
            <a:ext cx="3222506" cy="0"/>
          </a:xfrm>
          <a:prstGeom prst="line">
            <a:avLst/>
          </a:prstGeom>
          <a:ln w="38100">
            <a:solidFill>
              <a:srgbClr val="CFD9F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949682"/>
      </p:ext>
    </p:extLst>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0-#ppt_w/2"/>
                                          </p:val>
                                        </p:tav>
                                        <p:tav tm="100000">
                                          <p:val>
                                            <p:strVal val="#ppt_x"/>
                                          </p:val>
                                        </p:tav>
                                      </p:tavLst>
                                    </p:anim>
                                    <p:anim calcmode="lin" valueType="num">
                                      <p:cBhvr additive="base">
                                        <p:cTn id="18" dur="75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750" fill="hold"/>
                                        <p:tgtEl>
                                          <p:spTgt spid="11"/>
                                        </p:tgtEl>
                                        <p:attrNameLst>
                                          <p:attrName>ppt_x</p:attrName>
                                        </p:attrNameLst>
                                      </p:cBhvr>
                                      <p:tavLst>
                                        <p:tav tm="0">
                                          <p:val>
                                            <p:strVal val="0-#ppt_w/2"/>
                                          </p:val>
                                        </p:tav>
                                        <p:tav tm="100000">
                                          <p:val>
                                            <p:strVal val="#ppt_x"/>
                                          </p:val>
                                        </p:tav>
                                      </p:tavLst>
                                    </p:anim>
                                    <p:anim calcmode="lin" valueType="num">
                                      <p:cBhvr additive="base">
                                        <p:cTn id="26" dur="75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0-#ppt_w/2"/>
                                          </p:val>
                                        </p:tav>
                                        <p:tav tm="100000">
                                          <p:val>
                                            <p:strVal val="#ppt_x"/>
                                          </p:val>
                                        </p:tav>
                                      </p:tavLst>
                                    </p:anim>
                                    <p:anim calcmode="lin" valueType="num">
                                      <p:cBhvr additive="base">
                                        <p:cTn id="30" dur="75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750" fill="hold"/>
                                        <p:tgtEl>
                                          <p:spTgt spid="13"/>
                                        </p:tgtEl>
                                        <p:attrNameLst>
                                          <p:attrName>ppt_x</p:attrName>
                                        </p:attrNameLst>
                                      </p:cBhvr>
                                      <p:tavLst>
                                        <p:tav tm="0">
                                          <p:val>
                                            <p:strVal val="0-#ppt_w/2"/>
                                          </p:val>
                                        </p:tav>
                                        <p:tav tm="100000">
                                          <p:val>
                                            <p:strVal val="#ppt_x"/>
                                          </p:val>
                                        </p:tav>
                                      </p:tavLst>
                                    </p:anim>
                                    <p:anim calcmode="lin" valueType="num">
                                      <p:cBhvr additive="base">
                                        <p:cTn id="34" dur="75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750" fill="hold"/>
                                        <p:tgtEl>
                                          <p:spTgt spid="14"/>
                                        </p:tgtEl>
                                        <p:attrNameLst>
                                          <p:attrName>ppt_x</p:attrName>
                                        </p:attrNameLst>
                                      </p:cBhvr>
                                      <p:tavLst>
                                        <p:tav tm="0">
                                          <p:val>
                                            <p:strVal val="0-#ppt_w/2"/>
                                          </p:val>
                                        </p:tav>
                                        <p:tav tm="100000">
                                          <p:val>
                                            <p:strVal val="#ppt_x"/>
                                          </p:val>
                                        </p:tav>
                                      </p:tavLst>
                                    </p:anim>
                                    <p:anim calcmode="lin" valueType="num">
                                      <p:cBhvr additive="base">
                                        <p:cTn id="38" dur="75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750" fill="hold"/>
                                        <p:tgtEl>
                                          <p:spTgt spid="15"/>
                                        </p:tgtEl>
                                        <p:attrNameLst>
                                          <p:attrName>ppt_x</p:attrName>
                                        </p:attrNameLst>
                                      </p:cBhvr>
                                      <p:tavLst>
                                        <p:tav tm="0">
                                          <p:val>
                                            <p:strVal val="0-#ppt_w/2"/>
                                          </p:val>
                                        </p:tav>
                                        <p:tav tm="100000">
                                          <p:val>
                                            <p:strVal val="#ppt_x"/>
                                          </p:val>
                                        </p:tav>
                                      </p:tavLst>
                                    </p:anim>
                                    <p:anim calcmode="lin" valueType="num">
                                      <p:cBhvr additive="base">
                                        <p:cTn id="42" dur="75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750" fill="hold"/>
                                        <p:tgtEl>
                                          <p:spTgt spid="16"/>
                                        </p:tgtEl>
                                        <p:attrNameLst>
                                          <p:attrName>ppt_x</p:attrName>
                                        </p:attrNameLst>
                                      </p:cBhvr>
                                      <p:tavLst>
                                        <p:tav tm="0">
                                          <p:val>
                                            <p:strVal val="0-#ppt_w/2"/>
                                          </p:val>
                                        </p:tav>
                                        <p:tav tm="100000">
                                          <p:val>
                                            <p:strVal val="#ppt_x"/>
                                          </p:val>
                                        </p:tav>
                                      </p:tavLst>
                                    </p:anim>
                                    <p:anim calcmode="lin" valueType="num">
                                      <p:cBhvr additive="base">
                                        <p:cTn id="46" dur="75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750" fill="hold"/>
                                        <p:tgtEl>
                                          <p:spTgt spid="17"/>
                                        </p:tgtEl>
                                        <p:attrNameLst>
                                          <p:attrName>ppt_x</p:attrName>
                                        </p:attrNameLst>
                                      </p:cBhvr>
                                      <p:tavLst>
                                        <p:tav tm="0">
                                          <p:val>
                                            <p:strVal val="0-#ppt_w/2"/>
                                          </p:val>
                                        </p:tav>
                                        <p:tav tm="100000">
                                          <p:val>
                                            <p:strVal val="#ppt_x"/>
                                          </p:val>
                                        </p:tav>
                                      </p:tavLst>
                                    </p:anim>
                                    <p:anim calcmode="lin" valueType="num">
                                      <p:cBhvr additive="base">
                                        <p:cTn id="50" dur="75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750" fill="hold"/>
                                        <p:tgtEl>
                                          <p:spTgt spid="18"/>
                                        </p:tgtEl>
                                        <p:attrNameLst>
                                          <p:attrName>ppt_x</p:attrName>
                                        </p:attrNameLst>
                                      </p:cBhvr>
                                      <p:tavLst>
                                        <p:tav tm="0">
                                          <p:val>
                                            <p:strVal val="0-#ppt_w/2"/>
                                          </p:val>
                                        </p:tav>
                                        <p:tav tm="100000">
                                          <p:val>
                                            <p:strVal val="#ppt_x"/>
                                          </p:val>
                                        </p:tav>
                                      </p:tavLst>
                                    </p:anim>
                                    <p:anim calcmode="lin" valueType="num">
                                      <p:cBhvr additive="base">
                                        <p:cTn id="54" dur="750" fill="hold"/>
                                        <p:tgtEl>
                                          <p:spTgt spid="1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750" fill="hold"/>
                                        <p:tgtEl>
                                          <p:spTgt spid="19"/>
                                        </p:tgtEl>
                                        <p:attrNameLst>
                                          <p:attrName>ppt_x</p:attrName>
                                        </p:attrNameLst>
                                      </p:cBhvr>
                                      <p:tavLst>
                                        <p:tav tm="0">
                                          <p:val>
                                            <p:strVal val="0-#ppt_w/2"/>
                                          </p:val>
                                        </p:tav>
                                        <p:tav tm="100000">
                                          <p:val>
                                            <p:strVal val="#ppt_x"/>
                                          </p:val>
                                        </p:tav>
                                      </p:tavLst>
                                    </p:anim>
                                    <p:anim calcmode="lin" valueType="num">
                                      <p:cBhvr additive="base">
                                        <p:cTn id="58" dur="75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750" fill="hold"/>
                                        <p:tgtEl>
                                          <p:spTgt spid="20"/>
                                        </p:tgtEl>
                                        <p:attrNameLst>
                                          <p:attrName>ppt_x</p:attrName>
                                        </p:attrNameLst>
                                      </p:cBhvr>
                                      <p:tavLst>
                                        <p:tav tm="0">
                                          <p:val>
                                            <p:strVal val="0-#ppt_w/2"/>
                                          </p:val>
                                        </p:tav>
                                        <p:tav tm="100000">
                                          <p:val>
                                            <p:strVal val="#ppt_x"/>
                                          </p:val>
                                        </p:tav>
                                      </p:tavLst>
                                    </p:anim>
                                    <p:anim calcmode="lin" valueType="num">
                                      <p:cBhvr additive="base">
                                        <p:cTn id="62"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38FCB1C-B368-47F3-A272-D876C120A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等腰三角形 7">
            <a:extLst>
              <a:ext uri="{FF2B5EF4-FFF2-40B4-BE49-F238E27FC236}">
                <a16:creationId xmlns:a16="http://schemas.microsoft.com/office/drawing/2014/main" id="{A16976EE-84D7-4731-BE5E-1014548B950C}"/>
              </a:ext>
            </a:extLst>
          </p:cNvPr>
          <p:cNvSpPr/>
          <p:nvPr/>
        </p:nvSpPr>
        <p:spPr>
          <a:xfrm rot="16200000" flipV="1">
            <a:off x="28606" y="-28609"/>
            <a:ext cx="2298701" cy="2355915"/>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a:extLst>
              <a:ext uri="{FF2B5EF4-FFF2-40B4-BE49-F238E27FC236}">
                <a16:creationId xmlns:a16="http://schemas.microsoft.com/office/drawing/2014/main" id="{96019993-A878-4475-B177-56E442F944E0}"/>
              </a:ext>
            </a:extLst>
          </p:cNvPr>
          <p:cNvSpPr/>
          <p:nvPr/>
        </p:nvSpPr>
        <p:spPr>
          <a:xfrm rot="13500000" flipV="1">
            <a:off x="11648023" y="225683"/>
            <a:ext cx="1109228" cy="1136836"/>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a:extLst>
              <a:ext uri="{FF2B5EF4-FFF2-40B4-BE49-F238E27FC236}">
                <a16:creationId xmlns:a16="http://schemas.microsoft.com/office/drawing/2014/main" id="{B98DAFF8-41A3-469D-800B-E293A189A1BE}"/>
              </a:ext>
            </a:extLst>
          </p:cNvPr>
          <p:cNvSpPr/>
          <p:nvPr/>
        </p:nvSpPr>
        <p:spPr>
          <a:xfrm>
            <a:off x="7027417" y="696427"/>
            <a:ext cx="1366545" cy="1361035"/>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a:extLst>
              <a:ext uri="{FF2B5EF4-FFF2-40B4-BE49-F238E27FC236}">
                <a16:creationId xmlns:a16="http://schemas.microsoft.com/office/drawing/2014/main" id="{3B855A68-8BCB-464A-AD5E-1A30BFFB3857}"/>
              </a:ext>
            </a:extLst>
          </p:cNvPr>
          <p:cNvSpPr/>
          <p:nvPr/>
        </p:nvSpPr>
        <p:spPr>
          <a:xfrm rot="5400000" flipV="1">
            <a:off x="9860815" y="4530692"/>
            <a:ext cx="2298701" cy="2355915"/>
          </a:xfrm>
          <a:prstGeom prst="triangle">
            <a:avLst>
              <a:gd name="adj" fmla="val 100000"/>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B4EECCDD-D2D3-49BF-83E0-86B359FE1259}"/>
              </a:ext>
            </a:extLst>
          </p:cNvPr>
          <p:cNvSpPr/>
          <p:nvPr/>
        </p:nvSpPr>
        <p:spPr>
          <a:xfrm rot="18881033">
            <a:off x="10956523" y="5131264"/>
            <a:ext cx="541342" cy="541342"/>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4996C800-E618-44F4-8B59-8FCC273203FC}"/>
              </a:ext>
            </a:extLst>
          </p:cNvPr>
          <p:cNvSpPr/>
          <p:nvPr/>
        </p:nvSpPr>
        <p:spPr>
          <a:xfrm rot="18881033">
            <a:off x="7952678" y="2557069"/>
            <a:ext cx="5326877" cy="5326877"/>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90742F2B-A7B6-4920-98E6-E0957962E96F}"/>
              </a:ext>
            </a:extLst>
          </p:cNvPr>
          <p:cNvSpPr/>
          <p:nvPr/>
        </p:nvSpPr>
        <p:spPr>
          <a:xfrm rot="18881033">
            <a:off x="7304076" y="1709421"/>
            <a:ext cx="3458079" cy="3458079"/>
          </a:xfrm>
          <a:prstGeom prst="rect">
            <a:avLst/>
          </a:prstGeom>
          <a:solidFill>
            <a:srgbClr val="104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FEBCC7A4-A28C-40FC-9796-7E2DC66BDB12}"/>
              </a:ext>
            </a:extLst>
          </p:cNvPr>
          <p:cNvSpPr txBox="1"/>
          <p:nvPr/>
        </p:nvSpPr>
        <p:spPr>
          <a:xfrm>
            <a:off x="1323452" y="3526179"/>
            <a:ext cx="6553060" cy="10772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zh-CN" altLang="en-US" sz="4000" spc="300" dirty="0">
                <a:latin typeface="方正正黑简体" panose="02000000000000000000" pitchFamily="2" charset="-122"/>
                <a:ea typeface="方正正黑简体" panose="02000000000000000000" pitchFamily="2" charset="-122"/>
                <a:cs typeface="+mn-ea"/>
                <a:sym typeface="+mn-lt"/>
              </a:rPr>
              <a:t>Made</a:t>
            </a:r>
            <a:endParaRPr lang="en-US" altLang="zh-CN" sz="4000" spc="300" dirty="0">
              <a:latin typeface="方正正黑简体" panose="02000000000000000000" pitchFamily="2" charset="-122"/>
              <a:ea typeface="方正正黑简体" panose="02000000000000000000" pitchFamily="2" charset="-122"/>
              <a:cs typeface="+mn-ea"/>
              <a:sym typeface="+mn-lt"/>
            </a:endParaRPr>
          </a:p>
          <a:p>
            <a:pPr>
              <a:lnSpc>
                <a:spcPts val="5500"/>
              </a:lnSpc>
            </a:pPr>
            <a:r>
              <a:rPr lang="zh-CN" altLang="en-US" sz="4000" spc="300" dirty="0">
                <a:latin typeface="方正正黑简体" panose="02000000000000000000" pitchFamily="2" charset="-122"/>
                <a:ea typeface="方正正黑简体" panose="02000000000000000000" pitchFamily="2" charset="-122"/>
                <a:cs typeface="+mn-ea"/>
                <a:sym typeface="+mn-lt"/>
              </a:rPr>
              <a:t>Experience scores</a:t>
            </a:r>
          </a:p>
        </p:txBody>
      </p:sp>
      <p:cxnSp>
        <p:nvCxnSpPr>
          <p:cNvPr id="20" name="直接连接符 19">
            <a:extLst>
              <a:ext uri="{FF2B5EF4-FFF2-40B4-BE49-F238E27FC236}">
                <a16:creationId xmlns:a16="http://schemas.microsoft.com/office/drawing/2014/main" id="{E8137750-CA33-4B3E-B586-63E6700F2939}"/>
              </a:ext>
            </a:extLst>
          </p:cNvPr>
          <p:cNvCxnSpPr/>
          <p:nvPr/>
        </p:nvCxnSpPr>
        <p:spPr>
          <a:xfrm>
            <a:off x="1491523" y="4744809"/>
            <a:ext cx="1295400" cy="0"/>
          </a:xfrm>
          <a:prstGeom prst="line">
            <a:avLst/>
          </a:prstGeom>
          <a:ln w="38100">
            <a:solidFill>
              <a:srgbClr val="1042EF"/>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0CCCD3FA-A6A1-4226-ABD1-6E1CD1848AE1}"/>
              </a:ext>
            </a:extLst>
          </p:cNvPr>
          <p:cNvSpPr/>
          <p:nvPr/>
        </p:nvSpPr>
        <p:spPr>
          <a:xfrm>
            <a:off x="1401526" y="4864146"/>
            <a:ext cx="3682826" cy="508680"/>
          </a:xfrm>
          <a:prstGeom prst="rect">
            <a:avLst/>
          </a:prstGeom>
        </p:spPr>
        <p:txBody>
          <a:bodyPr vert="horz" lIns="91440" tIns="45720" rIns="91440" bIns="45720" rtlCol="0" anchor="b">
            <a:noAutofit/>
          </a:bodyPr>
          <a:lstStyle/>
          <a:p>
            <a:pPr>
              <a:lnSpc>
                <a:spcPts val="20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a:t>
            </a:r>
            <a:endParaRPr lang="zh-CN" altLang="en-US" sz="1400"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B5C4A766-57CC-4D2F-8D0E-8637ED6FCAC7}"/>
              </a:ext>
            </a:extLst>
          </p:cNvPr>
          <p:cNvSpPr txBox="1"/>
          <p:nvPr/>
        </p:nvSpPr>
        <p:spPr>
          <a:xfrm>
            <a:off x="1353931" y="2057462"/>
            <a:ext cx="1432992" cy="1077236"/>
          </a:xfrm>
          <a:prstGeom prst="rect">
            <a:avLst/>
          </a:prstGeom>
        </p:spPr>
        <p:txBody>
          <a:bodyPr vert="horz" lIns="91440" tIns="45720" rIns="91440" bIns="45720" rtlCol="0" anchor="b">
            <a:noAutofit/>
          </a:bodyPr>
          <a:lstStyle>
            <a:defPPr>
              <a:defRPr lang="zh-CN"/>
            </a:defPPr>
            <a:lvl1pPr>
              <a:lnSpc>
                <a:spcPct val="90000"/>
              </a:lnSpc>
              <a:spcBef>
                <a:spcPct val="0"/>
              </a:spcBef>
              <a:defRPr sz="4800">
                <a:solidFill>
                  <a:schemeClr val="tx1">
                    <a:lumMod val="75000"/>
                    <a:lumOff val="25000"/>
                  </a:schemeClr>
                </a:solidFill>
                <a:latin typeface="字魂59号-创粗黑" panose="00000500000000000000" pitchFamily="2" charset="-122"/>
                <a:ea typeface="字魂59号-创粗黑" panose="00000500000000000000" pitchFamily="2" charset="-122"/>
                <a:cs typeface="+mj-cs"/>
              </a:defRPr>
            </a:lvl1pPr>
          </a:lstStyle>
          <a:p>
            <a:pPr>
              <a:lnSpc>
                <a:spcPts val="5500"/>
              </a:lnSpc>
            </a:pPr>
            <a:r>
              <a:rPr lang="en-US" altLang="zh-CN" sz="6600" spc="300" dirty="0">
                <a:latin typeface="方正正黑简体" panose="02000000000000000000" pitchFamily="2" charset="-122"/>
                <a:ea typeface="方正正黑简体" panose="02000000000000000000" pitchFamily="2" charset="-122"/>
                <a:cs typeface="+mn-ea"/>
                <a:sym typeface="+mn-lt"/>
              </a:rPr>
              <a:t>02</a:t>
            </a:r>
            <a:endParaRPr lang="zh-CN" altLang="en-US" sz="6600" spc="300" dirty="0">
              <a:latin typeface="方正正黑简体" panose="02000000000000000000" pitchFamily="2" charset="-122"/>
              <a:ea typeface="方正正黑简体" panose="02000000000000000000" pitchFamily="2" charset="-122"/>
              <a:cs typeface="+mn-ea"/>
              <a:sym typeface="+mn-lt"/>
            </a:endParaRPr>
          </a:p>
        </p:txBody>
      </p:sp>
      <p:sp>
        <p:nvSpPr>
          <p:cNvPr id="12" name="任意多边形: 形状 11">
            <a:extLst>
              <a:ext uri="{FF2B5EF4-FFF2-40B4-BE49-F238E27FC236}">
                <a16:creationId xmlns:a16="http://schemas.microsoft.com/office/drawing/2014/main" id="{037BCAF6-05AF-4D74-B247-B85EE078B54D}"/>
              </a:ext>
            </a:extLst>
          </p:cNvPr>
          <p:cNvSpPr/>
          <p:nvPr/>
        </p:nvSpPr>
        <p:spPr>
          <a:xfrm>
            <a:off x="6944799" y="3774512"/>
            <a:ext cx="1688215" cy="1681408"/>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990FE7C0-43BD-45A1-BAEF-2945F82C9CCC}"/>
              </a:ext>
            </a:extLst>
          </p:cNvPr>
          <p:cNvSpPr/>
          <p:nvPr/>
        </p:nvSpPr>
        <p:spPr>
          <a:xfrm rot="18881033">
            <a:off x="7099461" y="2270200"/>
            <a:ext cx="622597" cy="622597"/>
          </a:xfrm>
          <a:prstGeom prst="rect">
            <a:avLst/>
          </a:prstGeom>
          <a:noFill/>
          <a:ln w="28575">
            <a:solidFill>
              <a:srgbClr val="7994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2F6314B3-98D2-4E7E-A540-5DF12A678227}"/>
              </a:ext>
            </a:extLst>
          </p:cNvPr>
          <p:cNvSpPr/>
          <p:nvPr/>
        </p:nvSpPr>
        <p:spPr>
          <a:xfrm>
            <a:off x="9796463" y="566492"/>
            <a:ext cx="1468435" cy="1462514"/>
          </a:xfrm>
          <a:custGeom>
            <a:avLst/>
            <a:gdLst>
              <a:gd name="connsiteX0" fmla="*/ 863600 w 1752600"/>
              <a:gd name="connsiteY0" fmla="*/ 0 h 1733550"/>
              <a:gd name="connsiteX1" fmla="*/ 0 w 1752600"/>
              <a:gd name="connsiteY1" fmla="*/ 869950 h 1733550"/>
              <a:gd name="connsiteX2" fmla="*/ 882650 w 1752600"/>
              <a:gd name="connsiteY2" fmla="*/ 1733550 h 1733550"/>
              <a:gd name="connsiteX3" fmla="*/ 1752600 w 1752600"/>
              <a:gd name="connsiteY3" fmla="*/ 869950 h 1733550"/>
              <a:gd name="connsiteX4" fmla="*/ 863600 w 1752600"/>
              <a:gd name="connsiteY4" fmla="*/ 0 h 1733550"/>
              <a:gd name="connsiteX0" fmla="*/ 863600 w 1752600"/>
              <a:gd name="connsiteY0" fmla="*/ 0 h 1764506"/>
              <a:gd name="connsiteX1" fmla="*/ 0 w 1752600"/>
              <a:gd name="connsiteY1" fmla="*/ 869950 h 1764506"/>
              <a:gd name="connsiteX2" fmla="*/ 873125 w 1752600"/>
              <a:gd name="connsiteY2" fmla="*/ 1764506 h 1764506"/>
              <a:gd name="connsiteX3" fmla="*/ 1752600 w 1752600"/>
              <a:gd name="connsiteY3" fmla="*/ 869950 h 1764506"/>
              <a:gd name="connsiteX4" fmla="*/ 863600 w 1752600"/>
              <a:gd name="connsiteY4" fmla="*/ 0 h 1764506"/>
              <a:gd name="connsiteX0" fmla="*/ 877887 w 1766887"/>
              <a:gd name="connsiteY0" fmla="*/ 0 h 1764506"/>
              <a:gd name="connsiteX1" fmla="*/ 0 w 1766887"/>
              <a:gd name="connsiteY1" fmla="*/ 884237 h 1764506"/>
              <a:gd name="connsiteX2" fmla="*/ 887412 w 1766887"/>
              <a:gd name="connsiteY2" fmla="*/ 1764506 h 1764506"/>
              <a:gd name="connsiteX3" fmla="*/ 1766887 w 1766887"/>
              <a:gd name="connsiteY3" fmla="*/ 869950 h 1764506"/>
              <a:gd name="connsiteX4" fmla="*/ 877887 w 1766887"/>
              <a:gd name="connsiteY4" fmla="*/ 0 h 1764506"/>
              <a:gd name="connsiteX0" fmla="*/ 877887 w 1771649"/>
              <a:gd name="connsiteY0" fmla="*/ 0 h 1764506"/>
              <a:gd name="connsiteX1" fmla="*/ 0 w 1771649"/>
              <a:gd name="connsiteY1" fmla="*/ 884237 h 1764506"/>
              <a:gd name="connsiteX2" fmla="*/ 887412 w 1771649"/>
              <a:gd name="connsiteY2" fmla="*/ 1764506 h 1764506"/>
              <a:gd name="connsiteX3" fmla="*/ 1771649 w 1771649"/>
              <a:gd name="connsiteY3" fmla="*/ 874712 h 1764506"/>
              <a:gd name="connsiteX4" fmla="*/ 877887 w 1771649"/>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49" h="1764506">
                <a:moveTo>
                  <a:pt x="877887" y="0"/>
                </a:moveTo>
                <a:lnTo>
                  <a:pt x="0" y="884237"/>
                </a:lnTo>
                <a:lnTo>
                  <a:pt x="887412" y="1764506"/>
                </a:lnTo>
                <a:lnTo>
                  <a:pt x="1771649" y="874712"/>
                </a:lnTo>
                <a:lnTo>
                  <a:pt x="877887" y="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形 26">
            <a:extLst>
              <a:ext uri="{FF2B5EF4-FFF2-40B4-BE49-F238E27FC236}">
                <a16:creationId xmlns:a16="http://schemas.microsoft.com/office/drawing/2014/main" id="{5368D1B5-9319-43CC-A678-15B66098A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90202" y="2888687"/>
            <a:ext cx="885825" cy="885825"/>
          </a:xfrm>
          <a:prstGeom prst="rect">
            <a:avLst/>
          </a:prstGeom>
        </p:spPr>
      </p:pic>
    </p:spTree>
    <p:extLst>
      <p:ext uri="{BB962C8B-B14F-4D97-AF65-F5344CB8AC3E}">
        <p14:creationId xmlns:p14="http://schemas.microsoft.com/office/powerpoint/2010/main" val="2125878714"/>
      </p:ext>
    </p:extLst>
  </p:cSld>
  <p:clrMapOvr>
    <a:masterClrMapping/>
  </p:clrMapOvr>
  <mc:AlternateContent xmlns:mc="http://schemas.openxmlformats.org/markup-compatibility/2006" xmlns:p14="http://schemas.microsoft.com/office/powerpoint/2010/main">
    <mc:Choice Requires="p14">
      <p:transition spd="slow" p14:dur="1750" advClick="0" advTm="0">
        <p:comb/>
      </p:transition>
    </mc:Choice>
    <mc:Fallback xmlns:asvg="http://schemas.microsoft.com/office/drawing/2016/SVG/main" xmlns:a14="http://schemas.microsoft.com/office/drawing/2010/main" xmlns:a16="http://schemas.microsoft.com/office/drawing/2014/main" xmlns="">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Effect transition="in" filter="fade">
                                      <p:cBhvr>
                                        <p:cTn id="18" dur="750"/>
                                        <p:tgtEl>
                                          <p:spTgt spid="14"/>
                                        </p:tgtEl>
                                      </p:cBhvr>
                                    </p:animEffect>
                                  </p:childTnLst>
                                </p:cTn>
                              </p:par>
                            </p:childTnLst>
                          </p:cTn>
                        </p:par>
                        <p:par>
                          <p:cTn id="19" fill="hold">
                            <p:stCondLst>
                              <p:cond delay="1500"/>
                            </p:stCondLst>
                            <p:childTnLst>
                              <p:par>
                                <p:cTn id="20" presetID="45"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250"/>
                                        <p:tgtEl>
                                          <p:spTgt spid="17"/>
                                        </p:tgtEl>
                                      </p:cBhvr>
                                    </p:animEffect>
                                    <p:anim calcmode="lin" valueType="num">
                                      <p:cBhvr>
                                        <p:cTn id="23" dur="1250" fill="hold"/>
                                        <p:tgtEl>
                                          <p:spTgt spid="17"/>
                                        </p:tgtEl>
                                        <p:attrNameLst>
                                          <p:attrName>ppt_w</p:attrName>
                                        </p:attrNameLst>
                                      </p:cBhvr>
                                      <p:tavLst>
                                        <p:tav tm="0" fmla="#ppt_w*sin(2.5*pi*$)">
                                          <p:val>
                                            <p:fltVal val="0"/>
                                          </p:val>
                                        </p:tav>
                                        <p:tav tm="100000">
                                          <p:val>
                                            <p:fltVal val="1"/>
                                          </p:val>
                                        </p:tav>
                                      </p:tavLst>
                                    </p:anim>
                                    <p:anim calcmode="lin" valueType="num">
                                      <p:cBhvr>
                                        <p:cTn id="24" dur="1250" fill="hold"/>
                                        <p:tgtEl>
                                          <p:spTgt spid="17"/>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53" presetClass="entr" presetSubtype="16"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750" fill="hold"/>
                                        <p:tgtEl>
                                          <p:spTgt spid="27"/>
                                        </p:tgtEl>
                                        <p:attrNameLst>
                                          <p:attrName>ppt_w</p:attrName>
                                        </p:attrNameLst>
                                      </p:cBhvr>
                                      <p:tavLst>
                                        <p:tav tm="0">
                                          <p:val>
                                            <p:fltVal val="0"/>
                                          </p:val>
                                        </p:tav>
                                        <p:tav tm="100000">
                                          <p:val>
                                            <p:strVal val="#ppt_w"/>
                                          </p:val>
                                        </p:tav>
                                      </p:tavLst>
                                    </p:anim>
                                    <p:anim calcmode="lin" valueType="num">
                                      <p:cBhvr>
                                        <p:cTn id="29" dur="750" fill="hold"/>
                                        <p:tgtEl>
                                          <p:spTgt spid="27"/>
                                        </p:tgtEl>
                                        <p:attrNameLst>
                                          <p:attrName>ppt_h</p:attrName>
                                        </p:attrNameLst>
                                      </p:cBhvr>
                                      <p:tavLst>
                                        <p:tav tm="0">
                                          <p:val>
                                            <p:fltVal val="0"/>
                                          </p:val>
                                        </p:tav>
                                        <p:tav tm="100000">
                                          <p:val>
                                            <p:strVal val="#ppt_h"/>
                                          </p:val>
                                        </p:tav>
                                      </p:tavLst>
                                    </p:anim>
                                    <p:animEffect transition="in" filter="fade">
                                      <p:cBhvr>
                                        <p:cTn id="30" dur="750"/>
                                        <p:tgtEl>
                                          <p:spTgt spid="27"/>
                                        </p:tgtEl>
                                      </p:cBhvr>
                                    </p:animEffect>
                                  </p:childTnLst>
                                </p:cTn>
                              </p:par>
                            </p:childTnLst>
                          </p:cTn>
                        </p:par>
                        <p:par>
                          <p:cTn id="31" fill="hold">
                            <p:stCondLst>
                              <p:cond delay="3500"/>
                            </p:stCondLst>
                            <p:childTnLst>
                              <p:par>
                                <p:cTn id="32" presetID="21"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1250"/>
                                        <p:tgtEl>
                                          <p:spTgt spid="15"/>
                                        </p:tgtEl>
                                      </p:cBhvr>
                                    </p:animEffect>
                                  </p:childTnLst>
                                </p:cTn>
                              </p:par>
                            </p:childTnLst>
                          </p:cTn>
                        </p:par>
                        <p:par>
                          <p:cTn id="35" fill="hold">
                            <p:stCondLst>
                              <p:cond delay="4750"/>
                            </p:stCondLst>
                            <p:childTnLst>
                              <p:par>
                                <p:cTn id="36" presetID="53"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750" fill="hold"/>
                                        <p:tgtEl>
                                          <p:spTgt spid="10"/>
                                        </p:tgtEl>
                                        <p:attrNameLst>
                                          <p:attrName>ppt_w</p:attrName>
                                        </p:attrNameLst>
                                      </p:cBhvr>
                                      <p:tavLst>
                                        <p:tav tm="0">
                                          <p:val>
                                            <p:fltVal val="0"/>
                                          </p:val>
                                        </p:tav>
                                        <p:tav tm="100000">
                                          <p:val>
                                            <p:strVal val="#ppt_w"/>
                                          </p:val>
                                        </p:tav>
                                      </p:tavLst>
                                    </p:anim>
                                    <p:anim calcmode="lin" valueType="num">
                                      <p:cBhvr>
                                        <p:cTn id="39" dur="750" fill="hold"/>
                                        <p:tgtEl>
                                          <p:spTgt spid="10"/>
                                        </p:tgtEl>
                                        <p:attrNameLst>
                                          <p:attrName>ppt_h</p:attrName>
                                        </p:attrNameLst>
                                      </p:cBhvr>
                                      <p:tavLst>
                                        <p:tav tm="0">
                                          <p:val>
                                            <p:fltVal val="0"/>
                                          </p:val>
                                        </p:tav>
                                        <p:tav tm="100000">
                                          <p:val>
                                            <p:strVal val="#ppt_h"/>
                                          </p:val>
                                        </p:tav>
                                      </p:tavLst>
                                    </p:anim>
                                    <p:animEffect transition="in" filter="fade">
                                      <p:cBhvr>
                                        <p:cTn id="40" dur="75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750" fill="hold"/>
                                        <p:tgtEl>
                                          <p:spTgt spid="12"/>
                                        </p:tgtEl>
                                        <p:attrNameLst>
                                          <p:attrName>ppt_w</p:attrName>
                                        </p:attrNameLst>
                                      </p:cBhvr>
                                      <p:tavLst>
                                        <p:tav tm="0">
                                          <p:val>
                                            <p:fltVal val="0"/>
                                          </p:val>
                                        </p:tav>
                                        <p:tav tm="100000">
                                          <p:val>
                                            <p:strVal val="#ppt_w"/>
                                          </p:val>
                                        </p:tav>
                                      </p:tavLst>
                                    </p:anim>
                                    <p:anim calcmode="lin" valueType="num">
                                      <p:cBhvr>
                                        <p:cTn id="44" dur="750" fill="hold"/>
                                        <p:tgtEl>
                                          <p:spTgt spid="12"/>
                                        </p:tgtEl>
                                        <p:attrNameLst>
                                          <p:attrName>ppt_h</p:attrName>
                                        </p:attrNameLst>
                                      </p:cBhvr>
                                      <p:tavLst>
                                        <p:tav tm="0">
                                          <p:val>
                                            <p:fltVal val="0"/>
                                          </p:val>
                                        </p:tav>
                                        <p:tav tm="100000">
                                          <p:val>
                                            <p:strVal val="#ppt_h"/>
                                          </p:val>
                                        </p:tav>
                                      </p:tavLst>
                                    </p:anim>
                                    <p:animEffect transition="in" filter="fade">
                                      <p:cBhvr>
                                        <p:cTn id="45" dur="75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Effect transition="in" filter="fade">
                                      <p:cBhvr>
                                        <p:cTn id="50" dur="750"/>
                                        <p:tgtEl>
                                          <p:spTgt spid="11"/>
                                        </p:tgtEl>
                                      </p:cBhvr>
                                    </p:animEffect>
                                  </p:childTnLst>
                                </p:cTn>
                              </p:par>
                            </p:childTnLst>
                          </p:cTn>
                        </p:par>
                        <p:par>
                          <p:cTn id="51" fill="hold">
                            <p:stCondLst>
                              <p:cond delay="5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Effect transition="in" filter="fade">
                                      <p:cBhvr>
                                        <p:cTn id="56" dur="750"/>
                                        <p:tgtEl>
                                          <p:spTgt spid="16"/>
                                        </p:tgtEl>
                                      </p:cBhvr>
                                    </p:animEffect>
                                  </p:childTnLst>
                                </p:cTn>
                              </p:par>
                            </p:childTnLst>
                          </p:cTn>
                        </p:par>
                        <p:par>
                          <p:cTn id="57" fill="hold">
                            <p:stCondLst>
                              <p:cond delay="6250"/>
                            </p:stCondLst>
                            <p:childTnLst>
                              <p:par>
                                <p:cTn id="58" presetID="22" presetClass="entr" presetSubtype="2"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right)">
                                      <p:cBhvr>
                                        <p:cTn id="60" dur="750"/>
                                        <p:tgtEl>
                                          <p:spTgt spid="9"/>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750" fill="hold"/>
                                        <p:tgtEl>
                                          <p:spTgt spid="24"/>
                                        </p:tgtEl>
                                        <p:attrNameLst>
                                          <p:attrName>ppt_w</p:attrName>
                                        </p:attrNameLst>
                                      </p:cBhvr>
                                      <p:tavLst>
                                        <p:tav tm="0">
                                          <p:val>
                                            <p:fltVal val="0"/>
                                          </p:val>
                                        </p:tav>
                                        <p:tav tm="100000">
                                          <p:val>
                                            <p:strVal val="#ppt_w"/>
                                          </p:val>
                                        </p:tav>
                                      </p:tavLst>
                                    </p:anim>
                                    <p:anim calcmode="lin" valueType="num">
                                      <p:cBhvr>
                                        <p:cTn id="65" dur="750" fill="hold"/>
                                        <p:tgtEl>
                                          <p:spTgt spid="24"/>
                                        </p:tgtEl>
                                        <p:attrNameLst>
                                          <p:attrName>ppt_h</p:attrName>
                                        </p:attrNameLst>
                                      </p:cBhvr>
                                      <p:tavLst>
                                        <p:tav tm="0">
                                          <p:val>
                                            <p:fltVal val="0"/>
                                          </p:val>
                                        </p:tav>
                                        <p:tav tm="100000">
                                          <p:val>
                                            <p:strVal val="#ppt_h"/>
                                          </p:val>
                                        </p:tav>
                                      </p:tavLst>
                                    </p:anim>
                                    <p:animEffect transition="in" filter="fade">
                                      <p:cBhvr>
                                        <p:cTn id="66" dur="750"/>
                                        <p:tgtEl>
                                          <p:spTgt spid="24"/>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750"/>
                                        <p:tgtEl>
                                          <p:spTgt spid="18"/>
                                        </p:tgtEl>
                                      </p:cBhvr>
                                    </p:animEffect>
                                  </p:childTnLst>
                                </p:cTn>
                              </p:par>
                            </p:childTnLst>
                          </p:cTn>
                        </p:par>
                        <p:par>
                          <p:cTn id="71" fill="hold">
                            <p:stCondLst>
                              <p:cond delay="8500"/>
                            </p:stCondLst>
                            <p:childTnLst>
                              <p:par>
                                <p:cTn id="72" presetID="22" presetClass="entr" presetSubtype="8"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750"/>
                                        <p:tgtEl>
                                          <p:spTgt spid="20"/>
                                        </p:tgtEl>
                                      </p:cBhvr>
                                    </p:animEffect>
                                  </p:childTnLst>
                                </p:cTn>
                              </p:par>
                            </p:childTnLst>
                          </p:cTn>
                        </p:par>
                        <p:par>
                          <p:cTn id="75" fill="hold">
                            <p:stCondLst>
                              <p:cond delay="9250"/>
                            </p:stCondLst>
                            <p:childTnLst>
                              <p:par>
                                <p:cTn id="76" presetID="2" presetClass="entr" presetSubtype="4"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750" fill="hold"/>
                                        <p:tgtEl>
                                          <p:spTgt spid="21"/>
                                        </p:tgtEl>
                                        <p:attrNameLst>
                                          <p:attrName>ppt_x</p:attrName>
                                        </p:attrNameLst>
                                      </p:cBhvr>
                                      <p:tavLst>
                                        <p:tav tm="0">
                                          <p:val>
                                            <p:strVal val="#ppt_x"/>
                                          </p:val>
                                        </p:tav>
                                        <p:tav tm="100000">
                                          <p:val>
                                            <p:strVal val="#ppt_x"/>
                                          </p:val>
                                        </p:tav>
                                      </p:tavLst>
                                    </p:anim>
                                    <p:anim calcmode="lin" valueType="num">
                                      <p:cBhvr additive="base">
                                        <p:cTn id="79"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7" grpId="0" animBg="1"/>
      <p:bldP spid="18" grpId="0"/>
      <p:bldP spid="21" grpId="0"/>
      <p:bldP spid="24" grpId="0"/>
      <p:bldP spid="12" grpId="0" animBg="1"/>
      <p:bldP spid="16"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AD14A234-D148-4F8F-B814-F72EA056EAD9}"/>
              </a:ext>
            </a:extLst>
          </p:cNvPr>
          <p:cNvSpPr/>
          <p:nvPr/>
        </p:nvSpPr>
        <p:spPr>
          <a:xfrm>
            <a:off x="6096000" y="0"/>
            <a:ext cx="6096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id="{CDB9D02E-AFEE-4EAA-AA14-7F8EE0E8D072}"/>
              </a:ext>
            </a:extLst>
          </p:cNvPr>
          <p:cNvGrpSpPr/>
          <p:nvPr/>
        </p:nvGrpSpPr>
        <p:grpSpPr>
          <a:xfrm>
            <a:off x="5445214" y="4940300"/>
            <a:ext cx="1336586" cy="812788"/>
            <a:chOff x="5445214" y="4940300"/>
            <a:chExt cx="1336586" cy="812788"/>
          </a:xfrm>
        </p:grpSpPr>
        <p:sp>
          <p:nvSpPr>
            <p:cNvPr id="11" name="矩形 10">
              <a:extLst>
                <a:ext uri="{FF2B5EF4-FFF2-40B4-BE49-F238E27FC236}">
                  <a16:creationId xmlns:a16="http://schemas.microsoft.com/office/drawing/2014/main" id="{EAA4ECFE-4A7E-4620-B0F3-6784316A7BE5}"/>
                </a:ext>
              </a:extLst>
            </p:cNvPr>
            <p:cNvSpPr/>
            <p:nvPr/>
          </p:nvSpPr>
          <p:spPr>
            <a:xfrm>
              <a:off x="5445214" y="4940300"/>
              <a:ext cx="1336586" cy="812788"/>
            </a:xfrm>
            <a:prstGeom prst="rect">
              <a:avLst/>
            </a:prstGeom>
            <a:solidFill>
              <a:srgbClr val="1042EF"/>
            </a:solidFill>
            <a:ln>
              <a:noFill/>
            </a:ln>
            <a:effectLst>
              <a:outerShdw blurRad="127000" dist="38100" dir="2700000" sx="101000" sy="101000" algn="tl" rotWithShape="0">
                <a:srgbClr val="1042EF">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spc="300" dirty="0">
                <a:effectLst>
                  <a:outerShdw blurRad="38100" dist="38100" dir="2700000" algn="tl">
                    <a:srgbClr val="000000">
                      <a:alpha val="43137"/>
                    </a:srgbClr>
                  </a:outerShdw>
                </a:effectLst>
                <a:cs typeface="+mn-ea"/>
                <a:sym typeface="+mn-lt"/>
              </a:endParaRPr>
            </a:p>
          </p:txBody>
        </p:sp>
        <p:pic>
          <p:nvPicPr>
            <p:cNvPr id="12" name="图形 11">
              <a:extLst>
                <a:ext uri="{FF2B5EF4-FFF2-40B4-BE49-F238E27FC236}">
                  <a16:creationId xmlns:a16="http://schemas.microsoft.com/office/drawing/2014/main" id="{378B5CA3-3EEA-436B-8B7F-C4AD1FCCA9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2484" y="5078386"/>
              <a:ext cx="727031" cy="515957"/>
            </a:xfrm>
            <a:prstGeom prst="rect">
              <a:avLst/>
            </a:prstGeom>
          </p:spPr>
        </p:pic>
      </p:grpSp>
      <p:sp>
        <p:nvSpPr>
          <p:cNvPr id="13" name="矩形 12">
            <a:extLst>
              <a:ext uri="{FF2B5EF4-FFF2-40B4-BE49-F238E27FC236}">
                <a16:creationId xmlns:a16="http://schemas.microsoft.com/office/drawing/2014/main" id="{DCDCF6F5-BBA6-4357-A12D-79234B08C073}"/>
              </a:ext>
            </a:extLst>
          </p:cNvPr>
          <p:cNvSpPr/>
          <p:nvPr/>
        </p:nvSpPr>
        <p:spPr>
          <a:xfrm>
            <a:off x="225605" y="1186101"/>
            <a:ext cx="4552590" cy="770660"/>
          </a:xfrm>
          <a:prstGeom prst="rect">
            <a:avLst/>
          </a:prstGeom>
        </p:spPr>
        <p:txBody>
          <a:bodyPr vert="horz" lIns="91440" tIns="45720" rIns="91440" bIns="45720" rtlCol="0" anchor="b">
            <a:normAutofit/>
          </a:bodyPr>
          <a:lstStyle/>
          <a:p>
            <a:pPr algn="ctr">
              <a:lnSpc>
                <a:spcPct val="90000"/>
              </a:lnSpc>
              <a:spcBef>
                <a:spcPct val="0"/>
              </a:spcBef>
            </a:pPr>
            <a:r>
              <a:rPr lang="zh-CN" altLang="en-US" sz="4000" spc="300" dirty="0">
                <a:solidFill>
                  <a:schemeClr val="tx1">
                    <a:lumMod val="75000"/>
                    <a:lumOff val="25000"/>
                  </a:schemeClr>
                </a:solidFill>
                <a:cs typeface="+mn-ea"/>
                <a:sym typeface="+mn-lt"/>
              </a:rPr>
              <a:t>W</a:t>
            </a:r>
            <a:r>
              <a:rPr lang="en-US" altLang="zh-CN" sz="4000" spc="300" dirty="0">
                <a:solidFill>
                  <a:schemeClr val="tx1">
                    <a:lumMod val="75000"/>
                    <a:lumOff val="25000"/>
                  </a:schemeClr>
                </a:solidFill>
                <a:cs typeface="+mn-ea"/>
                <a:sym typeface="+mn-lt"/>
              </a:rPr>
              <a:t>ORK PLAN</a:t>
            </a:r>
            <a:endParaRPr lang="zh-CN" altLang="en-US" sz="4000" spc="300" dirty="0">
              <a:solidFill>
                <a:schemeClr val="tx1">
                  <a:lumMod val="75000"/>
                  <a:lumOff val="25000"/>
                </a:schemeClr>
              </a:solidFill>
              <a:cs typeface="+mn-ea"/>
              <a:sym typeface="+mn-lt"/>
            </a:endParaRPr>
          </a:p>
        </p:txBody>
      </p:sp>
      <p:sp>
        <p:nvSpPr>
          <p:cNvPr id="15" name="矩形 14">
            <a:extLst>
              <a:ext uri="{FF2B5EF4-FFF2-40B4-BE49-F238E27FC236}">
                <a16:creationId xmlns:a16="http://schemas.microsoft.com/office/drawing/2014/main" id="{FAC48D63-73BF-4DE2-90D1-66C94FC188E5}"/>
              </a:ext>
            </a:extLst>
          </p:cNvPr>
          <p:cNvSpPr/>
          <p:nvPr/>
        </p:nvSpPr>
        <p:spPr>
          <a:xfrm>
            <a:off x="993715" y="2270190"/>
            <a:ext cx="4552590" cy="744291"/>
          </a:xfrm>
          <a:prstGeom prst="rect">
            <a:avLst/>
          </a:prstGeom>
        </p:spPr>
        <p:txBody>
          <a:bodyPr vert="horz" lIns="91440" tIns="45720" rIns="91440" bIns="45720" rtlCol="0" anchor="b">
            <a:noAutofit/>
          </a:bodyPr>
          <a:lstStyle/>
          <a:p>
            <a:pPr>
              <a:lnSpc>
                <a:spcPts val="2500"/>
              </a:lnSpc>
              <a:spcBef>
                <a:spcPct val="0"/>
              </a:spcBef>
            </a:pPr>
            <a:r>
              <a:rPr lang="en-US" altLang="zh-CN" sz="1200" dirty="0">
                <a:solidFill>
                  <a:schemeClr val="tx1">
                    <a:lumMod val="75000"/>
                    <a:lumOff val="25000"/>
                  </a:schemeClr>
                </a:solidFill>
                <a:cs typeface="+mn-ea"/>
                <a:sym typeface="+mn-lt"/>
              </a:rPr>
              <a:t>Never forget what you are, for surely the world will not. Make it your strength. Then it can never be your weakness. Then it can never be your weakness..</a:t>
            </a:r>
            <a:endParaRPr lang="zh-CN" altLang="en-US" sz="1200" dirty="0">
              <a:solidFill>
                <a:schemeClr val="tx1">
                  <a:lumMod val="75000"/>
                  <a:lumOff val="25000"/>
                </a:schemeClr>
              </a:solidFill>
              <a:cs typeface="+mn-ea"/>
              <a:sym typeface="+mn-lt"/>
            </a:endParaRPr>
          </a:p>
        </p:txBody>
      </p:sp>
      <p:sp>
        <p:nvSpPr>
          <p:cNvPr id="17" name="矩形 16">
            <a:extLst>
              <a:ext uri="{FF2B5EF4-FFF2-40B4-BE49-F238E27FC236}">
                <a16:creationId xmlns:a16="http://schemas.microsoft.com/office/drawing/2014/main" id="{2ECFB45B-7FE8-47E0-9446-EAFDF0F73092}"/>
              </a:ext>
            </a:extLst>
          </p:cNvPr>
          <p:cNvSpPr/>
          <p:nvPr/>
        </p:nvSpPr>
        <p:spPr>
          <a:xfrm>
            <a:off x="993715" y="3327910"/>
            <a:ext cx="4552590" cy="744291"/>
          </a:xfrm>
          <a:prstGeom prst="rect">
            <a:avLst/>
          </a:prstGeom>
        </p:spPr>
        <p:txBody>
          <a:bodyPr vert="horz" lIns="91440" tIns="45720" rIns="91440" bIns="45720" rtlCol="0" anchor="b">
            <a:noAutofit/>
          </a:bodyPr>
          <a:lstStyle/>
          <a:p>
            <a:pPr>
              <a:lnSpc>
                <a:spcPts val="2500"/>
              </a:lnSpc>
              <a:spcBef>
                <a:spcPct val="0"/>
              </a:spcBef>
            </a:pPr>
            <a:r>
              <a:rPr lang="en-US" altLang="zh-CN" sz="1200" dirty="0">
                <a:solidFill>
                  <a:schemeClr val="tx1">
                    <a:lumMod val="75000"/>
                    <a:lumOff val="25000"/>
                  </a:schemeClr>
                </a:solidFill>
                <a:cs typeface="+mn-ea"/>
                <a:sym typeface="+mn-lt"/>
              </a:rPr>
              <a:t>Never forget what you are, for surely the world will not. Make it your strength. Then it can never be your weakness. Then it can never be your weakness..</a:t>
            </a:r>
            <a:endParaRPr lang="zh-CN" altLang="en-US" sz="1200" dirty="0">
              <a:solidFill>
                <a:schemeClr val="tx1">
                  <a:lumMod val="75000"/>
                  <a:lumOff val="25000"/>
                </a:schemeClr>
              </a:solidFill>
              <a:cs typeface="+mn-ea"/>
              <a:sym typeface="+mn-lt"/>
            </a:endParaRPr>
          </a:p>
        </p:txBody>
      </p:sp>
      <p:pic>
        <p:nvPicPr>
          <p:cNvPr id="19" name="图形 18">
            <a:extLst>
              <a:ext uri="{FF2B5EF4-FFF2-40B4-BE49-F238E27FC236}">
                <a16:creationId xmlns:a16="http://schemas.microsoft.com/office/drawing/2014/main" id="{B4896D89-D931-4B7C-A762-9B8E38BBB1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8479" y="4385631"/>
            <a:ext cx="365035" cy="365035"/>
          </a:xfrm>
          <a:prstGeom prst="rect">
            <a:avLst/>
          </a:prstGeom>
        </p:spPr>
      </p:pic>
      <p:pic>
        <p:nvPicPr>
          <p:cNvPr id="24" name="图形 23">
            <a:extLst>
              <a:ext uri="{FF2B5EF4-FFF2-40B4-BE49-F238E27FC236}">
                <a16:creationId xmlns:a16="http://schemas.microsoft.com/office/drawing/2014/main" id="{236D0018-8581-4B23-A758-4425AE3D03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77064" y="4406202"/>
            <a:ext cx="365035" cy="365035"/>
          </a:xfrm>
          <a:prstGeom prst="rect">
            <a:avLst/>
          </a:prstGeom>
        </p:spPr>
      </p:pic>
      <p:pic>
        <p:nvPicPr>
          <p:cNvPr id="25" name="图形 24">
            <a:extLst>
              <a:ext uri="{FF2B5EF4-FFF2-40B4-BE49-F238E27FC236}">
                <a16:creationId xmlns:a16="http://schemas.microsoft.com/office/drawing/2014/main" id="{829ABCCC-35AE-4A5A-91CF-D1208CDA0E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2766" y="4385630"/>
            <a:ext cx="365035" cy="365035"/>
          </a:xfrm>
          <a:prstGeom prst="rect">
            <a:avLst/>
          </a:prstGeom>
        </p:spPr>
      </p:pic>
    </p:spTree>
    <p:extLst>
      <p:ext uri="{BB962C8B-B14F-4D97-AF65-F5344CB8AC3E}">
        <p14:creationId xmlns:p14="http://schemas.microsoft.com/office/powerpoint/2010/main" val="475105289"/>
      </p:ext>
    </p:extLst>
  </p:cSld>
  <p:clrMapOvr>
    <a:masterClrMapping/>
  </p:clrMapOvr>
  <mc:AlternateContent xmlns:mc="http://schemas.openxmlformats.org/markup-compatibility/2006" xmlns:p14="http://schemas.microsoft.com/office/powerpoint/2010/main">
    <mc:Choice Requires="p14">
      <p:transition spd="slow" p14:dur="1750" advClick="0" advTm="0">
        <p14:warp dir="in"/>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Effect transition="in" filter="fade">
                                      <p:cBhvr>
                                        <p:cTn id="15" dur="75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750" fill="hold"/>
                                        <p:tgtEl>
                                          <p:spTgt spid="13"/>
                                        </p:tgtEl>
                                        <p:attrNameLst>
                                          <p:attrName>ppt_w</p:attrName>
                                        </p:attrNameLst>
                                      </p:cBhvr>
                                      <p:tavLst>
                                        <p:tav tm="0">
                                          <p:val>
                                            <p:fltVal val="0"/>
                                          </p:val>
                                        </p:tav>
                                        <p:tav tm="100000">
                                          <p:val>
                                            <p:strVal val="#ppt_w"/>
                                          </p:val>
                                        </p:tav>
                                      </p:tavLst>
                                    </p:anim>
                                    <p:anim calcmode="lin" valueType="num">
                                      <p:cBhvr>
                                        <p:cTn id="20" dur="750" fill="hold"/>
                                        <p:tgtEl>
                                          <p:spTgt spid="13"/>
                                        </p:tgtEl>
                                        <p:attrNameLst>
                                          <p:attrName>ppt_h</p:attrName>
                                        </p:attrNameLst>
                                      </p:cBhvr>
                                      <p:tavLst>
                                        <p:tav tm="0">
                                          <p:val>
                                            <p:fltVal val="0"/>
                                          </p:val>
                                        </p:tav>
                                        <p:tav tm="100000">
                                          <p:val>
                                            <p:strVal val="#ppt_h"/>
                                          </p:val>
                                        </p:tav>
                                      </p:tavLst>
                                    </p:anim>
                                    <p:animEffect transition="in" filter="fade">
                                      <p:cBhvr>
                                        <p:cTn id="21" dur="750"/>
                                        <p:tgtEl>
                                          <p:spTgt spid="13"/>
                                        </p:tgtEl>
                                      </p:cBhvr>
                                    </p:animEffect>
                                  </p:childTnLst>
                                </p:cTn>
                              </p:par>
                            </p:childTnLst>
                          </p:cTn>
                        </p:par>
                        <p:par>
                          <p:cTn id="22" fill="hold">
                            <p:stCondLst>
                              <p:cond delay="2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par>
                          <p:cTn id="30" fill="hold">
                            <p:stCondLst>
                              <p:cond delay="375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750" fill="hold"/>
                                        <p:tgtEl>
                                          <p:spTgt spid="19"/>
                                        </p:tgtEl>
                                        <p:attrNameLst>
                                          <p:attrName>ppt_x</p:attrName>
                                        </p:attrNameLst>
                                      </p:cBhvr>
                                      <p:tavLst>
                                        <p:tav tm="0">
                                          <p:val>
                                            <p:strVal val="#ppt_x"/>
                                          </p:val>
                                        </p:tav>
                                        <p:tav tm="100000">
                                          <p:val>
                                            <p:strVal val="#ppt_x"/>
                                          </p:val>
                                        </p:tav>
                                      </p:tavLst>
                                    </p:anim>
                                    <p:anim calcmode="lin" valueType="num">
                                      <p:cBhvr additive="base">
                                        <p:cTn id="34" dur="75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750" fill="hold"/>
                                        <p:tgtEl>
                                          <p:spTgt spid="24"/>
                                        </p:tgtEl>
                                        <p:attrNameLst>
                                          <p:attrName>ppt_x</p:attrName>
                                        </p:attrNameLst>
                                      </p:cBhvr>
                                      <p:tavLst>
                                        <p:tav tm="0">
                                          <p:val>
                                            <p:strVal val="#ppt_x"/>
                                          </p:val>
                                        </p:tav>
                                        <p:tav tm="100000">
                                          <p:val>
                                            <p:strVal val="#ppt_x"/>
                                          </p:val>
                                        </p:tav>
                                      </p:tavLst>
                                    </p:anim>
                                    <p:anim calcmode="lin" valueType="num">
                                      <p:cBhvr additive="base">
                                        <p:cTn id="38" dur="75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ppt_x"/>
                                          </p:val>
                                        </p:tav>
                                        <p:tav tm="100000">
                                          <p:val>
                                            <p:strVal val="#ppt_x"/>
                                          </p:val>
                                        </p:tav>
                                      </p:tavLst>
                                    </p:anim>
                                    <p:anim calcmode="lin" valueType="num">
                                      <p:cBhvr additive="base">
                                        <p:cTn id="42"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p:bldP spid="17"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parr1nd">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1660</Words>
  <Application>Microsoft Office PowerPoint</Application>
  <PresentationFormat>宽屏</PresentationFormat>
  <Paragraphs>202</Paragraphs>
  <Slides>25</Slides>
  <Notes>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方正正黑简体</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71</cp:revision>
  <dcterms:created xsi:type="dcterms:W3CDTF">2020-06-06T03:09:35Z</dcterms:created>
  <dcterms:modified xsi:type="dcterms:W3CDTF">2020-12-20T01:29:10Z</dcterms:modified>
</cp:coreProperties>
</file>