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60" r:id="rId3"/>
    <p:sldId id="257" r:id="rId4"/>
    <p:sldId id="261" r:id="rId5"/>
    <p:sldId id="289" r:id="rId6"/>
    <p:sldId id="294" r:id="rId7"/>
    <p:sldId id="312" r:id="rId8"/>
    <p:sldId id="298" r:id="rId9"/>
    <p:sldId id="295" r:id="rId10"/>
    <p:sldId id="300" r:id="rId11"/>
    <p:sldId id="290" r:id="rId12"/>
    <p:sldId id="297" r:id="rId13"/>
    <p:sldId id="307" r:id="rId14"/>
    <p:sldId id="311" r:id="rId15"/>
    <p:sldId id="296" r:id="rId16"/>
    <p:sldId id="299" r:id="rId17"/>
    <p:sldId id="291" r:id="rId18"/>
    <p:sldId id="301" r:id="rId19"/>
    <p:sldId id="303" r:id="rId20"/>
    <p:sldId id="302" r:id="rId21"/>
    <p:sldId id="305" r:id="rId22"/>
    <p:sldId id="304" r:id="rId23"/>
    <p:sldId id="292" r:id="rId24"/>
    <p:sldId id="306" r:id="rId25"/>
    <p:sldId id="308" r:id="rId26"/>
    <p:sldId id="309" r:id="rId27"/>
    <p:sldId id="293" r:id="rId28"/>
    <p:sldId id="310" r:id="rId29"/>
    <p:sldId id="313" r:id="rId30"/>
    <p:sldId id="25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8BD"/>
    <a:srgbClr val="C0B6B4"/>
    <a:srgbClr val="E6E2E1"/>
    <a:srgbClr val="CDC5C3"/>
    <a:srgbClr val="90634C"/>
    <a:srgbClr val="C6AD97"/>
    <a:srgbClr val="C8DC9B"/>
    <a:srgbClr val="759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6314" autoAdjust="0"/>
  </p:normalViewPr>
  <p:slideViewPr>
    <p:cSldViewPr snapToGrid="0">
      <p:cViewPr varScale="1">
        <p:scale>
          <a:sx n="68" d="100"/>
          <a:sy n="68" d="100"/>
        </p:scale>
        <p:origin x="774" y="66"/>
      </p:cViewPr>
      <p:guideLst>
        <p:guide orient="horz" pos="2160"/>
        <p:guide pos="3840"/>
      </p:guideLst>
    </p:cSldViewPr>
  </p:slid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29087877869661E-2"/>
          <c:y val="3.4668528827265191E-2"/>
          <c:w val="0.98587091212213029"/>
          <c:h val="0.96368058884762697"/>
        </c:manualLayout>
      </c:layout>
      <c:lineChart>
        <c:grouping val="standard"/>
        <c:varyColors val="0"/>
        <c:ser>
          <c:idx val="0"/>
          <c:order val="0"/>
          <c:tx>
            <c:strRef>
              <c:f>Sheet1!$B$1</c:f>
              <c:strCache>
                <c:ptCount val="1"/>
                <c:pt idx="0">
                  <c:v>Series 1</c:v>
                </c:pt>
              </c:strCache>
            </c:strRef>
          </c:tx>
          <c:spPr>
            <a:ln w="28575" cap="rnd">
              <a:solidFill>
                <a:srgbClr val="CDC5C3"/>
              </a:solidFill>
              <a:round/>
            </a:ln>
            <a:effectLst/>
          </c:spPr>
          <c:marker>
            <c:symbol val="none"/>
          </c:marker>
          <c:dLbls>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A6D-46BF-96AB-8D7EB3F82484}"/>
            </c:ext>
          </c:extLst>
        </c:ser>
        <c:ser>
          <c:idx val="1"/>
          <c:order val="1"/>
          <c:tx>
            <c:strRef>
              <c:f>Sheet1!$C$1</c:f>
              <c:strCache>
                <c:ptCount val="1"/>
                <c:pt idx="0">
                  <c:v>Series 2</c:v>
                </c:pt>
              </c:strCache>
            </c:strRef>
          </c:tx>
          <c:spPr>
            <a:ln w="28575" cap="rnd">
              <a:solidFill>
                <a:schemeClr val="tx1">
                  <a:lumMod val="85000"/>
                  <a:lumOff val="15000"/>
                </a:schemeClr>
              </a:solidFill>
              <a:round/>
            </a:ln>
            <a:effectLst/>
          </c:spPr>
          <c:marker>
            <c:symbol val="none"/>
          </c:marker>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A6D-46BF-96AB-8D7EB3F82484}"/>
            </c:ext>
          </c:extLst>
        </c:ser>
        <c:ser>
          <c:idx val="2"/>
          <c:order val="2"/>
          <c:tx>
            <c:strRef>
              <c:f>Sheet1!$D$1</c:f>
              <c:strCache>
                <c:ptCount val="1"/>
                <c:pt idx="0">
                  <c:v>Series 3</c:v>
                </c:pt>
              </c:strCache>
            </c:strRef>
          </c:tx>
          <c:spPr>
            <a:ln w="28575" cap="rnd">
              <a:solidFill>
                <a:srgbClr val="A3C8BD"/>
              </a:solidFill>
              <a:round/>
            </a:ln>
            <a:effectLst/>
          </c:spPr>
          <c:marker>
            <c:symbol val="none"/>
          </c:marker>
          <c:dLbls>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A6D-46BF-96AB-8D7EB3F82484}"/>
            </c:ext>
          </c:extLst>
        </c:ser>
        <c:dLbls>
          <c:showLegendKey val="0"/>
          <c:showVal val="1"/>
          <c:showCatName val="0"/>
          <c:showSerName val="0"/>
          <c:showPercent val="0"/>
          <c:showBubbleSize val="0"/>
        </c:dLbls>
        <c:smooth val="0"/>
        <c:axId val="662920576"/>
        <c:axId val="662934656"/>
      </c:lineChart>
      <c:catAx>
        <c:axId val="662920576"/>
        <c:scaling>
          <c:orientation val="minMax"/>
        </c:scaling>
        <c:delete val="1"/>
        <c:axPos val="b"/>
        <c:numFmt formatCode="General" sourceLinked="1"/>
        <c:majorTickMark val="none"/>
        <c:minorTickMark val="none"/>
        <c:tickLblPos val="nextTo"/>
        <c:crossAx val="662934656"/>
        <c:crosses val="autoZero"/>
        <c:auto val="1"/>
        <c:lblAlgn val="ctr"/>
        <c:lblOffset val="100"/>
        <c:noMultiLvlLbl val="0"/>
      </c:catAx>
      <c:valAx>
        <c:axId val="662934656"/>
        <c:scaling>
          <c:orientation val="minMax"/>
        </c:scaling>
        <c:delete val="1"/>
        <c:axPos val="l"/>
        <c:numFmt formatCode="General" sourceLinked="1"/>
        <c:majorTickMark val="none"/>
        <c:minorTickMark val="none"/>
        <c:tickLblPos val="nextTo"/>
        <c:crossAx val="6629205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2082441"/>
            <a:ext cx="11973582" cy="4675263"/>
          </a:xfrm>
          <a:prstGeom prst="rect">
            <a:avLst/>
          </a:prstGeom>
        </p:spPr>
      </p:pic>
    </p:spTree>
    <p:extLst>
      <p:ext uri="{BB962C8B-B14F-4D97-AF65-F5344CB8AC3E}">
        <p14:creationId xmlns:p14="http://schemas.microsoft.com/office/powerpoint/2010/main" val="30920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3" t="7272" r="468"/>
          <a:stretch/>
        </p:blipFill>
        <p:spPr>
          <a:xfrm>
            <a:off x="109209" y="100295"/>
            <a:ext cx="11973582" cy="4266568"/>
          </a:xfrm>
          <a:prstGeom prst="rect">
            <a:avLst/>
          </a:prstGeom>
        </p:spPr>
      </p:pic>
    </p:spTree>
    <p:extLst>
      <p:ext uri="{BB962C8B-B14F-4D97-AF65-F5344CB8AC3E}">
        <p14:creationId xmlns:p14="http://schemas.microsoft.com/office/powerpoint/2010/main" val="8497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12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2021/1/1</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2021/1/1</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22342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592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2021/1/1</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2021/1/1</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2021/1/1</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F5EB0F6-2C2D-45CD-806C-425E035A85DA}"/>
              </a:ext>
            </a:extLst>
          </p:cNvPr>
          <p:cNvSpPr txBox="1"/>
          <p:nvPr/>
        </p:nvSpPr>
        <p:spPr>
          <a:xfrm>
            <a:off x="2518648" y="3585068"/>
            <a:ext cx="7833179" cy="1015663"/>
          </a:xfrm>
          <a:prstGeom prst="rect">
            <a:avLst/>
          </a:prstGeom>
          <a:noFill/>
          <a:ln>
            <a:noFill/>
          </a:ln>
        </p:spPr>
        <p:txBody>
          <a:bodyPr wrap="square" rtlCol="0">
            <a:spAutoFit/>
          </a:bodyPr>
          <a:lstStyle/>
          <a:p>
            <a:pPr algn="ctr" defTabSz="914377"/>
            <a:r>
              <a:rPr lang="en-US" altLang="zh-CN" sz="6000" dirty="0">
                <a:ln w="9525">
                  <a:noFill/>
                </a:ln>
                <a:solidFill>
                  <a:srgbClr val="A3C8BD"/>
                </a:solidFill>
                <a:latin typeface="方正正黑简体" panose="02000000000000000000" pitchFamily="2" charset="-122"/>
                <a:ea typeface="方正正黑简体" panose="02000000000000000000" pitchFamily="2" charset="-122"/>
                <a:cs typeface="+mn-ea"/>
                <a:sym typeface="+mn-lt"/>
              </a:rPr>
              <a:t>Free PPT Templates</a:t>
            </a:r>
          </a:p>
        </p:txBody>
      </p:sp>
      <p:sp>
        <p:nvSpPr>
          <p:cNvPr id="7" name="矩形 6">
            <a:extLst>
              <a:ext uri="{FF2B5EF4-FFF2-40B4-BE49-F238E27FC236}">
                <a16:creationId xmlns:a16="http://schemas.microsoft.com/office/drawing/2014/main" id="{63B598CD-3DC4-4D9F-B1A2-5865A8508A17}"/>
              </a:ext>
            </a:extLst>
          </p:cNvPr>
          <p:cNvSpPr/>
          <p:nvPr/>
        </p:nvSpPr>
        <p:spPr>
          <a:xfrm>
            <a:off x="2562888" y="4847314"/>
            <a:ext cx="7066222" cy="379656"/>
          </a:xfrm>
          <a:prstGeom prst="rect">
            <a:avLst/>
          </a:prstGeom>
        </p:spPr>
        <p:txBody>
          <a:bodyPr wrap="square">
            <a:spAutoFit/>
          </a:bodyPr>
          <a:lstStyle/>
          <a:p>
            <a:pPr algn="ctr"/>
            <a:r>
              <a:rPr lang="en-US" altLang="ko-KR" sz="1867" dirty="0">
                <a:solidFill>
                  <a:schemeClr val="bg1">
                    <a:lumMod val="50000"/>
                  </a:schemeClr>
                </a:solidFill>
                <a:cs typeface="Arial" pitchFamily="34" charset="0"/>
              </a:rPr>
              <a:t>Insert the Subtitle of Your Presentation</a:t>
            </a:r>
            <a:endParaRPr lang="ko-KR" altLang="en-US" sz="1867" dirty="0">
              <a:solidFill>
                <a:schemeClr val="bg1">
                  <a:lumMod val="50000"/>
                </a:schemeClr>
              </a:solidFill>
              <a:cs typeface="Arial" pitchFamily="34" charset="0"/>
            </a:endParaRPr>
          </a:p>
        </p:txBody>
      </p:sp>
      <p:pic>
        <p:nvPicPr>
          <p:cNvPr id="13" name="图片 12">
            <a:extLst>
              <a:ext uri="{FF2B5EF4-FFF2-40B4-BE49-F238E27FC236}">
                <a16:creationId xmlns:a16="http://schemas.microsoft.com/office/drawing/2014/main" id="{B546FB33-57EB-4521-9AD4-85D643E31837}"/>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5" name="文本框 4">
            <a:extLst>
              <a:ext uri="{FF2B5EF4-FFF2-40B4-BE49-F238E27FC236}">
                <a16:creationId xmlns:a16="http://schemas.microsoft.com/office/drawing/2014/main" id="{87C0E818-F8E3-4766-954D-4F0059D56446}"/>
              </a:ext>
            </a:extLst>
          </p:cNvPr>
          <p:cNvSpPr txBox="1"/>
          <p:nvPr/>
        </p:nvSpPr>
        <p:spPr>
          <a:xfrm>
            <a:off x="5102605" y="5853239"/>
            <a:ext cx="2451746" cy="374571"/>
          </a:xfrm>
          <a:prstGeom prst="roundRect">
            <a:avLst/>
          </a:prstGeom>
          <a:solidFill>
            <a:srgbClr val="CDC5C3"/>
          </a:solidFill>
        </p:spPr>
        <p:txBody>
          <a:bodyPr wrap="square" rtlCol="0">
            <a:spAutoFit/>
          </a:bodyPr>
          <a:lstStyle/>
          <a:p>
            <a:pPr algn="ctr"/>
            <a:r>
              <a:rPr lang="zh-CN" altLang="en-US" sz="1600" dirty="0">
                <a:solidFill>
                  <a:schemeClr val="bg1"/>
                </a:solidFill>
                <a:cs typeface="+mn-ea"/>
                <a:sym typeface="+mn-lt"/>
              </a:rPr>
              <a:t>Report : </a:t>
            </a:r>
            <a:r>
              <a:rPr lang="en-US" altLang="zh-CN" sz="1600" dirty="0">
                <a:solidFill>
                  <a:schemeClr val="bg1"/>
                </a:solidFill>
                <a:cs typeface="+mn-ea"/>
                <a:sym typeface="+mn-lt"/>
              </a:rPr>
              <a:t>jpppt.com</a:t>
            </a:r>
          </a:p>
        </p:txBody>
      </p:sp>
      <p:pic>
        <p:nvPicPr>
          <p:cNvPr id="12" name="图片 11">
            <a:extLst>
              <a:ext uri="{FF2B5EF4-FFF2-40B4-BE49-F238E27FC236}">
                <a16:creationId xmlns:a16="http://schemas.microsoft.com/office/drawing/2014/main" id="{CBAED2DC-955E-4271-86A2-42837489E222}"/>
              </a:ext>
            </a:extLst>
          </p:cNvPr>
          <p:cNvPicPr>
            <a:picLocks noChangeAspect="1"/>
          </p:cNvPicPr>
          <p:nvPr/>
        </p:nvPicPr>
        <p:blipFill>
          <a:blip r:embed="rId3"/>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285110949"/>
      </p:ext>
    </p:extLst>
  </p:cSld>
  <p:clrMapOvr>
    <a:masterClrMapping/>
  </p:clrMapOvr>
  <mc:AlternateContent xmlns:mc="http://schemas.openxmlformats.org/markup-compatibility/2006" xmlns:p14="http://schemas.microsoft.com/office/powerpoint/2010/main">
    <mc:Choice Requires="p14">
      <p:transition p14:dur="0" advTm="0"/>
    </mc:Choice>
    <mc:Fallback xmlns:a14="http://schemas.microsoft.com/office/drawing/2010/main" xmlns:a16="http://schemas.microsoft.com/office/drawing/2014/main"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750"/>
                            </p:stCondLst>
                            <p:childTnLst>
                              <p:par>
                                <p:cTn id="13" presetID="23" presetClass="entr" presetSubtype="528" fill="hold" grpId="0" nodeType="afterEffect">
                                  <p:stCondLst>
                                    <p:cond delay="0"/>
                                  </p:stCondLst>
                                  <p:iterate type="lt">
                                    <p:tmPct val="15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4800"/>
                            </p:stCondLst>
                            <p:childTnLst>
                              <p:par>
                                <p:cTn id="20" presetID="47"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5800"/>
                            </p:stCondLst>
                            <p:childTnLst>
                              <p:par>
                                <p:cTn id="26" presetID="2" presetClass="entr" presetSubtype="4" fill="hold" grpId="0" nodeType="after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12"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500" fill="hold"/>
                                        <p:tgtEl>
                                          <p:spTgt spid="12"/>
                                        </p:tgtEl>
                                        <p:attrNameLst>
                                          <p:attrName>ppt_x</p:attrName>
                                        </p:attrNameLst>
                                      </p:cBhvr>
                                      <p:tavLst>
                                        <p:tav tm="0">
                                          <p:val>
                                            <p:strVal val="0-#ppt_w/2"/>
                                          </p:val>
                                        </p:tav>
                                        <p:tav tm="100000">
                                          <p:val>
                                            <p:strVal val="#ppt_x"/>
                                          </p:val>
                                        </p:tav>
                                      </p:tavLst>
                                    </p:anim>
                                    <p:anim calcmode="lin" valueType="num">
                                      <p:cBhvr additive="base">
                                        <p:cTn id="33"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4F5CCCD-ECAA-43D1-82C7-D1F38C586991}"/>
              </a:ext>
            </a:extLst>
          </p:cNvPr>
          <p:cNvSpPr txBox="1"/>
          <p:nvPr/>
        </p:nvSpPr>
        <p:spPr>
          <a:xfrm>
            <a:off x="1575582" y="1419746"/>
            <a:ext cx="9355015" cy="707886"/>
          </a:xfrm>
          <a:prstGeom prst="rect">
            <a:avLst/>
          </a:prstGeom>
          <a:noFill/>
          <a:ln>
            <a:noFill/>
          </a:ln>
        </p:spPr>
        <p:txBody>
          <a:bodyPr wrap="square" rtlCol="0">
            <a:spAutoFit/>
          </a:bodyPr>
          <a:lstStyle>
            <a:defPPr>
              <a:defRPr lang="zh-CN"/>
            </a:defPPr>
            <a:lvl1pPr algn="ctr" defTabSz="914377">
              <a:defRPr sz="7200">
                <a:ln w="9525">
                  <a:noFill/>
                </a:ln>
                <a:solidFill>
                  <a:srgbClr val="A3C8BD"/>
                </a:solidFill>
                <a:latin typeface="方正正黑简体" panose="02000000000000000000" pitchFamily="2" charset="-122"/>
                <a:ea typeface="方正正黑简体" panose="02000000000000000000" pitchFamily="2" charset="-122"/>
                <a:cs typeface="+mn-ea"/>
              </a:defRPr>
            </a:lvl1pPr>
          </a:lstStyle>
          <a:p>
            <a:r>
              <a:rPr lang="zh-CN" altLang="en-US" sz="4000" dirty="0">
                <a:sym typeface="+mn-lt"/>
              </a:rPr>
              <a:t>The completion of the work</a:t>
            </a:r>
          </a:p>
        </p:txBody>
      </p:sp>
      <p:sp>
        <p:nvSpPr>
          <p:cNvPr id="5" name="矩形 4">
            <a:extLst>
              <a:ext uri="{FF2B5EF4-FFF2-40B4-BE49-F238E27FC236}">
                <a16:creationId xmlns:a16="http://schemas.microsoft.com/office/drawing/2014/main" id="{1C8CF194-A068-4F5A-838F-E6B46E236561}"/>
              </a:ext>
            </a:extLst>
          </p:cNvPr>
          <p:cNvSpPr/>
          <p:nvPr/>
        </p:nvSpPr>
        <p:spPr>
          <a:xfrm>
            <a:off x="2633644" y="2435217"/>
            <a:ext cx="6023013" cy="830997"/>
          </a:xfrm>
          <a:prstGeom prst="rect">
            <a:avLst/>
          </a:prstGeom>
        </p:spPr>
        <p:txBody>
          <a:bodyPr wrap="square">
            <a:spAutoFit/>
          </a:bodyPr>
          <a:lstStyle/>
          <a:p>
            <a:pPr lvl="1" algn="ctr">
              <a:spcBef>
                <a:spcPct val="0"/>
              </a:spcBef>
            </a:pPr>
            <a:r>
              <a:rPr lang="en-US" altLang="zh-CN" sz="4800" spc="300" dirty="0">
                <a:solidFill>
                  <a:srgbClr val="CDC5C3"/>
                </a:solidFill>
                <a:cs typeface="+mn-ea"/>
                <a:sym typeface="+mn-lt"/>
              </a:rPr>
              <a:t>THE PART 02</a:t>
            </a:r>
            <a:endParaRPr lang="zh-CN" altLang="en-US" sz="4800" spc="300" dirty="0">
              <a:solidFill>
                <a:srgbClr val="CDC5C3"/>
              </a:solidFill>
              <a:cs typeface="+mn-ea"/>
              <a:sym typeface="+mn-lt"/>
            </a:endParaRPr>
          </a:p>
        </p:txBody>
      </p:sp>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a:extLst>
              <a:ext uri="{FF2B5EF4-FFF2-40B4-BE49-F238E27FC236}">
                <a16:creationId xmlns:a16="http://schemas.microsoft.com/office/drawing/2014/main" id="{6DA6A484-20A8-4181-B84F-4D8F17A1FA11}"/>
              </a:ext>
            </a:extLst>
          </p:cNvPr>
          <p:cNvPicPr>
            <a:picLocks noChangeAspect="1"/>
          </p:cNvPicPr>
          <p:nvPr/>
        </p:nvPicPr>
        <p:blipFill>
          <a:blip r:embed="rId3"/>
          <a:stretch>
            <a:fillRect/>
          </a:stretch>
        </p:blipFill>
        <p:spPr>
          <a:xfrm flipH="1">
            <a:off x="4844375" y="-347294"/>
            <a:ext cx="1877564" cy="1897681"/>
          </a:xfrm>
          <a:prstGeom prst="rect">
            <a:avLst/>
          </a:prstGeom>
        </p:spPr>
      </p:pic>
    </p:spTree>
    <p:extLst>
      <p:ext uri="{BB962C8B-B14F-4D97-AF65-F5344CB8AC3E}">
        <p14:creationId xmlns:p14="http://schemas.microsoft.com/office/powerpoint/2010/main" val="87523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2050"/>
                            </p:stCondLst>
                            <p:childTnLst>
                              <p:par>
                                <p:cTn id="13" presetID="23" presetClass="entr" presetSubtype="528" fill="hold" grpId="0" nodeType="afterEffect">
                                  <p:stCondLst>
                                    <p:cond delay="0"/>
                                  </p:stCondLst>
                                  <p:iterate type="lt">
                                    <p:tmPct val="15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3150"/>
                            </p:stCondLst>
                            <p:childTnLst>
                              <p:par>
                                <p:cTn id="20" presetID="2" presetClass="entr" presetSubtype="3"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2"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0-#ppt_w/2"/>
                                          </p:val>
                                        </p:tav>
                                        <p:tav tm="100000">
                                          <p:val>
                                            <p:strVal val="#ppt_x"/>
                                          </p:val>
                                        </p:tav>
                                      </p:tavLst>
                                    </p:anim>
                                    <p:anim calcmode="lin" valueType="num">
                                      <p:cBhvr additive="base">
                                        <p:cTn id="27"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3814658" y="586889"/>
            <a:ext cx="7819324"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 completion of the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7337533" y="13582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82" name="矩形 81">
            <a:extLst>
              <a:ext uri="{FF2B5EF4-FFF2-40B4-BE49-F238E27FC236}">
                <a16:creationId xmlns:a16="http://schemas.microsoft.com/office/drawing/2014/main" id="{6B05EC69-43B5-4DE1-A608-54BF21D442C2}"/>
              </a:ext>
            </a:extLst>
          </p:cNvPr>
          <p:cNvSpPr/>
          <p:nvPr/>
        </p:nvSpPr>
        <p:spPr>
          <a:xfrm>
            <a:off x="1262768" y="2285014"/>
            <a:ext cx="2430848" cy="3802095"/>
          </a:xfrm>
          <a:prstGeom prst="rect">
            <a:avLst/>
          </a:prstGeom>
          <a:noFill/>
          <a:ln w="38100" cap="flat" cmpd="sng" algn="ctr">
            <a:solidFill>
              <a:srgbClr val="C0B6B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84" name="图片 83">
            <a:extLst>
              <a:ext uri="{FF2B5EF4-FFF2-40B4-BE49-F238E27FC236}">
                <a16:creationId xmlns:a16="http://schemas.microsoft.com/office/drawing/2014/main" id="{85ABC248-E864-4ED9-9705-8C1A1F61FF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88" t="4347" r="32637" b="5988"/>
          <a:stretch/>
        </p:blipFill>
        <p:spPr>
          <a:xfrm flipH="1">
            <a:off x="1452125" y="90904"/>
            <a:ext cx="2052135" cy="5353043"/>
          </a:xfrm>
          <a:prstGeom prst="rect">
            <a:avLst/>
          </a:prstGeom>
        </p:spPr>
      </p:pic>
      <p:grpSp>
        <p:nvGrpSpPr>
          <p:cNvPr id="89" name="Group 13">
            <a:extLst>
              <a:ext uri="{FF2B5EF4-FFF2-40B4-BE49-F238E27FC236}">
                <a16:creationId xmlns:a16="http://schemas.microsoft.com/office/drawing/2014/main" id="{71074462-C374-482D-8E05-A7441FA35049}"/>
              </a:ext>
            </a:extLst>
          </p:cNvPr>
          <p:cNvGrpSpPr/>
          <p:nvPr/>
        </p:nvGrpSpPr>
        <p:grpSpPr>
          <a:xfrm>
            <a:off x="1880263" y="5189595"/>
            <a:ext cx="1435794" cy="848938"/>
            <a:chOff x="6463952" y="2415129"/>
            <a:chExt cx="1435794" cy="848938"/>
          </a:xfrm>
        </p:grpSpPr>
        <p:sp>
          <p:nvSpPr>
            <p:cNvPr id="90" name="Rectangle 14">
              <a:extLst>
                <a:ext uri="{FF2B5EF4-FFF2-40B4-BE49-F238E27FC236}">
                  <a16:creationId xmlns:a16="http://schemas.microsoft.com/office/drawing/2014/main" id="{30298E4D-D919-419B-B6C0-0005F19D9D70}"/>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15$</a:t>
              </a:r>
            </a:p>
          </p:txBody>
        </p:sp>
        <p:sp>
          <p:nvSpPr>
            <p:cNvPr id="91" name="Rectangle 15">
              <a:extLst>
                <a:ext uri="{FF2B5EF4-FFF2-40B4-BE49-F238E27FC236}">
                  <a16:creationId xmlns:a16="http://schemas.microsoft.com/office/drawing/2014/main" id="{C1E8E01A-4652-44AD-8E01-CF1D21749362}"/>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92" name="iṩlîḍè">
            <a:extLst>
              <a:ext uri="{FF2B5EF4-FFF2-40B4-BE49-F238E27FC236}">
                <a16:creationId xmlns:a16="http://schemas.microsoft.com/office/drawing/2014/main" id="{4F71EA9B-B19C-4B90-8010-3EFE60B241B9}"/>
              </a:ext>
            </a:extLst>
          </p:cNvPr>
          <p:cNvSpPr txBox="1"/>
          <p:nvPr/>
        </p:nvSpPr>
        <p:spPr>
          <a:xfrm>
            <a:off x="5005580" y="2290189"/>
            <a:ext cx="3183143" cy="592318"/>
          </a:xfrm>
          <a:prstGeom prst="rect">
            <a:avLst/>
          </a:prstGeom>
          <a:noFill/>
          <a:ln>
            <a:noFill/>
          </a:ln>
        </p:spPr>
        <p:txBody>
          <a:bodyPr wrap="square" lIns="91440" tIns="45720" rIns="91440" bIns="45720" anchor="b" anchorCtr="0">
            <a:normAutofit/>
          </a:bodyPr>
          <a:lstStyle/>
          <a:p>
            <a:pPr>
              <a:buSzPct val="25000"/>
            </a:pPr>
            <a:r>
              <a:rPr lang="zh-CN" altLang="en-US" sz="2400" b="1" dirty="0">
                <a:cs typeface="+mn-ea"/>
                <a:sym typeface="+mn-lt"/>
              </a:rPr>
              <a:t>Enter the title here</a:t>
            </a:r>
          </a:p>
        </p:txBody>
      </p:sp>
      <p:sp>
        <p:nvSpPr>
          <p:cNvPr id="93" name="îṣ1îḋè">
            <a:extLst>
              <a:ext uri="{FF2B5EF4-FFF2-40B4-BE49-F238E27FC236}">
                <a16:creationId xmlns:a16="http://schemas.microsoft.com/office/drawing/2014/main" id="{84B973D5-0944-4034-9431-171F56D39315}"/>
              </a:ext>
            </a:extLst>
          </p:cNvPr>
          <p:cNvSpPr txBox="1"/>
          <p:nvPr/>
        </p:nvSpPr>
        <p:spPr>
          <a:xfrm>
            <a:off x="5043867" y="2945205"/>
            <a:ext cx="5943600" cy="846464"/>
          </a:xfrm>
          <a:prstGeom prst="rect">
            <a:avLst/>
          </a:prstGeom>
          <a:noFill/>
          <a:ln>
            <a:noFill/>
          </a:ln>
        </p:spPr>
        <p:txBody>
          <a:bodyPr wrap="square" lIns="91440" tIns="45720" rIns="91440" bIns="45720" anchor="t" anchorCtr="0">
            <a:normAutofit/>
          </a:bodyPr>
          <a:lstStyle/>
          <a:p>
            <a:pPr>
              <a:lnSpc>
                <a:spcPct val="150000"/>
              </a:lnSpc>
              <a:buSzPct val="25000"/>
            </a:pPr>
            <a:r>
              <a:rPr lang="zh-CN" altLang="en-US" sz="1100" dirty="0">
                <a:solidFill>
                  <a:schemeClr val="bg1">
                    <a:lumMod val="50000"/>
                  </a:schemeClr>
                </a:solidFill>
                <a:cs typeface="+mn-ea"/>
                <a:sym typeface="+mn-lt"/>
              </a:rPr>
              <a:t>Click enter your text content and explain it in simple text</a:t>
            </a:r>
          </a:p>
        </p:txBody>
      </p:sp>
      <p:cxnSp>
        <p:nvCxnSpPr>
          <p:cNvPr id="94" name="直接连接符 93">
            <a:extLst>
              <a:ext uri="{FF2B5EF4-FFF2-40B4-BE49-F238E27FC236}">
                <a16:creationId xmlns:a16="http://schemas.microsoft.com/office/drawing/2014/main" id="{9A62E430-0097-4586-A43A-5A815D18C4C1}"/>
              </a:ext>
            </a:extLst>
          </p:cNvPr>
          <p:cNvCxnSpPr/>
          <p:nvPr/>
        </p:nvCxnSpPr>
        <p:spPr>
          <a:xfrm>
            <a:off x="5025273" y="3811096"/>
            <a:ext cx="60515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a:extLst>
              <a:ext uri="{FF2B5EF4-FFF2-40B4-BE49-F238E27FC236}">
                <a16:creationId xmlns:a16="http://schemas.microsoft.com/office/drawing/2014/main" id="{23A17132-15AD-4C74-9416-C140196BF4F6}"/>
              </a:ext>
            </a:extLst>
          </p:cNvPr>
          <p:cNvGrpSpPr/>
          <p:nvPr/>
        </p:nvGrpSpPr>
        <p:grpSpPr>
          <a:xfrm>
            <a:off x="5275157" y="4151511"/>
            <a:ext cx="670004" cy="670004"/>
            <a:chOff x="5770832" y="3867120"/>
            <a:chExt cx="670004" cy="670004"/>
          </a:xfrm>
        </p:grpSpPr>
        <p:sp>
          <p:nvSpPr>
            <p:cNvPr id="96" name="îsḷîḑê">
              <a:extLst>
                <a:ext uri="{FF2B5EF4-FFF2-40B4-BE49-F238E27FC236}">
                  <a16:creationId xmlns:a16="http://schemas.microsoft.com/office/drawing/2014/main" id="{F6F2071A-E905-4199-8900-C6B3ACE9E2BB}"/>
                </a:ext>
              </a:extLst>
            </p:cNvPr>
            <p:cNvSpPr/>
            <p:nvPr/>
          </p:nvSpPr>
          <p:spPr>
            <a:xfrm>
              <a:off x="5770832" y="3867120"/>
              <a:ext cx="670004" cy="670004"/>
            </a:xfrm>
            <a:prstGeom prst="roundRect">
              <a:avLst/>
            </a:prstGeom>
            <a:solidFill>
              <a:schemeClr val="bg1"/>
            </a:solidFill>
            <a:ln w="6350">
              <a:solidFill>
                <a:srgbClr val="A3C8BD"/>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endParaRPr lang="en-US" sz="2400" dirty="0">
                <a:solidFill>
                  <a:srgbClr val="FFFFFF"/>
                </a:solidFill>
                <a:cs typeface="+mn-ea"/>
                <a:sym typeface="+mn-lt"/>
              </a:endParaRPr>
            </a:p>
          </p:txBody>
        </p:sp>
        <p:sp>
          <p:nvSpPr>
            <p:cNvPr id="97" name="iṣḻíḓé">
              <a:extLst>
                <a:ext uri="{FF2B5EF4-FFF2-40B4-BE49-F238E27FC236}">
                  <a16:creationId xmlns:a16="http://schemas.microsoft.com/office/drawing/2014/main" id="{9243DE09-285E-4856-93F7-1D531FF102E6}"/>
                </a:ext>
              </a:extLst>
            </p:cNvPr>
            <p:cNvSpPr/>
            <p:nvPr/>
          </p:nvSpPr>
          <p:spPr>
            <a:xfrm>
              <a:off x="5917046" y="3993900"/>
              <a:ext cx="377576" cy="416445"/>
            </a:xfrm>
            <a:custGeom>
              <a:avLst/>
              <a:gdLst>
                <a:gd name="connsiteX0" fmla="*/ 435944 w 550382"/>
                <a:gd name="connsiteY0" fmla="*/ 440821 h 607039"/>
                <a:gd name="connsiteX1" fmla="*/ 411829 w 550382"/>
                <a:gd name="connsiteY1" fmla="*/ 450698 h 607039"/>
                <a:gd name="connsiteX2" fmla="*/ 393649 w 550382"/>
                <a:gd name="connsiteY2" fmla="*/ 477504 h 607039"/>
                <a:gd name="connsiteX3" fmla="*/ 393272 w 550382"/>
                <a:gd name="connsiteY3" fmla="*/ 478821 h 607039"/>
                <a:gd name="connsiteX4" fmla="*/ 380650 w 550382"/>
                <a:gd name="connsiteY4" fmla="*/ 478821 h 607039"/>
                <a:gd name="connsiteX5" fmla="*/ 377070 w 550382"/>
                <a:gd name="connsiteY5" fmla="*/ 482396 h 607039"/>
                <a:gd name="connsiteX6" fmla="*/ 377070 w 550382"/>
                <a:gd name="connsiteY6" fmla="*/ 490485 h 607039"/>
                <a:gd name="connsiteX7" fmla="*/ 380650 w 550382"/>
                <a:gd name="connsiteY7" fmla="*/ 494059 h 607039"/>
                <a:gd name="connsiteX8" fmla="*/ 390635 w 550382"/>
                <a:gd name="connsiteY8" fmla="*/ 494059 h 607039"/>
                <a:gd name="connsiteX9" fmla="*/ 390635 w 550382"/>
                <a:gd name="connsiteY9" fmla="*/ 500643 h 607039"/>
                <a:gd name="connsiteX10" fmla="*/ 380650 w 550382"/>
                <a:gd name="connsiteY10" fmla="*/ 500643 h 607039"/>
                <a:gd name="connsiteX11" fmla="*/ 377070 w 550382"/>
                <a:gd name="connsiteY11" fmla="*/ 504217 h 607039"/>
                <a:gd name="connsiteX12" fmla="*/ 377070 w 550382"/>
                <a:gd name="connsiteY12" fmla="*/ 512306 h 607039"/>
                <a:gd name="connsiteX13" fmla="*/ 380650 w 550382"/>
                <a:gd name="connsiteY13" fmla="*/ 515881 h 607039"/>
                <a:gd name="connsiteX14" fmla="*/ 392613 w 550382"/>
                <a:gd name="connsiteY14" fmla="*/ 515881 h 607039"/>
                <a:gd name="connsiteX15" fmla="*/ 395345 w 550382"/>
                <a:gd name="connsiteY15" fmla="*/ 524534 h 607039"/>
                <a:gd name="connsiteX16" fmla="*/ 426807 w 550382"/>
                <a:gd name="connsiteY16" fmla="*/ 554445 h 607039"/>
                <a:gd name="connsiteX17" fmla="*/ 464675 w 550382"/>
                <a:gd name="connsiteY17" fmla="*/ 554915 h 607039"/>
                <a:gd name="connsiteX18" fmla="*/ 474377 w 550382"/>
                <a:gd name="connsiteY18" fmla="*/ 551435 h 607039"/>
                <a:gd name="connsiteX19" fmla="*/ 476920 w 550382"/>
                <a:gd name="connsiteY19" fmla="*/ 544851 h 607039"/>
                <a:gd name="connsiteX20" fmla="*/ 472776 w 550382"/>
                <a:gd name="connsiteY20" fmla="*/ 535257 h 607039"/>
                <a:gd name="connsiteX21" fmla="*/ 466747 w 550382"/>
                <a:gd name="connsiteY21" fmla="*/ 532247 h 607039"/>
                <a:gd name="connsiteX22" fmla="*/ 455066 w 550382"/>
                <a:gd name="connsiteY22" fmla="*/ 535069 h 607039"/>
                <a:gd name="connsiteX23" fmla="*/ 432270 w 550382"/>
                <a:gd name="connsiteY23" fmla="*/ 534504 h 607039"/>
                <a:gd name="connsiteX24" fmla="*/ 414844 w 550382"/>
                <a:gd name="connsiteY24" fmla="*/ 515881 h 607039"/>
                <a:gd name="connsiteX25" fmla="*/ 440371 w 550382"/>
                <a:gd name="connsiteY25" fmla="*/ 515881 h 607039"/>
                <a:gd name="connsiteX26" fmla="*/ 443951 w 550382"/>
                <a:gd name="connsiteY26" fmla="*/ 512306 h 607039"/>
                <a:gd name="connsiteX27" fmla="*/ 443951 w 550382"/>
                <a:gd name="connsiteY27" fmla="*/ 504217 h 607039"/>
                <a:gd name="connsiteX28" fmla="*/ 440371 w 550382"/>
                <a:gd name="connsiteY28" fmla="*/ 500643 h 607039"/>
                <a:gd name="connsiteX29" fmla="*/ 412489 w 550382"/>
                <a:gd name="connsiteY29" fmla="*/ 500643 h 607039"/>
                <a:gd name="connsiteX30" fmla="*/ 412489 w 550382"/>
                <a:gd name="connsiteY30" fmla="*/ 494059 h 607039"/>
                <a:gd name="connsiteX31" fmla="*/ 440371 w 550382"/>
                <a:gd name="connsiteY31" fmla="*/ 494059 h 607039"/>
                <a:gd name="connsiteX32" fmla="*/ 443951 w 550382"/>
                <a:gd name="connsiteY32" fmla="*/ 490485 h 607039"/>
                <a:gd name="connsiteX33" fmla="*/ 443951 w 550382"/>
                <a:gd name="connsiteY33" fmla="*/ 482396 h 607039"/>
                <a:gd name="connsiteX34" fmla="*/ 440371 w 550382"/>
                <a:gd name="connsiteY34" fmla="*/ 478821 h 607039"/>
                <a:gd name="connsiteX35" fmla="*/ 415974 w 550382"/>
                <a:gd name="connsiteY35" fmla="*/ 478821 h 607039"/>
                <a:gd name="connsiteX36" fmla="*/ 415974 w 550382"/>
                <a:gd name="connsiteY36" fmla="*/ 478539 h 607039"/>
                <a:gd name="connsiteX37" fmla="*/ 430198 w 550382"/>
                <a:gd name="connsiteY37" fmla="*/ 463772 h 607039"/>
                <a:gd name="connsiteX38" fmla="*/ 455066 w 550382"/>
                <a:gd name="connsiteY38" fmla="*/ 462361 h 607039"/>
                <a:gd name="connsiteX39" fmla="*/ 466841 w 550382"/>
                <a:gd name="connsiteY39" fmla="*/ 465277 h 607039"/>
                <a:gd name="connsiteX40" fmla="*/ 472776 w 550382"/>
                <a:gd name="connsiteY40" fmla="*/ 462361 h 607039"/>
                <a:gd name="connsiteX41" fmla="*/ 476920 w 550382"/>
                <a:gd name="connsiteY41" fmla="*/ 452861 h 607039"/>
                <a:gd name="connsiteX42" fmla="*/ 474660 w 550382"/>
                <a:gd name="connsiteY42" fmla="*/ 446089 h 607039"/>
                <a:gd name="connsiteX43" fmla="*/ 472399 w 550382"/>
                <a:gd name="connsiteY43" fmla="*/ 445054 h 607039"/>
                <a:gd name="connsiteX44" fmla="*/ 435944 w 550382"/>
                <a:gd name="connsiteY44" fmla="*/ 440821 h 607039"/>
                <a:gd name="connsiteX45" fmla="*/ 441172 w 550382"/>
                <a:gd name="connsiteY45" fmla="*/ 389089 h 607039"/>
                <a:gd name="connsiteX46" fmla="*/ 518367 w 550382"/>
                <a:gd name="connsiteY46" fmla="*/ 420975 h 607039"/>
                <a:gd name="connsiteX47" fmla="*/ 518462 w 550382"/>
                <a:gd name="connsiteY47" fmla="*/ 575138 h 607039"/>
                <a:gd name="connsiteX48" fmla="*/ 385925 w 550382"/>
                <a:gd name="connsiteY48" fmla="*/ 592069 h 607039"/>
                <a:gd name="connsiteX49" fmla="*/ 385737 w 550382"/>
                <a:gd name="connsiteY49" fmla="*/ 591880 h 607039"/>
                <a:gd name="connsiteX50" fmla="*/ 339203 w 550382"/>
                <a:gd name="connsiteY50" fmla="*/ 604578 h 607039"/>
                <a:gd name="connsiteX51" fmla="*/ 337978 w 550382"/>
                <a:gd name="connsiteY51" fmla="*/ 596583 h 607039"/>
                <a:gd name="connsiteX52" fmla="*/ 360491 w 550382"/>
                <a:gd name="connsiteY52" fmla="*/ 571187 h 607039"/>
                <a:gd name="connsiteX53" fmla="*/ 359361 w 550382"/>
                <a:gd name="connsiteY53" fmla="*/ 570341 h 607039"/>
                <a:gd name="connsiteX54" fmla="*/ 363977 w 550382"/>
                <a:gd name="connsiteY54" fmla="*/ 420975 h 607039"/>
                <a:gd name="connsiteX55" fmla="*/ 441172 w 550382"/>
                <a:gd name="connsiteY55" fmla="*/ 389089 h 607039"/>
                <a:gd name="connsiteX56" fmla="*/ 149968 w 550382"/>
                <a:gd name="connsiteY56" fmla="*/ 318620 h 607039"/>
                <a:gd name="connsiteX57" fmla="*/ 193583 w 550382"/>
                <a:gd name="connsiteY57" fmla="*/ 456051 h 607039"/>
                <a:gd name="connsiteX58" fmla="*/ 199423 w 550382"/>
                <a:gd name="connsiteY58" fmla="*/ 474771 h 607039"/>
                <a:gd name="connsiteX59" fmla="*/ 218923 w 550382"/>
                <a:gd name="connsiteY59" fmla="*/ 419554 h 607039"/>
                <a:gd name="connsiteX60" fmla="*/ 230698 w 550382"/>
                <a:gd name="connsiteY60" fmla="*/ 354083 h 607039"/>
                <a:gd name="connsiteX61" fmla="*/ 230886 w 550382"/>
                <a:gd name="connsiteY61" fmla="*/ 354083 h 607039"/>
                <a:gd name="connsiteX62" fmla="*/ 230981 w 550382"/>
                <a:gd name="connsiteY62" fmla="*/ 354083 h 607039"/>
                <a:gd name="connsiteX63" fmla="*/ 231075 w 550382"/>
                <a:gd name="connsiteY63" fmla="*/ 354083 h 607039"/>
                <a:gd name="connsiteX64" fmla="*/ 231263 w 550382"/>
                <a:gd name="connsiteY64" fmla="*/ 354083 h 607039"/>
                <a:gd name="connsiteX65" fmla="*/ 243038 w 550382"/>
                <a:gd name="connsiteY65" fmla="*/ 419554 h 607039"/>
                <a:gd name="connsiteX66" fmla="*/ 262538 w 550382"/>
                <a:gd name="connsiteY66" fmla="*/ 474771 h 607039"/>
                <a:gd name="connsiteX67" fmla="*/ 268378 w 550382"/>
                <a:gd name="connsiteY67" fmla="*/ 456051 h 607039"/>
                <a:gd name="connsiteX68" fmla="*/ 311993 w 550382"/>
                <a:gd name="connsiteY68" fmla="*/ 318620 h 607039"/>
                <a:gd name="connsiteX69" fmla="*/ 402331 w 550382"/>
                <a:gd name="connsiteY69" fmla="*/ 362267 h 607039"/>
                <a:gd name="connsiteX70" fmla="*/ 407418 w 550382"/>
                <a:gd name="connsiteY70" fmla="*/ 364242 h 607039"/>
                <a:gd name="connsiteX71" fmla="*/ 343550 w 550382"/>
                <a:gd name="connsiteY71" fmla="*/ 400552 h 607039"/>
                <a:gd name="connsiteX72" fmla="*/ 307377 w 550382"/>
                <a:gd name="connsiteY72" fmla="*/ 531869 h 607039"/>
                <a:gd name="connsiteX73" fmla="*/ 231263 w 550382"/>
                <a:gd name="connsiteY73" fmla="*/ 531869 h 607039"/>
                <a:gd name="connsiteX74" fmla="*/ 230698 w 550382"/>
                <a:gd name="connsiteY74" fmla="*/ 531869 h 607039"/>
                <a:gd name="connsiteX75" fmla="*/ 0 w 550382"/>
                <a:gd name="connsiteY75" fmla="*/ 531869 h 607039"/>
                <a:gd name="connsiteX76" fmla="*/ 59629 w 550382"/>
                <a:gd name="connsiteY76" fmla="*/ 362267 h 607039"/>
                <a:gd name="connsiteX77" fmla="*/ 149968 w 550382"/>
                <a:gd name="connsiteY77" fmla="*/ 318620 h 607039"/>
                <a:gd name="connsiteX78" fmla="*/ 223411 w 550382"/>
                <a:gd name="connsiteY78" fmla="*/ 393 h 607039"/>
                <a:gd name="connsiteX79" fmla="*/ 282097 w 550382"/>
                <a:gd name="connsiteY79" fmla="*/ 12809 h 607039"/>
                <a:gd name="connsiteX80" fmla="*/ 310545 w 550382"/>
                <a:gd name="connsiteY80" fmla="*/ 39334 h 607039"/>
                <a:gd name="connsiteX81" fmla="*/ 342008 w 550382"/>
                <a:gd name="connsiteY81" fmla="*/ 138850 h 607039"/>
                <a:gd name="connsiteX82" fmla="*/ 337863 w 550382"/>
                <a:gd name="connsiteY82" fmla="*/ 154182 h 607039"/>
                <a:gd name="connsiteX83" fmla="*/ 348037 w 550382"/>
                <a:gd name="connsiteY83" fmla="*/ 195945 h 607039"/>
                <a:gd name="connsiteX84" fmla="*/ 327784 w 550382"/>
                <a:gd name="connsiteY84" fmla="*/ 231217 h 607039"/>
                <a:gd name="connsiteX85" fmla="*/ 256663 w 550382"/>
                <a:gd name="connsiteY85" fmla="*/ 318881 h 607039"/>
                <a:gd name="connsiteX86" fmla="*/ 204665 w 550382"/>
                <a:gd name="connsiteY86" fmla="*/ 318975 h 607039"/>
                <a:gd name="connsiteX87" fmla="*/ 133733 w 550382"/>
                <a:gd name="connsiteY87" fmla="*/ 231217 h 607039"/>
                <a:gd name="connsiteX88" fmla="*/ 113385 w 550382"/>
                <a:gd name="connsiteY88" fmla="*/ 195850 h 607039"/>
                <a:gd name="connsiteX89" fmla="*/ 123559 w 550382"/>
                <a:gd name="connsiteY89" fmla="*/ 154088 h 607039"/>
                <a:gd name="connsiteX90" fmla="*/ 119414 w 550382"/>
                <a:gd name="connsiteY90" fmla="*/ 138756 h 607039"/>
                <a:gd name="connsiteX91" fmla="*/ 119132 w 550382"/>
                <a:gd name="connsiteY91" fmla="*/ 89845 h 607039"/>
                <a:gd name="connsiteX92" fmla="*/ 147768 w 550382"/>
                <a:gd name="connsiteY92" fmla="*/ 39805 h 607039"/>
                <a:gd name="connsiteX93" fmla="*/ 174333 w 550382"/>
                <a:gd name="connsiteY93" fmla="*/ 17983 h 607039"/>
                <a:gd name="connsiteX94" fmla="*/ 200049 w 550382"/>
                <a:gd name="connsiteY94" fmla="*/ 4814 h 607039"/>
                <a:gd name="connsiteX95" fmla="*/ 223411 w 550382"/>
                <a:gd name="connsiteY95" fmla="*/ 393 h 6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50382" h="607039">
                  <a:moveTo>
                    <a:pt x="435944" y="440821"/>
                  </a:moveTo>
                  <a:cubicBezTo>
                    <a:pt x="427184" y="442138"/>
                    <a:pt x="418988" y="445148"/>
                    <a:pt x="411829" y="450698"/>
                  </a:cubicBezTo>
                  <a:cubicBezTo>
                    <a:pt x="402786" y="457752"/>
                    <a:pt x="397040" y="466782"/>
                    <a:pt x="393649" y="477504"/>
                  </a:cubicBezTo>
                  <a:lnTo>
                    <a:pt x="393272" y="478821"/>
                  </a:lnTo>
                  <a:lnTo>
                    <a:pt x="380650" y="478821"/>
                  </a:lnTo>
                  <a:cubicBezTo>
                    <a:pt x="378672" y="478821"/>
                    <a:pt x="377070" y="480420"/>
                    <a:pt x="377070" y="482396"/>
                  </a:cubicBezTo>
                  <a:lnTo>
                    <a:pt x="377070" y="490485"/>
                  </a:lnTo>
                  <a:cubicBezTo>
                    <a:pt x="377070" y="492460"/>
                    <a:pt x="378672" y="494059"/>
                    <a:pt x="380650" y="494059"/>
                  </a:cubicBezTo>
                  <a:lnTo>
                    <a:pt x="390635" y="494059"/>
                  </a:lnTo>
                  <a:lnTo>
                    <a:pt x="390635" y="500643"/>
                  </a:lnTo>
                  <a:lnTo>
                    <a:pt x="380650" y="500643"/>
                  </a:lnTo>
                  <a:cubicBezTo>
                    <a:pt x="378672" y="500643"/>
                    <a:pt x="377070" y="502242"/>
                    <a:pt x="377070" y="504217"/>
                  </a:cubicBezTo>
                  <a:lnTo>
                    <a:pt x="377070" y="512306"/>
                  </a:lnTo>
                  <a:cubicBezTo>
                    <a:pt x="377070" y="514282"/>
                    <a:pt x="378672" y="515881"/>
                    <a:pt x="380650" y="515881"/>
                  </a:cubicBezTo>
                  <a:lnTo>
                    <a:pt x="392613" y="515881"/>
                  </a:lnTo>
                  <a:cubicBezTo>
                    <a:pt x="393461" y="518796"/>
                    <a:pt x="394214" y="521806"/>
                    <a:pt x="395345" y="524534"/>
                  </a:cubicBezTo>
                  <a:cubicBezTo>
                    <a:pt x="401562" y="539113"/>
                    <a:pt x="411547" y="549554"/>
                    <a:pt x="426807" y="554445"/>
                  </a:cubicBezTo>
                  <a:cubicBezTo>
                    <a:pt x="439335" y="558584"/>
                    <a:pt x="452052" y="558395"/>
                    <a:pt x="464675" y="554915"/>
                  </a:cubicBezTo>
                  <a:cubicBezTo>
                    <a:pt x="467972" y="554069"/>
                    <a:pt x="471268" y="552752"/>
                    <a:pt x="474377" y="551435"/>
                  </a:cubicBezTo>
                  <a:cubicBezTo>
                    <a:pt x="477391" y="550024"/>
                    <a:pt x="478145" y="547767"/>
                    <a:pt x="476920" y="544851"/>
                  </a:cubicBezTo>
                  <a:cubicBezTo>
                    <a:pt x="475507" y="541653"/>
                    <a:pt x="474283" y="538361"/>
                    <a:pt x="472776" y="535257"/>
                  </a:cubicBezTo>
                  <a:cubicBezTo>
                    <a:pt x="471457" y="532341"/>
                    <a:pt x="469855" y="531494"/>
                    <a:pt x="466747" y="532247"/>
                  </a:cubicBezTo>
                  <a:cubicBezTo>
                    <a:pt x="462791" y="533093"/>
                    <a:pt x="458928" y="534316"/>
                    <a:pt x="455066" y="535069"/>
                  </a:cubicBezTo>
                  <a:cubicBezTo>
                    <a:pt x="447342" y="536762"/>
                    <a:pt x="439806" y="536856"/>
                    <a:pt x="432270" y="534504"/>
                  </a:cubicBezTo>
                  <a:cubicBezTo>
                    <a:pt x="422851" y="531494"/>
                    <a:pt x="417952" y="524722"/>
                    <a:pt x="414844" y="515881"/>
                  </a:cubicBezTo>
                  <a:lnTo>
                    <a:pt x="440371" y="515881"/>
                  </a:lnTo>
                  <a:cubicBezTo>
                    <a:pt x="442350" y="515881"/>
                    <a:pt x="443951" y="514282"/>
                    <a:pt x="443951" y="512306"/>
                  </a:cubicBezTo>
                  <a:lnTo>
                    <a:pt x="443951" y="504217"/>
                  </a:lnTo>
                  <a:cubicBezTo>
                    <a:pt x="443951" y="502242"/>
                    <a:pt x="442350" y="500643"/>
                    <a:pt x="440371" y="500643"/>
                  </a:cubicBezTo>
                  <a:lnTo>
                    <a:pt x="412489" y="500643"/>
                  </a:lnTo>
                  <a:lnTo>
                    <a:pt x="412489" y="494059"/>
                  </a:lnTo>
                  <a:lnTo>
                    <a:pt x="440371" y="494059"/>
                  </a:lnTo>
                  <a:cubicBezTo>
                    <a:pt x="442350" y="494059"/>
                    <a:pt x="443951" y="492460"/>
                    <a:pt x="443951" y="490485"/>
                  </a:cubicBezTo>
                  <a:lnTo>
                    <a:pt x="443951" y="482396"/>
                  </a:lnTo>
                  <a:cubicBezTo>
                    <a:pt x="443951" y="480420"/>
                    <a:pt x="442350" y="478821"/>
                    <a:pt x="440371" y="478821"/>
                  </a:cubicBezTo>
                  <a:lnTo>
                    <a:pt x="415974" y="478821"/>
                  </a:lnTo>
                  <a:lnTo>
                    <a:pt x="415974" y="478539"/>
                  </a:lnTo>
                  <a:cubicBezTo>
                    <a:pt x="418894" y="471861"/>
                    <a:pt x="423133" y="466500"/>
                    <a:pt x="430198" y="463772"/>
                  </a:cubicBezTo>
                  <a:cubicBezTo>
                    <a:pt x="438299" y="460574"/>
                    <a:pt x="446589" y="460574"/>
                    <a:pt x="455066" y="462361"/>
                  </a:cubicBezTo>
                  <a:cubicBezTo>
                    <a:pt x="458928" y="463113"/>
                    <a:pt x="462791" y="464336"/>
                    <a:pt x="466841" y="465277"/>
                  </a:cubicBezTo>
                  <a:cubicBezTo>
                    <a:pt x="469855" y="465841"/>
                    <a:pt x="471457" y="464995"/>
                    <a:pt x="472776" y="462361"/>
                  </a:cubicBezTo>
                  <a:cubicBezTo>
                    <a:pt x="474283" y="459257"/>
                    <a:pt x="475602" y="455965"/>
                    <a:pt x="476920" y="452861"/>
                  </a:cubicBezTo>
                  <a:cubicBezTo>
                    <a:pt x="478145" y="449851"/>
                    <a:pt x="477391" y="447688"/>
                    <a:pt x="474660" y="446089"/>
                  </a:cubicBezTo>
                  <a:cubicBezTo>
                    <a:pt x="473906" y="445712"/>
                    <a:pt x="473152" y="445336"/>
                    <a:pt x="472399" y="445054"/>
                  </a:cubicBezTo>
                  <a:cubicBezTo>
                    <a:pt x="460530" y="440539"/>
                    <a:pt x="448473" y="438752"/>
                    <a:pt x="435944" y="440821"/>
                  </a:cubicBezTo>
                  <a:close/>
                  <a:moveTo>
                    <a:pt x="441172" y="389089"/>
                  </a:moveTo>
                  <a:cubicBezTo>
                    <a:pt x="469125" y="389089"/>
                    <a:pt x="497079" y="399717"/>
                    <a:pt x="518367" y="420975"/>
                  </a:cubicBezTo>
                  <a:cubicBezTo>
                    <a:pt x="561039" y="463490"/>
                    <a:pt x="561039" y="532623"/>
                    <a:pt x="518462" y="575138"/>
                  </a:cubicBezTo>
                  <a:cubicBezTo>
                    <a:pt x="482572" y="610975"/>
                    <a:pt x="427749" y="616618"/>
                    <a:pt x="385925" y="592069"/>
                  </a:cubicBezTo>
                  <a:lnTo>
                    <a:pt x="385737" y="591880"/>
                  </a:lnTo>
                  <a:cubicBezTo>
                    <a:pt x="369252" y="604296"/>
                    <a:pt x="351543" y="606460"/>
                    <a:pt x="339203" y="604578"/>
                  </a:cubicBezTo>
                  <a:cubicBezTo>
                    <a:pt x="335058" y="603920"/>
                    <a:pt x="334210" y="598465"/>
                    <a:pt x="337978" y="596583"/>
                  </a:cubicBezTo>
                  <a:cubicBezTo>
                    <a:pt x="349282" y="591034"/>
                    <a:pt x="356347" y="580123"/>
                    <a:pt x="360491" y="571187"/>
                  </a:cubicBezTo>
                  <a:lnTo>
                    <a:pt x="359361" y="570341"/>
                  </a:lnTo>
                  <a:cubicBezTo>
                    <a:pt x="321399" y="527450"/>
                    <a:pt x="322906" y="461985"/>
                    <a:pt x="363977" y="420975"/>
                  </a:cubicBezTo>
                  <a:cubicBezTo>
                    <a:pt x="385266" y="399717"/>
                    <a:pt x="413219" y="389089"/>
                    <a:pt x="441172" y="389089"/>
                  </a:cubicBezTo>
                  <a:close/>
                  <a:moveTo>
                    <a:pt x="149968" y="318620"/>
                  </a:moveTo>
                  <a:lnTo>
                    <a:pt x="193583" y="456051"/>
                  </a:lnTo>
                  <a:lnTo>
                    <a:pt x="199423" y="474771"/>
                  </a:lnTo>
                  <a:lnTo>
                    <a:pt x="218923" y="419554"/>
                  </a:lnTo>
                  <a:cubicBezTo>
                    <a:pt x="174178" y="357093"/>
                    <a:pt x="222408" y="354083"/>
                    <a:pt x="230698" y="354083"/>
                  </a:cubicBezTo>
                  <a:lnTo>
                    <a:pt x="230886" y="354083"/>
                  </a:lnTo>
                  <a:lnTo>
                    <a:pt x="230981" y="354083"/>
                  </a:lnTo>
                  <a:lnTo>
                    <a:pt x="231075" y="354083"/>
                  </a:lnTo>
                  <a:lnTo>
                    <a:pt x="231263" y="354083"/>
                  </a:lnTo>
                  <a:cubicBezTo>
                    <a:pt x="239647" y="354271"/>
                    <a:pt x="287878" y="357093"/>
                    <a:pt x="243038" y="419554"/>
                  </a:cubicBezTo>
                  <a:lnTo>
                    <a:pt x="262538" y="474771"/>
                  </a:lnTo>
                  <a:lnTo>
                    <a:pt x="268378" y="456051"/>
                  </a:lnTo>
                  <a:lnTo>
                    <a:pt x="311993" y="318620"/>
                  </a:lnTo>
                  <a:cubicBezTo>
                    <a:pt x="311993" y="318620"/>
                    <a:pt x="345811" y="340726"/>
                    <a:pt x="402331" y="362267"/>
                  </a:cubicBezTo>
                  <a:cubicBezTo>
                    <a:pt x="404027" y="362925"/>
                    <a:pt x="405817" y="363678"/>
                    <a:pt x="407418" y="364242"/>
                  </a:cubicBezTo>
                  <a:cubicBezTo>
                    <a:pt x="383491" y="370263"/>
                    <a:pt x="361448" y="382585"/>
                    <a:pt x="343550" y="400552"/>
                  </a:cubicBezTo>
                  <a:cubicBezTo>
                    <a:pt x="308131" y="436015"/>
                    <a:pt x="295885" y="486341"/>
                    <a:pt x="307377" y="531869"/>
                  </a:cubicBezTo>
                  <a:lnTo>
                    <a:pt x="231263" y="531869"/>
                  </a:lnTo>
                  <a:lnTo>
                    <a:pt x="230698" y="531869"/>
                  </a:lnTo>
                  <a:lnTo>
                    <a:pt x="0" y="531869"/>
                  </a:lnTo>
                  <a:cubicBezTo>
                    <a:pt x="1225" y="436015"/>
                    <a:pt x="-2637" y="384843"/>
                    <a:pt x="59629" y="362267"/>
                  </a:cubicBezTo>
                  <a:cubicBezTo>
                    <a:pt x="116150" y="340726"/>
                    <a:pt x="149968" y="318620"/>
                    <a:pt x="149968" y="318620"/>
                  </a:cubicBezTo>
                  <a:close/>
                  <a:moveTo>
                    <a:pt x="223411" y="393"/>
                  </a:moveTo>
                  <a:cubicBezTo>
                    <a:pt x="248939" y="-1676"/>
                    <a:pt x="268250" y="4720"/>
                    <a:pt x="282097" y="12809"/>
                  </a:cubicBezTo>
                  <a:cubicBezTo>
                    <a:pt x="302633" y="24285"/>
                    <a:pt x="310545" y="39334"/>
                    <a:pt x="310545" y="39334"/>
                  </a:cubicBezTo>
                  <a:cubicBezTo>
                    <a:pt x="310545" y="39334"/>
                    <a:pt x="358022" y="42720"/>
                    <a:pt x="342008" y="138850"/>
                  </a:cubicBezTo>
                  <a:cubicBezTo>
                    <a:pt x="340972" y="144023"/>
                    <a:pt x="339747" y="149009"/>
                    <a:pt x="337863" y="154182"/>
                  </a:cubicBezTo>
                  <a:cubicBezTo>
                    <a:pt x="347377" y="153335"/>
                    <a:pt x="358587" y="158791"/>
                    <a:pt x="348037" y="195945"/>
                  </a:cubicBezTo>
                  <a:cubicBezTo>
                    <a:pt x="340312" y="223128"/>
                    <a:pt x="333153" y="230841"/>
                    <a:pt x="327784" y="231217"/>
                  </a:cubicBezTo>
                  <a:cubicBezTo>
                    <a:pt x="322886" y="263386"/>
                    <a:pt x="296981" y="304302"/>
                    <a:pt x="256663" y="318881"/>
                  </a:cubicBezTo>
                  <a:cubicBezTo>
                    <a:pt x="239990" y="324901"/>
                    <a:pt x="221527" y="324901"/>
                    <a:pt x="204665" y="318975"/>
                  </a:cubicBezTo>
                  <a:cubicBezTo>
                    <a:pt x="163594" y="304584"/>
                    <a:pt x="138725" y="263574"/>
                    <a:pt x="133733" y="231217"/>
                  </a:cubicBezTo>
                  <a:cubicBezTo>
                    <a:pt x="128363" y="230653"/>
                    <a:pt x="121204" y="223128"/>
                    <a:pt x="113385" y="195850"/>
                  </a:cubicBezTo>
                  <a:cubicBezTo>
                    <a:pt x="102929" y="158697"/>
                    <a:pt x="114139" y="153147"/>
                    <a:pt x="123559" y="154088"/>
                  </a:cubicBezTo>
                  <a:cubicBezTo>
                    <a:pt x="121675" y="148914"/>
                    <a:pt x="120262" y="143741"/>
                    <a:pt x="119414" y="138756"/>
                  </a:cubicBezTo>
                  <a:cubicBezTo>
                    <a:pt x="116023" y="121449"/>
                    <a:pt x="115175" y="105271"/>
                    <a:pt x="119132" y="89845"/>
                  </a:cubicBezTo>
                  <a:cubicBezTo>
                    <a:pt x="124030" y="69151"/>
                    <a:pt x="135240" y="52597"/>
                    <a:pt x="147768" y="39805"/>
                  </a:cubicBezTo>
                  <a:cubicBezTo>
                    <a:pt x="155869" y="31433"/>
                    <a:pt x="164724" y="24002"/>
                    <a:pt x="174333" y="17983"/>
                  </a:cubicBezTo>
                  <a:cubicBezTo>
                    <a:pt x="182057" y="12621"/>
                    <a:pt x="190629" y="7918"/>
                    <a:pt x="200049" y="4814"/>
                  </a:cubicBezTo>
                  <a:cubicBezTo>
                    <a:pt x="207303" y="2463"/>
                    <a:pt x="215121" y="770"/>
                    <a:pt x="223411" y="393"/>
                  </a:cubicBezTo>
                  <a:close/>
                </a:path>
              </a:pathLst>
            </a:custGeom>
            <a:solidFill>
              <a:srgbClr val="A3C8BD"/>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532">
                <a:defRPr sz="3000" cap="none">
                  <a:solidFill>
                    <a:srgbClr val="FFFFFF"/>
                  </a:solidFill>
                  <a:effectLst>
                    <a:outerShdw blurRad="38100" dist="12700" dir="5400000" rotWithShape="0">
                      <a:srgbClr val="000000">
                        <a:alpha val="50000"/>
                      </a:srgbClr>
                    </a:outerShdw>
                  </a:effectLst>
                </a:defRPr>
              </a:pPr>
              <a:endParaRPr sz="1500">
                <a:cs typeface="+mn-ea"/>
                <a:sym typeface="+mn-lt"/>
              </a:endParaRPr>
            </a:p>
          </p:txBody>
        </p:sp>
      </p:grpSp>
      <p:sp>
        <p:nvSpPr>
          <p:cNvPr id="98" name="Shape 3496">
            <a:extLst>
              <a:ext uri="{FF2B5EF4-FFF2-40B4-BE49-F238E27FC236}">
                <a16:creationId xmlns:a16="http://schemas.microsoft.com/office/drawing/2014/main" id="{8161F494-3A79-4BCE-8251-2ADE508BBB07}"/>
              </a:ext>
            </a:extLst>
          </p:cNvPr>
          <p:cNvSpPr/>
          <p:nvPr/>
        </p:nvSpPr>
        <p:spPr>
          <a:xfrm>
            <a:off x="4797088" y="5028993"/>
            <a:ext cx="1626143" cy="287579"/>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35719" tIns="35719" rIns="35719" bIns="35719">
            <a:spAutoFit/>
          </a:bodyPr>
          <a:lstStyle>
            <a:lvl1pPr>
              <a:lnSpc>
                <a:spcPct val="100000"/>
              </a:lnSpc>
              <a:defRPr b="1" cap="all" spc="240">
                <a:solidFill>
                  <a:schemeClr val="accent6">
                    <a:hueOff val="-2214564"/>
                    <a:satOff val="-18455"/>
                    <a:lumOff val="-82930"/>
                  </a:schemeClr>
                </a:solidFill>
              </a:defRPr>
            </a:lvl1pPr>
          </a:lstStyle>
          <a:p>
            <a:pPr algn="ctr" defTabSz="410766" hangingPunct="0"/>
            <a:r>
              <a:rPr lang="zh-CN" altLang="en-US" sz="1400" kern="0" spc="0" dirty="0">
                <a:solidFill>
                  <a:srgbClr val="DCD5CB">
                    <a:hueOff val="-2214564"/>
                    <a:satOff val="-18455"/>
                    <a:lumOff val="-82930"/>
                  </a:srgbClr>
                </a:solidFill>
                <a:cs typeface="+mn-ea"/>
                <a:sym typeface="+mn-lt"/>
              </a:rPr>
              <a:t>Replace the text content</a:t>
            </a:r>
          </a:p>
        </p:txBody>
      </p:sp>
      <p:sp>
        <p:nvSpPr>
          <p:cNvPr id="99" name="Text Placeholder 32">
            <a:extLst>
              <a:ext uri="{FF2B5EF4-FFF2-40B4-BE49-F238E27FC236}">
                <a16:creationId xmlns:a16="http://schemas.microsoft.com/office/drawing/2014/main" id="{EF2C3984-5E2C-4E34-9749-84EB3EE73DF7}"/>
              </a:ext>
            </a:extLst>
          </p:cNvPr>
          <p:cNvSpPr txBox="1">
            <a:spLocks/>
          </p:cNvSpPr>
          <p:nvPr/>
        </p:nvSpPr>
        <p:spPr>
          <a:xfrm>
            <a:off x="4972124" y="5544786"/>
            <a:ext cx="1282700" cy="5539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lumMod val="50000"/>
                  </a:schemeClr>
                </a:solidFill>
                <a:latin typeface="+mn-lt"/>
                <a:cs typeface="+mn-ea"/>
                <a:sym typeface="+mn-lt"/>
              </a:rPr>
              <a:t>Please replace the text content, modify the text content, or copy your content directly to this.</a:t>
            </a:r>
          </a:p>
        </p:txBody>
      </p:sp>
      <p:grpSp>
        <p:nvGrpSpPr>
          <p:cNvPr id="100" name="组合 99">
            <a:extLst>
              <a:ext uri="{FF2B5EF4-FFF2-40B4-BE49-F238E27FC236}">
                <a16:creationId xmlns:a16="http://schemas.microsoft.com/office/drawing/2014/main" id="{330A0B06-9D07-4724-8544-AF67D6D2771D}"/>
              </a:ext>
            </a:extLst>
          </p:cNvPr>
          <p:cNvGrpSpPr/>
          <p:nvPr/>
        </p:nvGrpSpPr>
        <p:grpSpPr>
          <a:xfrm>
            <a:off x="7518719" y="4151511"/>
            <a:ext cx="670004" cy="670004"/>
            <a:chOff x="5770832" y="3867120"/>
            <a:chExt cx="670004" cy="670004"/>
          </a:xfrm>
        </p:grpSpPr>
        <p:sp>
          <p:nvSpPr>
            <p:cNvPr id="101" name="îsḷîḑê">
              <a:extLst>
                <a:ext uri="{FF2B5EF4-FFF2-40B4-BE49-F238E27FC236}">
                  <a16:creationId xmlns:a16="http://schemas.microsoft.com/office/drawing/2014/main" id="{A49A65F2-23C1-430F-9B06-AB0B43345C3B}"/>
                </a:ext>
              </a:extLst>
            </p:cNvPr>
            <p:cNvSpPr/>
            <p:nvPr/>
          </p:nvSpPr>
          <p:spPr>
            <a:xfrm>
              <a:off x="5770832" y="3867120"/>
              <a:ext cx="670004" cy="670004"/>
            </a:xfrm>
            <a:prstGeom prst="roundRect">
              <a:avLst/>
            </a:prstGeom>
            <a:solidFill>
              <a:schemeClr val="bg1"/>
            </a:solidFill>
            <a:ln w="6350">
              <a:solidFill>
                <a:srgbClr val="A3C8BD"/>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endParaRPr lang="en-US" sz="2400" dirty="0">
                <a:solidFill>
                  <a:srgbClr val="FFFFFF"/>
                </a:solidFill>
                <a:cs typeface="+mn-ea"/>
                <a:sym typeface="+mn-lt"/>
              </a:endParaRPr>
            </a:p>
          </p:txBody>
        </p:sp>
        <p:sp>
          <p:nvSpPr>
            <p:cNvPr id="102" name="iṣḻíḓé">
              <a:extLst>
                <a:ext uri="{FF2B5EF4-FFF2-40B4-BE49-F238E27FC236}">
                  <a16:creationId xmlns:a16="http://schemas.microsoft.com/office/drawing/2014/main" id="{DD6F01F9-9C5B-4D8B-BABC-E8756326B25F}"/>
                </a:ext>
              </a:extLst>
            </p:cNvPr>
            <p:cNvSpPr/>
            <p:nvPr/>
          </p:nvSpPr>
          <p:spPr>
            <a:xfrm>
              <a:off x="5917046" y="3993900"/>
              <a:ext cx="377576" cy="416445"/>
            </a:xfrm>
            <a:custGeom>
              <a:avLst/>
              <a:gdLst>
                <a:gd name="connsiteX0" fmla="*/ 435944 w 550382"/>
                <a:gd name="connsiteY0" fmla="*/ 440821 h 607039"/>
                <a:gd name="connsiteX1" fmla="*/ 411829 w 550382"/>
                <a:gd name="connsiteY1" fmla="*/ 450698 h 607039"/>
                <a:gd name="connsiteX2" fmla="*/ 393649 w 550382"/>
                <a:gd name="connsiteY2" fmla="*/ 477504 h 607039"/>
                <a:gd name="connsiteX3" fmla="*/ 393272 w 550382"/>
                <a:gd name="connsiteY3" fmla="*/ 478821 h 607039"/>
                <a:gd name="connsiteX4" fmla="*/ 380650 w 550382"/>
                <a:gd name="connsiteY4" fmla="*/ 478821 h 607039"/>
                <a:gd name="connsiteX5" fmla="*/ 377070 w 550382"/>
                <a:gd name="connsiteY5" fmla="*/ 482396 h 607039"/>
                <a:gd name="connsiteX6" fmla="*/ 377070 w 550382"/>
                <a:gd name="connsiteY6" fmla="*/ 490485 h 607039"/>
                <a:gd name="connsiteX7" fmla="*/ 380650 w 550382"/>
                <a:gd name="connsiteY7" fmla="*/ 494059 h 607039"/>
                <a:gd name="connsiteX8" fmla="*/ 390635 w 550382"/>
                <a:gd name="connsiteY8" fmla="*/ 494059 h 607039"/>
                <a:gd name="connsiteX9" fmla="*/ 390635 w 550382"/>
                <a:gd name="connsiteY9" fmla="*/ 500643 h 607039"/>
                <a:gd name="connsiteX10" fmla="*/ 380650 w 550382"/>
                <a:gd name="connsiteY10" fmla="*/ 500643 h 607039"/>
                <a:gd name="connsiteX11" fmla="*/ 377070 w 550382"/>
                <a:gd name="connsiteY11" fmla="*/ 504217 h 607039"/>
                <a:gd name="connsiteX12" fmla="*/ 377070 w 550382"/>
                <a:gd name="connsiteY12" fmla="*/ 512306 h 607039"/>
                <a:gd name="connsiteX13" fmla="*/ 380650 w 550382"/>
                <a:gd name="connsiteY13" fmla="*/ 515881 h 607039"/>
                <a:gd name="connsiteX14" fmla="*/ 392613 w 550382"/>
                <a:gd name="connsiteY14" fmla="*/ 515881 h 607039"/>
                <a:gd name="connsiteX15" fmla="*/ 395345 w 550382"/>
                <a:gd name="connsiteY15" fmla="*/ 524534 h 607039"/>
                <a:gd name="connsiteX16" fmla="*/ 426807 w 550382"/>
                <a:gd name="connsiteY16" fmla="*/ 554445 h 607039"/>
                <a:gd name="connsiteX17" fmla="*/ 464675 w 550382"/>
                <a:gd name="connsiteY17" fmla="*/ 554915 h 607039"/>
                <a:gd name="connsiteX18" fmla="*/ 474377 w 550382"/>
                <a:gd name="connsiteY18" fmla="*/ 551435 h 607039"/>
                <a:gd name="connsiteX19" fmla="*/ 476920 w 550382"/>
                <a:gd name="connsiteY19" fmla="*/ 544851 h 607039"/>
                <a:gd name="connsiteX20" fmla="*/ 472776 w 550382"/>
                <a:gd name="connsiteY20" fmla="*/ 535257 h 607039"/>
                <a:gd name="connsiteX21" fmla="*/ 466747 w 550382"/>
                <a:gd name="connsiteY21" fmla="*/ 532247 h 607039"/>
                <a:gd name="connsiteX22" fmla="*/ 455066 w 550382"/>
                <a:gd name="connsiteY22" fmla="*/ 535069 h 607039"/>
                <a:gd name="connsiteX23" fmla="*/ 432270 w 550382"/>
                <a:gd name="connsiteY23" fmla="*/ 534504 h 607039"/>
                <a:gd name="connsiteX24" fmla="*/ 414844 w 550382"/>
                <a:gd name="connsiteY24" fmla="*/ 515881 h 607039"/>
                <a:gd name="connsiteX25" fmla="*/ 440371 w 550382"/>
                <a:gd name="connsiteY25" fmla="*/ 515881 h 607039"/>
                <a:gd name="connsiteX26" fmla="*/ 443951 w 550382"/>
                <a:gd name="connsiteY26" fmla="*/ 512306 h 607039"/>
                <a:gd name="connsiteX27" fmla="*/ 443951 w 550382"/>
                <a:gd name="connsiteY27" fmla="*/ 504217 h 607039"/>
                <a:gd name="connsiteX28" fmla="*/ 440371 w 550382"/>
                <a:gd name="connsiteY28" fmla="*/ 500643 h 607039"/>
                <a:gd name="connsiteX29" fmla="*/ 412489 w 550382"/>
                <a:gd name="connsiteY29" fmla="*/ 500643 h 607039"/>
                <a:gd name="connsiteX30" fmla="*/ 412489 w 550382"/>
                <a:gd name="connsiteY30" fmla="*/ 494059 h 607039"/>
                <a:gd name="connsiteX31" fmla="*/ 440371 w 550382"/>
                <a:gd name="connsiteY31" fmla="*/ 494059 h 607039"/>
                <a:gd name="connsiteX32" fmla="*/ 443951 w 550382"/>
                <a:gd name="connsiteY32" fmla="*/ 490485 h 607039"/>
                <a:gd name="connsiteX33" fmla="*/ 443951 w 550382"/>
                <a:gd name="connsiteY33" fmla="*/ 482396 h 607039"/>
                <a:gd name="connsiteX34" fmla="*/ 440371 w 550382"/>
                <a:gd name="connsiteY34" fmla="*/ 478821 h 607039"/>
                <a:gd name="connsiteX35" fmla="*/ 415974 w 550382"/>
                <a:gd name="connsiteY35" fmla="*/ 478821 h 607039"/>
                <a:gd name="connsiteX36" fmla="*/ 415974 w 550382"/>
                <a:gd name="connsiteY36" fmla="*/ 478539 h 607039"/>
                <a:gd name="connsiteX37" fmla="*/ 430198 w 550382"/>
                <a:gd name="connsiteY37" fmla="*/ 463772 h 607039"/>
                <a:gd name="connsiteX38" fmla="*/ 455066 w 550382"/>
                <a:gd name="connsiteY38" fmla="*/ 462361 h 607039"/>
                <a:gd name="connsiteX39" fmla="*/ 466841 w 550382"/>
                <a:gd name="connsiteY39" fmla="*/ 465277 h 607039"/>
                <a:gd name="connsiteX40" fmla="*/ 472776 w 550382"/>
                <a:gd name="connsiteY40" fmla="*/ 462361 h 607039"/>
                <a:gd name="connsiteX41" fmla="*/ 476920 w 550382"/>
                <a:gd name="connsiteY41" fmla="*/ 452861 h 607039"/>
                <a:gd name="connsiteX42" fmla="*/ 474660 w 550382"/>
                <a:gd name="connsiteY42" fmla="*/ 446089 h 607039"/>
                <a:gd name="connsiteX43" fmla="*/ 472399 w 550382"/>
                <a:gd name="connsiteY43" fmla="*/ 445054 h 607039"/>
                <a:gd name="connsiteX44" fmla="*/ 435944 w 550382"/>
                <a:gd name="connsiteY44" fmla="*/ 440821 h 607039"/>
                <a:gd name="connsiteX45" fmla="*/ 441172 w 550382"/>
                <a:gd name="connsiteY45" fmla="*/ 389089 h 607039"/>
                <a:gd name="connsiteX46" fmla="*/ 518367 w 550382"/>
                <a:gd name="connsiteY46" fmla="*/ 420975 h 607039"/>
                <a:gd name="connsiteX47" fmla="*/ 518462 w 550382"/>
                <a:gd name="connsiteY47" fmla="*/ 575138 h 607039"/>
                <a:gd name="connsiteX48" fmla="*/ 385925 w 550382"/>
                <a:gd name="connsiteY48" fmla="*/ 592069 h 607039"/>
                <a:gd name="connsiteX49" fmla="*/ 385737 w 550382"/>
                <a:gd name="connsiteY49" fmla="*/ 591880 h 607039"/>
                <a:gd name="connsiteX50" fmla="*/ 339203 w 550382"/>
                <a:gd name="connsiteY50" fmla="*/ 604578 h 607039"/>
                <a:gd name="connsiteX51" fmla="*/ 337978 w 550382"/>
                <a:gd name="connsiteY51" fmla="*/ 596583 h 607039"/>
                <a:gd name="connsiteX52" fmla="*/ 360491 w 550382"/>
                <a:gd name="connsiteY52" fmla="*/ 571187 h 607039"/>
                <a:gd name="connsiteX53" fmla="*/ 359361 w 550382"/>
                <a:gd name="connsiteY53" fmla="*/ 570341 h 607039"/>
                <a:gd name="connsiteX54" fmla="*/ 363977 w 550382"/>
                <a:gd name="connsiteY54" fmla="*/ 420975 h 607039"/>
                <a:gd name="connsiteX55" fmla="*/ 441172 w 550382"/>
                <a:gd name="connsiteY55" fmla="*/ 389089 h 607039"/>
                <a:gd name="connsiteX56" fmla="*/ 149968 w 550382"/>
                <a:gd name="connsiteY56" fmla="*/ 318620 h 607039"/>
                <a:gd name="connsiteX57" fmla="*/ 193583 w 550382"/>
                <a:gd name="connsiteY57" fmla="*/ 456051 h 607039"/>
                <a:gd name="connsiteX58" fmla="*/ 199423 w 550382"/>
                <a:gd name="connsiteY58" fmla="*/ 474771 h 607039"/>
                <a:gd name="connsiteX59" fmla="*/ 218923 w 550382"/>
                <a:gd name="connsiteY59" fmla="*/ 419554 h 607039"/>
                <a:gd name="connsiteX60" fmla="*/ 230698 w 550382"/>
                <a:gd name="connsiteY60" fmla="*/ 354083 h 607039"/>
                <a:gd name="connsiteX61" fmla="*/ 230886 w 550382"/>
                <a:gd name="connsiteY61" fmla="*/ 354083 h 607039"/>
                <a:gd name="connsiteX62" fmla="*/ 230981 w 550382"/>
                <a:gd name="connsiteY62" fmla="*/ 354083 h 607039"/>
                <a:gd name="connsiteX63" fmla="*/ 231075 w 550382"/>
                <a:gd name="connsiteY63" fmla="*/ 354083 h 607039"/>
                <a:gd name="connsiteX64" fmla="*/ 231263 w 550382"/>
                <a:gd name="connsiteY64" fmla="*/ 354083 h 607039"/>
                <a:gd name="connsiteX65" fmla="*/ 243038 w 550382"/>
                <a:gd name="connsiteY65" fmla="*/ 419554 h 607039"/>
                <a:gd name="connsiteX66" fmla="*/ 262538 w 550382"/>
                <a:gd name="connsiteY66" fmla="*/ 474771 h 607039"/>
                <a:gd name="connsiteX67" fmla="*/ 268378 w 550382"/>
                <a:gd name="connsiteY67" fmla="*/ 456051 h 607039"/>
                <a:gd name="connsiteX68" fmla="*/ 311993 w 550382"/>
                <a:gd name="connsiteY68" fmla="*/ 318620 h 607039"/>
                <a:gd name="connsiteX69" fmla="*/ 402331 w 550382"/>
                <a:gd name="connsiteY69" fmla="*/ 362267 h 607039"/>
                <a:gd name="connsiteX70" fmla="*/ 407418 w 550382"/>
                <a:gd name="connsiteY70" fmla="*/ 364242 h 607039"/>
                <a:gd name="connsiteX71" fmla="*/ 343550 w 550382"/>
                <a:gd name="connsiteY71" fmla="*/ 400552 h 607039"/>
                <a:gd name="connsiteX72" fmla="*/ 307377 w 550382"/>
                <a:gd name="connsiteY72" fmla="*/ 531869 h 607039"/>
                <a:gd name="connsiteX73" fmla="*/ 231263 w 550382"/>
                <a:gd name="connsiteY73" fmla="*/ 531869 h 607039"/>
                <a:gd name="connsiteX74" fmla="*/ 230698 w 550382"/>
                <a:gd name="connsiteY74" fmla="*/ 531869 h 607039"/>
                <a:gd name="connsiteX75" fmla="*/ 0 w 550382"/>
                <a:gd name="connsiteY75" fmla="*/ 531869 h 607039"/>
                <a:gd name="connsiteX76" fmla="*/ 59629 w 550382"/>
                <a:gd name="connsiteY76" fmla="*/ 362267 h 607039"/>
                <a:gd name="connsiteX77" fmla="*/ 149968 w 550382"/>
                <a:gd name="connsiteY77" fmla="*/ 318620 h 607039"/>
                <a:gd name="connsiteX78" fmla="*/ 223411 w 550382"/>
                <a:gd name="connsiteY78" fmla="*/ 393 h 607039"/>
                <a:gd name="connsiteX79" fmla="*/ 282097 w 550382"/>
                <a:gd name="connsiteY79" fmla="*/ 12809 h 607039"/>
                <a:gd name="connsiteX80" fmla="*/ 310545 w 550382"/>
                <a:gd name="connsiteY80" fmla="*/ 39334 h 607039"/>
                <a:gd name="connsiteX81" fmla="*/ 342008 w 550382"/>
                <a:gd name="connsiteY81" fmla="*/ 138850 h 607039"/>
                <a:gd name="connsiteX82" fmla="*/ 337863 w 550382"/>
                <a:gd name="connsiteY82" fmla="*/ 154182 h 607039"/>
                <a:gd name="connsiteX83" fmla="*/ 348037 w 550382"/>
                <a:gd name="connsiteY83" fmla="*/ 195945 h 607039"/>
                <a:gd name="connsiteX84" fmla="*/ 327784 w 550382"/>
                <a:gd name="connsiteY84" fmla="*/ 231217 h 607039"/>
                <a:gd name="connsiteX85" fmla="*/ 256663 w 550382"/>
                <a:gd name="connsiteY85" fmla="*/ 318881 h 607039"/>
                <a:gd name="connsiteX86" fmla="*/ 204665 w 550382"/>
                <a:gd name="connsiteY86" fmla="*/ 318975 h 607039"/>
                <a:gd name="connsiteX87" fmla="*/ 133733 w 550382"/>
                <a:gd name="connsiteY87" fmla="*/ 231217 h 607039"/>
                <a:gd name="connsiteX88" fmla="*/ 113385 w 550382"/>
                <a:gd name="connsiteY88" fmla="*/ 195850 h 607039"/>
                <a:gd name="connsiteX89" fmla="*/ 123559 w 550382"/>
                <a:gd name="connsiteY89" fmla="*/ 154088 h 607039"/>
                <a:gd name="connsiteX90" fmla="*/ 119414 w 550382"/>
                <a:gd name="connsiteY90" fmla="*/ 138756 h 607039"/>
                <a:gd name="connsiteX91" fmla="*/ 119132 w 550382"/>
                <a:gd name="connsiteY91" fmla="*/ 89845 h 607039"/>
                <a:gd name="connsiteX92" fmla="*/ 147768 w 550382"/>
                <a:gd name="connsiteY92" fmla="*/ 39805 h 607039"/>
                <a:gd name="connsiteX93" fmla="*/ 174333 w 550382"/>
                <a:gd name="connsiteY93" fmla="*/ 17983 h 607039"/>
                <a:gd name="connsiteX94" fmla="*/ 200049 w 550382"/>
                <a:gd name="connsiteY94" fmla="*/ 4814 h 607039"/>
                <a:gd name="connsiteX95" fmla="*/ 223411 w 550382"/>
                <a:gd name="connsiteY95" fmla="*/ 393 h 6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50382" h="607039">
                  <a:moveTo>
                    <a:pt x="435944" y="440821"/>
                  </a:moveTo>
                  <a:cubicBezTo>
                    <a:pt x="427184" y="442138"/>
                    <a:pt x="418988" y="445148"/>
                    <a:pt x="411829" y="450698"/>
                  </a:cubicBezTo>
                  <a:cubicBezTo>
                    <a:pt x="402786" y="457752"/>
                    <a:pt x="397040" y="466782"/>
                    <a:pt x="393649" y="477504"/>
                  </a:cubicBezTo>
                  <a:lnTo>
                    <a:pt x="393272" y="478821"/>
                  </a:lnTo>
                  <a:lnTo>
                    <a:pt x="380650" y="478821"/>
                  </a:lnTo>
                  <a:cubicBezTo>
                    <a:pt x="378672" y="478821"/>
                    <a:pt x="377070" y="480420"/>
                    <a:pt x="377070" y="482396"/>
                  </a:cubicBezTo>
                  <a:lnTo>
                    <a:pt x="377070" y="490485"/>
                  </a:lnTo>
                  <a:cubicBezTo>
                    <a:pt x="377070" y="492460"/>
                    <a:pt x="378672" y="494059"/>
                    <a:pt x="380650" y="494059"/>
                  </a:cubicBezTo>
                  <a:lnTo>
                    <a:pt x="390635" y="494059"/>
                  </a:lnTo>
                  <a:lnTo>
                    <a:pt x="390635" y="500643"/>
                  </a:lnTo>
                  <a:lnTo>
                    <a:pt x="380650" y="500643"/>
                  </a:lnTo>
                  <a:cubicBezTo>
                    <a:pt x="378672" y="500643"/>
                    <a:pt x="377070" y="502242"/>
                    <a:pt x="377070" y="504217"/>
                  </a:cubicBezTo>
                  <a:lnTo>
                    <a:pt x="377070" y="512306"/>
                  </a:lnTo>
                  <a:cubicBezTo>
                    <a:pt x="377070" y="514282"/>
                    <a:pt x="378672" y="515881"/>
                    <a:pt x="380650" y="515881"/>
                  </a:cubicBezTo>
                  <a:lnTo>
                    <a:pt x="392613" y="515881"/>
                  </a:lnTo>
                  <a:cubicBezTo>
                    <a:pt x="393461" y="518796"/>
                    <a:pt x="394214" y="521806"/>
                    <a:pt x="395345" y="524534"/>
                  </a:cubicBezTo>
                  <a:cubicBezTo>
                    <a:pt x="401562" y="539113"/>
                    <a:pt x="411547" y="549554"/>
                    <a:pt x="426807" y="554445"/>
                  </a:cubicBezTo>
                  <a:cubicBezTo>
                    <a:pt x="439335" y="558584"/>
                    <a:pt x="452052" y="558395"/>
                    <a:pt x="464675" y="554915"/>
                  </a:cubicBezTo>
                  <a:cubicBezTo>
                    <a:pt x="467972" y="554069"/>
                    <a:pt x="471268" y="552752"/>
                    <a:pt x="474377" y="551435"/>
                  </a:cubicBezTo>
                  <a:cubicBezTo>
                    <a:pt x="477391" y="550024"/>
                    <a:pt x="478145" y="547767"/>
                    <a:pt x="476920" y="544851"/>
                  </a:cubicBezTo>
                  <a:cubicBezTo>
                    <a:pt x="475507" y="541653"/>
                    <a:pt x="474283" y="538361"/>
                    <a:pt x="472776" y="535257"/>
                  </a:cubicBezTo>
                  <a:cubicBezTo>
                    <a:pt x="471457" y="532341"/>
                    <a:pt x="469855" y="531494"/>
                    <a:pt x="466747" y="532247"/>
                  </a:cubicBezTo>
                  <a:cubicBezTo>
                    <a:pt x="462791" y="533093"/>
                    <a:pt x="458928" y="534316"/>
                    <a:pt x="455066" y="535069"/>
                  </a:cubicBezTo>
                  <a:cubicBezTo>
                    <a:pt x="447342" y="536762"/>
                    <a:pt x="439806" y="536856"/>
                    <a:pt x="432270" y="534504"/>
                  </a:cubicBezTo>
                  <a:cubicBezTo>
                    <a:pt x="422851" y="531494"/>
                    <a:pt x="417952" y="524722"/>
                    <a:pt x="414844" y="515881"/>
                  </a:cubicBezTo>
                  <a:lnTo>
                    <a:pt x="440371" y="515881"/>
                  </a:lnTo>
                  <a:cubicBezTo>
                    <a:pt x="442350" y="515881"/>
                    <a:pt x="443951" y="514282"/>
                    <a:pt x="443951" y="512306"/>
                  </a:cubicBezTo>
                  <a:lnTo>
                    <a:pt x="443951" y="504217"/>
                  </a:lnTo>
                  <a:cubicBezTo>
                    <a:pt x="443951" y="502242"/>
                    <a:pt x="442350" y="500643"/>
                    <a:pt x="440371" y="500643"/>
                  </a:cubicBezTo>
                  <a:lnTo>
                    <a:pt x="412489" y="500643"/>
                  </a:lnTo>
                  <a:lnTo>
                    <a:pt x="412489" y="494059"/>
                  </a:lnTo>
                  <a:lnTo>
                    <a:pt x="440371" y="494059"/>
                  </a:lnTo>
                  <a:cubicBezTo>
                    <a:pt x="442350" y="494059"/>
                    <a:pt x="443951" y="492460"/>
                    <a:pt x="443951" y="490485"/>
                  </a:cubicBezTo>
                  <a:lnTo>
                    <a:pt x="443951" y="482396"/>
                  </a:lnTo>
                  <a:cubicBezTo>
                    <a:pt x="443951" y="480420"/>
                    <a:pt x="442350" y="478821"/>
                    <a:pt x="440371" y="478821"/>
                  </a:cubicBezTo>
                  <a:lnTo>
                    <a:pt x="415974" y="478821"/>
                  </a:lnTo>
                  <a:lnTo>
                    <a:pt x="415974" y="478539"/>
                  </a:lnTo>
                  <a:cubicBezTo>
                    <a:pt x="418894" y="471861"/>
                    <a:pt x="423133" y="466500"/>
                    <a:pt x="430198" y="463772"/>
                  </a:cubicBezTo>
                  <a:cubicBezTo>
                    <a:pt x="438299" y="460574"/>
                    <a:pt x="446589" y="460574"/>
                    <a:pt x="455066" y="462361"/>
                  </a:cubicBezTo>
                  <a:cubicBezTo>
                    <a:pt x="458928" y="463113"/>
                    <a:pt x="462791" y="464336"/>
                    <a:pt x="466841" y="465277"/>
                  </a:cubicBezTo>
                  <a:cubicBezTo>
                    <a:pt x="469855" y="465841"/>
                    <a:pt x="471457" y="464995"/>
                    <a:pt x="472776" y="462361"/>
                  </a:cubicBezTo>
                  <a:cubicBezTo>
                    <a:pt x="474283" y="459257"/>
                    <a:pt x="475602" y="455965"/>
                    <a:pt x="476920" y="452861"/>
                  </a:cubicBezTo>
                  <a:cubicBezTo>
                    <a:pt x="478145" y="449851"/>
                    <a:pt x="477391" y="447688"/>
                    <a:pt x="474660" y="446089"/>
                  </a:cubicBezTo>
                  <a:cubicBezTo>
                    <a:pt x="473906" y="445712"/>
                    <a:pt x="473152" y="445336"/>
                    <a:pt x="472399" y="445054"/>
                  </a:cubicBezTo>
                  <a:cubicBezTo>
                    <a:pt x="460530" y="440539"/>
                    <a:pt x="448473" y="438752"/>
                    <a:pt x="435944" y="440821"/>
                  </a:cubicBezTo>
                  <a:close/>
                  <a:moveTo>
                    <a:pt x="441172" y="389089"/>
                  </a:moveTo>
                  <a:cubicBezTo>
                    <a:pt x="469125" y="389089"/>
                    <a:pt x="497079" y="399717"/>
                    <a:pt x="518367" y="420975"/>
                  </a:cubicBezTo>
                  <a:cubicBezTo>
                    <a:pt x="561039" y="463490"/>
                    <a:pt x="561039" y="532623"/>
                    <a:pt x="518462" y="575138"/>
                  </a:cubicBezTo>
                  <a:cubicBezTo>
                    <a:pt x="482572" y="610975"/>
                    <a:pt x="427749" y="616618"/>
                    <a:pt x="385925" y="592069"/>
                  </a:cubicBezTo>
                  <a:lnTo>
                    <a:pt x="385737" y="591880"/>
                  </a:lnTo>
                  <a:cubicBezTo>
                    <a:pt x="369252" y="604296"/>
                    <a:pt x="351543" y="606460"/>
                    <a:pt x="339203" y="604578"/>
                  </a:cubicBezTo>
                  <a:cubicBezTo>
                    <a:pt x="335058" y="603920"/>
                    <a:pt x="334210" y="598465"/>
                    <a:pt x="337978" y="596583"/>
                  </a:cubicBezTo>
                  <a:cubicBezTo>
                    <a:pt x="349282" y="591034"/>
                    <a:pt x="356347" y="580123"/>
                    <a:pt x="360491" y="571187"/>
                  </a:cubicBezTo>
                  <a:lnTo>
                    <a:pt x="359361" y="570341"/>
                  </a:lnTo>
                  <a:cubicBezTo>
                    <a:pt x="321399" y="527450"/>
                    <a:pt x="322906" y="461985"/>
                    <a:pt x="363977" y="420975"/>
                  </a:cubicBezTo>
                  <a:cubicBezTo>
                    <a:pt x="385266" y="399717"/>
                    <a:pt x="413219" y="389089"/>
                    <a:pt x="441172" y="389089"/>
                  </a:cubicBezTo>
                  <a:close/>
                  <a:moveTo>
                    <a:pt x="149968" y="318620"/>
                  </a:moveTo>
                  <a:lnTo>
                    <a:pt x="193583" y="456051"/>
                  </a:lnTo>
                  <a:lnTo>
                    <a:pt x="199423" y="474771"/>
                  </a:lnTo>
                  <a:lnTo>
                    <a:pt x="218923" y="419554"/>
                  </a:lnTo>
                  <a:cubicBezTo>
                    <a:pt x="174178" y="357093"/>
                    <a:pt x="222408" y="354083"/>
                    <a:pt x="230698" y="354083"/>
                  </a:cubicBezTo>
                  <a:lnTo>
                    <a:pt x="230886" y="354083"/>
                  </a:lnTo>
                  <a:lnTo>
                    <a:pt x="230981" y="354083"/>
                  </a:lnTo>
                  <a:lnTo>
                    <a:pt x="231075" y="354083"/>
                  </a:lnTo>
                  <a:lnTo>
                    <a:pt x="231263" y="354083"/>
                  </a:lnTo>
                  <a:cubicBezTo>
                    <a:pt x="239647" y="354271"/>
                    <a:pt x="287878" y="357093"/>
                    <a:pt x="243038" y="419554"/>
                  </a:cubicBezTo>
                  <a:lnTo>
                    <a:pt x="262538" y="474771"/>
                  </a:lnTo>
                  <a:lnTo>
                    <a:pt x="268378" y="456051"/>
                  </a:lnTo>
                  <a:lnTo>
                    <a:pt x="311993" y="318620"/>
                  </a:lnTo>
                  <a:cubicBezTo>
                    <a:pt x="311993" y="318620"/>
                    <a:pt x="345811" y="340726"/>
                    <a:pt x="402331" y="362267"/>
                  </a:cubicBezTo>
                  <a:cubicBezTo>
                    <a:pt x="404027" y="362925"/>
                    <a:pt x="405817" y="363678"/>
                    <a:pt x="407418" y="364242"/>
                  </a:cubicBezTo>
                  <a:cubicBezTo>
                    <a:pt x="383491" y="370263"/>
                    <a:pt x="361448" y="382585"/>
                    <a:pt x="343550" y="400552"/>
                  </a:cubicBezTo>
                  <a:cubicBezTo>
                    <a:pt x="308131" y="436015"/>
                    <a:pt x="295885" y="486341"/>
                    <a:pt x="307377" y="531869"/>
                  </a:cubicBezTo>
                  <a:lnTo>
                    <a:pt x="231263" y="531869"/>
                  </a:lnTo>
                  <a:lnTo>
                    <a:pt x="230698" y="531869"/>
                  </a:lnTo>
                  <a:lnTo>
                    <a:pt x="0" y="531869"/>
                  </a:lnTo>
                  <a:cubicBezTo>
                    <a:pt x="1225" y="436015"/>
                    <a:pt x="-2637" y="384843"/>
                    <a:pt x="59629" y="362267"/>
                  </a:cubicBezTo>
                  <a:cubicBezTo>
                    <a:pt x="116150" y="340726"/>
                    <a:pt x="149968" y="318620"/>
                    <a:pt x="149968" y="318620"/>
                  </a:cubicBezTo>
                  <a:close/>
                  <a:moveTo>
                    <a:pt x="223411" y="393"/>
                  </a:moveTo>
                  <a:cubicBezTo>
                    <a:pt x="248939" y="-1676"/>
                    <a:pt x="268250" y="4720"/>
                    <a:pt x="282097" y="12809"/>
                  </a:cubicBezTo>
                  <a:cubicBezTo>
                    <a:pt x="302633" y="24285"/>
                    <a:pt x="310545" y="39334"/>
                    <a:pt x="310545" y="39334"/>
                  </a:cubicBezTo>
                  <a:cubicBezTo>
                    <a:pt x="310545" y="39334"/>
                    <a:pt x="358022" y="42720"/>
                    <a:pt x="342008" y="138850"/>
                  </a:cubicBezTo>
                  <a:cubicBezTo>
                    <a:pt x="340972" y="144023"/>
                    <a:pt x="339747" y="149009"/>
                    <a:pt x="337863" y="154182"/>
                  </a:cubicBezTo>
                  <a:cubicBezTo>
                    <a:pt x="347377" y="153335"/>
                    <a:pt x="358587" y="158791"/>
                    <a:pt x="348037" y="195945"/>
                  </a:cubicBezTo>
                  <a:cubicBezTo>
                    <a:pt x="340312" y="223128"/>
                    <a:pt x="333153" y="230841"/>
                    <a:pt x="327784" y="231217"/>
                  </a:cubicBezTo>
                  <a:cubicBezTo>
                    <a:pt x="322886" y="263386"/>
                    <a:pt x="296981" y="304302"/>
                    <a:pt x="256663" y="318881"/>
                  </a:cubicBezTo>
                  <a:cubicBezTo>
                    <a:pt x="239990" y="324901"/>
                    <a:pt x="221527" y="324901"/>
                    <a:pt x="204665" y="318975"/>
                  </a:cubicBezTo>
                  <a:cubicBezTo>
                    <a:pt x="163594" y="304584"/>
                    <a:pt x="138725" y="263574"/>
                    <a:pt x="133733" y="231217"/>
                  </a:cubicBezTo>
                  <a:cubicBezTo>
                    <a:pt x="128363" y="230653"/>
                    <a:pt x="121204" y="223128"/>
                    <a:pt x="113385" y="195850"/>
                  </a:cubicBezTo>
                  <a:cubicBezTo>
                    <a:pt x="102929" y="158697"/>
                    <a:pt x="114139" y="153147"/>
                    <a:pt x="123559" y="154088"/>
                  </a:cubicBezTo>
                  <a:cubicBezTo>
                    <a:pt x="121675" y="148914"/>
                    <a:pt x="120262" y="143741"/>
                    <a:pt x="119414" y="138756"/>
                  </a:cubicBezTo>
                  <a:cubicBezTo>
                    <a:pt x="116023" y="121449"/>
                    <a:pt x="115175" y="105271"/>
                    <a:pt x="119132" y="89845"/>
                  </a:cubicBezTo>
                  <a:cubicBezTo>
                    <a:pt x="124030" y="69151"/>
                    <a:pt x="135240" y="52597"/>
                    <a:pt x="147768" y="39805"/>
                  </a:cubicBezTo>
                  <a:cubicBezTo>
                    <a:pt x="155869" y="31433"/>
                    <a:pt x="164724" y="24002"/>
                    <a:pt x="174333" y="17983"/>
                  </a:cubicBezTo>
                  <a:cubicBezTo>
                    <a:pt x="182057" y="12621"/>
                    <a:pt x="190629" y="7918"/>
                    <a:pt x="200049" y="4814"/>
                  </a:cubicBezTo>
                  <a:cubicBezTo>
                    <a:pt x="207303" y="2463"/>
                    <a:pt x="215121" y="770"/>
                    <a:pt x="223411" y="393"/>
                  </a:cubicBezTo>
                  <a:close/>
                </a:path>
              </a:pathLst>
            </a:custGeom>
            <a:solidFill>
              <a:srgbClr val="A3C8BD"/>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532">
                <a:defRPr sz="3000" cap="none">
                  <a:solidFill>
                    <a:srgbClr val="FFFFFF"/>
                  </a:solidFill>
                  <a:effectLst>
                    <a:outerShdw blurRad="38100" dist="12700" dir="5400000" rotWithShape="0">
                      <a:srgbClr val="000000">
                        <a:alpha val="50000"/>
                      </a:srgbClr>
                    </a:outerShdw>
                  </a:effectLst>
                </a:defRPr>
              </a:pPr>
              <a:endParaRPr sz="1500">
                <a:cs typeface="+mn-ea"/>
                <a:sym typeface="+mn-lt"/>
              </a:endParaRPr>
            </a:p>
          </p:txBody>
        </p:sp>
      </p:grpSp>
      <p:sp>
        <p:nvSpPr>
          <p:cNvPr id="103" name="Shape 3496">
            <a:extLst>
              <a:ext uri="{FF2B5EF4-FFF2-40B4-BE49-F238E27FC236}">
                <a16:creationId xmlns:a16="http://schemas.microsoft.com/office/drawing/2014/main" id="{17737E5B-11A8-4F5C-92DB-DBA4D736548B}"/>
              </a:ext>
            </a:extLst>
          </p:cNvPr>
          <p:cNvSpPr/>
          <p:nvPr/>
        </p:nvSpPr>
        <p:spPr>
          <a:xfrm>
            <a:off x="7040650" y="5028993"/>
            <a:ext cx="1626143" cy="287579"/>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35719" tIns="35719" rIns="35719" bIns="35719">
            <a:spAutoFit/>
          </a:bodyPr>
          <a:lstStyle>
            <a:lvl1pPr>
              <a:lnSpc>
                <a:spcPct val="100000"/>
              </a:lnSpc>
              <a:defRPr b="1" cap="all" spc="240">
                <a:solidFill>
                  <a:schemeClr val="accent6">
                    <a:hueOff val="-2214564"/>
                    <a:satOff val="-18455"/>
                    <a:lumOff val="-82930"/>
                  </a:schemeClr>
                </a:solidFill>
              </a:defRPr>
            </a:lvl1pPr>
          </a:lstStyle>
          <a:p>
            <a:pPr algn="ctr" defTabSz="410766" hangingPunct="0"/>
            <a:r>
              <a:rPr lang="zh-CN" altLang="en-US" sz="1400" kern="0" spc="0" dirty="0">
                <a:solidFill>
                  <a:srgbClr val="DCD5CB">
                    <a:hueOff val="-2214564"/>
                    <a:satOff val="-18455"/>
                    <a:lumOff val="-82930"/>
                  </a:srgbClr>
                </a:solidFill>
                <a:cs typeface="+mn-ea"/>
                <a:sym typeface="+mn-lt"/>
              </a:rPr>
              <a:t>Replace the text content</a:t>
            </a:r>
          </a:p>
        </p:txBody>
      </p:sp>
      <p:sp>
        <p:nvSpPr>
          <p:cNvPr id="104" name="Text Placeholder 32">
            <a:extLst>
              <a:ext uri="{FF2B5EF4-FFF2-40B4-BE49-F238E27FC236}">
                <a16:creationId xmlns:a16="http://schemas.microsoft.com/office/drawing/2014/main" id="{736D38AA-E658-49E1-8942-8C4A50C1A563}"/>
              </a:ext>
            </a:extLst>
          </p:cNvPr>
          <p:cNvSpPr txBox="1">
            <a:spLocks/>
          </p:cNvSpPr>
          <p:nvPr/>
        </p:nvSpPr>
        <p:spPr>
          <a:xfrm>
            <a:off x="7215686" y="5544786"/>
            <a:ext cx="1282700" cy="5539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lumMod val="50000"/>
                  </a:schemeClr>
                </a:solidFill>
                <a:latin typeface="+mn-lt"/>
                <a:cs typeface="+mn-ea"/>
                <a:sym typeface="+mn-lt"/>
              </a:rPr>
              <a:t>Please replace the text content, modify the text content, or copy your content directly to this.</a:t>
            </a:r>
          </a:p>
        </p:txBody>
      </p:sp>
      <p:grpSp>
        <p:nvGrpSpPr>
          <p:cNvPr id="105" name="组合 104">
            <a:extLst>
              <a:ext uri="{FF2B5EF4-FFF2-40B4-BE49-F238E27FC236}">
                <a16:creationId xmlns:a16="http://schemas.microsoft.com/office/drawing/2014/main" id="{45136B14-93D3-4494-9089-182C4D74D56F}"/>
              </a:ext>
            </a:extLst>
          </p:cNvPr>
          <p:cNvGrpSpPr/>
          <p:nvPr/>
        </p:nvGrpSpPr>
        <p:grpSpPr>
          <a:xfrm>
            <a:off x="9762280" y="4151511"/>
            <a:ext cx="670004" cy="670004"/>
            <a:chOff x="5770832" y="3867120"/>
            <a:chExt cx="670004" cy="670004"/>
          </a:xfrm>
        </p:grpSpPr>
        <p:sp>
          <p:nvSpPr>
            <p:cNvPr id="106" name="îsḷîḑê">
              <a:extLst>
                <a:ext uri="{FF2B5EF4-FFF2-40B4-BE49-F238E27FC236}">
                  <a16:creationId xmlns:a16="http://schemas.microsoft.com/office/drawing/2014/main" id="{EEE0603A-405F-48A1-8CC3-9EC374C89439}"/>
                </a:ext>
              </a:extLst>
            </p:cNvPr>
            <p:cNvSpPr/>
            <p:nvPr/>
          </p:nvSpPr>
          <p:spPr>
            <a:xfrm>
              <a:off x="5770832" y="3867120"/>
              <a:ext cx="670004" cy="670004"/>
            </a:xfrm>
            <a:prstGeom prst="roundRect">
              <a:avLst/>
            </a:prstGeom>
            <a:solidFill>
              <a:schemeClr val="bg1"/>
            </a:solidFill>
            <a:ln w="6350">
              <a:solidFill>
                <a:srgbClr val="A3C8BD"/>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endParaRPr lang="en-US" sz="2400" dirty="0">
                <a:solidFill>
                  <a:srgbClr val="FFFFFF"/>
                </a:solidFill>
                <a:cs typeface="+mn-ea"/>
                <a:sym typeface="+mn-lt"/>
              </a:endParaRPr>
            </a:p>
          </p:txBody>
        </p:sp>
        <p:sp>
          <p:nvSpPr>
            <p:cNvPr id="107" name="iṣḻíḓé">
              <a:extLst>
                <a:ext uri="{FF2B5EF4-FFF2-40B4-BE49-F238E27FC236}">
                  <a16:creationId xmlns:a16="http://schemas.microsoft.com/office/drawing/2014/main" id="{1E3A650A-ED00-40F3-8F56-AE0F0140677B}"/>
                </a:ext>
              </a:extLst>
            </p:cNvPr>
            <p:cNvSpPr/>
            <p:nvPr/>
          </p:nvSpPr>
          <p:spPr>
            <a:xfrm>
              <a:off x="5917046" y="3993900"/>
              <a:ext cx="377576" cy="416445"/>
            </a:xfrm>
            <a:custGeom>
              <a:avLst/>
              <a:gdLst>
                <a:gd name="connsiteX0" fmla="*/ 435944 w 550382"/>
                <a:gd name="connsiteY0" fmla="*/ 440821 h 607039"/>
                <a:gd name="connsiteX1" fmla="*/ 411829 w 550382"/>
                <a:gd name="connsiteY1" fmla="*/ 450698 h 607039"/>
                <a:gd name="connsiteX2" fmla="*/ 393649 w 550382"/>
                <a:gd name="connsiteY2" fmla="*/ 477504 h 607039"/>
                <a:gd name="connsiteX3" fmla="*/ 393272 w 550382"/>
                <a:gd name="connsiteY3" fmla="*/ 478821 h 607039"/>
                <a:gd name="connsiteX4" fmla="*/ 380650 w 550382"/>
                <a:gd name="connsiteY4" fmla="*/ 478821 h 607039"/>
                <a:gd name="connsiteX5" fmla="*/ 377070 w 550382"/>
                <a:gd name="connsiteY5" fmla="*/ 482396 h 607039"/>
                <a:gd name="connsiteX6" fmla="*/ 377070 w 550382"/>
                <a:gd name="connsiteY6" fmla="*/ 490485 h 607039"/>
                <a:gd name="connsiteX7" fmla="*/ 380650 w 550382"/>
                <a:gd name="connsiteY7" fmla="*/ 494059 h 607039"/>
                <a:gd name="connsiteX8" fmla="*/ 390635 w 550382"/>
                <a:gd name="connsiteY8" fmla="*/ 494059 h 607039"/>
                <a:gd name="connsiteX9" fmla="*/ 390635 w 550382"/>
                <a:gd name="connsiteY9" fmla="*/ 500643 h 607039"/>
                <a:gd name="connsiteX10" fmla="*/ 380650 w 550382"/>
                <a:gd name="connsiteY10" fmla="*/ 500643 h 607039"/>
                <a:gd name="connsiteX11" fmla="*/ 377070 w 550382"/>
                <a:gd name="connsiteY11" fmla="*/ 504217 h 607039"/>
                <a:gd name="connsiteX12" fmla="*/ 377070 w 550382"/>
                <a:gd name="connsiteY12" fmla="*/ 512306 h 607039"/>
                <a:gd name="connsiteX13" fmla="*/ 380650 w 550382"/>
                <a:gd name="connsiteY13" fmla="*/ 515881 h 607039"/>
                <a:gd name="connsiteX14" fmla="*/ 392613 w 550382"/>
                <a:gd name="connsiteY14" fmla="*/ 515881 h 607039"/>
                <a:gd name="connsiteX15" fmla="*/ 395345 w 550382"/>
                <a:gd name="connsiteY15" fmla="*/ 524534 h 607039"/>
                <a:gd name="connsiteX16" fmla="*/ 426807 w 550382"/>
                <a:gd name="connsiteY16" fmla="*/ 554445 h 607039"/>
                <a:gd name="connsiteX17" fmla="*/ 464675 w 550382"/>
                <a:gd name="connsiteY17" fmla="*/ 554915 h 607039"/>
                <a:gd name="connsiteX18" fmla="*/ 474377 w 550382"/>
                <a:gd name="connsiteY18" fmla="*/ 551435 h 607039"/>
                <a:gd name="connsiteX19" fmla="*/ 476920 w 550382"/>
                <a:gd name="connsiteY19" fmla="*/ 544851 h 607039"/>
                <a:gd name="connsiteX20" fmla="*/ 472776 w 550382"/>
                <a:gd name="connsiteY20" fmla="*/ 535257 h 607039"/>
                <a:gd name="connsiteX21" fmla="*/ 466747 w 550382"/>
                <a:gd name="connsiteY21" fmla="*/ 532247 h 607039"/>
                <a:gd name="connsiteX22" fmla="*/ 455066 w 550382"/>
                <a:gd name="connsiteY22" fmla="*/ 535069 h 607039"/>
                <a:gd name="connsiteX23" fmla="*/ 432270 w 550382"/>
                <a:gd name="connsiteY23" fmla="*/ 534504 h 607039"/>
                <a:gd name="connsiteX24" fmla="*/ 414844 w 550382"/>
                <a:gd name="connsiteY24" fmla="*/ 515881 h 607039"/>
                <a:gd name="connsiteX25" fmla="*/ 440371 w 550382"/>
                <a:gd name="connsiteY25" fmla="*/ 515881 h 607039"/>
                <a:gd name="connsiteX26" fmla="*/ 443951 w 550382"/>
                <a:gd name="connsiteY26" fmla="*/ 512306 h 607039"/>
                <a:gd name="connsiteX27" fmla="*/ 443951 w 550382"/>
                <a:gd name="connsiteY27" fmla="*/ 504217 h 607039"/>
                <a:gd name="connsiteX28" fmla="*/ 440371 w 550382"/>
                <a:gd name="connsiteY28" fmla="*/ 500643 h 607039"/>
                <a:gd name="connsiteX29" fmla="*/ 412489 w 550382"/>
                <a:gd name="connsiteY29" fmla="*/ 500643 h 607039"/>
                <a:gd name="connsiteX30" fmla="*/ 412489 w 550382"/>
                <a:gd name="connsiteY30" fmla="*/ 494059 h 607039"/>
                <a:gd name="connsiteX31" fmla="*/ 440371 w 550382"/>
                <a:gd name="connsiteY31" fmla="*/ 494059 h 607039"/>
                <a:gd name="connsiteX32" fmla="*/ 443951 w 550382"/>
                <a:gd name="connsiteY32" fmla="*/ 490485 h 607039"/>
                <a:gd name="connsiteX33" fmla="*/ 443951 w 550382"/>
                <a:gd name="connsiteY33" fmla="*/ 482396 h 607039"/>
                <a:gd name="connsiteX34" fmla="*/ 440371 w 550382"/>
                <a:gd name="connsiteY34" fmla="*/ 478821 h 607039"/>
                <a:gd name="connsiteX35" fmla="*/ 415974 w 550382"/>
                <a:gd name="connsiteY35" fmla="*/ 478821 h 607039"/>
                <a:gd name="connsiteX36" fmla="*/ 415974 w 550382"/>
                <a:gd name="connsiteY36" fmla="*/ 478539 h 607039"/>
                <a:gd name="connsiteX37" fmla="*/ 430198 w 550382"/>
                <a:gd name="connsiteY37" fmla="*/ 463772 h 607039"/>
                <a:gd name="connsiteX38" fmla="*/ 455066 w 550382"/>
                <a:gd name="connsiteY38" fmla="*/ 462361 h 607039"/>
                <a:gd name="connsiteX39" fmla="*/ 466841 w 550382"/>
                <a:gd name="connsiteY39" fmla="*/ 465277 h 607039"/>
                <a:gd name="connsiteX40" fmla="*/ 472776 w 550382"/>
                <a:gd name="connsiteY40" fmla="*/ 462361 h 607039"/>
                <a:gd name="connsiteX41" fmla="*/ 476920 w 550382"/>
                <a:gd name="connsiteY41" fmla="*/ 452861 h 607039"/>
                <a:gd name="connsiteX42" fmla="*/ 474660 w 550382"/>
                <a:gd name="connsiteY42" fmla="*/ 446089 h 607039"/>
                <a:gd name="connsiteX43" fmla="*/ 472399 w 550382"/>
                <a:gd name="connsiteY43" fmla="*/ 445054 h 607039"/>
                <a:gd name="connsiteX44" fmla="*/ 435944 w 550382"/>
                <a:gd name="connsiteY44" fmla="*/ 440821 h 607039"/>
                <a:gd name="connsiteX45" fmla="*/ 441172 w 550382"/>
                <a:gd name="connsiteY45" fmla="*/ 389089 h 607039"/>
                <a:gd name="connsiteX46" fmla="*/ 518367 w 550382"/>
                <a:gd name="connsiteY46" fmla="*/ 420975 h 607039"/>
                <a:gd name="connsiteX47" fmla="*/ 518462 w 550382"/>
                <a:gd name="connsiteY47" fmla="*/ 575138 h 607039"/>
                <a:gd name="connsiteX48" fmla="*/ 385925 w 550382"/>
                <a:gd name="connsiteY48" fmla="*/ 592069 h 607039"/>
                <a:gd name="connsiteX49" fmla="*/ 385737 w 550382"/>
                <a:gd name="connsiteY49" fmla="*/ 591880 h 607039"/>
                <a:gd name="connsiteX50" fmla="*/ 339203 w 550382"/>
                <a:gd name="connsiteY50" fmla="*/ 604578 h 607039"/>
                <a:gd name="connsiteX51" fmla="*/ 337978 w 550382"/>
                <a:gd name="connsiteY51" fmla="*/ 596583 h 607039"/>
                <a:gd name="connsiteX52" fmla="*/ 360491 w 550382"/>
                <a:gd name="connsiteY52" fmla="*/ 571187 h 607039"/>
                <a:gd name="connsiteX53" fmla="*/ 359361 w 550382"/>
                <a:gd name="connsiteY53" fmla="*/ 570341 h 607039"/>
                <a:gd name="connsiteX54" fmla="*/ 363977 w 550382"/>
                <a:gd name="connsiteY54" fmla="*/ 420975 h 607039"/>
                <a:gd name="connsiteX55" fmla="*/ 441172 w 550382"/>
                <a:gd name="connsiteY55" fmla="*/ 389089 h 607039"/>
                <a:gd name="connsiteX56" fmla="*/ 149968 w 550382"/>
                <a:gd name="connsiteY56" fmla="*/ 318620 h 607039"/>
                <a:gd name="connsiteX57" fmla="*/ 193583 w 550382"/>
                <a:gd name="connsiteY57" fmla="*/ 456051 h 607039"/>
                <a:gd name="connsiteX58" fmla="*/ 199423 w 550382"/>
                <a:gd name="connsiteY58" fmla="*/ 474771 h 607039"/>
                <a:gd name="connsiteX59" fmla="*/ 218923 w 550382"/>
                <a:gd name="connsiteY59" fmla="*/ 419554 h 607039"/>
                <a:gd name="connsiteX60" fmla="*/ 230698 w 550382"/>
                <a:gd name="connsiteY60" fmla="*/ 354083 h 607039"/>
                <a:gd name="connsiteX61" fmla="*/ 230886 w 550382"/>
                <a:gd name="connsiteY61" fmla="*/ 354083 h 607039"/>
                <a:gd name="connsiteX62" fmla="*/ 230981 w 550382"/>
                <a:gd name="connsiteY62" fmla="*/ 354083 h 607039"/>
                <a:gd name="connsiteX63" fmla="*/ 231075 w 550382"/>
                <a:gd name="connsiteY63" fmla="*/ 354083 h 607039"/>
                <a:gd name="connsiteX64" fmla="*/ 231263 w 550382"/>
                <a:gd name="connsiteY64" fmla="*/ 354083 h 607039"/>
                <a:gd name="connsiteX65" fmla="*/ 243038 w 550382"/>
                <a:gd name="connsiteY65" fmla="*/ 419554 h 607039"/>
                <a:gd name="connsiteX66" fmla="*/ 262538 w 550382"/>
                <a:gd name="connsiteY66" fmla="*/ 474771 h 607039"/>
                <a:gd name="connsiteX67" fmla="*/ 268378 w 550382"/>
                <a:gd name="connsiteY67" fmla="*/ 456051 h 607039"/>
                <a:gd name="connsiteX68" fmla="*/ 311993 w 550382"/>
                <a:gd name="connsiteY68" fmla="*/ 318620 h 607039"/>
                <a:gd name="connsiteX69" fmla="*/ 402331 w 550382"/>
                <a:gd name="connsiteY69" fmla="*/ 362267 h 607039"/>
                <a:gd name="connsiteX70" fmla="*/ 407418 w 550382"/>
                <a:gd name="connsiteY70" fmla="*/ 364242 h 607039"/>
                <a:gd name="connsiteX71" fmla="*/ 343550 w 550382"/>
                <a:gd name="connsiteY71" fmla="*/ 400552 h 607039"/>
                <a:gd name="connsiteX72" fmla="*/ 307377 w 550382"/>
                <a:gd name="connsiteY72" fmla="*/ 531869 h 607039"/>
                <a:gd name="connsiteX73" fmla="*/ 231263 w 550382"/>
                <a:gd name="connsiteY73" fmla="*/ 531869 h 607039"/>
                <a:gd name="connsiteX74" fmla="*/ 230698 w 550382"/>
                <a:gd name="connsiteY74" fmla="*/ 531869 h 607039"/>
                <a:gd name="connsiteX75" fmla="*/ 0 w 550382"/>
                <a:gd name="connsiteY75" fmla="*/ 531869 h 607039"/>
                <a:gd name="connsiteX76" fmla="*/ 59629 w 550382"/>
                <a:gd name="connsiteY76" fmla="*/ 362267 h 607039"/>
                <a:gd name="connsiteX77" fmla="*/ 149968 w 550382"/>
                <a:gd name="connsiteY77" fmla="*/ 318620 h 607039"/>
                <a:gd name="connsiteX78" fmla="*/ 223411 w 550382"/>
                <a:gd name="connsiteY78" fmla="*/ 393 h 607039"/>
                <a:gd name="connsiteX79" fmla="*/ 282097 w 550382"/>
                <a:gd name="connsiteY79" fmla="*/ 12809 h 607039"/>
                <a:gd name="connsiteX80" fmla="*/ 310545 w 550382"/>
                <a:gd name="connsiteY80" fmla="*/ 39334 h 607039"/>
                <a:gd name="connsiteX81" fmla="*/ 342008 w 550382"/>
                <a:gd name="connsiteY81" fmla="*/ 138850 h 607039"/>
                <a:gd name="connsiteX82" fmla="*/ 337863 w 550382"/>
                <a:gd name="connsiteY82" fmla="*/ 154182 h 607039"/>
                <a:gd name="connsiteX83" fmla="*/ 348037 w 550382"/>
                <a:gd name="connsiteY83" fmla="*/ 195945 h 607039"/>
                <a:gd name="connsiteX84" fmla="*/ 327784 w 550382"/>
                <a:gd name="connsiteY84" fmla="*/ 231217 h 607039"/>
                <a:gd name="connsiteX85" fmla="*/ 256663 w 550382"/>
                <a:gd name="connsiteY85" fmla="*/ 318881 h 607039"/>
                <a:gd name="connsiteX86" fmla="*/ 204665 w 550382"/>
                <a:gd name="connsiteY86" fmla="*/ 318975 h 607039"/>
                <a:gd name="connsiteX87" fmla="*/ 133733 w 550382"/>
                <a:gd name="connsiteY87" fmla="*/ 231217 h 607039"/>
                <a:gd name="connsiteX88" fmla="*/ 113385 w 550382"/>
                <a:gd name="connsiteY88" fmla="*/ 195850 h 607039"/>
                <a:gd name="connsiteX89" fmla="*/ 123559 w 550382"/>
                <a:gd name="connsiteY89" fmla="*/ 154088 h 607039"/>
                <a:gd name="connsiteX90" fmla="*/ 119414 w 550382"/>
                <a:gd name="connsiteY90" fmla="*/ 138756 h 607039"/>
                <a:gd name="connsiteX91" fmla="*/ 119132 w 550382"/>
                <a:gd name="connsiteY91" fmla="*/ 89845 h 607039"/>
                <a:gd name="connsiteX92" fmla="*/ 147768 w 550382"/>
                <a:gd name="connsiteY92" fmla="*/ 39805 h 607039"/>
                <a:gd name="connsiteX93" fmla="*/ 174333 w 550382"/>
                <a:gd name="connsiteY93" fmla="*/ 17983 h 607039"/>
                <a:gd name="connsiteX94" fmla="*/ 200049 w 550382"/>
                <a:gd name="connsiteY94" fmla="*/ 4814 h 607039"/>
                <a:gd name="connsiteX95" fmla="*/ 223411 w 550382"/>
                <a:gd name="connsiteY95" fmla="*/ 393 h 6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50382" h="607039">
                  <a:moveTo>
                    <a:pt x="435944" y="440821"/>
                  </a:moveTo>
                  <a:cubicBezTo>
                    <a:pt x="427184" y="442138"/>
                    <a:pt x="418988" y="445148"/>
                    <a:pt x="411829" y="450698"/>
                  </a:cubicBezTo>
                  <a:cubicBezTo>
                    <a:pt x="402786" y="457752"/>
                    <a:pt x="397040" y="466782"/>
                    <a:pt x="393649" y="477504"/>
                  </a:cubicBezTo>
                  <a:lnTo>
                    <a:pt x="393272" y="478821"/>
                  </a:lnTo>
                  <a:lnTo>
                    <a:pt x="380650" y="478821"/>
                  </a:lnTo>
                  <a:cubicBezTo>
                    <a:pt x="378672" y="478821"/>
                    <a:pt x="377070" y="480420"/>
                    <a:pt x="377070" y="482396"/>
                  </a:cubicBezTo>
                  <a:lnTo>
                    <a:pt x="377070" y="490485"/>
                  </a:lnTo>
                  <a:cubicBezTo>
                    <a:pt x="377070" y="492460"/>
                    <a:pt x="378672" y="494059"/>
                    <a:pt x="380650" y="494059"/>
                  </a:cubicBezTo>
                  <a:lnTo>
                    <a:pt x="390635" y="494059"/>
                  </a:lnTo>
                  <a:lnTo>
                    <a:pt x="390635" y="500643"/>
                  </a:lnTo>
                  <a:lnTo>
                    <a:pt x="380650" y="500643"/>
                  </a:lnTo>
                  <a:cubicBezTo>
                    <a:pt x="378672" y="500643"/>
                    <a:pt x="377070" y="502242"/>
                    <a:pt x="377070" y="504217"/>
                  </a:cubicBezTo>
                  <a:lnTo>
                    <a:pt x="377070" y="512306"/>
                  </a:lnTo>
                  <a:cubicBezTo>
                    <a:pt x="377070" y="514282"/>
                    <a:pt x="378672" y="515881"/>
                    <a:pt x="380650" y="515881"/>
                  </a:cubicBezTo>
                  <a:lnTo>
                    <a:pt x="392613" y="515881"/>
                  </a:lnTo>
                  <a:cubicBezTo>
                    <a:pt x="393461" y="518796"/>
                    <a:pt x="394214" y="521806"/>
                    <a:pt x="395345" y="524534"/>
                  </a:cubicBezTo>
                  <a:cubicBezTo>
                    <a:pt x="401562" y="539113"/>
                    <a:pt x="411547" y="549554"/>
                    <a:pt x="426807" y="554445"/>
                  </a:cubicBezTo>
                  <a:cubicBezTo>
                    <a:pt x="439335" y="558584"/>
                    <a:pt x="452052" y="558395"/>
                    <a:pt x="464675" y="554915"/>
                  </a:cubicBezTo>
                  <a:cubicBezTo>
                    <a:pt x="467972" y="554069"/>
                    <a:pt x="471268" y="552752"/>
                    <a:pt x="474377" y="551435"/>
                  </a:cubicBezTo>
                  <a:cubicBezTo>
                    <a:pt x="477391" y="550024"/>
                    <a:pt x="478145" y="547767"/>
                    <a:pt x="476920" y="544851"/>
                  </a:cubicBezTo>
                  <a:cubicBezTo>
                    <a:pt x="475507" y="541653"/>
                    <a:pt x="474283" y="538361"/>
                    <a:pt x="472776" y="535257"/>
                  </a:cubicBezTo>
                  <a:cubicBezTo>
                    <a:pt x="471457" y="532341"/>
                    <a:pt x="469855" y="531494"/>
                    <a:pt x="466747" y="532247"/>
                  </a:cubicBezTo>
                  <a:cubicBezTo>
                    <a:pt x="462791" y="533093"/>
                    <a:pt x="458928" y="534316"/>
                    <a:pt x="455066" y="535069"/>
                  </a:cubicBezTo>
                  <a:cubicBezTo>
                    <a:pt x="447342" y="536762"/>
                    <a:pt x="439806" y="536856"/>
                    <a:pt x="432270" y="534504"/>
                  </a:cubicBezTo>
                  <a:cubicBezTo>
                    <a:pt x="422851" y="531494"/>
                    <a:pt x="417952" y="524722"/>
                    <a:pt x="414844" y="515881"/>
                  </a:cubicBezTo>
                  <a:lnTo>
                    <a:pt x="440371" y="515881"/>
                  </a:lnTo>
                  <a:cubicBezTo>
                    <a:pt x="442350" y="515881"/>
                    <a:pt x="443951" y="514282"/>
                    <a:pt x="443951" y="512306"/>
                  </a:cubicBezTo>
                  <a:lnTo>
                    <a:pt x="443951" y="504217"/>
                  </a:lnTo>
                  <a:cubicBezTo>
                    <a:pt x="443951" y="502242"/>
                    <a:pt x="442350" y="500643"/>
                    <a:pt x="440371" y="500643"/>
                  </a:cubicBezTo>
                  <a:lnTo>
                    <a:pt x="412489" y="500643"/>
                  </a:lnTo>
                  <a:lnTo>
                    <a:pt x="412489" y="494059"/>
                  </a:lnTo>
                  <a:lnTo>
                    <a:pt x="440371" y="494059"/>
                  </a:lnTo>
                  <a:cubicBezTo>
                    <a:pt x="442350" y="494059"/>
                    <a:pt x="443951" y="492460"/>
                    <a:pt x="443951" y="490485"/>
                  </a:cubicBezTo>
                  <a:lnTo>
                    <a:pt x="443951" y="482396"/>
                  </a:lnTo>
                  <a:cubicBezTo>
                    <a:pt x="443951" y="480420"/>
                    <a:pt x="442350" y="478821"/>
                    <a:pt x="440371" y="478821"/>
                  </a:cubicBezTo>
                  <a:lnTo>
                    <a:pt x="415974" y="478821"/>
                  </a:lnTo>
                  <a:lnTo>
                    <a:pt x="415974" y="478539"/>
                  </a:lnTo>
                  <a:cubicBezTo>
                    <a:pt x="418894" y="471861"/>
                    <a:pt x="423133" y="466500"/>
                    <a:pt x="430198" y="463772"/>
                  </a:cubicBezTo>
                  <a:cubicBezTo>
                    <a:pt x="438299" y="460574"/>
                    <a:pt x="446589" y="460574"/>
                    <a:pt x="455066" y="462361"/>
                  </a:cubicBezTo>
                  <a:cubicBezTo>
                    <a:pt x="458928" y="463113"/>
                    <a:pt x="462791" y="464336"/>
                    <a:pt x="466841" y="465277"/>
                  </a:cubicBezTo>
                  <a:cubicBezTo>
                    <a:pt x="469855" y="465841"/>
                    <a:pt x="471457" y="464995"/>
                    <a:pt x="472776" y="462361"/>
                  </a:cubicBezTo>
                  <a:cubicBezTo>
                    <a:pt x="474283" y="459257"/>
                    <a:pt x="475602" y="455965"/>
                    <a:pt x="476920" y="452861"/>
                  </a:cubicBezTo>
                  <a:cubicBezTo>
                    <a:pt x="478145" y="449851"/>
                    <a:pt x="477391" y="447688"/>
                    <a:pt x="474660" y="446089"/>
                  </a:cubicBezTo>
                  <a:cubicBezTo>
                    <a:pt x="473906" y="445712"/>
                    <a:pt x="473152" y="445336"/>
                    <a:pt x="472399" y="445054"/>
                  </a:cubicBezTo>
                  <a:cubicBezTo>
                    <a:pt x="460530" y="440539"/>
                    <a:pt x="448473" y="438752"/>
                    <a:pt x="435944" y="440821"/>
                  </a:cubicBezTo>
                  <a:close/>
                  <a:moveTo>
                    <a:pt x="441172" y="389089"/>
                  </a:moveTo>
                  <a:cubicBezTo>
                    <a:pt x="469125" y="389089"/>
                    <a:pt x="497079" y="399717"/>
                    <a:pt x="518367" y="420975"/>
                  </a:cubicBezTo>
                  <a:cubicBezTo>
                    <a:pt x="561039" y="463490"/>
                    <a:pt x="561039" y="532623"/>
                    <a:pt x="518462" y="575138"/>
                  </a:cubicBezTo>
                  <a:cubicBezTo>
                    <a:pt x="482572" y="610975"/>
                    <a:pt x="427749" y="616618"/>
                    <a:pt x="385925" y="592069"/>
                  </a:cubicBezTo>
                  <a:lnTo>
                    <a:pt x="385737" y="591880"/>
                  </a:lnTo>
                  <a:cubicBezTo>
                    <a:pt x="369252" y="604296"/>
                    <a:pt x="351543" y="606460"/>
                    <a:pt x="339203" y="604578"/>
                  </a:cubicBezTo>
                  <a:cubicBezTo>
                    <a:pt x="335058" y="603920"/>
                    <a:pt x="334210" y="598465"/>
                    <a:pt x="337978" y="596583"/>
                  </a:cubicBezTo>
                  <a:cubicBezTo>
                    <a:pt x="349282" y="591034"/>
                    <a:pt x="356347" y="580123"/>
                    <a:pt x="360491" y="571187"/>
                  </a:cubicBezTo>
                  <a:lnTo>
                    <a:pt x="359361" y="570341"/>
                  </a:lnTo>
                  <a:cubicBezTo>
                    <a:pt x="321399" y="527450"/>
                    <a:pt x="322906" y="461985"/>
                    <a:pt x="363977" y="420975"/>
                  </a:cubicBezTo>
                  <a:cubicBezTo>
                    <a:pt x="385266" y="399717"/>
                    <a:pt x="413219" y="389089"/>
                    <a:pt x="441172" y="389089"/>
                  </a:cubicBezTo>
                  <a:close/>
                  <a:moveTo>
                    <a:pt x="149968" y="318620"/>
                  </a:moveTo>
                  <a:lnTo>
                    <a:pt x="193583" y="456051"/>
                  </a:lnTo>
                  <a:lnTo>
                    <a:pt x="199423" y="474771"/>
                  </a:lnTo>
                  <a:lnTo>
                    <a:pt x="218923" y="419554"/>
                  </a:lnTo>
                  <a:cubicBezTo>
                    <a:pt x="174178" y="357093"/>
                    <a:pt x="222408" y="354083"/>
                    <a:pt x="230698" y="354083"/>
                  </a:cubicBezTo>
                  <a:lnTo>
                    <a:pt x="230886" y="354083"/>
                  </a:lnTo>
                  <a:lnTo>
                    <a:pt x="230981" y="354083"/>
                  </a:lnTo>
                  <a:lnTo>
                    <a:pt x="231075" y="354083"/>
                  </a:lnTo>
                  <a:lnTo>
                    <a:pt x="231263" y="354083"/>
                  </a:lnTo>
                  <a:cubicBezTo>
                    <a:pt x="239647" y="354271"/>
                    <a:pt x="287878" y="357093"/>
                    <a:pt x="243038" y="419554"/>
                  </a:cubicBezTo>
                  <a:lnTo>
                    <a:pt x="262538" y="474771"/>
                  </a:lnTo>
                  <a:lnTo>
                    <a:pt x="268378" y="456051"/>
                  </a:lnTo>
                  <a:lnTo>
                    <a:pt x="311993" y="318620"/>
                  </a:lnTo>
                  <a:cubicBezTo>
                    <a:pt x="311993" y="318620"/>
                    <a:pt x="345811" y="340726"/>
                    <a:pt x="402331" y="362267"/>
                  </a:cubicBezTo>
                  <a:cubicBezTo>
                    <a:pt x="404027" y="362925"/>
                    <a:pt x="405817" y="363678"/>
                    <a:pt x="407418" y="364242"/>
                  </a:cubicBezTo>
                  <a:cubicBezTo>
                    <a:pt x="383491" y="370263"/>
                    <a:pt x="361448" y="382585"/>
                    <a:pt x="343550" y="400552"/>
                  </a:cubicBezTo>
                  <a:cubicBezTo>
                    <a:pt x="308131" y="436015"/>
                    <a:pt x="295885" y="486341"/>
                    <a:pt x="307377" y="531869"/>
                  </a:cubicBezTo>
                  <a:lnTo>
                    <a:pt x="231263" y="531869"/>
                  </a:lnTo>
                  <a:lnTo>
                    <a:pt x="230698" y="531869"/>
                  </a:lnTo>
                  <a:lnTo>
                    <a:pt x="0" y="531869"/>
                  </a:lnTo>
                  <a:cubicBezTo>
                    <a:pt x="1225" y="436015"/>
                    <a:pt x="-2637" y="384843"/>
                    <a:pt x="59629" y="362267"/>
                  </a:cubicBezTo>
                  <a:cubicBezTo>
                    <a:pt x="116150" y="340726"/>
                    <a:pt x="149968" y="318620"/>
                    <a:pt x="149968" y="318620"/>
                  </a:cubicBezTo>
                  <a:close/>
                  <a:moveTo>
                    <a:pt x="223411" y="393"/>
                  </a:moveTo>
                  <a:cubicBezTo>
                    <a:pt x="248939" y="-1676"/>
                    <a:pt x="268250" y="4720"/>
                    <a:pt x="282097" y="12809"/>
                  </a:cubicBezTo>
                  <a:cubicBezTo>
                    <a:pt x="302633" y="24285"/>
                    <a:pt x="310545" y="39334"/>
                    <a:pt x="310545" y="39334"/>
                  </a:cubicBezTo>
                  <a:cubicBezTo>
                    <a:pt x="310545" y="39334"/>
                    <a:pt x="358022" y="42720"/>
                    <a:pt x="342008" y="138850"/>
                  </a:cubicBezTo>
                  <a:cubicBezTo>
                    <a:pt x="340972" y="144023"/>
                    <a:pt x="339747" y="149009"/>
                    <a:pt x="337863" y="154182"/>
                  </a:cubicBezTo>
                  <a:cubicBezTo>
                    <a:pt x="347377" y="153335"/>
                    <a:pt x="358587" y="158791"/>
                    <a:pt x="348037" y="195945"/>
                  </a:cubicBezTo>
                  <a:cubicBezTo>
                    <a:pt x="340312" y="223128"/>
                    <a:pt x="333153" y="230841"/>
                    <a:pt x="327784" y="231217"/>
                  </a:cubicBezTo>
                  <a:cubicBezTo>
                    <a:pt x="322886" y="263386"/>
                    <a:pt x="296981" y="304302"/>
                    <a:pt x="256663" y="318881"/>
                  </a:cubicBezTo>
                  <a:cubicBezTo>
                    <a:pt x="239990" y="324901"/>
                    <a:pt x="221527" y="324901"/>
                    <a:pt x="204665" y="318975"/>
                  </a:cubicBezTo>
                  <a:cubicBezTo>
                    <a:pt x="163594" y="304584"/>
                    <a:pt x="138725" y="263574"/>
                    <a:pt x="133733" y="231217"/>
                  </a:cubicBezTo>
                  <a:cubicBezTo>
                    <a:pt x="128363" y="230653"/>
                    <a:pt x="121204" y="223128"/>
                    <a:pt x="113385" y="195850"/>
                  </a:cubicBezTo>
                  <a:cubicBezTo>
                    <a:pt x="102929" y="158697"/>
                    <a:pt x="114139" y="153147"/>
                    <a:pt x="123559" y="154088"/>
                  </a:cubicBezTo>
                  <a:cubicBezTo>
                    <a:pt x="121675" y="148914"/>
                    <a:pt x="120262" y="143741"/>
                    <a:pt x="119414" y="138756"/>
                  </a:cubicBezTo>
                  <a:cubicBezTo>
                    <a:pt x="116023" y="121449"/>
                    <a:pt x="115175" y="105271"/>
                    <a:pt x="119132" y="89845"/>
                  </a:cubicBezTo>
                  <a:cubicBezTo>
                    <a:pt x="124030" y="69151"/>
                    <a:pt x="135240" y="52597"/>
                    <a:pt x="147768" y="39805"/>
                  </a:cubicBezTo>
                  <a:cubicBezTo>
                    <a:pt x="155869" y="31433"/>
                    <a:pt x="164724" y="24002"/>
                    <a:pt x="174333" y="17983"/>
                  </a:cubicBezTo>
                  <a:cubicBezTo>
                    <a:pt x="182057" y="12621"/>
                    <a:pt x="190629" y="7918"/>
                    <a:pt x="200049" y="4814"/>
                  </a:cubicBezTo>
                  <a:cubicBezTo>
                    <a:pt x="207303" y="2463"/>
                    <a:pt x="215121" y="770"/>
                    <a:pt x="223411" y="393"/>
                  </a:cubicBezTo>
                  <a:close/>
                </a:path>
              </a:pathLst>
            </a:custGeom>
            <a:solidFill>
              <a:srgbClr val="A3C8BD"/>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532">
                <a:defRPr sz="3000" cap="none">
                  <a:solidFill>
                    <a:srgbClr val="FFFFFF"/>
                  </a:solidFill>
                  <a:effectLst>
                    <a:outerShdw blurRad="38100" dist="12700" dir="5400000" rotWithShape="0">
                      <a:srgbClr val="000000">
                        <a:alpha val="50000"/>
                      </a:srgbClr>
                    </a:outerShdw>
                  </a:effectLst>
                </a:defRPr>
              </a:pPr>
              <a:endParaRPr sz="1500">
                <a:cs typeface="+mn-ea"/>
                <a:sym typeface="+mn-lt"/>
              </a:endParaRPr>
            </a:p>
          </p:txBody>
        </p:sp>
      </p:grpSp>
      <p:sp>
        <p:nvSpPr>
          <p:cNvPr id="108" name="Shape 3496">
            <a:extLst>
              <a:ext uri="{FF2B5EF4-FFF2-40B4-BE49-F238E27FC236}">
                <a16:creationId xmlns:a16="http://schemas.microsoft.com/office/drawing/2014/main" id="{5EDF44A5-8DC9-46D1-96C6-21089A39CAC9}"/>
              </a:ext>
            </a:extLst>
          </p:cNvPr>
          <p:cNvSpPr/>
          <p:nvPr/>
        </p:nvSpPr>
        <p:spPr>
          <a:xfrm>
            <a:off x="9284211" y="5028993"/>
            <a:ext cx="1626143" cy="287579"/>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35719" tIns="35719" rIns="35719" bIns="35719">
            <a:spAutoFit/>
          </a:bodyPr>
          <a:lstStyle>
            <a:lvl1pPr>
              <a:lnSpc>
                <a:spcPct val="100000"/>
              </a:lnSpc>
              <a:defRPr b="1" cap="all" spc="240">
                <a:solidFill>
                  <a:schemeClr val="accent6">
                    <a:hueOff val="-2214564"/>
                    <a:satOff val="-18455"/>
                    <a:lumOff val="-82930"/>
                  </a:schemeClr>
                </a:solidFill>
              </a:defRPr>
            </a:lvl1pPr>
          </a:lstStyle>
          <a:p>
            <a:pPr algn="ctr" defTabSz="410766" hangingPunct="0"/>
            <a:r>
              <a:rPr lang="zh-CN" altLang="en-US" sz="1400" kern="0" spc="0" dirty="0">
                <a:solidFill>
                  <a:srgbClr val="DCD5CB">
                    <a:hueOff val="-2214564"/>
                    <a:satOff val="-18455"/>
                    <a:lumOff val="-82930"/>
                  </a:srgbClr>
                </a:solidFill>
                <a:cs typeface="+mn-ea"/>
                <a:sym typeface="+mn-lt"/>
              </a:rPr>
              <a:t>Replace the text content</a:t>
            </a:r>
          </a:p>
        </p:txBody>
      </p:sp>
      <p:sp>
        <p:nvSpPr>
          <p:cNvPr id="109" name="Text Placeholder 32">
            <a:extLst>
              <a:ext uri="{FF2B5EF4-FFF2-40B4-BE49-F238E27FC236}">
                <a16:creationId xmlns:a16="http://schemas.microsoft.com/office/drawing/2014/main" id="{9CB4F13C-5574-4F40-AA69-820891525512}"/>
              </a:ext>
            </a:extLst>
          </p:cNvPr>
          <p:cNvSpPr txBox="1">
            <a:spLocks/>
          </p:cNvSpPr>
          <p:nvPr/>
        </p:nvSpPr>
        <p:spPr>
          <a:xfrm>
            <a:off x="9459247" y="5544786"/>
            <a:ext cx="1282700" cy="5539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lumMod val="50000"/>
                  </a:schemeClr>
                </a:solidFill>
                <a:latin typeface="+mn-lt"/>
                <a:cs typeface="+mn-ea"/>
                <a:sym typeface="+mn-lt"/>
              </a:rPr>
              <a:t>Please replace the text content, modify the text content, or copy your content directly to this.</a:t>
            </a:r>
          </a:p>
        </p:txBody>
      </p:sp>
    </p:spTree>
    <p:extLst>
      <p:ext uri="{BB962C8B-B14F-4D97-AF65-F5344CB8AC3E}">
        <p14:creationId xmlns:p14="http://schemas.microsoft.com/office/powerpoint/2010/main" val="3613065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ma14="http://schemas.microsoft.com/office/mac/drawingml/2011/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42" presetClass="entr" presetSubtype="0"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000"/>
                                        <p:tgtEl>
                                          <p:spTgt spid="84"/>
                                        </p:tgtEl>
                                      </p:cBhvr>
                                    </p:animEffect>
                                    <p:anim calcmode="lin" valueType="num">
                                      <p:cBhvr>
                                        <p:cTn id="17" dur="1000" fill="hold"/>
                                        <p:tgtEl>
                                          <p:spTgt spid="84"/>
                                        </p:tgtEl>
                                        <p:attrNameLst>
                                          <p:attrName>ppt_x</p:attrName>
                                        </p:attrNameLst>
                                      </p:cBhvr>
                                      <p:tavLst>
                                        <p:tav tm="0">
                                          <p:val>
                                            <p:strVal val="#ppt_x"/>
                                          </p:val>
                                        </p:tav>
                                        <p:tav tm="100000">
                                          <p:val>
                                            <p:strVal val="#ppt_x"/>
                                          </p:val>
                                        </p:tav>
                                      </p:tavLst>
                                    </p:anim>
                                    <p:anim calcmode="lin" valueType="num">
                                      <p:cBhvr>
                                        <p:cTn id="18" dur="1000" fill="hold"/>
                                        <p:tgtEl>
                                          <p:spTgt spid="84"/>
                                        </p:tgtEl>
                                        <p:attrNameLst>
                                          <p:attrName>ppt_y</p:attrName>
                                        </p:attrNameLst>
                                      </p:cBhvr>
                                      <p:tavLst>
                                        <p:tav tm="0">
                                          <p:val>
                                            <p:strVal val="#ppt_y+.1"/>
                                          </p:val>
                                        </p:tav>
                                        <p:tav tm="100000">
                                          <p:val>
                                            <p:strVal val="#ppt_y"/>
                                          </p:val>
                                        </p:tav>
                                      </p:tavLst>
                                    </p:anim>
                                  </p:childTnLst>
                                </p:cTn>
                              </p:par>
                            </p:childTnLst>
                          </p:cTn>
                        </p:par>
                        <p:par>
                          <p:cTn id="19" fill="hold">
                            <p:stCondLst>
                              <p:cond delay="2200"/>
                            </p:stCondLst>
                            <p:childTnLst>
                              <p:par>
                                <p:cTn id="20" presetID="14" presetClass="entr" presetSubtype="10"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randombar(horizontal)">
                                      <p:cBhvr>
                                        <p:cTn id="22" dur="500"/>
                                        <p:tgtEl>
                                          <p:spTgt spid="82"/>
                                        </p:tgtEl>
                                      </p:cBhvr>
                                    </p:animEffect>
                                  </p:childTnLst>
                                </p:cTn>
                              </p:par>
                              <p:par>
                                <p:cTn id="23" presetID="2" presetClass="entr" presetSubtype="4" decel="100000" fill="hold" nodeType="withEffect">
                                  <p:stCondLst>
                                    <p:cond delay="100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750" fill="hold"/>
                                        <p:tgtEl>
                                          <p:spTgt spid="89"/>
                                        </p:tgtEl>
                                        <p:attrNameLst>
                                          <p:attrName>ppt_x</p:attrName>
                                        </p:attrNameLst>
                                      </p:cBhvr>
                                      <p:tavLst>
                                        <p:tav tm="0">
                                          <p:val>
                                            <p:strVal val="#ppt_x"/>
                                          </p:val>
                                        </p:tav>
                                        <p:tav tm="100000">
                                          <p:val>
                                            <p:strVal val="#ppt_x"/>
                                          </p:val>
                                        </p:tav>
                                      </p:tavLst>
                                    </p:anim>
                                    <p:anim calcmode="lin" valueType="num">
                                      <p:cBhvr additive="base">
                                        <p:cTn id="26" dur="750" fill="hold"/>
                                        <p:tgtEl>
                                          <p:spTgt spid="89"/>
                                        </p:tgtEl>
                                        <p:attrNameLst>
                                          <p:attrName>ppt_y</p:attrName>
                                        </p:attrNameLst>
                                      </p:cBhvr>
                                      <p:tavLst>
                                        <p:tav tm="0">
                                          <p:val>
                                            <p:strVal val="1+#ppt_h/2"/>
                                          </p:val>
                                        </p:tav>
                                        <p:tav tm="100000">
                                          <p:val>
                                            <p:strVal val="#ppt_y"/>
                                          </p:val>
                                        </p:tav>
                                      </p:tavLst>
                                    </p:anim>
                                  </p:childTnLst>
                                </p:cTn>
                              </p:par>
                            </p:childTnLst>
                          </p:cTn>
                        </p:par>
                        <p:par>
                          <p:cTn id="27" fill="hold">
                            <p:stCondLst>
                              <p:cond delay="3950"/>
                            </p:stCondLst>
                            <p:childTnLst>
                              <p:par>
                                <p:cTn id="28" presetID="23" presetClass="entr" presetSubtype="528" fill="hold" grpId="0" nodeType="afterEffect">
                                  <p:stCondLst>
                                    <p:cond delay="0"/>
                                  </p:stCondLst>
                                  <p:iterate type="lt">
                                    <p:tmPct val="5000"/>
                                  </p:iterate>
                                  <p:childTnLst>
                                    <p:set>
                                      <p:cBhvr>
                                        <p:cTn id="29" dur="1" fill="hold">
                                          <p:stCondLst>
                                            <p:cond delay="0"/>
                                          </p:stCondLst>
                                        </p:cTn>
                                        <p:tgtEl>
                                          <p:spTgt spid="92"/>
                                        </p:tgtEl>
                                        <p:attrNameLst>
                                          <p:attrName>style.visibility</p:attrName>
                                        </p:attrNameLst>
                                      </p:cBhvr>
                                      <p:to>
                                        <p:strVal val="visible"/>
                                      </p:to>
                                    </p:set>
                                    <p:anim to="" calcmode="lin" valueType="num">
                                      <p:cBhvr>
                                        <p:cTn id="30" dur="1000" fill="hold">
                                          <p:stCondLst>
                                            <p:cond delay="0"/>
                                          </p:stCondLst>
                                        </p:cTn>
                                        <p:tgtEl>
                                          <p:spTgt spid="92"/>
                                        </p:tgtEl>
                                        <p:attrNameLst>
                                          <p:attrName>ppt_x</p:attrName>
                                        </p:attrNameLst>
                                      </p:cBhvr>
                                      <p:tavLst>
                                        <p:tav tm="0" fmla="#ppt_x+(8/9)*(#ppt_x-(#ppt_x-#ppt_w/2))*((1.5-1.5*$)^2-(1.5-1.5*$)^3)">
                                          <p:val>
                                            <p:strVal val="0"/>
                                          </p:val>
                                        </p:tav>
                                        <p:tav tm="100000">
                                          <p:val>
                                            <p:strVal val="1"/>
                                          </p:val>
                                        </p:tav>
                                      </p:tavLst>
                                    </p:anim>
                                    <p:anim to="" calcmode="lin" valueType="num">
                                      <p:cBhvr>
                                        <p:cTn id="31" dur="1000" fill="hold">
                                          <p:stCondLst>
                                            <p:cond delay="0"/>
                                          </p:stCondLst>
                                        </p:cTn>
                                        <p:tgtEl>
                                          <p:spTgt spid="92"/>
                                        </p:tgtEl>
                                        <p:attrNameLst>
                                          <p:attrName>ppt_y</p:attrName>
                                        </p:attrNameLst>
                                      </p:cBhvr>
                                      <p:tavLst>
                                        <p:tav tm="0" fmla="#ppt_y+(8/9)*(#ppt_y-(#ppt_y+#ppt_h/2))*((1.5-1.5*$)^2-(1.5-1.5*$)^3)">
                                          <p:val>
                                            <p:strVal val="0"/>
                                          </p:val>
                                        </p:tav>
                                        <p:tav tm="100000">
                                          <p:val>
                                            <p:strVal val="1"/>
                                          </p:val>
                                        </p:tav>
                                      </p:tavLst>
                                    </p:anim>
                                    <p:anim to="" calcmode="lin" valueType="num">
                                      <p:cBhvr>
                                        <p:cTn id="32" dur="1000" fill="hold">
                                          <p:stCondLst>
                                            <p:cond delay="0"/>
                                          </p:stCondLst>
                                        </p:cTn>
                                        <p:tgtEl>
                                          <p:spTgt spid="92"/>
                                        </p:tgtEl>
                                        <p:attrNameLst>
                                          <p:attrName>ppt_w</p:attrName>
                                        </p:attrNameLst>
                                      </p:cBhvr>
                                      <p:tavLst>
                                        <p:tav tm="0" fmla="#ppt_w+(8/9)*(#ppt_w-0)*((1.5-1.5*$)^2-(1.5-1.5*$)^3)">
                                          <p:val>
                                            <p:strVal val="0"/>
                                          </p:val>
                                        </p:tav>
                                        <p:tav tm="100000">
                                          <p:val>
                                            <p:strVal val="1"/>
                                          </p:val>
                                        </p:tav>
                                      </p:tavLst>
                                    </p:anim>
                                    <p:anim to="" calcmode="lin" valueType="num">
                                      <p:cBhvr>
                                        <p:cTn id="33" dur="1000" fill="hold">
                                          <p:stCondLst>
                                            <p:cond delay="0"/>
                                          </p:stCondLst>
                                        </p:cTn>
                                        <p:tgtEl>
                                          <p:spTgt spid="92"/>
                                        </p:tgtEl>
                                        <p:attrNameLst>
                                          <p:attrName>ppt_h</p:attrName>
                                        </p:attrNameLst>
                                      </p:cBhvr>
                                      <p:tavLst>
                                        <p:tav tm="0" fmla="#ppt_h+(8/9)*(#ppt_h-0)*((1.5-1.5*$)^2-(1.5-1.5*$)^3)">
                                          <p:val>
                                            <p:strVal val="0"/>
                                          </p:val>
                                        </p:tav>
                                        <p:tav tm="100000">
                                          <p:val>
                                            <p:strVal val="1"/>
                                          </p:val>
                                        </p:tav>
                                      </p:tavLst>
                                    </p:anim>
                                  </p:childTnLst>
                                </p:cTn>
                              </p:par>
                            </p:childTnLst>
                          </p:cTn>
                        </p:par>
                        <p:par>
                          <p:cTn id="34" fill="hold">
                            <p:stCondLst>
                              <p:cond delay="5200"/>
                            </p:stCondLst>
                            <p:childTnLst>
                              <p:par>
                                <p:cTn id="35" presetID="14" presetClass="entr" presetSubtype="10"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randombar(horizontal)">
                                      <p:cBhvr>
                                        <p:cTn id="37" dur="500"/>
                                        <p:tgtEl>
                                          <p:spTgt spid="93"/>
                                        </p:tgtEl>
                                      </p:cBhvr>
                                    </p:animEffect>
                                  </p:childTnLst>
                                </p:cTn>
                              </p:par>
                            </p:childTnLst>
                          </p:cTn>
                        </p:par>
                        <p:par>
                          <p:cTn id="38" fill="hold">
                            <p:stCondLst>
                              <p:cond delay="5700"/>
                            </p:stCondLst>
                            <p:childTnLst>
                              <p:par>
                                <p:cTn id="39" presetID="22" presetClass="entr" presetSubtype="8" fill="hold"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wipe(left)">
                                      <p:cBhvr>
                                        <p:cTn id="41" dur="500"/>
                                        <p:tgtEl>
                                          <p:spTgt spid="94"/>
                                        </p:tgtEl>
                                      </p:cBhvr>
                                    </p:animEffect>
                                  </p:childTnLst>
                                </p:cTn>
                              </p:par>
                            </p:childTnLst>
                          </p:cTn>
                        </p:par>
                        <p:par>
                          <p:cTn id="42" fill="hold">
                            <p:stCondLst>
                              <p:cond delay="6200"/>
                            </p:stCondLst>
                            <p:childTnLst>
                              <p:par>
                                <p:cTn id="43" presetID="53" presetClass="entr" presetSubtype="16" fill="hold" nodeType="afterEffect">
                                  <p:stCondLst>
                                    <p:cond delay="0"/>
                                  </p:stCondLst>
                                  <p:childTnLst>
                                    <p:set>
                                      <p:cBhvr>
                                        <p:cTn id="44" dur="1" fill="hold">
                                          <p:stCondLst>
                                            <p:cond delay="0"/>
                                          </p:stCondLst>
                                        </p:cTn>
                                        <p:tgtEl>
                                          <p:spTgt spid="95"/>
                                        </p:tgtEl>
                                        <p:attrNameLst>
                                          <p:attrName>style.visibility</p:attrName>
                                        </p:attrNameLst>
                                      </p:cBhvr>
                                      <p:to>
                                        <p:strVal val="visible"/>
                                      </p:to>
                                    </p:set>
                                    <p:anim calcmode="lin" valueType="num">
                                      <p:cBhvr>
                                        <p:cTn id="45" dur="500" fill="hold"/>
                                        <p:tgtEl>
                                          <p:spTgt spid="95"/>
                                        </p:tgtEl>
                                        <p:attrNameLst>
                                          <p:attrName>ppt_w</p:attrName>
                                        </p:attrNameLst>
                                      </p:cBhvr>
                                      <p:tavLst>
                                        <p:tav tm="0">
                                          <p:val>
                                            <p:fltVal val="0"/>
                                          </p:val>
                                        </p:tav>
                                        <p:tav tm="100000">
                                          <p:val>
                                            <p:strVal val="#ppt_w"/>
                                          </p:val>
                                        </p:tav>
                                      </p:tavLst>
                                    </p:anim>
                                    <p:anim calcmode="lin" valueType="num">
                                      <p:cBhvr>
                                        <p:cTn id="46" dur="500" fill="hold"/>
                                        <p:tgtEl>
                                          <p:spTgt spid="95"/>
                                        </p:tgtEl>
                                        <p:attrNameLst>
                                          <p:attrName>ppt_h</p:attrName>
                                        </p:attrNameLst>
                                      </p:cBhvr>
                                      <p:tavLst>
                                        <p:tav tm="0">
                                          <p:val>
                                            <p:fltVal val="0"/>
                                          </p:val>
                                        </p:tav>
                                        <p:tav tm="100000">
                                          <p:val>
                                            <p:strVal val="#ppt_h"/>
                                          </p:val>
                                        </p:tav>
                                      </p:tavLst>
                                    </p:anim>
                                    <p:animEffect transition="in" filter="fade">
                                      <p:cBhvr>
                                        <p:cTn id="47" dur="500"/>
                                        <p:tgtEl>
                                          <p:spTgt spid="95"/>
                                        </p:tgtEl>
                                      </p:cBhvr>
                                    </p:animEffect>
                                  </p:childTnLst>
                                </p:cTn>
                              </p:par>
                            </p:childTnLst>
                          </p:cTn>
                        </p:par>
                        <p:par>
                          <p:cTn id="48" fill="hold">
                            <p:stCondLst>
                              <p:cond delay="6700"/>
                            </p:stCondLst>
                            <p:childTnLst>
                              <p:par>
                                <p:cTn id="49" presetID="55" presetClass="entr" presetSubtype="0" fill="hold" grpId="0" nodeType="afterEffect">
                                  <p:stCondLst>
                                    <p:cond delay="0"/>
                                  </p:stCondLst>
                                  <p:childTnLst>
                                    <p:set>
                                      <p:cBhvr>
                                        <p:cTn id="50" dur="1" fill="hold">
                                          <p:stCondLst>
                                            <p:cond delay="0"/>
                                          </p:stCondLst>
                                        </p:cTn>
                                        <p:tgtEl>
                                          <p:spTgt spid="98"/>
                                        </p:tgtEl>
                                        <p:attrNameLst>
                                          <p:attrName>style.visibility</p:attrName>
                                        </p:attrNameLst>
                                      </p:cBhvr>
                                      <p:to>
                                        <p:strVal val="visible"/>
                                      </p:to>
                                    </p:set>
                                    <p:anim calcmode="lin" valueType="num">
                                      <p:cBhvr>
                                        <p:cTn id="51" dur="1000" fill="hold"/>
                                        <p:tgtEl>
                                          <p:spTgt spid="98"/>
                                        </p:tgtEl>
                                        <p:attrNameLst>
                                          <p:attrName>ppt_w</p:attrName>
                                        </p:attrNameLst>
                                      </p:cBhvr>
                                      <p:tavLst>
                                        <p:tav tm="0">
                                          <p:val>
                                            <p:strVal val="#ppt_w*0.70"/>
                                          </p:val>
                                        </p:tav>
                                        <p:tav tm="100000">
                                          <p:val>
                                            <p:strVal val="#ppt_w"/>
                                          </p:val>
                                        </p:tav>
                                      </p:tavLst>
                                    </p:anim>
                                    <p:anim calcmode="lin" valueType="num">
                                      <p:cBhvr>
                                        <p:cTn id="52" dur="1000" fill="hold"/>
                                        <p:tgtEl>
                                          <p:spTgt spid="98"/>
                                        </p:tgtEl>
                                        <p:attrNameLst>
                                          <p:attrName>ppt_h</p:attrName>
                                        </p:attrNameLst>
                                      </p:cBhvr>
                                      <p:tavLst>
                                        <p:tav tm="0">
                                          <p:val>
                                            <p:strVal val="#ppt_h"/>
                                          </p:val>
                                        </p:tav>
                                        <p:tav tm="100000">
                                          <p:val>
                                            <p:strVal val="#ppt_h"/>
                                          </p:val>
                                        </p:tav>
                                      </p:tavLst>
                                    </p:anim>
                                    <p:animEffect transition="in" filter="fade">
                                      <p:cBhvr>
                                        <p:cTn id="53" dur="1000"/>
                                        <p:tgtEl>
                                          <p:spTgt spid="98"/>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strips(downLeft)">
                                      <p:cBhvr>
                                        <p:cTn id="56" dur="500"/>
                                        <p:tgtEl>
                                          <p:spTgt spid="99"/>
                                        </p:tgtEl>
                                      </p:cBhvr>
                                    </p:animEffect>
                                  </p:childTnLst>
                                </p:cTn>
                              </p:par>
                            </p:childTnLst>
                          </p:cTn>
                        </p:par>
                        <p:par>
                          <p:cTn id="57" fill="hold">
                            <p:stCondLst>
                              <p:cond delay="7700"/>
                            </p:stCondLst>
                            <p:childTnLst>
                              <p:par>
                                <p:cTn id="58" presetID="53" presetClass="entr" presetSubtype="16" fill="hold" nodeType="afterEffect">
                                  <p:stCondLst>
                                    <p:cond delay="0"/>
                                  </p:stCondLst>
                                  <p:childTnLst>
                                    <p:set>
                                      <p:cBhvr>
                                        <p:cTn id="59" dur="1" fill="hold">
                                          <p:stCondLst>
                                            <p:cond delay="0"/>
                                          </p:stCondLst>
                                        </p:cTn>
                                        <p:tgtEl>
                                          <p:spTgt spid="100"/>
                                        </p:tgtEl>
                                        <p:attrNameLst>
                                          <p:attrName>style.visibility</p:attrName>
                                        </p:attrNameLst>
                                      </p:cBhvr>
                                      <p:to>
                                        <p:strVal val="visible"/>
                                      </p:to>
                                    </p:set>
                                    <p:anim calcmode="lin" valueType="num">
                                      <p:cBhvr>
                                        <p:cTn id="60" dur="500" fill="hold"/>
                                        <p:tgtEl>
                                          <p:spTgt spid="100"/>
                                        </p:tgtEl>
                                        <p:attrNameLst>
                                          <p:attrName>ppt_w</p:attrName>
                                        </p:attrNameLst>
                                      </p:cBhvr>
                                      <p:tavLst>
                                        <p:tav tm="0">
                                          <p:val>
                                            <p:fltVal val="0"/>
                                          </p:val>
                                        </p:tav>
                                        <p:tav tm="100000">
                                          <p:val>
                                            <p:strVal val="#ppt_w"/>
                                          </p:val>
                                        </p:tav>
                                      </p:tavLst>
                                    </p:anim>
                                    <p:anim calcmode="lin" valueType="num">
                                      <p:cBhvr>
                                        <p:cTn id="61" dur="500" fill="hold"/>
                                        <p:tgtEl>
                                          <p:spTgt spid="100"/>
                                        </p:tgtEl>
                                        <p:attrNameLst>
                                          <p:attrName>ppt_h</p:attrName>
                                        </p:attrNameLst>
                                      </p:cBhvr>
                                      <p:tavLst>
                                        <p:tav tm="0">
                                          <p:val>
                                            <p:fltVal val="0"/>
                                          </p:val>
                                        </p:tav>
                                        <p:tav tm="100000">
                                          <p:val>
                                            <p:strVal val="#ppt_h"/>
                                          </p:val>
                                        </p:tav>
                                      </p:tavLst>
                                    </p:anim>
                                    <p:animEffect transition="in" filter="fade">
                                      <p:cBhvr>
                                        <p:cTn id="62" dur="500"/>
                                        <p:tgtEl>
                                          <p:spTgt spid="100"/>
                                        </p:tgtEl>
                                      </p:cBhvr>
                                    </p:animEffect>
                                  </p:childTnLst>
                                </p:cTn>
                              </p:par>
                            </p:childTnLst>
                          </p:cTn>
                        </p:par>
                        <p:par>
                          <p:cTn id="63" fill="hold">
                            <p:stCondLst>
                              <p:cond delay="8200"/>
                            </p:stCondLst>
                            <p:childTnLst>
                              <p:par>
                                <p:cTn id="64" presetID="55" presetClass="entr" presetSubtype="0" fill="hold" grpId="0" nodeType="afterEffect">
                                  <p:stCondLst>
                                    <p:cond delay="0"/>
                                  </p:stCondLst>
                                  <p:childTnLst>
                                    <p:set>
                                      <p:cBhvr>
                                        <p:cTn id="65" dur="1" fill="hold">
                                          <p:stCondLst>
                                            <p:cond delay="0"/>
                                          </p:stCondLst>
                                        </p:cTn>
                                        <p:tgtEl>
                                          <p:spTgt spid="103"/>
                                        </p:tgtEl>
                                        <p:attrNameLst>
                                          <p:attrName>style.visibility</p:attrName>
                                        </p:attrNameLst>
                                      </p:cBhvr>
                                      <p:to>
                                        <p:strVal val="visible"/>
                                      </p:to>
                                    </p:set>
                                    <p:anim calcmode="lin" valueType="num">
                                      <p:cBhvr>
                                        <p:cTn id="66" dur="1000" fill="hold"/>
                                        <p:tgtEl>
                                          <p:spTgt spid="103"/>
                                        </p:tgtEl>
                                        <p:attrNameLst>
                                          <p:attrName>ppt_w</p:attrName>
                                        </p:attrNameLst>
                                      </p:cBhvr>
                                      <p:tavLst>
                                        <p:tav tm="0">
                                          <p:val>
                                            <p:strVal val="#ppt_w*0.70"/>
                                          </p:val>
                                        </p:tav>
                                        <p:tav tm="100000">
                                          <p:val>
                                            <p:strVal val="#ppt_w"/>
                                          </p:val>
                                        </p:tav>
                                      </p:tavLst>
                                    </p:anim>
                                    <p:anim calcmode="lin" valueType="num">
                                      <p:cBhvr>
                                        <p:cTn id="67" dur="1000" fill="hold"/>
                                        <p:tgtEl>
                                          <p:spTgt spid="103"/>
                                        </p:tgtEl>
                                        <p:attrNameLst>
                                          <p:attrName>ppt_h</p:attrName>
                                        </p:attrNameLst>
                                      </p:cBhvr>
                                      <p:tavLst>
                                        <p:tav tm="0">
                                          <p:val>
                                            <p:strVal val="#ppt_h"/>
                                          </p:val>
                                        </p:tav>
                                        <p:tav tm="100000">
                                          <p:val>
                                            <p:strVal val="#ppt_h"/>
                                          </p:val>
                                        </p:tav>
                                      </p:tavLst>
                                    </p:anim>
                                    <p:animEffect transition="in" filter="fade">
                                      <p:cBhvr>
                                        <p:cTn id="68" dur="1000"/>
                                        <p:tgtEl>
                                          <p:spTgt spid="103"/>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strips(downLeft)">
                                      <p:cBhvr>
                                        <p:cTn id="71" dur="500"/>
                                        <p:tgtEl>
                                          <p:spTgt spid="104"/>
                                        </p:tgtEl>
                                      </p:cBhvr>
                                    </p:animEffect>
                                  </p:childTnLst>
                                </p:cTn>
                              </p:par>
                            </p:childTnLst>
                          </p:cTn>
                        </p:par>
                        <p:par>
                          <p:cTn id="72" fill="hold">
                            <p:stCondLst>
                              <p:cond delay="9200"/>
                            </p:stCondLst>
                            <p:childTnLst>
                              <p:par>
                                <p:cTn id="73" presetID="53" presetClass="entr" presetSubtype="16"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p:cTn id="75" dur="500" fill="hold"/>
                                        <p:tgtEl>
                                          <p:spTgt spid="105"/>
                                        </p:tgtEl>
                                        <p:attrNameLst>
                                          <p:attrName>ppt_w</p:attrName>
                                        </p:attrNameLst>
                                      </p:cBhvr>
                                      <p:tavLst>
                                        <p:tav tm="0">
                                          <p:val>
                                            <p:fltVal val="0"/>
                                          </p:val>
                                        </p:tav>
                                        <p:tav tm="100000">
                                          <p:val>
                                            <p:strVal val="#ppt_w"/>
                                          </p:val>
                                        </p:tav>
                                      </p:tavLst>
                                    </p:anim>
                                    <p:anim calcmode="lin" valueType="num">
                                      <p:cBhvr>
                                        <p:cTn id="76" dur="500" fill="hold"/>
                                        <p:tgtEl>
                                          <p:spTgt spid="105"/>
                                        </p:tgtEl>
                                        <p:attrNameLst>
                                          <p:attrName>ppt_h</p:attrName>
                                        </p:attrNameLst>
                                      </p:cBhvr>
                                      <p:tavLst>
                                        <p:tav tm="0">
                                          <p:val>
                                            <p:fltVal val="0"/>
                                          </p:val>
                                        </p:tav>
                                        <p:tav tm="100000">
                                          <p:val>
                                            <p:strVal val="#ppt_h"/>
                                          </p:val>
                                        </p:tav>
                                      </p:tavLst>
                                    </p:anim>
                                    <p:animEffect transition="in" filter="fade">
                                      <p:cBhvr>
                                        <p:cTn id="77" dur="500"/>
                                        <p:tgtEl>
                                          <p:spTgt spid="105"/>
                                        </p:tgtEl>
                                      </p:cBhvr>
                                    </p:animEffect>
                                  </p:childTnLst>
                                </p:cTn>
                              </p:par>
                            </p:childTnLst>
                          </p:cTn>
                        </p:par>
                        <p:par>
                          <p:cTn id="78" fill="hold">
                            <p:stCondLst>
                              <p:cond delay="9700"/>
                            </p:stCondLst>
                            <p:childTnLst>
                              <p:par>
                                <p:cTn id="79" presetID="55" presetClass="entr" presetSubtype="0" fill="hold" grpId="0" nodeType="after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1000" fill="hold"/>
                                        <p:tgtEl>
                                          <p:spTgt spid="108"/>
                                        </p:tgtEl>
                                        <p:attrNameLst>
                                          <p:attrName>ppt_w</p:attrName>
                                        </p:attrNameLst>
                                      </p:cBhvr>
                                      <p:tavLst>
                                        <p:tav tm="0">
                                          <p:val>
                                            <p:strVal val="#ppt_w*0.70"/>
                                          </p:val>
                                        </p:tav>
                                        <p:tav tm="100000">
                                          <p:val>
                                            <p:strVal val="#ppt_w"/>
                                          </p:val>
                                        </p:tav>
                                      </p:tavLst>
                                    </p:anim>
                                    <p:anim calcmode="lin" valueType="num">
                                      <p:cBhvr>
                                        <p:cTn id="82" dur="1000" fill="hold"/>
                                        <p:tgtEl>
                                          <p:spTgt spid="108"/>
                                        </p:tgtEl>
                                        <p:attrNameLst>
                                          <p:attrName>ppt_h</p:attrName>
                                        </p:attrNameLst>
                                      </p:cBhvr>
                                      <p:tavLst>
                                        <p:tav tm="0">
                                          <p:val>
                                            <p:strVal val="#ppt_h"/>
                                          </p:val>
                                        </p:tav>
                                        <p:tav tm="100000">
                                          <p:val>
                                            <p:strVal val="#ppt_h"/>
                                          </p:val>
                                        </p:tav>
                                      </p:tavLst>
                                    </p:anim>
                                    <p:animEffect transition="in" filter="fade">
                                      <p:cBhvr>
                                        <p:cTn id="83" dur="1000"/>
                                        <p:tgtEl>
                                          <p:spTgt spid="108"/>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strips(downLeft)">
                                      <p:cBhvr>
                                        <p:cTn id="8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2" grpId="0" animBg="1"/>
      <p:bldP spid="92" grpId="0"/>
      <p:bldP spid="93" grpId="0"/>
      <p:bldP spid="98" grpId="0" animBg="1"/>
      <p:bldP spid="99" grpId="0"/>
      <p:bldP spid="103" grpId="0" animBg="1"/>
      <p:bldP spid="104" grpId="0"/>
      <p:bldP spid="108" grpId="0" animBg="1"/>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2799472" y="523389"/>
            <a:ext cx="6428934"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 completion of the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41923F51-DC69-4A8E-B1BD-707C783E6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082" y="1215340"/>
            <a:ext cx="5376441" cy="5376441"/>
          </a:xfrm>
          <a:prstGeom prst="rect">
            <a:avLst/>
          </a:prstGeom>
        </p:spPr>
      </p:pic>
      <p:grpSp>
        <p:nvGrpSpPr>
          <p:cNvPr id="63" name="îṩľidè">
            <a:extLst>
              <a:ext uri="{FF2B5EF4-FFF2-40B4-BE49-F238E27FC236}">
                <a16:creationId xmlns:a16="http://schemas.microsoft.com/office/drawing/2014/main" id="{31C8C5CA-522C-4401-A1FB-8CDB3C71B31B}"/>
              </a:ext>
            </a:extLst>
          </p:cNvPr>
          <p:cNvGrpSpPr/>
          <p:nvPr/>
        </p:nvGrpSpPr>
        <p:grpSpPr>
          <a:xfrm>
            <a:off x="3440082" y="3301438"/>
            <a:ext cx="5242166" cy="2592546"/>
            <a:chOff x="3292200" y="2356149"/>
            <a:chExt cx="5242166" cy="2592546"/>
          </a:xfrm>
        </p:grpSpPr>
        <p:sp>
          <p:nvSpPr>
            <p:cNvPr id="64" name="ïṧlîḑè">
              <a:extLst>
                <a:ext uri="{FF2B5EF4-FFF2-40B4-BE49-F238E27FC236}">
                  <a16:creationId xmlns:a16="http://schemas.microsoft.com/office/drawing/2014/main" id="{1B87026C-2009-44A4-88B7-CFC695D8D4AB}"/>
                </a:ext>
              </a:extLst>
            </p:cNvPr>
            <p:cNvSpPr/>
            <p:nvPr/>
          </p:nvSpPr>
          <p:spPr>
            <a:xfrm rot="10800000">
              <a:off x="6880587" y="4224940"/>
              <a:ext cx="1653778" cy="723755"/>
            </a:xfrm>
            <a:prstGeom prst="bentArrow">
              <a:avLst>
                <a:gd name="adj1" fmla="val 15000"/>
                <a:gd name="adj2" fmla="val 15000"/>
                <a:gd name="adj3" fmla="val 20000"/>
                <a:gd name="adj4" fmla="val 30000"/>
              </a:avLst>
            </a:prstGeom>
            <a:solidFill>
              <a:srgbClr val="B6ABAE"/>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cs typeface="+mn-ea"/>
                <a:sym typeface="+mn-lt"/>
              </a:endParaRPr>
            </a:p>
          </p:txBody>
        </p:sp>
        <p:sp>
          <p:nvSpPr>
            <p:cNvPr id="65" name="iṥlíďê">
              <a:extLst>
                <a:ext uri="{FF2B5EF4-FFF2-40B4-BE49-F238E27FC236}">
                  <a16:creationId xmlns:a16="http://schemas.microsoft.com/office/drawing/2014/main" id="{D9D81680-5E79-4A2F-B964-864B48CC9140}"/>
                </a:ext>
              </a:extLst>
            </p:cNvPr>
            <p:cNvSpPr/>
            <p:nvPr/>
          </p:nvSpPr>
          <p:spPr>
            <a:xfrm rot="5400000">
              <a:off x="7566045" y="2090168"/>
              <a:ext cx="702340" cy="1234303"/>
            </a:xfrm>
            <a:prstGeom prst="bentArrow">
              <a:avLst>
                <a:gd name="adj1" fmla="val 15000"/>
                <a:gd name="adj2" fmla="val 15000"/>
                <a:gd name="adj3" fmla="val 20000"/>
                <a:gd name="adj4" fmla="val 30000"/>
              </a:avLst>
            </a:prstGeom>
            <a:solidFill>
              <a:srgbClr val="B6ABAE"/>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cs typeface="+mn-ea"/>
                <a:sym typeface="+mn-lt"/>
              </a:endParaRPr>
            </a:p>
          </p:txBody>
        </p:sp>
        <p:sp>
          <p:nvSpPr>
            <p:cNvPr id="66" name="íşḷíḑé">
              <a:extLst>
                <a:ext uri="{FF2B5EF4-FFF2-40B4-BE49-F238E27FC236}">
                  <a16:creationId xmlns:a16="http://schemas.microsoft.com/office/drawing/2014/main" id="{9379EF29-0C41-4BF7-9E5A-A3FAFA5E1199}"/>
                </a:ext>
              </a:extLst>
            </p:cNvPr>
            <p:cNvSpPr/>
            <p:nvPr/>
          </p:nvSpPr>
          <p:spPr>
            <a:xfrm rot="16200000">
              <a:off x="3820824" y="3696321"/>
              <a:ext cx="702340" cy="1759586"/>
            </a:xfrm>
            <a:prstGeom prst="bentArrow">
              <a:avLst>
                <a:gd name="adj1" fmla="val 15000"/>
                <a:gd name="adj2" fmla="val 15000"/>
                <a:gd name="adj3" fmla="val 20000"/>
                <a:gd name="adj4" fmla="val 30000"/>
              </a:avLst>
            </a:prstGeom>
            <a:solidFill>
              <a:srgbClr val="B6ABAE"/>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cs typeface="+mn-ea"/>
                <a:sym typeface="+mn-lt"/>
              </a:endParaRPr>
            </a:p>
          </p:txBody>
        </p:sp>
        <p:sp>
          <p:nvSpPr>
            <p:cNvPr id="67" name="is1îďe">
              <a:extLst>
                <a:ext uri="{FF2B5EF4-FFF2-40B4-BE49-F238E27FC236}">
                  <a16:creationId xmlns:a16="http://schemas.microsoft.com/office/drawing/2014/main" id="{E4BDB8A3-1F85-40D5-A8F2-1E259059FBE6}"/>
                </a:ext>
              </a:extLst>
            </p:cNvPr>
            <p:cNvSpPr/>
            <p:nvPr/>
          </p:nvSpPr>
          <p:spPr>
            <a:xfrm>
              <a:off x="3292200" y="2356149"/>
              <a:ext cx="1085633" cy="723755"/>
            </a:xfrm>
            <a:prstGeom prst="bentArrow">
              <a:avLst>
                <a:gd name="adj1" fmla="val 15000"/>
                <a:gd name="adj2" fmla="val 15000"/>
                <a:gd name="adj3" fmla="val 20000"/>
                <a:gd name="adj4" fmla="val 30000"/>
              </a:avLst>
            </a:prstGeom>
            <a:solidFill>
              <a:srgbClr val="B6ABAE"/>
            </a:solidFill>
            <a:ln w="12700" cap="flat" cmpd="sng" algn="ctr">
              <a:noFill/>
              <a:prstDash val="solid"/>
              <a:miter lim="800000"/>
            </a:ln>
            <a:effectLst/>
          </p:spPr>
          <p:txBody>
            <a:bodyPr wrap="square" lIns="91440" tIns="45720" rIns="91440" bIns="45720" rtlCol="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8" name="矩形 67">
            <a:extLst>
              <a:ext uri="{FF2B5EF4-FFF2-40B4-BE49-F238E27FC236}">
                <a16:creationId xmlns:a16="http://schemas.microsoft.com/office/drawing/2014/main" id="{273A101B-4704-440A-894F-230AD6C608A4}"/>
              </a:ext>
            </a:extLst>
          </p:cNvPr>
          <p:cNvSpPr/>
          <p:nvPr/>
        </p:nvSpPr>
        <p:spPr>
          <a:xfrm>
            <a:off x="2206906" y="4235834"/>
            <a:ext cx="2974694" cy="723755"/>
          </a:xfrm>
          <a:prstGeom prst="rect">
            <a:avLst/>
          </a:prstGeom>
          <a:solidFill>
            <a:srgbClr val="C0B6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9" name="矩形 68">
            <a:extLst>
              <a:ext uri="{FF2B5EF4-FFF2-40B4-BE49-F238E27FC236}">
                <a16:creationId xmlns:a16="http://schemas.microsoft.com/office/drawing/2014/main" id="{C0817EE8-03E9-4811-8461-C60978BA8805}"/>
              </a:ext>
            </a:extLst>
          </p:cNvPr>
          <p:cNvSpPr/>
          <p:nvPr/>
        </p:nvSpPr>
        <p:spPr>
          <a:xfrm>
            <a:off x="7010400" y="4235834"/>
            <a:ext cx="2974694" cy="723755"/>
          </a:xfrm>
          <a:prstGeom prst="rect">
            <a:avLst/>
          </a:prstGeom>
          <a:solidFill>
            <a:srgbClr val="C0B6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文本框 69">
            <a:extLst>
              <a:ext uri="{FF2B5EF4-FFF2-40B4-BE49-F238E27FC236}">
                <a16:creationId xmlns:a16="http://schemas.microsoft.com/office/drawing/2014/main" id="{9C15DAD4-97A8-4D07-9804-BFD18A33BD8F}"/>
              </a:ext>
            </a:extLst>
          </p:cNvPr>
          <p:cNvSpPr txBox="1"/>
          <p:nvPr/>
        </p:nvSpPr>
        <p:spPr>
          <a:xfrm>
            <a:off x="7283152" y="4359871"/>
            <a:ext cx="242919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cs typeface="+mn-ea"/>
                <a:sym typeface="+mn-lt"/>
              </a:rPr>
              <a:t>Text Tile Here</a:t>
            </a:r>
          </a:p>
        </p:txBody>
      </p:sp>
      <p:sp>
        <p:nvSpPr>
          <p:cNvPr id="71" name="文本框 70">
            <a:extLst>
              <a:ext uri="{FF2B5EF4-FFF2-40B4-BE49-F238E27FC236}">
                <a16:creationId xmlns:a16="http://schemas.microsoft.com/office/drawing/2014/main" id="{4AD2FE05-FA80-460B-9D4C-208215DECE57}"/>
              </a:ext>
            </a:extLst>
          </p:cNvPr>
          <p:cNvSpPr txBox="1"/>
          <p:nvPr/>
        </p:nvSpPr>
        <p:spPr>
          <a:xfrm>
            <a:off x="2452215" y="4359871"/>
            <a:ext cx="242919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cs typeface="+mn-ea"/>
                <a:sym typeface="+mn-lt"/>
              </a:rPr>
              <a:t>Text Tile Here</a:t>
            </a:r>
          </a:p>
        </p:txBody>
      </p:sp>
      <p:sp>
        <p:nvSpPr>
          <p:cNvPr id="72" name="矩形 71">
            <a:extLst>
              <a:ext uri="{FF2B5EF4-FFF2-40B4-BE49-F238E27FC236}">
                <a16:creationId xmlns:a16="http://schemas.microsoft.com/office/drawing/2014/main" id="{9F88227B-8F1C-4857-B4F2-651DFEEA97CE}"/>
              </a:ext>
            </a:extLst>
          </p:cNvPr>
          <p:cNvSpPr/>
          <p:nvPr/>
        </p:nvSpPr>
        <p:spPr>
          <a:xfrm>
            <a:off x="779642" y="1648510"/>
            <a:ext cx="3336988" cy="613694"/>
          </a:xfrm>
          <a:prstGeom prst="rect">
            <a:avLst/>
          </a:prstGeom>
        </p:spPr>
        <p:txBody>
          <a:bodyPr wrap="square">
            <a:spAutoFit/>
          </a:bodyPr>
          <a:lstStyle/>
          <a:p>
            <a:pPr fontAlgn="auto">
              <a:lnSpc>
                <a:spcPct val="15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
        <p:nvSpPr>
          <p:cNvPr id="73" name="矩形 72">
            <a:extLst>
              <a:ext uri="{FF2B5EF4-FFF2-40B4-BE49-F238E27FC236}">
                <a16:creationId xmlns:a16="http://schemas.microsoft.com/office/drawing/2014/main" id="{B83B6A85-3C5C-46CF-8123-70E156CBEC0B}"/>
              </a:ext>
            </a:extLst>
          </p:cNvPr>
          <p:cNvSpPr/>
          <p:nvPr/>
        </p:nvSpPr>
        <p:spPr>
          <a:xfrm>
            <a:off x="8139975" y="1648510"/>
            <a:ext cx="3336988" cy="613694"/>
          </a:xfrm>
          <a:prstGeom prst="rect">
            <a:avLst/>
          </a:prstGeom>
        </p:spPr>
        <p:txBody>
          <a:bodyPr wrap="square">
            <a:spAutoFit/>
          </a:bodyPr>
          <a:lstStyle/>
          <a:p>
            <a:pPr algn="r" fontAlgn="auto">
              <a:lnSpc>
                <a:spcPct val="15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Tree>
    <p:extLst>
      <p:ext uri="{BB962C8B-B14F-4D97-AF65-F5344CB8AC3E}">
        <p14:creationId xmlns:p14="http://schemas.microsoft.com/office/powerpoint/2010/main" val="2067092202"/>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20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0"/>
                                        <p:tgtEl>
                                          <p:spTgt spid="62"/>
                                        </p:tgtEl>
                                      </p:cBhvr>
                                    </p:animEffect>
                                    <p:anim calcmode="lin" valueType="num">
                                      <p:cBhvr>
                                        <p:cTn id="16" dur="1000" fill="hold"/>
                                        <p:tgtEl>
                                          <p:spTgt spid="62"/>
                                        </p:tgtEl>
                                        <p:attrNameLst>
                                          <p:attrName>ppt_x</p:attrName>
                                        </p:attrNameLst>
                                      </p:cBhvr>
                                      <p:tavLst>
                                        <p:tav tm="0">
                                          <p:val>
                                            <p:strVal val="#ppt_x"/>
                                          </p:val>
                                        </p:tav>
                                        <p:tav tm="100000">
                                          <p:val>
                                            <p:strVal val="#ppt_x"/>
                                          </p:val>
                                        </p:tav>
                                      </p:tavLst>
                                    </p:anim>
                                    <p:anim calcmode="lin" valueType="num">
                                      <p:cBhvr>
                                        <p:cTn id="17" dur="1000" fill="hold"/>
                                        <p:tgtEl>
                                          <p:spTgt spid="62"/>
                                        </p:tgtEl>
                                        <p:attrNameLst>
                                          <p:attrName>ppt_y</p:attrName>
                                        </p:attrNameLst>
                                      </p:cBhvr>
                                      <p:tavLst>
                                        <p:tav tm="0">
                                          <p:val>
                                            <p:strVal val="#ppt_y+.1"/>
                                          </p:val>
                                        </p:tav>
                                        <p:tav tm="100000">
                                          <p:val>
                                            <p:strVal val="#ppt_y"/>
                                          </p:val>
                                        </p:tav>
                                      </p:tavLst>
                                    </p:anim>
                                  </p:childTnLst>
                                </p:cTn>
                              </p:par>
                            </p:childTnLst>
                          </p:cTn>
                        </p:par>
                        <p:par>
                          <p:cTn id="18" fill="hold">
                            <p:stCondLst>
                              <p:cond delay="1200"/>
                            </p:stCondLst>
                            <p:childTnLst>
                              <p:par>
                                <p:cTn id="19" presetID="21" presetClass="entr" presetSubtype="1"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heel(1)">
                                      <p:cBhvr>
                                        <p:cTn id="21" dur="500"/>
                                        <p:tgtEl>
                                          <p:spTgt spid="63"/>
                                        </p:tgtEl>
                                      </p:cBhvr>
                                    </p:animEffect>
                                  </p:childTnLst>
                                </p:cTn>
                              </p:par>
                            </p:childTnLst>
                          </p:cTn>
                        </p:par>
                        <p:par>
                          <p:cTn id="22" fill="hold">
                            <p:stCondLst>
                              <p:cond delay="1700"/>
                            </p:stCondLst>
                            <p:childTnLst>
                              <p:par>
                                <p:cTn id="23" presetID="14" presetClass="entr" presetSubtype="1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randombar(horizontal)">
                                      <p:cBhvr>
                                        <p:cTn id="25" dur="500"/>
                                        <p:tgtEl>
                                          <p:spTgt spid="68"/>
                                        </p:tgtEl>
                                      </p:cBhvr>
                                    </p:animEffect>
                                  </p:childTnLst>
                                </p:cTn>
                              </p:par>
                              <p:par>
                                <p:cTn id="26" presetID="23" presetClass="entr" presetSubtype="528" fill="hold" grpId="0" nodeType="withEffect">
                                  <p:stCondLst>
                                    <p:cond delay="0"/>
                                  </p:stCondLst>
                                  <p:iterate type="lt">
                                    <p:tmPct val="15000"/>
                                  </p:iterate>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 calcmode="lin" valueType="num">
                                      <p:cBhvr>
                                        <p:cTn id="30" dur="500" fill="hold"/>
                                        <p:tgtEl>
                                          <p:spTgt spid="71"/>
                                        </p:tgtEl>
                                        <p:attrNameLst>
                                          <p:attrName>ppt_x</p:attrName>
                                        </p:attrNameLst>
                                      </p:cBhvr>
                                      <p:tavLst>
                                        <p:tav tm="0">
                                          <p:val>
                                            <p:fltVal val="0.5"/>
                                          </p:val>
                                        </p:tav>
                                        <p:tav tm="100000">
                                          <p:val>
                                            <p:strVal val="#ppt_x"/>
                                          </p:val>
                                        </p:tav>
                                      </p:tavLst>
                                    </p:anim>
                                    <p:anim calcmode="lin" valueType="num">
                                      <p:cBhvr>
                                        <p:cTn id="31" dur="500" fill="hold"/>
                                        <p:tgtEl>
                                          <p:spTgt spid="71"/>
                                        </p:tgtEl>
                                        <p:attrNameLst>
                                          <p:attrName>ppt_y</p:attrName>
                                        </p:attrNameLst>
                                      </p:cBhvr>
                                      <p:tavLst>
                                        <p:tav tm="0">
                                          <p:val>
                                            <p:fltVal val="0.5"/>
                                          </p:val>
                                        </p:tav>
                                        <p:tav tm="100000">
                                          <p:val>
                                            <p:strVal val="#ppt_y"/>
                                          </p:val>
                                        </p:tav>
                                      </p:tavLst>
                                    </p:anim>
                                  </p:childTnLst>
                                </p:cTn>
                              </p:par>
                            </p:childTnLst>
                          </p:cTn>
                        </p:par>
                        <p:par>
                          <p:cTn id="32" fill="hold">
                            <p:stCondLst>
                              <p:cond delay="3025"/>
                            </p:stCondLst>
                            <p:childTnLst>
                              <p:par>
                                <p:cTn id="33" presetID="14" presetClass="entr" presetSubtype="1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randombar(horizontal)">
                                      <p:cBhvr>
                                        <p:cTn id="35" dur="500"/>
                                        <p:tgtEl>
                                          <p:spTgt spid="69"/>
                                        </p:tgtEl>
                                      </p:cBhvr>
                                    </p:animEffect>
                                  </p:childTnLst>
                                </p:cTn>
                              </p:par>
                              <p:par>
                                <p:cTn id="36" presetID="23" presetClass="entr" presetSubtype="528" fill="hold" grpId="0" nodeType="withEffect">
                                  <p:stCondLst>
                                    <p:cond delay="0"/>
                                  </p:stCondLst>
                                  <p:iterate type="lt">
                                    <p:tmPct val="15000"/>
                                  </p:iterate>
                                  <p:childTnLst>
                                    <p:set>
                                      <p:cBhvr>
                                        <p:cTn id="37" dur="1" fill="hold">
                                          <p:stCondLst>
                                            <p:cond delay="0"/>
                                          </p:stCondLst>
                                        </p:cTn>
                                        <p:tgtEl>
                                          <p:spTgt spid="70"/>
                                        </p:tgtEl>
                                        <p:attrNameLst>
                                          <p:attrName>style.visibility</p:attrName>
                                        </p:attrNameLst>
                                      </p:cBhvr>
                                      <p:to>
                                        <p:strVal val="visible"/>
                                      </p:to>
                                    </p:set>
                                    <p:anim calcmode="lin" valueType="num">
                                      <p:cBhvr>
                                        <p:cTn id="38" dur="500" fill="hold"/>
                                        <p:tgtEl>
                                          <p:spTgt spid="70"/>
                                        </p:tgtEl>
                                        <p:attrNameLst>
                                          <p:attrName>ppt_w</p:attrName>
                                        </p:attrNameLst>
                                      </p:cBhvr>
                                      <p:tavLst>
                                        <p:tav tm="0">
                                          <p:val>
                                            <p:fltVal val="0"/>
                                          </p:val>
                                        </p:tav>
                                        <p:tav tm="100000">
                                          <p:val>
                                            <p:strVal val="#ppt_w"/>
                                          </p:val>
                                        </p:tav>
                                      </p:tavLst>
                                    </p:anim>
                                    <p:anim calcmode="lin" valueType="num">
                                      <p:cBhvr>
                                        <p:cTn id="39" dur="500" fill="hold"/>
                                        <p:tgtEl>
                                          <p:spTgt spid="70"/>
                                        </p:tgtEl>
                                        <p:attrNameLst>
                                          <p:attrName>ppt_h</p:attrName>
                                        </p:attrNameLst>
                                      </p:cBhvr>
                                      <p:tavLst>
                                        <p:tav tm="0">
                                          <p:val>
                                            <p:fltVal val="0"/>
                                          </p:val>
                                        </p:tav>
                                        <p:tav tm="100000">
                                          <p:val>
                                            <p:strVal val="#ppt_h"/>
                                          </p:val>
                                        </p:tav>
                                      </p:tavLst>
                                    </p:anim>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childTnLst>
                          </p:cTn>
                        </p:par>
                        <p:par>
                          <p:cTn id="42" fill="hold">
                            <p:stCondLst>
                              <p:cond delay="4350"/>
                            </p:stCondLst>
                            <p:childTnLst>
                              <p:par>
                                <p:cTn id="43" presetID="22" presetClass="entr" presetSubtype="1"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up)">
                                      <p:cBhvr>
                                        <p:cTn id="45" dur="1000"/>
                                        <p:tgtEl>
                                          <p:spTgt spid="72"/>
                                        </p:tgtEl>
                                      </p:cBhvr>
                                    </p:animEffect>
                                  </p:childTnLst>
                                </p:cTn>
                              </p:par>
                            </p:childTnLst>
                          </p:cTn>
                        </p:par>
                        <p:par>
                          <p:cTn id="46" fill="hold">
                            <p:stCondLst>
                              <p:cond delay="5350"/>
                            </p:stCondLst>
                            <p:childTnLst>
                              <p:par>
                                <p:cTn id="47" presetID="22" presetClass="entr" presetSubtype="1"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up)">
                                      <p:cBhvr>
                                        <p:cTn id="49"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8" grpId="0" animBg="1"/>
      <p:bldP spid="69" grpId="0" animBg="1"/>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2667864" y="523389"/>
            <a:ext cx="6715020"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 completion of the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CE5AA456-EEEE-4509-81CE-737CB8EB1FDF}"/>
              </a:ext>
            </a:extLst>
          </p:cNvPr>
          <p:cNvSpPr/>
          <p:nvPr/>
        </p:nvSpPr>
        <p:spPr>
          <a:xfrm>
            <a:off x="5371090" y="4073877"/>
            <a:ext cx="647839" cy="1546578"/>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7" name="矩形 16">
            <a:extLst>
              <a:ext uri="{FF2B5EF4-FFF2-40B4-BE49-F238E27FC236}">
                <a16:creationId xmlns:a16="http://schemas.microsoft.com/office/drawing/2014/main" id="{821B87EE-01DF-4D45-B7F8-E5919E75420F}"/>
              </a:ext>
            </a:extLst>
          </p:cNvPr>
          <p:cNvSpPr/>
          <p:nvPr/>
        </p:nvSpPr>
        <p:spPr>
          <a:xfrm>
            <a:off x="6375802" y="2075744"/>
            <a:ext cx="647839" cy="3544711"/>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8" name="矩形 17">
            <a:extLst>
              <a:ext uri="{FF2B5EF4-FFF2-40B4-BE49-F238E27FC236}">
                <a16:creationId xmlns:a16="http://schemas.microsoft.com/office/drawing/2014/main" id="{E3347733-7867-4B98-BC91-722A9129FC97}"/>
              </a:ext>
            </a:extLst>
          </p:cNvPr>
          <p:cNvSpPr/>
          <p:nvPr/>
        </p:nvSpPr>
        <p:spPr>
          <a:xfrm>
            <a:off x="7318518" y="4401255"/>
            <a:ext cx="709835" cy="1219200"/>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矩形 18">
            <a:extLst>
              <a:ext uri="{FF2B5EF4-FFF2-40B4-BE49-F238E27FC236}">
                <a16:creationId xmlns:a16="http://schemas.microsoft.com/office/drawing/2014/main" id="{0BF08660-3EF8-4564-9852-C6E291575AA0}"/>
              </a:ext>
            </a:extLst>
          </p:cNvPr>
          <p:cNvSpPr/>
          <p:nvPr/>
        </p:nvSpPr>
        <p:spPr>
          <a:xfrm>
            <a:off x="8385226" y="3983566"/>
            <a:ext cx="647839" cy="1636889"/>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矩形 19">
            <a:extLst>
              <a:ext uri="{FF2B5EF4-FFF2-40B4-BE49-F238E27FC236}">
                <a16:creationId xmlns:a16="http://schemas.microsoft.com/office/drawing/2014/main" id="{3A04A329-A9BA-40D7-9F30-8A4DAE17AB5F}"/>
              </a:ext>
            </a:extLst>
          </p:cNvPr>
          <p:cNvSpPr/>
          <p:nvPr/>
        </p:nvSpPr>
        <p:spPr>
          <a:xfrm>
            <a:off x="9382884" y="4706055"/>
            <a:ext cx="647839" cy="914400"/>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矩形 20">
            <a:extLst>
              <a:ext uri="{FF2B5EF4-FFF2-40B4-BE49-F238E27FC236}">
                <a16:creationId xmlns:a16="http://schemas.microsoft.com/office/drawing/2014/main" id="{0BAA0313-84BB-4506-B62A-A04F27F70624}"/>
              </a:ext>
            </a:extLst>
          </p:cNvPr>
          <p:cNvSpPr/>
          <p:nvPr/>
        </p:nvSpPr>
        <p:spPr>
          <a:xfrm>
            <a:off x="10387597" y="4706055"/>
            <a:ext cx="647839" cy="914400"/>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2" name="直接连接符 21">
            <a:extLst>
              <a:ext uri="{FF2B5EF4-FFF2-40B4-BE49-F238E27FC236}">
                <a16:creationId xmlns:a16="http://schemas.microsoft.com/office/drawing/2014/main" id="{23A71091-A621-4AE5-9BEF-145E14BCE5CF}"/>
              </a:ext>
            </a:extLst>
          </p:cNvPr>
          <p:cNvCxnSpPr>
            <a:cxnSpLocks/>
          </p:cNvCxnSpPr>
          <p:nvPr/>
        </p:nvCxnSpPr>
        <p:spPr>
          <a:xfrm flipV="1">
            <a:off x="5675281" y="2721948"/>
            <a:ext cx="1004712" cy="1964267"/>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23" name="直接连接符 22">
            <a:extLst>
              <a:ext uri="{FF2B5EF4-FFF2-40B4-BE49-F238E27FC236}">
                <a16:creationId xmlns:a16="http://schemas.microsoft.com/office/drawing/2014/main" id="{95F86FC2-BDF4-4C21-91C0-047B7BD34029}"/>
              </a:ext>
            </a:extLst>
          </p:cNvPr>
          <p:cNvCxnSpPr>
            <a:cxnSpLocks/>
          </p:cNvCxnSpPr>
          <p:nvPr/>
        </p:nvCxnSpPr>
        <p:spPr>
          <a:xfrm flipH="1" flipV="1">
            <a:off x="6682814" y="2716306"/>
            <a:ext cx="1001891" cy="2195687"/>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24" name="直接连接符 23">
            <a:extLst>
              <a:ext uri="{FF2B5EF4-FFF2-40B4-BE49-F238E27FC236}">
                <a16:creationId xmlns:a16="http://schemas.microsoft.com/office/drawing/2014/main" id="{E13A0D6C-209B-43FF-9B2B-98CEE47C73B5}"/>
              </a:ext>
            </a:extLst>
          </p:cNvPr>
          <p:cNvCxnSpPr>
            <a:cxnSpLocks/>
          </p:cNvCxnSpPr>
          <p:nvPr/>
        </p:nvCxnSpPr>
        <p:spPr>
          <a:xfrm flipV="1">
            <a:off x="7670598" y="2055904"/>
            <a:ext cx="1018819" cy="2833513"/>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25" name="直接连接符 24">
            <a:extLst>
              <a:ext uri="{FF2B5EF4-FFF2-40B4-BE49-F238E27FC236}">
                <a16:creationId xmlns:a16="http://schemas.microsoft.com/office/drawing/2014/main" id="{22A39FDA-5DB2-42DD-9C20-3713960B4985}"/>
              </a:ext>
            </a:extLst>
          </p:cNvPr>
          <p:cNvCxnSpPr>
            <a:cxnSpLocks/>
          </p:cNvCxnSpPr>
          <p:nvPr/>
        </p:nvCxnSpPr>
        <p:spPr>
          <a:xfrm flipH="1" flipV="1">
            <a:off x="8689417" y="2055904"/>
            <a:ext cx="914398" cy="1907822"/>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26" name="直接连接符 25">
            <a:extLst>
              <a:ext uri="{FF2B5EF4-FFF2-40B4-BE49-F238E27FC236}">
                <a16:creationId xmlns:a16="http://schemas.microsoft.com/office/drawing/2014/main" id="{42D84BBB-EB1E-4AB1-9F46-A92BFD703CCE}"/>
              </a:ext>
            </a:extLst>
          </p:cNvPr>
          <p:cNvCxnSpPr>
            <a:cxnSpLocks/>
          </p:cNvCxnSpPr>
          <p:nvPr/>
        </p:nvCxnSpPr>
        <p:spPr>
          <a:xfrm flipV="1">
            <a:off x="9603815" y="3447260"/>
            <a:ext cx="1018819" cy="516466"/>
          </a:xfrm>
          <a:prstGeom prst="line">
            <a:avLst/>
          </a:prstGeom>
          <a:noFill/>
          <a:ln w="88900" cap="flat" cmpd="sng" algn="ctr">
            <a:solidFill>
              <a:schemeClr val="bg1">
                <a:lumMod val="85000"/>
              </a:schemeClr>
            </a:solidFill>
            <a:prstDash val="solid"/>
            <a:miter lim="800000"/>
            <a:headEnd type="oval"/>
            <a:tailEnd type="oval"/>
          </a:ln>
          <a:effectLst/>
        </p:spPr>
      </p:cxnSp>
      <p:sp>
        <p:nvSpPr>
          <p:cNvPr id="27" name="文本框 26">
            <a:extLst>
              <a:ext uri="{FF2B5EF4-FFF2-40B4-BE49-F238E27FC236}">
                <a16:creationId xmlns:a16="http://schemas.microsoft.com/office/drawing/2014/main" id="{E6E20D33-7069-4EB0-98EA-2E6665A86386}"/>
              </a:ext>
            </a:extLst>
          </p:cNvPr>
          <p:cNvSpPr txBox="1"/>
          <p:nvPr/>
        </p:nvSpPr>
        <p:spPr>
          <a:xfrm>
            <a:off x="5311916" y="5577630"/>
            <a:ext cx="811398" cy="458202"/>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2020</a:t>
            </a:r>
            <a:endParaRPr lang="zh-CN" altLang="en-US" sz="1400" b="1" dirty="0">
              <a:solidFill>
                <a:schemeClr val="tx1">
                  <a:lumMod val="50000"/>
                  <a:lumOff val="50000"/>
                </a:schemeClr>
              </a:solidFill>
              <a:cs typeface="+mn-ea"/>
              <a:sym typeface="+mn-lt"/>
            </a:endParaRPr>
          </a:p>
        </p:txBody>
      </p:sp>
      <p:sp>
        <p:nvSpPr>
          <p:cNvPr id="28" name="文本框 27">
            <a:extLst>
              <a:ext uri="{FF2B5EF4-FFF2-40B4-BE49-F238E27FC236}">
                <a16:creationId xmlns:a16="http://schemas.microsoft.com/office/drawing/2014/main" id="{15925A03-27B9-4AB8-BDE8-4060FE169614}"/>
              </a:ext>
            </a:extLst>
          </p:cNvPr>
          <p:cNvSpPr txBox="1"/>
          <p:nvPr/>
        </p:nvSpPr>
        <p:spPr>
          <a:xfrm>
            <a:off x="6285488" y="5577630"/>
            <a:ext cx="811398" cy="458202"/>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2021</a:t>
            </a:r>
            <a:endParaRPr lang="zh-CN" altLang="en-US" sz="1400" b="1" dirty="0">
              <a:solidFill>
                <a:schemeClr val="tx1">
                  <a:lumMod val="50000"/>
                  <a:lumOff val="50000"/>
                </a:schemeClr>
              </a:solidFill>
              <a:cs typeface="+mn-ea"/>
              <a:sym typeface="+mn-lt"/>
            </a:endParaRPr>
          </a:p>
        </p:txBody>
      </p:sp>
      <p:sp>
        <p:nvSpPr>
          <p:cNvPr id="29" name="文本框 28">
            <a:extLst>
              <a:ext uri="{FF2B5EF4-FFF2-40B4-BE49-F238E27FC236}">
                <a16:creationId xmlns:a16="http://schemas.microsoft.com/office/drawing/2014/main" id="{37F4A785-0408-499D-B8E5-40ED4A2980FA}"/>
              </a:ext>
            </a:extLst>
          </p:cNvPr>
          <p:cNvSpPr txBox="1"/>
          <p:nvPr/>
        </p:nvSpPr>
        <p:spPr>
          <a:xfrm>
            <a:off x="7405521" y="5577630"/>
            <a:ext cx="740532" cy="458202"/>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2022</a:t>
            </a:r>
            <a:endParaRPr lang="zh-CN" altLang="en-US" sz="1400" b="1" dirty="0">
              <a:solidFill>
                <a:schemeClr val="tx1">
                  <a:lumMod val="50000"/>
                  <a:lumOff val="50000"/>
                </a:schemeClr>
              </a:solidFill>
              <a:cs typeface="+mn-ea"/>
              <a:sym typeface="+mn-lt"/>
            </a:endParaRPr>
          </a:p>
        </p:txBody>
      </p:sp>
      <p:sp>
        <p:nvSpPr>
          <p:cNvPr id="30" name="文本框 29">
            <a:extLst>
              <a:ext uri="{FF2B5EF4-FFF2-40B4-BE49-F238E27FC236}">
                <a16:creationId xmlns:a16="http://schemas.microsoft.com/office/drawing/2014/main" id="{23B0E5F3-235C-442A-A3D7-5E881E339729}"/>
              </a:ext>
            </a:extLst>
          </p:cNvPr>
          <p:cNvSpPr txBox="1"/>
          <p:nvPr/>
        </p:nvSpPr>
        <p:spPr>
          <a:xfrm>
            <a:off x="8339367" y="5577630"/>
            <a:ext cx="811398" cy="458202"/>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2023</a:t>
            </a:r>
            <a:endParaRPr lang="zh-CN" altLang="en-US" sz="1400" b="1" dirty="0">
              <a:solidFill>
                <a:schemeClr val="tx1">
                  <a:lumMod val="50000"/>
                  <a:lumOff val="50000"/>
                </a:schemeClr>
              </a:solidFill>
              <a:cs typeface="+mn-ea"/>
              <a:sym typeface="+mn-lt"/>
            </a:endParaRPr>
          </a:p>
        </p:txBody>
      </p:sp>
      <p:sp>
        <p:nvSpPr>
          <p:cNvPr id="31" name="文本框 30">
            <a:extLst>
              <a:ext uri="{FF2B5EF4-FFF2-40B4-BE49-F238E27FC236}">
                <a16:creationId xmlns:a16="http://schemas.microsoft.com/office/drawing/2014/main" id="{DA2161A6-2831-44FF-8A96-33D491623D71}"/>
              </a:ext>
            </a:extLst>
          </p:cNvPr>
          <p:cNvSpPr txBox="1"/>
          <p:nvPr/>
        </p:nvSpPr>
        <p:spPr>
          <a:xfrm>
            <a:off x="9385088" y="5577630"/>
            <a:ext cx="811398" cy="458202"/>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2024</a:t>
            </a:r>
            <a:endParaRPr lang="zh-CN" altLang="en-US" sz="1400" b="1" dirty="0">
              <a:solidFill>
                <a:schemeClr val="tx1">
                  <a:lumMod val="50000"/>
                  <a:lumOff val="50000"/>
                </a:schemeClr>
              </a:solidFill>
              <a:cs typeface="+mn-ea"/>
              <a:sym typeface="+mn-lt"/>
            </a:endParaRPr>
          </a:p>
        </p:txBody>
      </p:sp>
      <p:sp>
        <p:nvSpPr>
          <p:cNvPr id="32" name="文本框 31">
            <a:extLst>
              <a:ext uri="{FF2B5EF4-FFF2-40B4-BE49-F238E27FC236}">
                <a16:creationId xmlns:a16="http://schemas.microsoft.com/office/drawing/2014/main" id="{15468FA3-D0E0-4492-8807-300BAD48EE43}"/>
              </a:ext>
            </a:extLst>
          </p:cNvPr>
          <p:cNvSpPr txBox="1"/>
          <p:nvPr/>
        </p:nvSpPr>
        <p:spPr>
          <a:xfrm>
            <a:off x="10349047" y="5577630"/>
            <a:ext cx="811398" cy="458202"/>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2025</a:t>
            </a:r>
            <a:endParaRPr lang="zh-CN" altLang="en-US" sz="1400" b="1" dirty="0">
              <a:solidFill>
                <a:schemeClr val="tx1">
                  <a:lumMod val="50000"/>
                  <a:lumOff val="50000"/>
                </a:schemeClr>
              </a:solidFill>
              <a:cs typeface="+mn-ea"/>
              <a:sym typeface="+mn-lt"/>
            </a:endParaRPr>
          </a:p>
        </p:txBody>
      </p:sp>
      <p:sp>
        <p:nvSpPr>
          <p:cNvPr id="33" name="Rectangle 90">
            <a:extLst>
              <a:ext uri="{FF2B5EF4-FFF2-40B4-BE49-F238E27FC236}">
                <a16:creationId xmlns:a16="http://schemas.microsoft.com/office/drawing/2014/main" id="{FE567BA6-A1E0-47FC-A216-8DD875BCE999}"/>
              </a:ext>
            </a:extLst>
          </p:cNvPr>
          <p:cNvSpPr/>
          <p:nvPr/>
        </p:nvSpPr>
        <p:spPr bwMode="auto">
          <a:xfrm>
            <a:off x="1011851" y="2507560"/>
            <a:ext cx="2900613" cy="472950"/>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sp>
        <p:nvSpPr>
          <p:cNvPr id="34" name="Rectangle 91">
            <a:extLst>
              <a:ext uri="{FF2B5EF4-FFF2-40B4-BE49-F238E27FC236}">
                <a16:creationId xmlns:a16="http://schemas.microsoft.com/office/drawing/2014/main" id="{8C97BC46-71A6-4E57-BEE2-193E6A38B4B0}"/>
              </a:ext>
            </a:extLst>
          </p:cNvPr>
          <p:cNvSpPr/>
          <p:nvPr/>
        </p:nvSpPr>
        <p:spPr bwMode="auto">
          <a:xfrm>
            <a:off x="2739391" y="2264142"/>
            <a:ext cx="1185774" cy="338554"/>
          </a:xfrm>
          <a:prstGeom prst="rect">
            <a:avLst/>
          </a:prstGeom>
        </p:spPr>
        <p:txBody>
          <a:bodyPr wrap="square">
            <a:spAutoFit/>
          </a:bodyPr>
          <a:lstStyle/>
          <a:p>
            <a:pPr algn="r" fontAlgn="auto">
              <a:spcBef>
                <a:spcPts val="0"/>
              </a:spcBef>
              <a:spcAft>
                <a:spcPts val="0"/>
              </a:spcAft>
              <a:defRPr/>
            </a:pPr>
            <a:r>
              <a:rPr lang="en-US" sz="1600" b="1" dirty="0">
                <a:cs typeface="+mn-ea"/>
                <a:sym typeface="+mn-lt"/>
              </a:rPr>
              <a:t>PEOPLE 1</a:t>
            </a:r>
          </a:p>
        </p:txBody>
      </p:sp>
      <p:sp>
        <p:nvSpPr>
          <p:cNvPr id="35" name="Rectangle 92">
            <a:extLst>
              <a:ext uri="{FF2B5EF4-FFF2-40B4-BE49-F238E27FC236}">
                <a16:creationId xmlns:a16="http://schemas.microsoft.com/office/drawing/2014/main" id="{FB383527-55D4-402F-A81F-848577AD6528}"/>
              </a:ext>
            </a:extLst>
          </p:cNvPr>
          <p:cNvSpPr/>
          <p:nvPr/>
        </p:nvSpPr>
        <p:spPr bwMode="auto">
          <a:xfrm>
            <a:off x="1011851" y="3685507"/>
            <a:ext cx="2900613" cy="472950"/>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sp>
        <p:nvSpPr>
          <p:cNvPr id="36" name="Rectangle 93">
            <a:extLst>
              <a:ext uri="{FF2B5EF4-FFF2-40B4-BE49-F238E27FC236}">
                <a16:creationId xmlns:a16="http://schemas.microsoft.com/office/drawing/2014/main" id="{EDC832CC-E9DF-476C-8F75-DBCF1017ACDF}"/>
              </a:ext>
            </a:extLst>
          </p:cNvPr>
          <p:cNvSpPr/>
          <p:nvPr/>
        </p:nvSpPr>
        <p:spPr bwMode="auto">
          <a:xfrm>
            <a:off x="2678081" y="3442089"/>
            <a:ext cx="1247083" cy="338554"/>
          </a:xfrm>
          <a:prstGeom prst="rect">
            <a:avLst/>
          </a:prstGeom>
        </p:spPr>
        <p:txBody>
          <a:bodyPr wrap="square">
            <a:spAutoFit/>
          </a:bodyPr>
          <a:lstStyle/>
          <a:p>
            <a:pPr algn="r" fontAlgn="auto">
              <a:spcBef>
                <a:spcPts val="0"/>
              </a:spcBef>
              <a:spcAft>
                <a:spcPts val="0"/>
              </a:spcAft>
              <a:defRPr/>
            </a:pPr>
            <a:r>
              <a:rPr lang="en-US" sz="1600" b="1" dirty="0">
                <a:cs typeface="+mn-ea"/>
                <a:sym typeface="+mn-lt"/>
              </a:rPr>
              <a:t>PEOPLE 2</a:t>
            </a:r>
          </a:p>
        </p:txBody>
      </p:sp>
      <p:sp>
        <p:nvSpPr>
          <p:cNvPr id="37" name="Rectangle 94">
            <a:extLst>
              <a:ext uri="{FF2B5EF4-FFF2-40B4-BE49-F238E27FC236}">
                <a16:creationId xmlns:a16="http://schemas.microsoft.com/office/drawing/2014/main" id="{604A7A47-FAC1-449F-84F8-17843E2FA8AE}"/>
              </a:ext>
            </a:extLst>
          </p:cNvPr>
          <p:cNvSpPr/>
          <p:nvPr/>
        </p:nvSpPr>
        <p:spPr bwMode="auto">
          <a:xfrm>
            <a:off x="1011851" y="5111696"/>
            <a:ext cx="2900613" cy="472950"/>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sp>
        <p:nvSpPr>
          <p:cNvPr id="38" name="Rectangle 95">
            <a:extLst>
              <a:ext uri="{FF2B5EF4-FFF2-40B4-BE49-F238E27FC236}">
                <a16:creationId xmlns:a16="http://schemas.microsoft.com/office/drawing/2014/main" id="{ECF0718B-57E8-40C6-BDC1-99E1C56B6D67}"/>
              </a:ext>
            </a:extLst>
          </p:cNvPr>
          <p:cNvSpPr/>
          <p:nvPr/>
        </p:nvSpPr>
        <p:spPr bwMode="auto">
          <a:xfrm>
            <a:off x="2667863" y="4868278"/>
            <a:ext cx="1257301" cy="338554"/>
          </a:xfrm>
          <a:prstGeom prst="rect">
            <a:avLst/>
          </a:prstGeom>
        </p:spPr>
        <p:txBody>
          <a:bodyPr wrap="square">
            <a:spAutoFit/>
          </a:bodyPr>
          <a:lstStyle/>
          <a:p>
            <a:pPr algn="r" fontAlgn="auto">
              <a:spcBef>
                <a:spcPts val="0"/>
              </a:spcBef>
              <a:spcAft>
                <a:spcPts val="0"/>
              </a:spcAft>
              <a:defRPr/>
            </a:pPr>
            <a:r>
              <a:rPr lang="en-US" sz="1600" b="1" dirty="0">
                <a:cs typeface="+mn-ea"/>
                <a:sym typeface="+mn-lt"/>
              </a:rPr>
              <a:t>PEOPLE 3</a:t>
            </a:r>
          </a:p>
        </p:txBody>
      </p:sp>
      <p:grpSp>
        <p:nvGrpSpPr>
          <p:cNvPr id="39" name="组合 38">
            <a:extLst>
              <a:ext uri="{FF2B5EF4-FFF2-40B4-BE49-F238E27FC236}">
                <a16:creationId xmlns:a16="http://schemas.microsoft.com/office/drawing/2014/main" id="{E0B1A969-EAC9-4336-A36C-B21AA1F4AF94}"/>
              </a:ext>
            </a:extLst>
          </p:cNvPr>
          <p:cNvGrpSpPr/>
          <p:nvPr/>
        </p:nvGrpSpPr>
        <p:grpSpPr>
          <a:xfrm>
            <a:off x="4113548" y="2359392"/>
            <a:ext cx="171449" cy="3005668"/>
            <a:chOff x="4304003" y="2316666"/>
            <a:chExt cx="171449" cy="3005668"/>
          </a:xfrm>
        </p:grpSpPr>
        <p:sp>
          <p:nvSpPr>
            <p:cNvPr id="40" name="Oval 96">
              <a:extLst>
                <a:ext uri="{FF2B5EF4-FFF2-40B4-BE49-F238E27FC236}">
                  <a16:creationId xmlns:a16="http://schemas.microsoft.com/office/drawing/2014/main" id="{2C963B0D-CF71-4882-B0F6-E20024E6C14E}"/>
                </a:ext>
              </a:extLst>
            </p:cNvPr>
            <p:cNvSpPr/>
            <p:nvPr/>
          </p:nvSpPr>
          <p:spPr bwMode="auto">
            <a:xfrm>
              <a:off x="4304003" y="2316666"/>
              <a:ext cx="171449" cy="1714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cs typeface="+mn-ea"/>
                <a:sym typeface="+mn-lt"/>
              </a:endParaRPr>
            </a:p>
          </p:txBody>
        </p:sp>
        <p:sp>
          <p:nvSpPr>
            <p:cNvPr id="41" name="Oval 97">
              <a:extLst>
                <a:ext uri="{FF2B5EF4-FFF2-40B4-BE49-F238E27FC236}">
                  <a16:creationId xmlns:a16="http://schemas.microsoft.com/office/drawing/2014/main" id="{6D4D2746-78E4-4C97-A311-9D0871778036}"/>
                </a:ext>
              </a:extLst>
            </p:cNvPr>
            <p:cNvSpPr/>
            <p:nvPr/>
          </p:nvSpPr>
          <p:spPr bwMode="auto">
            <a:xfrm>
              <a:off x="4304003" y="3745415"/>
              <a:ext cx="171449" cy="1714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cs typeface="+mn-ea"/>
                <a:sym typeface="+mn-lt"/>
              </a:endParaRPr>
            </a:p>
          </p:txBody>
        </p:sp>
        <p:sp>
          <p:nvSpPr>
            <p:cNvPr id="42" name="Oval 98">
              <a:extLst>
                <a:ext uri="{FF2B5EF4-FFF2-40B4-BE49-F238E27FC236}">
                  <a16:creationId xmlns:a16="http://schemas.microsoft.com/office/drawing/2014/main" id="{13526D9C-5046-40F3-B200-C7C73A592050}"/>
                </a:ext>
              </a:extLst>
            </p:cNvPr>
            <p:cNvSpPr/>
            <p:nvPr/>
          </p:nvSpPr>
          <p:spPr bwMode="auto">
            <a:xfrm>
              <a:off x="4304003" y="5153000"/>
              <a:ext cx="171449" cy="1693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cs typeface="+mn-ea"/>
                <a:sym typeface="+mn-lt"/>
              </a:endParaRPr>
            </a:p>
          </p:txBody>
        </p:sp>
        <p:grpSp>
          <p:nvGrpSpPr>
            <p:cNvPr id="43" name="Group 33">
              <a:extLst>
                <a:ext uri="{FF2B5EF4-FFF2-40B4-BE49-F238E27FC236}">
                  <a16:creationId xmlns:a16="http://schemas.microsoft.com/office/drawing/2014/main" id="{06549DFA-AAE8-4B40-BB72-CFF412760EB5}"/>
                </a:ext>
              </a:extLst>
            </p:cNvPr>
            <p:cNvGrpSpPr>
              <a:grpSpLocks/>
            </p:cNvGrpSpPr>
            <p:nvPr/>
          </p:nvGrpSpPr>
          <p:grpSpPr bwMode="auto">
            <a:xfrm>
              <a:off x="4388669" y="2488116"/>
              <a:ext cx="2116" cy="2664884"/>
              <a:chOff x="2214545" y="1628769"/>
              <a:chExt cx="1589" cy="1999284"/>
            </a:xfrm>
            <a:solidFill>
              <a:schemeClr val="tx1">
                <a:lumMod val="75000"/>
                <a:lumOff val="25000"/>
              </a:schemeClr>
            </a:solidFill>
          </p:grpSpPr>
          <p:cxnSp>
            <p:nvCxnSpPr>
              <p:cNvPr id="44" name="Straight Connector 100">
                <a:extLst>
                  <a:ext uri="{FF2B5EF4-FFF2-40B4-BE49-F238E27FC236}">
                    <a16:creationId xmlns:a16="http://schemas.microsoft.com/office/drawing/2014/main" id="{817E774B-D772-4325-BB87-A8BF59C38DF8}"/>
                  </a:ext>
                </a:extLst>
              </p:cNvPr>
              <p:cNvCxnSpPr>
                <a:stCxn id="40" idx="4"/>
                <a:endCxn id="41"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04">
                <a:extLst>
                  <a:ext uri="{FF2B5EF4-FFF2-40B4-BE49-F238E27FC236}">
                    <a16:creationId xmlns:a16="http://schemas.microsoft.com/office/drawing/2014/main" id="{AA56F1D4-D34E-4AE4-BEA6-0E2D5B81857E}"/>
                  </a:ext>
                </a:extLst>
              </p:cNvPr>
              <p:cNvCxnSpPr>
                <a:stCxn id="41" idx="4"/>
                <a:endCxn id="42"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82052518"/>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 presetClass="entr" presetSubtype="8" decel="10000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1500" fill="hold"/>
                                            <p:tgtEl>
                                              <p:spTgt spid="39"/>
                                            </p:tgtEl>
                                            <p:attrNameLst>
                                              <p:attrName>ppt_x</p:attrName>
                                            </p:attrNameLst>
                                          </p:cBhvr>
                                          <p:tavLst>
                                            <p:tav tm="0">
                                              <p:val>
                                                <p:strVal val="0-#ppt_w/2"/>
                                              </p:val>
                                            </p:tav>
                                            <p:tav tm="100000">
                                              <p:val>
                                                <p:strVal val="#ppt_x"/>
                                              </p:val>
                                            </p:tav>
                                          </p:tavLst>
                                        </p:anim>
                                        <p:anim calcmode="lin" valueType="num">
                                          <p:cBhvr additive="base">
                                            <p:cTn id="17" dur="1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500" fill="hold"/>
                                            <p:tgtEl>
                                              <p:spTgt spid="34"/>
                                            </p:tgtEl>
                                            <p:attrNameLst>
                                              <p:attrName>ppt_x</p:attrName>
                                            </p:attrNameLst>
                                          </p:cBhvr>
                                          <p:tavLst>
                                            <p:tav tm="0">
                                              <p:val>
                                                <p:strVal val="0-#ppt_w/2"/>
                                              </p:val>
                                            </p:tav>
                                            <p:tav tm="100000">
                                              <p:val>
                                                <p:strVal val="#ppt_x"/>
                                              </p:val>
                                            </p:tav>
                                          </p:tavLst>
                                        </p:anim>
                                        <p:anim calcmode="lin" valueType="num">
                                          <p:cBhvr additive="base">
                                            <p:cTn id="21" dur="1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3200"/>
                                </p:stCondLst>
                                <p:childTnLst>
                                  <p:par>
                                    <p:cTn id="23" presetID="14" presetClass="entr" presetSubtype="1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par>
                              <p:cTn id="26" fill="hold">
                                <p:stCondLst>
                                  <p:cond delay="3700"/>
                                </p:stCondLst>
                                <p:childTnLst>
                                  <p:par>
                                    <p:cTn id="27" presetID="2" presetClass="entr" presetSubtype="8" decel="10000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500" fill="hold"/>
                                            <p:tgtEl>
                                              <p:spTgt spid="36"/>
                                            </p:tgtEl>
                                            <p:attrNameLst>
                                              <p:attrName>ppt_x</p:attrName>
                                            </p:attrNameLst>
                                          </p:cBhvr>
                                          <p:tavLst>
                                            <p:tav tm="0">
                                              <p:val>
                                                <p:strVal val="0-#ppt_w/2"/>
                                              </p:val>
                                            </p:tav>
                                            <p:tav tm="100000">
                                              <p:val>
                                                <p:strVal val="#ppt_x"/>
                                              </p:val>
                                            </p:tav>
                                          </p:tavLst>
                                        </p:anim>
                                        <p:anim calcmode="lin" valueType="num">
                                          <p:cBhvr additive="base">
                                            <p:cTn id="30" dur="1500" fill="hold"/>
                                            <p:tgtEl>
                                              <p:spTgt spid="36"/>
                                            </p:tgtEl>
                                            <p:attrNameLst>
                                              <p:attrName>ppt_y</p:attrName>
                                            </p:attrNameLst>
                                          </p:cBhvr>
                                          <p:tavLst>
                                            <p:tav tm="0">
                                              <p:val>
                                                <p:strVal val="#ppt_y"/>
                                              </p:val>
                                            </p:tav>
                                            <p:tav tm="100000">
                                              <p:val>
                                                <p:strVal val="#ppt_y"/>
                                              </p:val>
                                            </p:tav>
                                          </p:tavLst>
                                        </p:anim>
                                      </p:childTnLst>
                                    </p:cTn>
                                  </p:par>
                                </p:childTnLst>
                              </p:cTn>
                            </p:par>
                            <p:par>
                              <p:cTn id="31" fill="hold">
                                <p:stCondLst>
                                  <p:cond delay="5200"/>
                                </p:stCondLst>
                                <p:childTnLst>
                                  <p:par>
                                    <p:cTn id="32" presetID="14" presetClass="entr" presetSubtype="1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par>
                              <p:cTn id="35" fill="hold">
                                <p:stCondLst>
                                  <p:cond delay="5700"/>
                                </p:stCondLst>
                                <p:childTnLst>
                                  <p:par>
                                    <p:cTn id="36" presetID="2" presetClass="entr" presetSubtype="8" decel="10000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1500" fill="hold"/>
                                            <p:tgtEl>
                                              <p:spTgt spid="38"/>
                                            </p:tgtEl>
                                            <p:attrNameLst>
                                              <p:attrName>ppt_x</p:attrName>
                                            </p:attrNameLst>
                                          </p:cBhvr>
                                          <p:tavLst>
                                            <p:tav tm="0">
                                              <p:val>
                                                <p:strVal val="0-#ppt_w/2"/>
                                              </p:val>
                                            </p:tav>
                                            <p:tav tm="100000">
                                              <p:val>
                                                <p:strVal val="#ppt_x"/>
                                              </p:val>
                                            </p:tav>
                                          </p:tavLst>
                                        </p:anim>
                                        <p:anim calcmode="lin" valueType="num">
                                          <p:cBhvr additive="base">
                                            <p:cTn id="39" dur="1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72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childTnLst>
                              </p:cTn>
                            </p:par>
                            <p:par>
                              <p:cTn id="44" fill="hold">
                                <p:stCondLst>
                                  <p:cond delay="7700"/>
                                </p:stCondLst>
                                <p:childTnLst>
                                  <p:par>
                                    <p:cTn id="45" presetID="2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par>
                              <p:cTn id="48" fill="hold">
                                <p:stCondLst>
                                  <p:cond delay="82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par>
                              <p:cTn id="52" fill="hold">
                                <p:stCondLst>
                                  <p:cond delay="8700"/>
                                </p:stCondLst>
                                <p:childTnLst>
                                  <p:par>
                                    <p:cTn id="53" presetID="2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92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9700"/>
                                </p:stCondLst>
                                <p:childTnLst>
                                  <p:par>
                                    <p:cTn id="61" presetID="2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par>
                              <p:cTn id="64" fill="hold">
                                <p:stCondLst>
                                  <p:cond delay="10200"/>
                                </p:stCondLst>
                                <p:childTnLst>
                                  <p:par>
                                    <p:cTn id="65" presetID="2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par>
                              <p:cTn id="68" fill="hold">
                                <p:stCondLst>
                                  <p:cond delay="10700"/>
                                </p:stCondLst>
                                <p:childTnLst>
                                  <p:par>
                                    <p:cTn id="69" presetID="2" presetClass="entr" presetSubtype="4" fill="hold" grpId="0" nodeType="afterEffect" p14:presetBounceEnd="64000">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14:bounceEnd="64000">
                                          <p:cBhvr additive="base">
                                            <p:cTn id="71" dur="1250" fill="hold"/>
                                            <p:tgtEl>
                                              <p:spTgt spid="27"/>
                                            </p:tgtEl>
                                            <p:attrNameLst>
                                              <p:attrName>ppt_x</p:attrName>
                                            </p:attrNameLst>
                                          </p:cBhvr>
                                          <p:tavLst>
                                            <p:tav tm="0">
                                              <p:val>
                                                <p:strVal val="#ppt_x"/>
                                              </p:val>
                                            </p:tav>
                                            <p:tav tm="100000">
                                              <p:val>
                                                <p:strVal val="#ppt_x"/>
                                              </p:val>
                                            </p:tav>
                                          </p:tavLst>
                                        </p:anim>
                                        <p:anim calcmode="lin" valueType="num" p14:bounceEnd="64000">
                                          <p:cBhvr additive="base">
                                            <p:cTn id="72" dur="125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14:presetBounceEnd="64000">
                                      <p:stCondLst>
                                        <p:cond delay="250"/>
                                      </p:stCondLst>
                                      <p:childTnLst>
                                        <p:set>
                                          <p:cBhvr>
                                            <p:cTn id="74" dur="1" fill="hold">
                                              <p:stCondLst>
                                                <p:cond delay="0"/>
                                              </p:stCondLst>
                                            </p:cTn>
                                            <p:tgtEl>
                                              <p:spTgt spid="28"/>
                                            </p:tgtEl>
                                            <p:attrNameLst>
                                              <p:attrName>style.visibility</p:attrName>
                                            </p:attrNameLst>
                                          </p:cBhvr>
                                          <p:to>
                                            <p:strVal val="visible"/>
                                          </p:to>
                                        </p:set>
                                        <p:anim calcmode="lin" valueType="num" p14:bounceEnd="64000">
                                          <p:cBhvr additive="base">
                                            <p:cTn id="75" dur="1250" fill="hold"/>
                                            <p:tgtEl>
                                              <p:spTgt spid="28"/>
                                            </p:tgtEl>
                                            <p:attrNameLst>
                                              <p:attrName>ppt_x</p:attrName>
                                            </p:attrNameLst>
                                          </p:cBhvr>
                                          <p:tavLst>
                                            <p:tav tm="0">
                                              <p:val>
                                                <p:strVal val="#ppt_x"/>
                                              </p:val>
                                            </p:tav>
                                            <p:tav tm="100000">
                                              <p:val>
                                                <p:strVal val="#ppt_x"/>
                                              </p:val>
                                            </p:tav>
                                          </p:tavLst>
                                        </p:anim>
                                        <p:anim calcmode="lin" valueType="num" p14:bounceEnd="64000">
                                          <p:cBhvr additive="base">
                                            <p:cTn id="76" dur="125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14:presetBounceEnd="64000">
                                      <p:stCondLst>
                                        <p:cond delay="500"/>
                                      </p:stCondLst>
                                      <p:childTnLst>
                                        <p:set>
                                          <p:cBhvr>
                                            <p:cTn id="78" dur="1" fill="hold">
                                              <p:stCondLst>
                                                <p:cond delay="0"/>
                                              </p:stCondLst>
                                            </p:cTn>
                                            <p:tgtEl>
                                              <p:spTgt spid="29"/>
                                            </p:tgtEl>
                                            <p:attrNameLst>
                                              <p:attrName>style.visibility</p:attrName>
                                            </p:attrNameLst>
                                          </p:cBhvr>
                                          <p:to>
                                            <p:strVal val="visible"/>
                                          </p:to>
                                        </p:set>
                                        <p:anim calcmode="lin" valueType="num" p14:bounceEnd="64000">
                                          <p:cBhvr additive="base">
                                            <p:cTn id="79" dur="1250" fill="hold"/>
                                            <p:tgtEl>
                                              <p:spTgt spid="29"/>
                                            </p:tgtEl>
                                            <p:attrNameLst>
                                              <p:attrName>ppt_x</p:attrName>
                                            </p:attrNameLst>
                                          </p:cBhvr>
                                          <p:tavLst>
                                            <p:tav tm="0">
                                              <p:val>
                                                <p:strVal val="#ppt_x"/>
                                              </p:val>
                                            </p:tav>
                                            <p:tav tm="100000">
                                              <p:val>
                                                <p:strVal val="#ppt_x"/>
                                              </p:val>
                                            </p:tav>
                                          </p:tavLst>
                                        </p:anim>
                                        <p:anim calcmode="lin" valueType="num" p14:bounceEnd="64000">
                                          <p:cBhvr additive="base">
                                            <p:cTn id="80" dur="125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64000">
                                      <p:stCondLst>
                                        <p:cond delay="750"/>
                                      </p:stCondLst>
                                      <p:childTnLst>
                                        <p:set>
                                          <p:cBhvr>
                                            <p:cTn id="82" dur="1" fill="hold">
                                              <p:stCondLst>
                                                <p:cond delay="0"/>
                                              </p:stCondLst>
                                            </p:cTn>
                                            <p:tgtEl>
                                              <p:spTgt spid="30"/>
                                            </p:tgtEl>
                                            <p:attrNameLst>
                                              <p:attrName>style.visibility</p:attrName>
                                            </p:attrNameLst>
                                          </p:cBhvr>
                                          <p:to>
                                            <p:strVal val="visible"/>
                                          </p:to>
                                        </p:set>
                                        <p:anim calcmode="lin" valueType="num" p14:bounceEnd="64000">
                                          <p:cBhvr additive="base">
                                            <p:cTn id="83" dur="1250" fill="hold"/>
                                            <p:tgtEl>
                                              <p:spTgt spid="30"/>
                                            </p:tgtEl>
                                            <p:attrNameLst>
                                              <p:attrName>ppt_x</p:attrName>
                                            </p:attrNameLst>
                                          </p:cBhvr>
                                          <p:tavLst>
                                            <p:tav tm="0">
                                              <p:val>
                                                <p:strVal val="#ppt_x"/>
                                              </p:val>
                                            </p:tav>
                                            <p:tav tm="100000">
                                              <p:val>
                                                <p:strVal val="#ppt_x"/>
                                              </p:val>
                                            </p:tav>
                                          </p:tavLst>
                                        </p:anim>
                                        <p:anim calcmode="lin" valueType="num" p14:bounceEnd="64000">
                                          <p:cBhvr additive="base">
                                            <p:cTn id="84" dur="125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64000">
                                      <p:stCondLst>
                                        <p:cond delay="1000"/>
                                      </p:stCondLst>
                                      <p:childTnLst>
                                        <p:set>
                                          <p:cBhvr>
                                            <p:cTn id="86" dur="1" fill="hold">
                                              <p:stCondLst>
                                                <p:cond delay="0"/>
                                              </p:stCondLst>
                                            </p:cTn>
                                            <p:tgtEl>
                                              <p:spTgt spid="31"/>
                                            </p:tgtEl>
                                            <p:attrNameLst>
                                              <p:attrName>style.visibility</p:attrName>
                                            </p:attrNameLst>
                                          </p:cBhvr>
                                          <p:to>
                                            <p:strVal val="visible"/>
                                          </p:to>
                                        </p:set>
                                        <p:anim calcmode="lin" valueType="num" p14:bounceEnd="64000">
                                          <p:cBhvr additive="base">
                                            <p:cTn id="87" dur="1250" fill="hold"/>
                                            <p:tgtEl>
                                              <p:spTgt spid="31"/>
                                            </p:tgtEl>
                                            <p:attrNameLst>
                                              <p:attrName>ppt_x</p:attrName>
                                            </p:attrNameLst>
                                          </p:cBhvr>
                                          <p:tavLst>
                                            <p:tav tm="0">
                                              <p:val>
                                                <p:strVal val="#ppt_x"/>
                                              </p:val>
                                            </p:tav>
                                            <p:tav tm="100000">
                                              <p:val>
                                                <p:strVal val="#ppt_x"/>
                                              </p:val>
                                            </p:tav>
                                          </p:tavLst>
                                        </p:anim>
                                        <p:anim calcmode="lin" valueType="num" p14:bounceEnd="64000">
                                          <p:cBhvr additive="base">
                                            <p:cTn id="88" dur="125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14:presetBounceEnd="64000">
                                      <p:stCondLst>
                                        <p:cond delay="1250"/>
                                      </p:stCondLst>
                                      <p:childTnLst>
                                        <p:set>
                                          <p:cBhvr>
                                            <p:cTn id="90" dur="1" fill="hold">
                                              <p:stCondLst>
                                                <p:cond delay="0"/>
                                              </p:stCondLst>
                                            </p:cTn>
                                            <p:tgtEl>
                                              <p:spTgt spid="32"/>
                                            </p:tgtEl>
                                            <p:attrNameLst>
                                              <p:attrName>style.visibility</p:attrName>
                                            </p:attrNameLst>
                                          </p:cBhvr>
                                          <p:to>
                                            <p:strVal val="visible"/>
                                          </p:to>
                                        </p:set>
                                        <p:anim calcmode="lin" valueType="num" p14:bounceEnd="64000">
                                          <p:cBhvr additive="base">
                                            <p:cTn id="91" dur="1250" fill="hold"/>
                                            <p:tgtEl>
                                              <p:spTgt spid="32"/>
                                            </p:tgtEl>
                                            <p:attrNameLst>
                                              <p:attrName>ppt_x</p:attrName>
                                            </p:attrNameLst>
                                          </p:cBhvr>
                                          <p:tavLst>
                                            <p:tav tm="0">
                                              <p:val>
                                                <p:strVal val="#ppt_x"/>
                                              </p:val>
                                            </p:tav>
                                            <p:tav tm="100000">
                                              <p:val>
                                                <p:strVal val="#ppt_x"/>
                                              </p:val>
                                            </p:tav>
                                          </p:tavLst>
                                        </p:anim>
                                        <p:anim calcmode="lin" valueType="num" p14:bounceEnd="64000">
                                          <p:cBhvr additive="base">
                                            <p:cTn id="92" dur="1250" fill="hold"/>
                                            <p:tgtEl>
                                              <p:spTgt spid="32"/>
                                            </p:tgtEl>
                                            <p:attrNameLst>
                                              <p:attrName>ppt_y</p:attrName>
                                            </p:attrNameLst>
                                          </p:cBhvr>
                                          <p:tavLst>
                                            <p:tav tm="0">
                                              <p:val>
                                                <p:strVal val="1+#ppt_h/2"/>
                                              </p:val>
                                            </p:tav>
                                            <p:tav tm="100000">
                                              <p:val>
                                                <p:strVal val="#ppt_y"/>
                                              </p:val>
                                            </p:tav>
                                          </p:tavLst>
                                        </p:anim>
                                      </p:childTnLst>
                                    </p:cTn>
                                  </p:par>
                                </p:childTnLst>
                              </p:cTn>
                            </p:par>
                            <p:par>
                              <p:cTn id="93" fill="hold">
                                <p:stCondLst>
                                  <p:cond delay="132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13700"/>
                                </p:stCondLst>
                                <p:childTnLst>
                                  <p:par>
                                    <p:cTn id="98" presetID="22" presetClass="entr" presetSubtype="1"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up)">
                                          <p:cBhvr>
                                            <p:cTn id="100" dur="500"/>
                                            <p:tgtEl>
                                              <p:spTgt spid="23"/>
                                            </p:tgtEl>
                                          </p:cBhvr>
                                        </p:animEffect>
                                      </p:childTnLst>
                                    </p:cTn>
                                  </p:par>
                                </p:childTnLst>
                              </p:cTn>
                            </p:par>
                            <p:par>
                              <p:cTn id="101" fill="hold">
                                <p:stCondLst>
                                  <p:cond delay="14200"/>
                                </p:stCondLst>
                                <p:childTnLst>
                                  <p:par>
                                    <p:cTn id="102" presetID="22" presetClass="entr" presetSubtype="8" fill="hold"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par>
                              <p:cTn id="105" fill="hold">
                                <p:stCondLst>
                                  <p:cond delay="14700"/>
                                </p:stCondLst>
                                <p:childTnLst>
                                  <p:par>
                                    <p:cTn id="106" presetID="22" presetClass="entr" presetSubtype="1"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up)">
                                          <p:cBhvr>
                                            <p:cTn id="108" dur="500"/>
                                            <p:tgtEl>
                                              <p:spTgt spid="25"/>
                                            </p:tgtEl>
                                          </p:cBhvr>
                                        </p:animEffect>
                                      </p:childTnLst>
                                    </p:cTn>
                                  </p:par>
                                </p:childTnLst>
                              </p:cTn>
                            </p:par>
                            <p:par>
                              <p:cTn id="109" fill="hold">
                                <p:stCondLst>
                                  <p:cond delay="15200"/>
                                </p:stCondLst>
                                <p:childTnLst>
                                  <p:par>
                                    <p:cTn id="110" presetID="22" presetClass="entr" presetSubtype="8" fill="hold"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18" grpId="0" animBg="1"/>
          <p:bldP spid="19" grpId="0" animBg="1"/>
          <p:bldP spid="20" grpId="0" animBg="1"/>
          <p:bldP spid="21" grpId="0" animBg="1"/>
          <p:bldP spid="27" grpId="0"/>
          <p:bldP spid="28" grpId="0"/>
          <p:bldP spid="29" grpId="0"/>
          <p:bldP spid="30" grpId="0"/>
          <p:bldP spid="31" grpId="0"/>
          <p:bldP spid="32" grpId="0"/>
          <p:bldP spid="33" grpId="0"/>
          <p:bldP spid="34" grpId="0"/>
          <p:bldP spid="35" grpId="0"/>
          <p:bldP spid="36" grpId="0"/>
          <p:bldP spid="37" grpId="0"/>
          <p:bldP spid="38" grpId="0"/>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 presetClass="entr" presetSubtype="8" decel="10000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1500" fill="hold"/>
                                            <p:tgtEl>
                                              <p:spTgt spid="39"/>
                                            </p:tgtEl>
                                            <p:attrNameLst>
                                              <p:attrName>ppt_x</p:attrName>
                                            </p:attrNameLst>
                                          </p:cBhvr>
                                          <p:tavLst>
                                            <p:tav tm="0">
                                              <p:val>
                                                <p:strVal val="0-#ppt_w/2"/>
                                              </p:val>
                                            </p:tav>
                                            <p:tav tm="100000">
                                              <p:val>
                                                <p:strVal val="#ppt_x"/>
                                              </p:val>
                                            </p:tav>
                                          </p:tavLst>
                                        </p:anim>
                                        <p:anim calcmode="lin" valueType="num">
                                          <p:cBhvr additive="base">
                                            <p:cTn id="17" dur="1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500" fill="hold"/>
                                            <p:tgtEl>
                                              <p:spTgt spid="34"/>
                                            </p:tgtEl>
                                            <p:attrNameLst>
                                              <p:attrName>ppt_x</p:attrName>
                                            </p:attrNameLst>
                                          </p:cBhvr>
                                          <p:tavLst>
                                            <p:tav tm="0">
                                              <p:val>
                                                <p:strVal val="0-#ppt_w/2"/>
                                              </p:val>
                                            </p:tav>
                                            <p:tav tm="100000">
                                              <p:val>
                                                <p:strVal val="#ppt_x"/>
                                              </p:val>
                                            </p:tav>
                                          </p:tavLst>
                                        </p:anim>
                                        <p:anim calcmode="lin" valueType="num">
                                          <p:cBhvr additive="base">
                                            <p:cTn id="21" dur="1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3200"/>
                                </p:stCondLst>
                                <p:childTnLst>
                                  <p:par>
                                    <p:cTn id="23" presetID="14" presetClass="entr" presetSubtype="1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par>
                              <p:cTn id="26" fill="hold">
                                <p:stCondLst>
                                  <p:cond delay="3700"/>
                                </p:stCondLst>
                                <p:childTnLst>
                                  <p:par>
                                    <p:cTn id="27" presetID="2" presetClass="entr" presetSubtype="8" decel="10000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500" fill="hold"/>
                                            <p:tgtEl>
                                              <p:spTgt spid="36"/>
                                            </p:tgtEl>
                                            <p:attrNameLst>
                                              <p:attrName>ppt_x</p:attrName>
                                            </p:attrNameLst>
                                          </p:cBhvr>
                                          <p:tavLst>
                                            <p:tav tm="0">
                                              <p:val>
                                                <p:strVal val="0-#ppt_w/2"/>
                                              </p:val>
                                            </p:tav>
                                            <p:tav tm="100000">
                                              <p:val>
                                                <p:strVal val="#ppt_x"/>
                                              </p:val>
                                            </p:tav>
                                          </p:tavLst>
                                        </p:anim>
                                        <p:anim calcmode="lin" valueType="num">
                                          <p:cBhvr additive="base">
                                            <p:cTn id="30" dur="1500" fill="hold"/>
                                            <p:tgtEl>
                                              <p:spTgt spid="36"/>
                                            </p:tgtEl>
                                            <p:attrNameLst>
                                              <p:attrName>ppt_y</p:attrName>
                                            </p:attrNameLst>
                                          </p:cBhvr>
                                          <p:tavLst>
                                            <p:tav tm="0">
                                              <p:val>
                                                <p:strVal val="#ppt_y"/>
                                              </p:val>
                                            </p:tav>
                                            <p:tav tm="100000">
                                              <p:val>
                                                <p:strVal val="#ppt_y"/>
                                              </p:val>
                                            </p:tav>
                                          </p:tavLst>
                                        </p:anim>
                                      </p:childTnLst>
                                    </p:cTn>
                                  </p:par>
                                </p:childTnLst>
                              </p:cTn>
                            </p:par>
                            <p:par>
                              <p:cTn id="31" fill="hold">
                                <p:stCondLst>
                                  <p:cond delay="5200"/>
                                </p:stCondLst>
                                <p:childTnLst>
                                  <p:par>
                                    <p:cTn id="32" presetID="14" presetClass="entr" presetSubtype="1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par>
                              <p:cTn id="35" fill="hold">
                                <p:stCondLst>
                                  <p:cond delay="5700"/>
                                </p:stCondLst>
                                <p:childTnLst>
                                  <p:par>
                                    <p:cTn id="36" presetID="2" presetClass="entr" presetSubtype="8" decel="10000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1500" fill="hold"/>
                                            <p:tgtEl>
                                              <p:spTgt spid="38"/>
                                            </p:tgtEl>
                                            <p:attrNameLst>
                                              <p:attrName>ppt_x</p:attrName>
                                            </p:attrNameLst>
                                          </p:cBhvr>
                                          <p:tavLst>
                                            <p:tav tm="0">
                                              <p:val>
                                                <p:strVal val="0-#ppt_w/2"/>
                                              </p:val>
                                            </p:tav>
                                            <p:tav tm="100000">
                                              <p:val>
                                                <p:strVal val="#ppt_x"/>
                                              </p:val>
                                            </p:tav>
                                          </p:tavLst>
                                        </p:anim>
                                        <p:anim calcmode="lin" valueType="num">
                                          <p:cBhvr additive="base">
                                            <p:cTn id="39" dur="1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7200"/>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childTnLst>
                              </p:cTn>
                            </p:par>
                            <p:par>
                              <p:cTn id="44" fill="hold">
                                <p:stCondLst>
                                  <p:cond delay="7700"/>
                                </p:stCondLst>
                                <p:childTnLst>
                                  <p:par>
                                    <p:cTn id="45" presetID="2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par>
                              <p:cTn id="48" fill="hold">
                                <p:stCondLst>
                                  <p:cond delay="82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par>
                              <p:cTn id="52" fill="hold">
                                <p:stCondLst>
                                  <p:cond delay="8700"/>
                                </p:stCondLst>
                                <p:childTnLst>
                                  <p:par>
                                    <p:cTn id="53" presetID="2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92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9700"/>
                                </p:stCondLst>
                                <p:childTnLst>
                                  <p:par>
                                    <p:cTn id="61" presetID="2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par>
                              <p:cTn id="64" fill="hold">
                                <p:stCondLst>
                                  <p:cond delay="10200"/>
                                </p:stCondLst>
                                <p:childTnLst>
                                  <p:par>
                                    <p:cTn id="65" presetID="2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par>
                              <p:cTn id="68" fill="hold">
                                <p:stCondLst>
                                  <p:cond delay="107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250" fill="hold"/>
                                            <p:tgtEl>
                                              <p:spTgt spid="27"/>
                                            </p:tgtEl>
                                            <p:attrNameLst>
                                              <p:attrName>ppt_x</p:attrName>
                                            </p:attrNameLst>
                                          </p:cBhvr>
                                          <p:tavLst>
                                            <p:tav tm="0">
                                              <p:val>
                                                <p:strVal val="#ppt_x"/>
                                              </p:val>
                                            </p:tav>
                                            <p:tav tm="100000">
                                              <p:val>
                                                <p:strVal val="#ppt_x"/>
                                              </p:val>
                                            </p:tav>
                                          </p:tavLst>
                                        </p:anim>
                                        <p:anim calcmode="lin" valueType="num">
                                          <p:cBhvr additive="base">
                                            <p:cTn id="72" dur="125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250" fill="hold"/>
                                            <p:tgtEl>
                                              <p:spTgt spid="28"/>
                                            </p:tgtEl>
                                            <p:attrNameLst>
                                              <p:attrName>ppt_x</p:attrName>
                                            </p:attrNameLst>
                                          </p:cBhvr>
                                          <p:tavLst>
                                            <p:tav tm="0">
                                              <p:val>
                                                <p:strVal val="#ppt_x"/>
                                              </p:val>
                                            </p:tav>
                                            <p:tav tm="100000">
                                              <p:val>
                                                <p:strVal val="#ppt_x"/>
                                              </p:val>
                                            </p:tav>
                                          </p:tavLst>
                                        </p:anim>
                                        <p:anim calcmode="lin" valueType="num">
                                          <p:cBhvr additive="base">
                                            <p:cTn id="76" dur="125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50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250" fill="hold"/>
                                            <p:tgtEl>
                                              <p:spTgt spid="29"/>
                                            </p:tgtEl>
                                            <p:attrNameLst>
                                              <p:attrName>ppt_x</p:attrName>
                                            </p:attrNameLst>
                                          </p:cBhvr>
                                          <p:tavLst>
                                            <p:tav tm="0">
                                              <p:val>
                                                <p:strVal val="#ppt_x"/>
                                              </p:val>
                                            </p:tav>
                                            <p:tav tm="100000">
                                              <p:val>
                                                <p:strVal val="#ppt_x"/>
                                              </p:val>
                                            </p:tav>
                                          </p:tavLst>
                                        </p:anim>
                                        <p:anim calcmode="lin" valueType="num">
                                          <p:cBhvr additive="base">
                                            <p:cTn id="80" dur="125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75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250" fill="hold"/>
                                            <p:tgtEl>
                                              <p:spTgt spid="30"/>
                                            </p:tgtEl>
                                            <p:attrNameLst>
                                              <p:attrName>ppt_x</p:attrName>
                                            </p:attrNameLst>
                                          </p:cBhvr>
                                          <p:tavLst>
                                            <p:tav tm="0">
                                              <p:val>
                                                <p:strVal val="#ppt_x"/>
                                              </p:val>
                                            </p:tav>
                                            <p:tav tm="100000">
                                              <p:val>
                                                <p:strVal val="#ppt_x"/>
                                              </p:val>
                                            </p:tav>
                                          </p:tavLst>
                                        </p:anim>
                                        <p:anim calcmode="lin" valueType="num">
                                          <p:cBhvr additive="base">
                                            <p:cTn id="84" dur="125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00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250" fill="hold"/>
                                            <p:tgtEl>
                                              <p:spTgt spid="31"/>
                                            </p:tgtEl>
                                            <p:attrNameLst>
                                              <p:attrName>ppt_x</p:attrName>
                                            </p:attrNameLst>
                                          </p:cBhvr>
                                          <p:tavLst>
                                            <p:tav tm="0">
                                              <p:val>
                                                <p:strVal val="#ppt_x"/>
                                              </p:val>
                                            </p:tav>
                                            <p:tav tm="100000">
                                              <p:val>
                                                <p:strVal val="#ppt_x"/>
                                              </p:val>
                                            </p:tav>
                                          </p:tavLst>
                                        </p:anim>
                                        <p:anim calcmode="lin" valueType="num">
                                          <p:cBhvr additive="base">
                                            <p:cTn id="88" dur="125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25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250" fill="hold"/>
                                            <p:tgtEl>
                                              <p:spTgt spid="32"/>
                                            </p:tgtEl>
                                            <p:attrNameLst>
                                              <p:attrName>ppt_x</p:attrName>
                                            </p:attrNameLst>
                                          </p:cBhvr>
                                          <p:tavLst>
                                            <p:tav tm="0">
                                              <p:val>
                                                <p:strVal val="#ppt_x"/>
                                              </p:val>
                                            </p:tav>
                                            <p:tav tm="100000">
                                              <p:val>
                                                <p:strVal val="#ppt_x"/>
                                              </p:val>
                                            </p:tav>
                                          </p:tavLst>
                                        </p:anim>
                                        <p:anim calcmode="lin" valueType="num">
                                          <p:cBhvr additive="base">
                                            <p:cTn id="92" dur="1250" fill="hold"/>
                                            <p:tgtEl>
                                              <p:spTgt spid="32"/>
                                            </p:tgtEl>
                                            <p:attrNameLst>
                                              <p:attrName>ppt_y</p:attrName>
                                            </p:attrNameLst>
                                          </p:cBhvr>
                                          <p:tavLst>
                                            <p:tav tm="0">
                                              <p:val>
                                                <p:strVal val="1+#ppt_h/2"/>
                                              </p:val>
                                            </p:tav>
                                            <p:tav tm="100000">
                                              <p:val>
                                                <p:strVal val="#ppt_y"/>
                                              </p:val>
                                            </p:tav>
                                          </p:tavLst>
                                        </p:anim>
                                      </p:childTnLst>
                                    </p:cTn>
                                  </p:par>
                                </p:childTnLst>
                              </p:cTn>
                            </p:par>
                            <p:par>
                              <p:cTn id="93" fill="hold">
                                <p:stCondLst>
                                  <p:cond delay="132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13700"/>
                                </p:stCondLst>
                                <p:childTnLst>
                                  <p:par>
                                    <p:cTn id="98" presetID="22" presetClass="entr" presetSubtype="1"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up)">
                                          <p:cBhvr>
                                            <p:cTn id="100" dur="500"/>
                                            <p:tgtEl>
                                              <p:spTgt spid="23"/>
                                            </p:tgtEl>
                                          </p:cBhvr>
                                        </p:animEffect>
                                      </p:childTnLst>
                                    </p:cTn>
                                  </p:par>
                                </p:childTnLst>
                              </p:cTn>
                            </p:par>
                            <p:par>
                              <p:cTn id="101" fill="hold">
                                <p:stCondLst>
                                  <p:cond delay="14200"/>
                                </p:stCondLst>
                                <p:childTnLst>
                                  <p:par>
                                    <p:cTn id="102" presetID="22" presetClass="entr" presetSubtype="8" fill="hold"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par>
                              <p:cTn id="105" fill="hold">
                                <p:stCondLst>
                                  <p:cond delay="14700"/>
                                </p:stCondLst>
                                <p:childTnLst>
                                  <p:par>
                                    <p:cTn id="106" presetID="22" presetClass="entr" presetSubtype="1"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up)">
                                          <p:cBhvr>
                                            <p:cTn id="108" dur="500"/>
                                            <p:tgtEl>
                                              <p:spTgt spid="25"/>
                                            </p:tgtEl>
                                          </p:cBhvr>
                                        </p:animEffect>
                                      </p:childTnLst>
                                    </p:cTn>
                                  </p:par>
                                </p:childTnLst>
                              </p:cTn>
                            </p:par>
                            <p:par>
                              <p:cTn id="109" fill="hold">
                                <p:stCondLst>
                                  <p:cond delay="15200"/>
                                </p:stCondLst>
                                <p:childTnLst>
                                  <p:par>
                                    <p:cTn id="110" presetID="22" presetClass="entr" presetSubtype="8" fill="hold"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18" grpId="0" animBg="1"/>
          <p:bldP spid="19" grpId="0" animBg="1"/>
          <p:bldP spid="20" grpId="0" animBg="1"/>
          <p:bldP spid="21" grpId="0" animBg="1"/>
          <p:bldP spid="27" grpId="0"/>
          <p:bldP spid="28" grpId="0"/>
          <p:bldP spid="29" grpId="0"/>
          <p:bldP spid="30" grpId="0"/>
          <p:bldP spid="31" grpId="0"/>
          <p:bldP spid="32" grpId="0"/>
          <p:bldP spid="33" grpId="0"/>
          <p:bldP spid="34" grpId="0"/>
          <p:bldP spid="35" grpId="0"/>
          <p:bldP spid="36" grpId="0"/>
          <p:bldP spid="37" grpId="0"/>
          <p:bldP spid="3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5542557" y="626972"/>
            <a:ext cx="6260122"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 completion of the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8944340" y="1441217"/>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983A79B6-0D63-4919-832C-7BC85902B54A}"/>
              </a:ext>
            </a:extLst>
          </p:cNvPr>
          <p:cNvGrpSpPr/>
          <p:nvPr/>
        </p:nvGrpSpPr>
        <p:grpSpPr>
          <a:xfrm>
            <a:off x="1071960" y="4246603"/>
            <a:ext cx="2372995" cy="1773555"/>
            <a:chOff x="1199" y="5142"/>
            <a:chExt cx="3737" cy="2793"/>
          </a:xfrm>
        </p:grpSpPr>
        <p:sp>
          <p:nvSpPr>
            <p:cNvPr id="10" name="矩形 9">
              <a:extLst>
                <a:ext uri="{FF2B5EF4-FFF2-40B4-BE49-F238E27FC236}">
                  <a16:creationId xmlns:a16="http://schemas.microsoft.com/office/drawing/2014/main" id="{57BE9236-2350-492A-A5BF-8EF9C3DA7150}"/>
                </a:ext>
              </a:extLst>
            </p:cNvPr>
            <p:cNvSpPr/>
            <p:nvPr/>
          </p:nvSpPr>
          <p:spPr>
            <a:xfrm>
              <a:off x="2556" y="5142"/>
              <a:ext cx="2380" cy="2186"/>
            </a:xfrm>
            <a:prstGeom prst="rect">
              <a:avLst/>
            </a:prstGeom>
            <a:noFill/>
            <a:ln w="31750">
              <a:solidFill>
                <a:srgbClr val="C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3C8BD"/>
                </a:solidFill>
                <a:cs typeface="+mn-ea"/>
                <a:sym typeface="+mn-lt"/>
              </a:endParaRPr>
            </a:p>
          </p:txBody>
        </p:sp>
        <p:pic>
          <p:nvPicPr>
            <p:cNvPr id="11" name="图片 10" descr="ef804925077e5ad7b7c56f9e1d20d041">
              <a:extLst>
                <a:ext uri="{FF2B5EF4-FFF2-40B4-BE49-F238E27FC236}">
                  <a16:creationId xmlns:a16="http://schemas.microsoft.com/office/drawing/2014/main" id="{05B8ADA1-7252-49E7-BA3B-6231578BDB99}"/>
                </a:ext>
              </a:extLst>
            </p:cNvPr>
            <p:cNvPicPr>
              <a:picLocks noChangeAspect="1"/>
            </p:cNvPicPr>
            <p:nvPr/>
          </p:nvPicPr>
          <p:blipFill>
            <a:blip r:embed="rId2"/>
            <a:srcRect l="55101" t="10271" r="11779" b="61013"/>
            <a:stretch>
              <a:fillRect/>
            </a:stretch>
          </p:blipFill>
          <p:spPr>
            <a:xfrm flipH="1" flipV="1">
              <a:off x="1199" y="6365"/>
              <a:ext cx="1812" cy="1571"/>
            </a:xfrm>
            <a:prstGeom prst="rect">
              <a:avLst/>
            </a:prstGeom>
          </p:spPr>
        </p:pic>
      </p:grpSp>
      <p:grpSp>
        <p:nvGrpSpPr>
          <p:cNvPr id="12" name="组合 11">
            <a:extLst>
              <a:ext uri="{FF2B5EF4-FFF2-40B4-BE49-F238E27FC236}">
                <a16:creationId xmlns:a16="http://schemas.microsoft.com/office/drawing/2014/main" id="{DC206FCD-E054-45E0-8A25-E60986D3ED76}"/>
              </a:ext>
            </a:extLst>
          </p:cNvPr>
          <p:cNvGrpSpPr/>
          <p:nvPr/>
        </p:nvGrpSpPr>
        <p:grpSpPr>
          <a:xfrm>
            <a:off x="2641045" y="3134718"/>
            <a:ext cx="2372995" cy="1773555"/>
            <a:chOff x="1199" y="5142"/>
            <a:chExt cx="3737" cy="2793"/>
          </a:xfrm>
        </p:grpSpPr>
        <p:sp>
          <p:nvSpPr>
            <p:cNvPr id="13" name="矩形 12">
              <a:extLst>
                <a:ext uri="{FF2B5EF4-FFF2-40B4-BE49-F238E27FC236}">
                  <a16:creationId xmlns:a16="http://schemas.microsoft.com/office/drawing/2014/main" id="{A507579F-FFA8-49F1-B1C6-6C07683AB3ED}"/>
                </a:ext>
              </a:extLst>
            </p:cNvPr>
            <p:cNvSpPr/>
            <p:nvPr/>
          </p:nvSpPr>
          <p:spPr>
            <a:xfrm>
              <a:off x="2556" y="5142"/>
              <a:ext cx="2380" cy="2186"/>
            </a:xfrm>
            <a:prstGeom prst="rect">
              <a:avLst/>
            </a:prstGeom>
            <a:noFill/>
            <a:ln w="31750">
              <a:solidFill>
                <a:srgbClr val="C0B6B4"/>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CDC5C3"/>
                </a:solidFill>
                <a:cs typeface="+mn-ea"/>
                <a:sym typeface="+mn-lt"/>
              </a:endParaRPr>
            </a:p>
          </p:txBody>
        </p:sp>
        <p:pic>
          <p:nvPicPr>
            <p:cNvPr id="14" name="图片 13" descr="ef804925077e5ad7b7c56f9e1d20d041">
              <a:extLst>
                <a:ext uri="{FF2B5EF4-FFF2-40B4-BE49-F238E27FC236}">
                  <a16:creationId xmlns:a16="http://schemas.microsoft.com/office/drawing/2014/main" id="{B81633A9-DFC9-422A-B5F2-A015F4FB1E3C}"/>
                </a:ext>
              </a:extLst>
            </p:cNvPr>
            <p:cNvPicPr>
              <a:picLocks noChangeAspect="1"/>
            </p:cNvPicPr>
            <p:nvPr/>
          </p:nvPicPr>
          <p:blipFill>
            <a:blip r:embed="rId2"/>
            <a:srcRect l="55101" t="10271" r="11779" b="61013"/>
            <a:stretch>
              <a:fillRect/>
            </a:stretch>
          </p:blipFill>
          <p:spPr>
            <a:xfrm flipH="1" flipV="1">
              <a:off x="1199" y="6365"/>
              <a:ext cx="1812" cy="1571"/>
            </a:xfrm>
            <a:prstGeom prst="rect">
              <a:avLst/>
            </a:prstGeom>
            <a:noFill/>
            <a:ln w="31750">
              <a:noFill/>
            </a:ln>
          </p:spPr>
        </p:pic>
      </p:grpSp>
      <p:grpSp>
        <p:nvGrpSpPr>
          <p:cNvPr id="15" name="组合 14">
            <a:extLst>
              <a:ext uri="{FF2B5EF4-FFF2-40B4-BE49-F238E27FC236}">
                <a16:creationId xmlns:a16="http://schemas.microsoft.com/office/drawing/2014/main" id="{C0C67EF6-E20A-4191-B5B5-0A9A1B1F66A3}"/>
              </a:ext>
            </a:extLst>
          </p:cNvPr>
          <p:cNvGrpSpPr/>
          <p:nvPr/>
        </p:nvGrpSpPr>
        <p:grpSpPr>
          <a:xfrm>
            <a:off x="4192985" y="2137133"/>
            <a:ext cx="2372995" cy="1773555"/>
            <a:chOff x="1199" y="5142"/>
            <a:chExt cx="3737" cy="2793"/>
          </a:xfrm>
        </p:grpSpPr>
        <p:sp>
          <p:nvSpPr>
            <p:cNvPr id="16" name="矩形 15">
              <a:extLst>
                <a:ext uri="{FF2B5EF4-FFF2-40B4-BE49-F238E27FC236}">
                  <a16:creationId xmlns:a16="http://schemas.microsoft.com/office/drawing/2014/main" id="{3F20CBE7-E16D-42BA-A69E-D1F21B2F86D9}"/>
                </a:ext>
              </a:extLst>
            </p:cNvPr>
            <p:cNvSpPr/>
            <p:nvPr/>
          </p:nvSpPr>
          <p:spPr>
            <a:xfrm>
              <a:off x="2556" y="5142"/>
              <a:ext cx="2380" cy="2186"/>
            </a:xfrm>
            <a:prstGeom prst="rect">
              <a:avLst/>
            </a:prstGeom>
            <a:noFill/>
            <a:ln w="31750">
              <a:solidFill>
                <a:srgbClr val="C0B6B4"/>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A3C8BD"/>
                </a:solidFill>
                <a:cs typeface="+mn-ea"/>
                <a:sym typeface="+mn-lt"/>
              </a:endParaRPr>
            </a:p>
          </p:txBody>
        </p:sp>
        <p:pic>
          <p:nvPicPr>
            <p:cNvPr id="17" name="图片 16" descr="ef804925077e5ad7b7c56f9e1d20d041">
              <a:extLst>
                <a:ext uri="{FF2B5EF4-FFF2-40B4-BE49-F238E27FC236}">
                  <a16:creationId xmlns:a16="http://schemas.microsoft.com/office/drawing/2014/main" id="{2A0CCAD0-5E54-4360-90A7-FD93A844F621}"/>
                </a:ext>
              </a:extLst>
            </p:cNvPr>
            <p:cNvPicPr>
              <a:picLocks noChangeAspect="1"/>
            </p:cNvPicPr>
            <p:nvPr/>
          </p:nvPicPr>
          <p:blipFill>
            <a:blip r:embed="rId2"/>
            <a:srcRect l="55101" t="10271" r="11779" b="61013"/>
            <a:stretch>
              <a:fillRect/>
            </a:stretch>
          </p:blipFill>
          <p:spPr>
            <a:xfrm flipH="1" flipV="1">
              <a:off x="1199" y="6365"/>
              <a:ext cx="1812" cy="1571"/>
            </a:xfrm>
            <a:prstGeom prst="rect">
              <a:avLst/>
            </a:prstGeom>
            <a:noFill/>
            <a:ln w="31750">
              <a:noFill/>
            </a:ln>
          </p:spPr>
        </p:pic>
      </p:grpSp>
      <p:sp>
        <p:nvSpPr>
          <p:cNvPr id="18" name="文本框 17">
            <a:extLst>
              <a:ext uri="{FF2B5EF4-FFF2-40B4-BE49-F238E27FC236}">
                <a16:creationId xmlns:a16="http://schemas.microsoft.com/office/drawing/2014/main" id="{15335788-3DA1-4650-B8E8-88D6DE263DB6}"/>
              </a:ext>
            </a:extLst>
          </p:cNvPr>
          <p:cNvSpPr txBox="1"/>
          <p:nvPr/>
        </p:nvSpPr>
        <p:spPr>
          <a:xfrm>
            <a:off x="1519311" y="3340458"/>
            <a:ext cx="1925644" cy="525657"/>
          </a:xfrm>
          <a:prstGeom prst="rect">
            <a:avLst/>
          </a:prstGeom>
          <a:noFill/>
        </p:spPr>
        <p:txBody>
          <a:bodyPr wrap="square" rtlCol="0">
            <a:spAutoFit/>
          </a:bodyPr>
          <a:lstStyle/>
          <a:p>
            <a:pPr>
              <a:lnSpc>
                <a:spcPct val="130000"/>
              </a:lnSpc>
            </a:pPr>
            <a:r>
              <a:rPr lang="zh-CN" altLang="zh-CN" sz="2400" b="1" dirty="0">
                <a:solidFill>
                  <a:srgbClr val="A3C8BD"/>
                </a:solidFill>
                <a:cs typeface="+mn-ea"/>
                <a:sym typeface="+mn-lt"/>
              </a:rPr>
              <a:t>Keywords</a:t>
            </a:r>
          </a:p>
        </p:txBody>
      </p:sp>
      <p:sp>
        <p:nvSpPr>
          <p:cNvPr id="19" name="文本框 18">
            <a:extLst>
              <a:ext uri="{FF2B5EF4-FFF2-40B4-BE49-F238E27FC236}">
                <a16:creationId xmlns:a16="http://schemas.microsoft.com/office/drawing/2014/main" id="{82F704F7-55F4-46DD-B713-B78C3EDC941F}"/>
              </a:ext>
            </a:extLst>
          </p:cNvPr>
          <p:cNvSpPr txBox="1"/>
          <p:nvPr/>
        </p:nvSpPr>
        <p:spPr>
          <a:xfrm>
            <a:off x="3275532" y="2342873"/>
            <a:ext cx="1712473" cy="525657"/>
          </a:xfrm>
          <a:prstGeom prst="rect">
            <a:avLst/>
          </a:prstGeom>
          <a:noFill/>
        </p:spPr>
        <p:txBody>
          <a:bodyPr wrap="square" rtlCol="0">
            <a:spAutoFit/>
          </a:bodyPr>
          <a:lstStyle/>
          <a:p>
            <a:pPr>
              <a:lnSpc>
                <a:spcPct val="130000"/>
              </a:lnSpc>
            </a:pPr>
            <a:r>
              <a:rPr lang="zh-CN" altLang="zh-CN" sz="2400" b="1" dirty="0">
                <a:solidFill>
                  <a:srgbClr val="A3C8BD"/>
                </a:solidFill>
                <a:cs typeface="+mn-ea"/>
                <a:sym typeface="+mn-lt"/>
              </a:rPr>
              <a:t>Keywords</a:t>
            </a:r>
          </a:p>
        </p:txBody>
      </p:sp>
      <p:sp>
        <p:nvSpPr>
          <p:cNvPr id="20" name="文本框 19">
            <a:extLst>
              <a:ext uri="{FF2B5EF4-FFF2-40B4-BE49-F238E27FC236}">
                <a16:creationId xmlns:a16="http://schemas.microsoft.com/office/drawing/2014/main" id="{37AA60AA-3338-4B5F-BF75-46D3FF367124}"/>
              </a:ext>
            </a:extLst>
          </p:cNvPr>
          <p:cNvSpPr txBox="1"/>
          <p:nvPr/>
        </p:nvSpPr>
        <p:spPr>
          <a:xfrm>
            <a:off x="5133420" y="1566268"/>
            <a:ext cx="1830070" cy="525657"/>
          </a:xfrm>
          <a:prstGeom prst="rect">
            <a:avLst/>
          </a:prstGeom>
          <a:noFill/>
        </p:spPr>
        <p:txBody>
          <a:bodyPr wrap="square" rtlCol="0">
            <a:spAutoFit/>
          </a:bodyPr>
          <a:lstStyle/>
          <a:p>
            <a:pPr>
              <a:lnSpc>
                <a:spcPct val="130000"/>
              </a:lnSpc>
            </a:pPr>
            <a:r>
              <a:rPr lang="zh-CN" altLang="zh-CN" sz="2400" b="1" dirty="0">
                <a:solidFill>
                  <a:srgbClr val="A3C8BD"/>
                </a:solidFill>
                <a:cs typeface="+mn-ea"/>
                <a:sym typeface="+mn-lt"/>
              </a:rPr>
              <a:t>Keywords</a:t>
            </a:r>
          </a:p>
        </p:txBody>
      </p:sp>
      <p:sp>
        <p:nvSpPr>
          <p:cNvPr id="21" name="文本框 20">
            <a:extLst>
              <a:ext uri="{FF2B5EF4-FFF2-40B4-BE49-F238E27FC236}">
                <a16:creationId xmlns:a16="http://schemas.microsoft.com/office/drawing/2014/main" id="{5D966270-37CC-4C2A-B39E-E12978CAA52A}"/>
              </a:ext>
            </a:extLst>
          </p:cNvPr>
          <p:cNvSpPr txBox="1"/>
          <p:nvPr/>
        </p:nvSpPr>
        <p:spPr>
          <a:xfrm>
            <a:off x="2185750" y="4649193"/>
            <a:ext cx="1138555" cy="583565"/>
          </a:xfrm>
          <a:prstGeom prst="rect">
            <a:avLst/>
          </a:prstGeom>
          <a:noFill/>
        </p:spPr>
        <p:txBody>
          <a:bodyPr wrap="square" rtlCol="0">
            <a:spAutoFit/>
          </a:bodyPr>
          <a:lstStyle/>
          <a:p>
            <a:r>
              <a:rPr lang="en-US" altLang="zh-CN" sz="3200" dirty="0">
                <a:solidFill>
                  <a:srgbClr val="CDC5C3"/>
                </a:solidFill>
                <a:cs typeface="+mn-ea"/>
                <a:sym typeface="+mn-lt"/>
              </a:rPr>
              <a:t>45%</a:t>
            </a:r>
          </a:p>
        </p:txBody>
      </p:sp>
      <p:sp>
        <p:nvSpPr>
          <p:cNvPr id="22" name="文本框 21">
            <a:extLst>
              <a:ext uri="{FF2B5EF4-FFF2-40B4-BE49-F238E27FC236}">
                <a16:creationId xmlns:a16="http://schemas.microsoft.com/office/drawing/2014/main" id="{CD77F08F-777E-4529-8BCC-8F77E31E5B67}"/>
              </a:ext>
            </a:extLst>
          </p:cNvPr>
          <p:cNvSpPr txBox="1"/>
          <p:nvPr/>
        </p:nvSpPr>
        <p:spPr>
          <a:xfrm>
            <a:off x="3754835" y="3583028"/>
            <a:ext cx="1138555" cy="583565"/>
          </a:xfrm>
          <a:prstGeom prst="rect">
            <a:avLst/>
          </a:prstGeom>
          <a:noFill/>
        </p:spPr>
        <p:txBody>
          <a:bodyPr wrap="square" rtlCol="0">
            <a:spAutoFit/>
          </a:bodyPr>
          <a:lstStyle/>
          <a:p>
            <a:r>
              <a:rPr lang="en-US" altLang="zh-CN" sz="3200" dirty="0">
                <a:solidFill>
                  <a:srgbClr val="CDC5C3"/>
                </a:solidFill>
                <a:cs typeface="+mn-ea"/>
                <a:sym typeface="+mn-lt"/>
              </a:rPr>
              <a:t>65%</a:t>
            </a:r>
          </a:p>
        </p:txBody>
      </p:sp>
      <p:sp>
        <p:nvSpPr>
          <p:cNvPr id="23" name="文本框 22">
            <a:extLst>
              <a:ext uri="{FF2B5EF4-FFF2-40B4-BE49-F238E27FC236}">
                <a16:creationId xmlns:a16="http://schemas.microsoft.com/office/drawing/2014/main" id="{C6576985-D1DF-4EBE-89D8-9212C0D89A71}"/>
              </a:ext>
            </a:extLst>
          </p:cNvPr>
          <p:cNvSpPr txBox="1"/>
          <p:nvPr/>
        </p:nvSpPr>
        <p:spPr>
          <a:xfrm>
            <a:off x="5452190" y="2520038"/>
            <a:ext cx="1138555" cy="583565"/>
          </a:xfrm>
          <a:prstGeom prst="rect">
            <a:avLst/>
          </a:prstGeom>
          <a:noFill/>
        </p:spPr>
        <p:txBody>
          <a:bodyPr wrap="square" rtlCol="0">
            <a:spAutoFit/>
          </a:bodyPr>
          <a:lstStyle/>
          <a:p>
            <a:r>
              <a:rPr lang="en-US" altLang="zh-CN" sz="3200" dirty="0">
                <a:solidFill>
                  <a:srgbClr val="CDC5C3"/>
                </a:solidFill>
                <a:cs typeface="+mn-ea"/>
                <a:sym typeface="+mn-lt"/>
              </a:rPr>
              <a:t>95%</a:t>
            </a:r>
          </a:p>
        </p:txBody>
      </p:sp>
      <p:sp>
        <p:nvSpPr>
          <p:cNvPr id="24" name="文本框 8">
            <a:extLst>
              <a:ext uri="{FF2B5EF4-FFF2-40B4-BE49-F238E27FC236}">
                <a16:creationId xmlns:a16="http://schemas.microsoft.com/office/drawing/2014/main" id="{D3B7180A-55B6-456B-ACE2-667C6504C94A}"/>
              </a:ext>
            </a:extLst>
          </p:cNvPr>
          <p:cNvSpPr txBox="1"/>
          <p:nvPr/>
        </p:nvSpPr>
        <p:spPr>
          <a:xfrm>
            <a:off x="6988255" y="2342873"/>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25" name="矩形 24">
            <a:extLst>
              <a:ext uri="{FF2B5EF4-FFF2-40B4-BE49-F238E27FC236}">
                <a16:creationId xmlns:a16="http://schemas.microsoft.com/office/drawing/2014/main" id="{43FCFD13-3E91-4BF7-978C-BEFCE9EB28A0}"/>
              </a:ext>
            </a:extLst>
          </p:cNvPr>
          <p:cNvSpPr/>
          <p:nvPr/>
        </p:nvSpPr>
        <p:spPr>
          <a:xfrm>
            <a:off x="6988255" y="2690790"/>
            <a:ext cx="417876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
        <p:nvSpPr>
          <p:cNvPr id="26" name="文本框 8">
            <a:extLst>
              <a:ext uri="{FF2B5EF4-FFF2-40B4-BE49-F238E27FC236}">
                <a16:creationId xmlns:a16="http://schemas.microsoft.com/office/drawing/2014/main" id="{1943A4F1-055D-4A1C-A789-88EFBAED2530}"/>
              </a:ext>
            </a:extLst>
          </p:cNvPr>
          <p:cNvSpPr txBox="1"/>
          <p:nvPr/>
        </p:nvSpPr>
        <p:spPr>
          <a:xfrm>
            <a:off x="5875735" y="3645832"/>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27" name="矩形 26">
            <a:extLst>
              <a:ext uri="{FF2B5EF4-FFF2-40B4-BE49-F238E27FC236}">
                <a16:creationId xmlns:a16="http://schemas.microsoft.com/office/drawing/2014/main" id="{97C2388F-CA18-4F8D-BDD8-48C86E00A0A2}"/>
              </a:ext>
            </a:extLst>
          </p:cNvPr>
          <p:cNvSpPr/>
          <p:nvPr/>
        </p:nvSpPr>
        <p:spPr>
          <a:xfrm>
            <a:off x="5875735" y="3993749"/>
            <a:ext cx="417876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
        <p:nvSpPr>
          <p:cNvPr id="28" name="文本框 8">
            <a:extLst>
              <a:ext uri="{FF2B5EF4-FFF2-40B4-BE49-F238E27FC236}">
                <a16:creationId xmlns:a16="http://schemas.microsoft.com/office/drawing/2014/main" id="{1DBF0D75-5DB8-4B1A-B7AD-7E0EEF9385D1}"/>
              </a:ext>
            </a:extLst>
          </p:cNvPr>
          <p:cNvSpPr txBox="1"/>
          <p:nvPr/>
        </p:nvSpPr>
        <p:spPr>
          <a:xfrm>
            <a:off x="4199704" y="4948791"/>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29" name="矩形 28">
            <a:extLst>
              <a:ext uri="{FF2B5EF4-FFF2-40B4-BE49-F238E27FC236}">
                <a16:creationId xmlns:a16="http://schemas.microsoft.com/office/drawing/2014/main" id="{C67ADD73-4A52-4696-8739-FEF5713619E9}"/>
              </a:ext>
            </a:extLst>
          </p:cNvPr>
          <p:cNvSpPr/>
          <p:nvPr/>
        </p:nvSpPr>
        <p:spPr>
          <a:xfrm>
            <a:off x="4199704" y="5296708"/>
            <a:ext cx="417876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pic>
        <p:nvPicPr>
          <p:cNvPr id="30" name="图片 29">
            <a:extLst>
              <a:ext uri="{FF2B5EF4-FFF2-40B4-BE49-F238E27FC236}">
                <a16:creationId xmlns:a16="http://schemas.microsoft.com/office/drawing/2014/main" id="{4188359A-303B-4DF2-B5F8-6A84E6B50F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076231">
            <a:off x="1400942" y="953647"/>
            <a:ext cx="1332613" cy="1679130"/>
          </a:xfrm>
          <a:prstGeom prst="rect">
            <a:avLst/>
          </a:prstGeom>
        </p:spPr>
      </p:pic>
    </p:spTree>
    <p:extLst>
      <p:ext uri="{BB962C8B-B14F-4D97-AF65-F5344CB8AC3E}">
        <p14:creationId xmlns:p14="http://schemas.microsoft.com/office/powerpoint/2010/main" val="3058474623"/>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42"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2200"/>
                            </p:stCondLst>
                            <p:childTnLst>
                              <p:par>
                                <p:cTn id="20" presetID="14" presetClass="entr" presetSubtype="5"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par>
                          <p:cTn id="23" fill="hold">
                            <p:stCondLst>
                              <p:cond delay="2700"/>
                            </p:stCondLst>
                            <p:childTnLst>
                              <p:par>
                                <p:cTn id="24" presetID="14" presetClass="entr" presetSubtype="5"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vertical)">
                                      <p:cBhvr>
                                        <p:cTn id="26" dur="500"/>
                                        <p:tgtEl>
                                          <p:spTgt spid="12"/>
                                        </p:tgtEl>
                                      </p:cBhvr>
                                    </p:animEffect>
                                  </p:childTnLst>
                                </p:cTn>
                              </p:par>
                            </p:childTnLst>
                          </p:cTn>
                        </p:par>
                        <p:par>
                          <p:cTn id="27" fill="hold">
                            <p:stCondLst>
                              <p:cond delay="3200"/>
                            </p:stCondLst>
                            <p:childTnLst>
                              <p:par>
                                <p:cTn id="28" presetID="14" presetClass="entr" presetSubtype="5"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vertical)">
                                      <p:cBhvr>
                                        <p:cTn id="30" dur="500"/>
                                        <p:tgtEl>
                                          <p:spTgt spid="15"/>
                                        </p:tgtEl>
                                      </p:cBhvr>
                                    </p:animEffect>
                                  </p:childTnLst>
                                </p:cTn>
                              </p:par>
                            </p:childTnLst>
                          </p:cTn>
                        </p:par>
                        <p:par>
                          <p:cTn id="31" fill="hold">
                            <p:stCondLst>
                              <p:cond delay="37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420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par>
                          <p:cTn id="43" fill="hold">
                            <p:stCondLst>
                              <p:cond delay="4700"/>
                            </p:stCondLst>
                            <p:childTnLst>
                              <p:par>
                                <p:cTn id="44" presetID="53" presetClass="entr" presetSubtype="16"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5200"/>
                            </p:stCondLst>
                            <p:childTnLst>
                              <p:par>
                                <p:cTn id="50" presetID="23" presetClass="entr" presetSubtype="528" fill="hold" grpId="0" nodeType="afterEffect">
                                  <p:stCondLst>
                                    <p:cond delay="0"/>
                                  </p:stCondLst>
                                  <p:iterate type="lt">
                                    <p:tmPct val="5000"/>
                                  </p:iterate>
                                  <p:childTnLst>
                                    <p:set>
                                      <p:cBhvr>
                                        <p:cTn id="51" dur="1" fill="hold">
                                          <p:stCondLst>
                                            <p:cond delay="0"/>
                                          </p:stCondLst>
                                        </p:cTn>
                                        <p:tgtEl>
                                          <p:spTgt spid="18"/>
                                        </p:tgtEl>
                                        <p:attrNameLst>
                                          <p:attrName>style.visibility</p:attrName>
                                        </p:attrNameLst>
                                      </p:cBhvr>
                                      <p:to>
                                        <p:strVal val="visible"/>
                                      </p:to>
                                    </p:set>
                                    <p:anim to="" calcmode="lin" valueType="num">
                                      <p:cBhvr>
                                        <p:cTn id="52" dur="1000" fill="hold">
                                          <p:stCondLst>
                                            <p:cond delay="0"/>
                                          </p:stCondLst>
                                        </p:cTn>
                                        <p:tgtEl>
                                          <p:spTgt spid="18"/>
                                        </p:tgtEl>
                                        <p:attrNameLst>
                                          <p:attrName>ppt_x</p:attrName>
                                        </p:attrNameLst>
                                      </p:cBhvr>
                                      <p:tavLst>
                                        <p:tav tm="0" fmla="#ppt_x+(8/9)*(#ppt_x-(#ppt_x-#ppt_w/2))*((1.5-1.5*$)^2-(1.5-1.5*$)^3)">
                                          <p:val>
                                            <p:strVal val="0"/>
                                          </p:val>
                                        </p:tav>
                                        <p:tav tm="100000">
                                          <p:val>
                                            <p:strVal val="1"/>
                                          </p:val>
                                        </p:tav>
                                      </p:tavLst>
                                    </p:anim>
                                    <p:anim to="" calcmode="lin" valueType="num">
                                      <p:cBhvr>
                                        <p:cTn id="53" dur="1000" fill="hold">
                                          <p:stCondLst>
                                            <p:cond delay="0"/>
                                          </p:stCondLst>
                                        </p:cTn>
                                        <p:tgtEl>
                                          <p:spTgt spid="18"/>
                                        </p:tgtEl>
                                        <p:attrNameLst>
                                          <p:attrName>ppt_y</p:attrName>
                                        </p:attrNameLst>
                                      </p:cBhvr>
                                      <p:tavLst>
                                        <p:tav tm="0" fmla="#ppt_y+(8/9)*(#ppt_y-(#ppt_y+#ppt_h/2))*((1.5-1.5*$)^2-(1.5-1.5*$)^3)">
                                          <p:val>
                                            <p:strVal val="0"/>
                                          </p:val>
                                        </p:tav>
                                        <p:tav tm="100000">
                                          <p:val>
                                            <p:strVal val="1"/>
                                          </p:val>
                                        </p:tav>
                                      </p:tavLst>
                                    </p:anim>
                                    <p:anim to="" calcmode="lin" valueType="num">
                                      <p:cBhvr>
                                        <p:cTn id="54" dur="1000" fill="hold">
                                          <p:stCondLst>
                                            <p:cond delay="0"/>
                                          </p:stCondLst>
                                        </p:cTn>
                                        <p:tgtEl>
                                          <p:spTgt spid="18"/>
                                        </p:tgtEl>
                                        <p:attrNameLst>
                                          <p:attrName>ppt_w</p:attrName>
                                        </p:attrNameLst>
                                      </p:cBhvr>
                                      <p:tavLst>
                                        <p:tav tm="0" fmla="#ppt_w+(8/9)*(#ppt_w-0)*((1.5-1.5*$)^2-(1.5-1.5*$)^3)">
                                          <p:val>
                                            <p:strVal val="0"/>
                                          </p:val>
                                        </p:tav>
                                        <p:tav tm="100000">
                                          <p:val>
                                            <p:strVal val="1"/>
                                          </p:val>
                                        </p:tav>
                                      </p:tavLst>
                                    </p:anim>
                                    <p:anim to="" calcmode="lin" valueType="num">
                                      <p:cBhvr>
                                        <p:cTn id="55" dur="1000" fill="hold">
                                          <p:stCondLst>
                                            <p:cond delay="0"/>
                                          </p:stCondLst>
                                        </p:cTn>
                                        <p:tgtEl>
                                          <p:spTgt spid="18"/>
                                        </p:tgtEl>
                                        <p:attrNameLst>
                                          <p:attrName>ppt_h</p:attrName>
                                        </p:attrNameLst>
                                      </p:cBhvr>
                                      <p:tavLst>
                                        <p:tav tm="0" fmla="#ppt_h+(8/9)*(#ppt_h-0)*((1.5-1.5*$)^2-(1.5-1.5*$)^3)">
                                          <p:val>
                                            <p:strVal val="0"/>
                                          </p:val>
                                        </p:tav>
                                        <p:tav tm="100000">
                                          <p:val>
                                            <p:strVal val="1"/>
                                          </p:val>
                                        </p:tav>
                                      </p:tavLst>
                                    </p:anim>
                                  </p:childTnLst>
                                </p:cTn>
                              </p:par>
                            </p:childTnLst>
                          </p:cTn>
                        </p:par>
                        <p:par>
                          <p:cTn id="56" fill="hold">
                            <p:stCondLst>
                              <p:cond delay="6550"/>
                            </p:stCondLst>
                            <p:childTnLst>
                              <p:par>
                                <p:cTn id="57" presetID="23" presetClass="entr" presetSubtype="528" fill="hold" grpId="0" nodeType="afterEffect">
                                  <p:stCondLst>
                                    <p:cond delay="0"/>
                                  </p:stCondLst>
                                  <p:iterate type="lt">
                                    <p:tmPct val="5000"/>
                                  </p:iterate>
                                  <p:childTnLst>
                                    <p:set>
                                      <p:cBhvr>
                                        <p:cTn id="58" dur="1" fill="hold">
                                          <p:stCondLst>
                                            <p:cond delay="0"/>
                                          </p:stCondLst>
                                        </p:cTn>
                                        <p:tgtEl>
                                          <p:spTgt spid="19"/>
                                        </p:tgtEl>
                                        <p:attrNameLst>
                                          <p:attrName>style.visibility</p:attrName>
                                        </p:attrNameLst>
                                      </p:cBhvr>
                                      <p:to>
                                        <p:strVal val="visible"/>
                                      </p:to>
                                    </p:set>
                                    <p:anim to="" calcmode="lin" valueType="num">
                                      <p:cBhvr>
                                        <p:cTn id="59" dur="1000" fill="hold">
                                          <p:stCondLst>
                                            <p:cond delay="0"/>
                                          </p:stCondLst>
                                        </p:cTn>
                                        <p:tgtEl>
                                          <p:spTgt spid="19"/>
                                        </p:tgtEl>
                                        <p:attrNameLst>
                                          <p:attrName>ppt_x</p:attrName>
                                        </p:attrNameLst>
                                      </p:cBhvr>
                                      <p:tavLst>
                                        <p:tav tm="0" fmla="#ppt_x+(8/9)*(#ppt_x-(#ppt_x-#ppt_w/2))*((1.5-1.5*$)^2-(1.5-1.5*$)^3)">
                                          <p:val>
                                            <p:strVal val="0"/>
                                          </p:val>
                                        </p:tav>
                                        <p:tav tm="100000">
                                          <p:val>
                                            <p:strVal val="1"/>
                                          </p:val>
                                        </p:tav>
                                      </p:tavLst>
                                    </p:anim>
                                    <p:anim to="" calcmode="lin" valueType="num">
                                      <p:cBhvr>
                                        <p:cTn id="60" dur="1000" fill="hold">
                                          <p:stCondLst>
                                            <p:cond delay="0"/>
                                          </p:stCondLst>
                                        </p:cTn>
                                        <p:tgtEl>
                                          <p:spTgt spid="19"/>
                                        </p:tgtEl>
                                        <p:attrNameLst>
                                          <p:attrName>ppt_y</p:attrName>
                                        </p:attrNameLst>
                                      </p:cBhvr>
                                      <p:tavLst>
                                        <p:tav tm="0" fmla="#ppt_y+(8/9)*(#ppt_y-(#ppt_y+#ppt_h/2))*((1.5-1.5*$)^2-(1.5-1.5*$)^3)">
                                          <p:val>
                                            <p:strVal val="0"/>
                                          </p:val>
                                        </p:tav>
                                        <p:tav tm="100000">
                                          <p:val>
                                            <p:strVal val="1"/>
                                          </p:val>
                                        </p:tav>
                                      </p:tavLst>
                                    </p:anim>
                                    <p:anim to="" calcmode="lin" valueType="num">
                                      <p:cBhvr>
                                        <p:cTn id="61" dur="1000" fill="hold">
                                          <p:stCondLst>
                                            <p:cond delay="0"/>
                                          </p:stCondLst>
                                        </p:cTn>
                                        <p:tgtEl>
                                          <p:spTgt spid="19"/>
                                        </p:tgtEl>
                                        <p:attrNameLst>
                                          <p:attrName>ppt_w</p:attrName>
                                        </p:attrNameLst>
                                      </p:cBhvr>
                                      <p:tavLst>
                                        <p:tav tm="0" fmla="#ppt_w+(8/9)*(#ppt_w-0)*((1.5-1.5*$)^2-(1.5-1.5*$)^3)">
                                          <p:val>
                                            <p:strVal val="0"/>
                                          </p:val>
                                        </p:tav>
                                        <p:tav tm="100000">
                                          <p:val>
                                            <p:strVal val="1"/>
                                          </p:val>
                                        </p:tav>
                                      </p:tavLst>
                                    </p:anim>
                                    <p:anim to="" calcmode="lin" valueType="num">
                                      <p:cBhvr>
                                        <p:cTn id="62" dur="1000" fill="hold">
                                          <p:stCondLst>
                                            <p:cond delay="0"/>
                                          </p:stCondLst>
                                        </p:cTn>
                                        <p:tgtEl>
                                          <p:spTgt spid="19"/>
                                        </p:tgtEl>
                                        <p:attrNameLst>
                                          <p:attrName>ppt_h</p:attrName>
                                        </p:attrNameLst>
                                      </p:cBhvr>
                                      <p:tavLst>
                                        <p:tav tm="0" fmla="#ppt_h+(8/9)*(#ppt_h-0)*((1.5-1.5*$)^2-(1.5-1.5*$)^3)">
                                          <p:val>
                                            <p:strVal val="0"/>
                                          </p:val>
                                        </p:tav>
                                        <p:tav tm="100000">
                                          <p:val>
                                            <p:strVal val="1"/>
                                          </p:val>
                                        </p:tav>
                                      </p:tavLst>
                                    </p:anim>
                                  </p:childTnLst>
                                </p:cTn>
                              </p:par>
                            </p:childTnLst>
                          </p:cTn>
                        </p:par>
                        <p:par>
                          <p:cTn id="63" fill="hold">
                            <p:stCondLst>
                              <p:cond delay="7900"/>
                            </p:stCondLst>
                            <p:childTnLst>
                              <p:par>
                                <p:cTn id="64" presetID="23" presetClass="entr" presetSubtype="528" fill="hold" grpId="0" nodeType="afterEffect">
                                  <p:stCondLst>
                                    <p:cond delay="0"/>
                                  </p:stCondLst>
                                  <p:iterate type="lt">
                                    <p:tmPct val="5000"/>
                                  </p:iterate>
                                  <p:childTnLst>
                                    <p:set>
                                      <p:cBhvr>
                                        <p:cTn id="65" dur="1" fill="hold">
                                          <p:stCondLst>
                                            <p:cond delay="0"/>
                                          </p:stCondLst>
                                        </p:cTn>
                                        <p:tgtEl>
                                          <p:spTgt spid="20"/>
                                        </p:tgtEl>
                                        <p:attrNameLst>
                                          <p:attrName>style.visibility</p:attrName>
                                        </p:attrNameLst>
                                      </p:cBhvr>
                                      <p:to>
                                        <p:strVal val="visible"/>
                                      </p:to>
                                    </p:set>
                                    <p:anim to="" calcmode="lin" valueType="num">
                                      <p:cBhvr>
                                        <p:cTn id="66" dur="1000" fill="hold">
                                          <p:stCondLst>
                                            <p:cond delay="0"/>
                                          </p:stCondLst>
                                        </p:cTn>
                                        <p:tgtEl>
                                          <p:spTgt spid="20"/>
                                        </p:tgtEl>
                                        <p:attrNameLst>
                                          <p:attrName>ppt_x</p:attrName>
                                        </p:attrNameLst>
                                      </p:cBhvr>
                                      <p:tavLst>
                                        <p:tav tm="0" fmla="#ppt_x+(8/9)*(#ppt_x-(#ppt_x-#ppt_w/2))*((1.5-1.5*$)^2-(1.5-1.5*$)^3)">
                                          <p:val>
                                            <p:strVal val="0"/>
                                          </p:val>
                                        </p:tav>
                                        <p:tav tm="100000">
                                          <p:val>
                                            <p:strVal val="1"/>
                                          </p:val>
                                        </p:tav>
                                      </p:tavLst>
                                    </p:anim>
                                    <p:anim to="" calcmode="lin" valueType="num">
                                      <p:cBhvr>
                                        <p:cTn id="67" dur="1000" fill="hold">
                                          <p:stCondLst>
                                            <p:cond delay="0"/>
                                          </p:stCondLst>
                                        </p:cTn>
                                        <p:tgtEl>
                                          <p:spTgt spid="20"/>
                                        </p:tgtEl>
                                        <p:attrNameLst>
                                          <p:attrName>ppt_y</p:attrName>
                                        </p:attrNameLst>
                                      </p:cBhvr>
                                      <p:tavLst>
                                        <p:tav tm="0" fmla="#ppt_y+(8/9)*(#ppt_y-(#ppt_y+#ppt_h/2))*((1.5-1.5*$)^2-(1.5-1.5*$)^3)">
                                          <p:val>
                                            <p:strVal val="0"/>
                                          </p:val>
                                        </p:tav>
                                        <p:tav tm="100000">
                                          <p:val>
                                            <p:strVal val="1"/>
                                          </p:val>
                                        </p:tav>
                                      </p:tavLst>
                                    </p:anim>
                                    <p:anim to="" calcmode="lin" valueType="num">
                                      <p:cBhvr>
                                        <p:cTn id="68" dur="1000" fill="hold">
                                          <p:stCondLst>
                                            <p:cond delay="0"/>
                                          </p:stCondLst>
                                        </p:cTn>
                                        <p:tgtEl>
                                          <p:spTgt spid="20"/>
                                        </p:tgtEl>
                                        <p:attrNameLst>
                                          <p:attrName>ppt_w</p:attrName>
                                        </p:attrNameLst>
                                      </p:cBhvr>
                                      <p:tavLst>
                                        <p:tav tm="0" fmla="#ppt_w+(8/9)*(#ppt_w-0)*((1.5-1.5*$)^2-(1.5-1.5*$)^3)">
                                          <p:val>
                                            <p:strVal val="0"/>
                                          </p:val>
                                        </p:tav>
                                        <p:tav tm="100000">
                                          <p:val>
                                            <p:strVal val="1"/>
                                          </p:val>
                                        </p:tav>
                                      </p:tavLst>
                                    </p:anim>
                                    <p:anim to="" calcmode="lin" valueType="num">
                                      <p:cBhvr>
                                        <p:cTn id="69" dur="1000" fill="hold">
                                          <p:stCondLst>
                                            <p:cond delay="0"/>
                                          </p:stCondLst>
                                        </p:cTn>
                                        <p:tgtEl>
                                          <p:spTgt spid="20"/>
                                        </p:tgtEl>
                                        <p:attrNameLst>
                                          <p:attrName>ppt_h</p:attrName>
                                        </p:attrNameLst>
                                      </p:cBhvr>
                                      <p:tavLst>
                                        <p:tav tm="0" fmla="#ppt_h+(8/9)*(#ppt_h-0)*((1.5-1.5*$)^2-(1.5-1.5*$)^3)">
                                          <p:val>
                                            <p:strVal val="0"/>
                                          </p:val>
                                        </p:tav>
                                        <p:tav tm="100000">
                                          <p:val>
                                            <p:strVal val="1"/>
                                          </p:val>
                                        </p:tav>
                                      </p:tavLst>
                                    </p:anim>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childTnLst>
                          </p:cTn>
                        </p:par>
                        <p:par>
                          <p:cTn id="74" fill="hold">
                            <p:stCondLst>
                              <p:cond delay="9750"/>
                            </p:stCondLst>
                            <p:childTnLst>
                              <p:par>
                                <p:cTn id="75" presetID="22" presetClass="entr" presetSubtype="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1000"/>
                                        <p:tgtEl>
                                          <p:spTgt spid="25"/>
                                        </p:tgtEl>
                                      </p:cBhvr>
                                    </p:animEffect>
                                  </p:childTnLst>
                                </p:cTn>
                              </p:par>
                            </p:childTnLst>
                          </p:cTn>
                        </p:par>
                        <p:par>
                          <p:cTn id="78" fill="hold">
                            <p:stCondLst>
                              <p:cond delay="10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11250"/>
                            </p:stCondLst>
                            <p:childTnLst>
                              <p:par>
                                <p:cTn id="83" presetID="22" presetClass="entr" presetSubtype="8"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1000"/>
                                        <p:tgtEl>
                                          <p:spTgt spid="27"/>
                                        </p:tgtEl>
                                      </p:cBhvr>
                                    </p:animEffect>
                                  </p:childTnLst>
                                </p:cTn>
                              </p:par>
                            </p:childTnLst>
                          </p:cTn>
                        </p:par>
                        <p:par>
                          <p:cTn id="86" fill="hold">
                            <p:stCondLst>
                              <p:cond delay="12250"/>
                            </p:stCondLst>
                            <p:childTnLst>
                              <p:par>
                                <p:cTn id="87" presetID="22" presetClass="entr" presetSubtype="8"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500"/>
                                        <p:tgtEl>
                                          <p:spTgt spid="28"/>
                                        </p:tgtEl>
                                      </p:cBhvr>
                                    </p:animEffect>
                                  </p:childTnLst>
                                </p:cTn>
                              </p:par>
                            </p:childTnLst>
                          </p:cTn>
                        </p:par>
                        <p:par>
                          <p:cTn id="90" fill="hold">
                            <p:stCondLst>
                              <p:cond delay="1275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îSḷïḍé">
            <a:extLst>
              <a:ext uri="{FF2B5EF4-FFF2-40B4-BE49-F238E27FC236}">
                <a16:creationId xmlns:a16="http://schemas.microsoft.com/office/drawing/2014/main" id="{E4AF89DB-D55B-4F7C-AB5A-907170AACCB0}"/>
              </a:ext>
            </a:extLst>
          </p:cNvPr>
          <p:cNvSpPr/>
          <p:nvPr/>
        </p:nvSpPr>
        <p:spPr>
          <a:xfrm>
            <a:off x="6014227" y="95250"/>
            <a:ext cx="6063473" cy="6675939"/>
          </a:xfrm>
          <a:prstGeom prst="rect">
            <a:avLst/>
          </a:prstGeom>
          <a:solidFill>
            <a:srgbClr val="C0B6B4">
              <a:alpha val="40000"/>
            </a:srgb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algn="ctr" defTabSz="914377"/>
            <a:endParaRPr lang="zh-CN" altLang="en-US" sz="1800">
              <a:cs typeface="+mn-ea"/>
              <a:sym typeface="+mn-lt"/>
            </a:endParaRPr>
          </a:p>
        </p:txBody>
      </p:sp>
      <p:sp>
        <p:nvSpPr>
          <p:cNvPr id="90" name="Shape 3160">
            <a:extLst>
              <a:ext uri="{FF2B5EF4-FFF2-40B4-BE49-F238E27FC236}">
                <a16:creationId xmlns:a16="http://schemas.microsoft.com/office/drawing/2014/main" id="{2995C0F0-955C-4146-B962-EAC65149BFAA}"/>
              </a:ext>
            </a:extLst>
          </p:cNvPr>
          <p:cNvSpPr txBox="1">
            <a:spLocks/>
          </p:cNvSpPr>
          <p:nvPr/>
        </p:nvSpPr>
        <p:spPr>
          <a:xfrm>
            <a:off x="5310567" y="3128927"/>
            <a:ext cx="323806" cy="328935"/>
          </a:xfrm>
          <a:prstGeom prst="rect">
            <a:avLst/>
          </a:prstGeom>
          <a:ln w="12700">
            <a:miter lim="400000"/>
          </a:ln>
        </p:spPr>
        <p:txBody>
          <a:bodyPr wrap="none" lIns="71437" tIns="71437" rIns="71437" bIns="71437" anchor="ctr">
            <a:spAutoFit/>
          </a:bodyPr>
          <a:lstStyle>
            <a:defPPr>
              <a:defRPr lang="zh-CN"/>
            </a:defPPr>
            <a:lvl1pPr marL="0" algn="ctr" defTabSz="914400" rtl="0" eaLnBrk="1" latinLnBrk="0" hangingPunct="1">
              <a:lnSpc>
                <a:spcPct val="100000"/>
              </a:lnSpc>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0766" hangingPunct="0"/>
            <a:fld id="{86CB4B4D-7CA3-9044-876B-883B54F8677D}" type="slidenum">
              <a:rPr lang="uk-UA" sz="1200" kern="0" smtClean="0">
                <a:cs typeface="+mn-ea"/>
                <a:sym typeface="+mn-lt"/>
              </a:rPr>
              <a:pPr defTabSz="410766" hangingPunct="0"/>
              <a:t>15</a:t>
            </a:fld>
            <a:endParaRPr lang="uk-UA" sz="1200" kern="0">
              <a:cs typeface="+mn-ea"/>
              <a:sym typeface="+mn-lt"/>
            </a:endParaRPr>
          </a:p>
        </p:txBody>
      </p:sp>
      <p:pic>
        <p:nvPicPr>
          <p:cNvPr id="91" name="图片占位符 1">
            <a:extLst>
              <a:ext uri="{FF2B5EF4-FFF2-40B4-BE49-F238E27FC236}">
                <a16:creationId xmlns:a16="http://schemas.microsoft.com/office/drawing/2014/main" id="{81DEC882-B913-436A-86E5-F1C5375A13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424"/>
          <a:stretch/>
        </p:blipFill>
        <p:spPr>
          <a:xfrm>
            <a:off x="4930713" y="1443445"/>
            <a:ext cx="2274656" cy="4056017"/>
          </a:xfrm>
          <a:prstGeom prst="rect">
            <a:avLst/>
          </a:prstGeom>
        </p:spPr>
      </p:pic>
      <p:grpSp>
        <p:nvGrpSpPr>
          <p:cNvPr id="92" name="组合 91">
            <a:extLst>
              <a:ext uri="{FF2B5EF4-FFF2-40B4-BE49-F238E27FC236}">
                <a16:creationId xmlns:a16="http://schemas.microsoft.com/office/drawing/2014/main" id="{2B6BCBA4-9138-4A07-B220-4DF166B7696C}"/>
              </a:ext>
            </a:extLst>
          </p:cNvPr>
          <p:cNvGrpSpPr/>
          <p:nvPr/>
        </p:nvGrpSpPr>
        <p:grpSpPr>
          <a:xfrm>
            <a:off x="8124124" y="2083561"/>
            <a:ext cx="762001" cy="762001"/>
            <a:chOff x="8128000" y="1842927"/>
            <a:chExt cx="762001" cy="762001"/>
          </a:xfrm>
        </p:grpSpPr>
        <p:sp>
          <p:nvSpPr>
            <p:cNvPr id="93" name="Shape 3165">
              <a:extLst>
                <a:ext uri="{FF2B5EF4-FFF2-40B4-BE49-F238E27FC236}">
                  <a16:creationId xmlns:a16="http://schemas.microsoft.com/office/drawing/2014/main" id="{B5271A94-036E-4F4C-BB43-2A8ACCD9374D}"/>
                </a:ext>
              </a:extLst>
            </p:cNvPr>
            <p:cNvSpPr/>
            <p:nvPr/>
          </p:nvSpPr>
          <p:spPr>
            <a:xfrm>
              <a:off x="8128000" y="1842927"/>
              <a:ext cx="762001" cy="762001"/>
            </a:xfrm>
            <a:prstGeom prst="ellipse">
              <a:avLst/>
            </a:prstGeom>
            <a:solidFill>
              <a:schemeClr val="tx1">
                <a:alpha val="69561"/>
              </a:schemeClr>
            </a:solidFill>
            <a:ln w="12700">
              <a:miter lim="400000"/>
            </a:ln>
          </p:spPr>
          <p:txBody>
            <a:bodyPr lIns="35719" tIns="35719" rIns="35719" bIns="35719" anchor="ctr"/>
            <a:lstStyle/>
            <a:p>
              <a:pPr marL="0" marR="0" lvl="0" indent="0" algn="ctr" defTabSz="410766" eaLnBrk="1" fontAlgn="auto" latinLnBrk="0" hangingPunct="0">
                <a:lnSpc>
                  <a:spcPct val="70000"/>
                </a:lnSpc>
                <a:spcBef>
                  <a:spcPts val="0"/>
                </a:spcBef>
                <a:spcAft>
                  <a:spcPts val="0"/>
                </a:spcAft>
                <a:buClrTx/>
                <a:buSzTx/>
                <a:buFontTx/>
                <a:buNone/>
                <a:tabLst/>
                <a:defRPr sz="3000" spc="0">
                  <a:solidFill>
                    <a:srgbClr val="FFFFFF"/>
                  </a:solidFill>
                  <a:latin typeface="Titillium WebSemiBold"/>
                  <a:ea typeface="Titillium WebSemiBold"/>
                  <a:cs typeface="Titillium WebSemiBold"/>
                  <a:sym typeface="Titillium WebSemiBold"/>
                </a:defRPr>
              </a:pPr>
              <a:endParaRPr kumimoji="0" sz="1500" b="0" i="0" u="none" strike="noStrike" kern="0" cap="none" spc="0" normalizeH="0" baseline="0" noProof="0">
                <a:ln>
                  <a:noFill/>
                </a:ln>
                <a:solidFill>
                  <a:srgbClr val="FFFFFF"/>
                </a:solidFill>
                <a:effectLst/>
                <a:uLnTx/>
                <a:uFillTx/>
                <a:cs typeface="+mn-ea"/>
                <a:sym typeface="+mn-lt"/>
              </a:endParaRPr>
            </a:p>
          </p:txBody>
        </p:sp>
        <p:sp>
          <p:nvSpPr>
            <p:cNvPr id="94" name="Shape 3166">
              <a:extLst>
                <a:ext uri="{FF2B5EF4-FFF2-40B4-BE49-F238E27FC236}">
                  <a16:creationId xmlns:a16="http://schemas.microsoft.com/office/drawing/2014/main" id="{2E3B1469-CAB5-4E92-A63E-0666F97DB6F8}"/>
                </a:ext>
              </a:extLst>
            </p:cNvPr>
            <p:cNvSpPr/>
            <p:nvPr/>
          </p:nvSpPr>
          <p:spPr>
            <a:xfrm>
              <a:off x="8382326" y="2129449"/>
              <a:ext cx="253348" cy="227057"/>
            </a:xfrm>
            <a:custGeom>
              <a:avLst/>
              <a:gdLst/>
              <a:ahLst/>
              <a:cxnLst>
                <a:cxn ang="0">
                  <a:pos x="wd2" y="hd2"/>
                </a:cxn>
                <a:cxn ang="5400000">
                  <a:pos x="wd2" y="hd2"/>
                </a:cxn>
                <a:cxn ang="10800000">
                  <a:pos x="wd2" y="hd2"/>
                </a:cxn>
                <a:cxn ang="16200000">
                  <a:pos x="wd2" y="hd2"/>
                </a:cxn>
              </a:cxnLst>
              <a:rect l="0" t="0" r="r" b="b"/>
              <a:pathLst>
                <a:path w="21600" h="21600" extrusionOk="0">
                  <a:moveTo>
                    <a:pt x="15568" y="0"/>
                  </a:moveTo>
                  <a:cubicBezTo>
                    <a:pt x="16424" y="0"/>
                    <a:pt x="17202" y="173"/>
                    <a:pt x="17942" y="564"/>
                  </a:cubicBezTo>
                  <a:cubicBezTo>
                    <a:pt x="18642" y="911"/>
                    <a:pt x="19304" y="1388"/>
                    <a:pt x="19810" y="1995"/>
                  </a:cubicBezTo>
                  <a:cubicBezTo>
                    <a:pt x="20394" y="2602"/>
                    <a:pt x="20822" y="3296"/>
                    <a:pt x="21133" y="4120"/>
                  </a:cubicBezTo>
                  <a:cubicBezTo>
                    <a:pt x="21444" y="4901"/>
                    <a:pt x="21600" y="5812"/>
                    <a:pt x="21600" y="6723"/>
                  </a:cubicBezTo>
                  <a:cubicBezTo>
                    <a:pt x="21600" y="7200"/>
                    <a:pt x="21561" y="7634"/>
                    <a:pt x="21483" y="8067"/>
                  </a:cubicBezTo>
                  <a:cubicBezTo>
                    <a:pt x="21405" y="8545"/>
                    <a:pt x="21289" y="8978"/>
                    <a:pt x="21133" y="9369"/>
                  </a:cubicBezTo>
                  <a:cubicBezTo>
                    <a:pt x="20977" y="9759"/>
                    <a:pt x="20783" y="10149"/>
                    <a:pt x="20549" y="10496"/>
                  </a:cubicBezTo>
                  <a:cubicBezTo>
                    <a:pt x="20355" y="10887"/>
                    <a:pt x="20082" y="11234"/>
                    <a:pt x="19771" y="11537"/>
                  </a:cubicBezTo>
                  <a:cubicBezTo>
                    <a:pt x="10819" y="21600"/>
                    <a:pt x="10819" y="21600"/>
                    <a:pt x="10819" y="21600"/>
                  </a:cubicBezTo>
                  <a:cubicBezTo>
                    <a:pt x="1674" y="11364"/>
                    <a:pt x="1674" y="11364"/>
                    <a:pt x="1674" y="11364"/>
                  </a:cubicBezTo>
                  <a:cubicBezTo>
                    <a:pt x="1401" y="11060"/>
                    <a:pt x="1168" y="10713"/>
                    <a:pt x="973" y="10366"/>
                  </a:cubicBezTo>
                  <a:cubicBezTo>
                    <a:pt x="778" y="10019"/>
                    <a:pt x="584" y="9629"/>
                    <a:pt x="428" y="9239"/>
                  </a:cubicBezTo>
                  <a:cubicBezTo>
                    <a:pt x="272" y="8848"/>
                    <a:pt x="195" y="8458"/>
                    <a:pt x="117" y="8024"/>
                  </a:cubicBezTo>
                  <a:cubicBezTo>
                    <a:pt x="39" y="7590"/>
                    <a:pt x="0" y="7157"/>
                    <a:pt x="0" y="6723"/>
                  </a:cubicBezTo>
                  <a:cubicBezTo>
                    <a:pt x="0" y="5812"/>
                    <a:pt x="156" y="4901"/>
                    <a:pt x="467" y="4120"/>
                  </a:cubicBezTo>
                  <a:cubicBezTo>
                    <a:pt x="778" y="3296"/>
                    <a:pt x="1206" y="2602"/>
                    <a:pt x="1790" y="1995"/>
                  </a:cubicBezTo>
                  <a:cubicBezTo>
                    <a:pt x="2335" y="1388"/>
                    <a:pt x="2958" y="911"/>
                    <a:pt x="3697" y="564"/>
                  </a:cubicBezTo>
                  <a:cubicBezTo>
                    <a:pt x="4398" y="173"/>
                    <a:pt x="5215" y="0"/>
                    <a:pt x="6032" y="0"/>
                  </a:cubicBezTo>
                  <a:cubicBezTo>
                    <a:pt x="6499" y="0"/>
                    <a:pt x="6966" y="87"/>
                    <a:pt x="7434" y="173"/>
                  </a:cubicBezTo>
                  <a:cubicBezTo>
                    <a:pt x="7901" y="304"/>
                    <a:pt x="8329" y="477"/>
                    <a:pt x="8718" y="694"/>
                  </a:cubicBezTo>
                  <a:cubicBezTo>
                    <a:pt x="9146" y="911"/>
                    <a:pt x="9496" y="1171"/>
                    <a:pt x="9885" y="1518"/>
                  </a:cubicBezTo>
                  <a:cubicBezTo>
                    <a:pt x="10236" y="1822"/>
                    <a:pt x="10547" y="2212"/>
                    <a:pt x="10819" y="2602"/>
                  </a:cubicBezTo>
                  <a:cubicBezTo>
                    <a:pt x="11092" y="2212"/>
                    <a:pt x="11403" y="1822"/>
                    <a:pt x="11754" y="1518"/>
                  </a:cubicBezTo>
                  <a:cubicBezTo>
                    <a:pt x="12104" y="1171"/>
                    <a:pt x="12493" y="911"/>
                    <a:pt x="12882" y="694"/>
                  </a:cubicBezTo>
                  <a:cubicBezTo>
                    <a:pt x="13271" y="477"/>
                    <a:pt x="13738" y="304"/>
                    <a:pt x="14166" y="173"/>
                  </a:cubicBezTo>
                  <a:cubicBezTo>
                    <a:pt x="14634" y="87"/>
                    <a:pt x="15101" y="0"/>
                    <a:pt x="15568" y="0"/>
                  </a:cubicBezTo>
                  <a:close/>
                  <a:moveTo>
                    <a:pt x="15568" y="954"/>
                  </a:moveTo>
                  <a:cubicBezTo>
                    <a:pt x="15023" y="954"/>
                    <a:pt x="14517" y="1041"/>
                    <a:pt x="14011" y="1214"/>
                  </a:cubicBezTo>
                  <a:cubicBezTo>
                    <a:pt x="13544" y="1388"/>
                    <a:pt x="13077" y="1648"/>
                    <a:pt x="12688" y="1952"/>
                  </a:cubicBezTo>
                  <a:cubicBezTo>
                    <a:pt x="12259" y="2255"/>
                    <a:pt x="11909" y="2646"/>
                    <a:pt x="11598" y="3080"/>
                  </a:cubicBezTo>
                  <a:cubicBezTo>
                    <a:pt x="11286" y="3513"/>
                    <a:pt x="11014" y="3990"/>
                    <a:pt x="10819" y="4511"/>
                  </a:cubicBezTo>
                  <a:cubicBezTo>
                    <a:pt x="10586" y="3990"/>
                    <a:pt x="10352" y="3513"/>
                    <a:pt x="10002" y="3080"/>
                  </a:cubicBezTo>
                  <a:cubicBezTo>
                    <a:pt x="9691" y="2646"/>
                    <a:pt x="9341" y="2255"/>
                    <a:pt x="8912" y="1952"/>
                  </a:cubicBezTo>
                  <a:cubicBezTo>
                    <a:pt x="8523" y="1648"/>
                    <a:pt x="8095" y="1388"/>
                    <a:pt x="7589" y="1214"/>
                  </a:cubicBezTo>
                  <a:cubicBezTo>
                    <a:pt x="7083" y="1041"/>
                    <a:pt x="6577" y="954"/>
                    <a:pt x="6032" y="954"/>
                  </a:cubicBezTo>
                  <a:cubicBezTo>
                    <a:pt x="5332" y="954"/>
                    <a:pt x="4670" y="1128"/>
                    <a:pt x="4048" y="1431"/>
                  </a:cubicBezTo>
                  <a:cubicBezTo>
                    <a:pt x="3425" y="1735"/>
                    <a:pt x="2880" y="2125"/>
                    <a:pt x="2413" y="2646"/>
                  </a:cubicBezTo>
                  <a:cubicBezTo>
                    <a:pt x="1907" y="3210"/>
                    <a:pt x="1557" y="3817"/>
                    <a:pt x="1284" y="4511"/>
                  </a:cubicBezTo>
                  <a:cubicBezTo>
                    <a:pt x="1012" y="5205"/>
                    <a:pt x="856" y="5942"/>
                    <a:pt x="856" y="6723"/>
                  </a:cubicBezTo>
                  <a:cubicBezTo>
                    <a:pt x="856" y="7113"/>
                    <a:pt x="895" y="7504"/>
                    <a:pt x="973" y="7851"/>
                  </a:cubicBezTo>
                  <a:cubicBezTo>
                    <a:pt x="1051" y="8241"/>
                    <a:pt x="1129" y="8588"/>
                    <a:pt x="1245" y="8935"/>
                  </a:cubicBezTo>
                  <a:cubicBezTo>
                    <a:pt x="1362" y="9282"/>
                    <a:pt x="1518" y="9586"/>
                    <a:pt x="1712" y="9889"/>
                  </a:cubicBezTo>
                  <a:cubicBezTo>
                    <a:pt x="1907" y="10193"/>
                    <a:pt x="2102" y="10453"/>
                    <a:pt x="2296" y="10670"/>
                  </a:cubicBezTo>
                  <a:cubicBezTo>
                    <a:pt x="10819" y="20212"/>
                    <a:pt x="10819" y="20212"/>
                    <a:pt x="10819" y="20212"/>
                  </a:cubicBezTo>
                  <a:cubicBezTo>
                    <a:pt x="19187" y="10843"/>
                    <a:pt x="19187" y="10843"/>
                    <a:pt x="19187" y="10843"/>
                  </a:cubicBezTo>
                  <a:cubicBezTo>
                    <a:pt x="19421" y="10583"/>
                    <a:pt x="19615" y="10323"/>
                    <a:pt x="19810" y="10019"/>
                  </a:cubicBezTo>
                  <a:cubicBezTo>
                    <a:pt x="20043" y="9716"/>
                    <a:pt x="20199" y="9369"/>
                    <a:pt x="20316" y="9065"/>
                  </a:cubicBezTo>
                  <a:cubicBezTo>
                    <a:pt x="20471" y="8675"/>
                    <a:pt x="20588" y="8284"/>
                    <a:pt x="20627" y="7937"/>
                  </a:cubicBezTo>
                  <a:cubicBezTo>
                    <a:pt x="20705" y="7547"/>
                    <a:pt x="20744" y="7157"/>
                    <a:pt x="20744" y="6723"/>
                  </a:cubicBezTo>
                  <a:cubicBezTo>
                    <a:pt x="20744" y="5942"/>
                    <a:pt x="20588" y="5205"/>
                    <a:pt x="20316" y="4511"/>
                  </a:cubicBezTo>
                  <a:cubicBezTo>
                    <a:pt x="20082" y="3817"/>
                    <a:pt x="19693" y="3210"/>
                    <a:pt x="19226" y="2646"/>
                  </a:cubicBezTo>
                  <a:cubicBezTo>
                    <a:pt x="18759" y="2125"/>
                    <a:pt x="18214" y="1735"/>
                    <a:pt x="17552" y="1431"/>
                  </a:cubicBezTo>
                  <a:cubicBezTo>
                    <a:pt x="16930" y="1128"/>
                    <a:pt x="16268" y="954"/>
                    <a:pt x="15568" y="954"/>
                  </a:cubicBezTo>
                  <a:close/>
                </a:path>
              </a:pathLst>
            </a:custGeom>
            <a:solidFill>
              <a:srgbClr val="FFFFFF"/>
            </a:solidFill>
            <a:ln w="12700">
              <a:miter lim="400000"/>
            </a:ln>
          </p:spPr>
          <p:txBody>
            <a:bodyPr lIns="22860" rIns="22860"/>
            <a:lstStyle/>
            <a:p>
              <a:pPr defTabSz="457200" hangingPunct="0">
                <a:defRPr sz="1800">
                  <a:solidFill>
                    <a:srgbClr val="DCD5CB">
                      <a:hueOff val="-2214564"/>
                      <a:satOff val="-18455"/>
                      <a:lumOff val="-82930"/>
                    </a:srgbClr>
                  </a:solidFill>
                  <a:latin typeface="Calibri"/>
                  <a:ea typeface="Calibri"/>
                  <a:cs typeface="Calibri"/>
                  <a:sym typeface="Calibri"/>
                </a:defRPr>
              </a:pPr>
              <a:endParaRPr sz="900" kern="0">
                <a:solidFill>
                  <a:srgbClr val="DCD5CB">
                    <a:hueOff val="-2214564"/>
                    <a:satOff val="-18455"/>
                    <a:lumOff val="-82930"/>
                  </a:srgbClr>
                </a:solidFill>
                <a:cs typeface="+mn-ea"/>
                <a:sym typeface="+mn-lt"/>
              </a:endParaRPr>
            </a:p>
          </p:txBody>
        </p:sp>
      </p:grpSp>
      <p:grpSp>
        <p:nvGrpSpPr>
          <p:cNvPr id="95" name="组合 94">
            <a:extLst>
              <a:ext uri="{FF2B5EF4-FFF2-40B4-BE49-F238E27FC236}">
                <a16:creationId xmlns:a16="http://schemas.microsoft.com/office/drawing/2014/main" id="{863714B0-1CA7-47AB-840B-3DE1935632FB}"/>
              </a:ext>
            </a:extLst>
          </p:cNvPr>
          <p:cNvGrpSpPr/>
          <p:nvPr/>
        </p:nvGrpSpPr>
        <p:grpSpPr>
          <a:xfrm>
            <a:off x="8124124" y="3417061"/>
            <a:ext cx="762001" cy="762001"/>
            <a:chOff x="8128000" y="3176427"/>
            <a:chExt cx="762001" cy="762001"/>
          </a:xfrm>
        </p:grpSpPr>
        <p:sp>
          <p:nvSpPr>
            <p:cNvPr id="96" name="Shape 3168">
              <a:extLst>
                <a:ext uri="{FF2B5EF4-FFF2-40B4-BE49-F238E27FC236}">
                  <a16:creationId xmlns:a16="http://schemas.microsoft.com/office/drawing/2014/main" id="{2DB9D177-B300-4070-AF65-F40B688D5B40}"/>
                </a:ext>
              </a:extLst>
            </p:cNvPr>
            <p:cNvSpPr/>
            <p:nvPr/>
          </p:nvSpPr>
          <p:spPr>
            <a:xfrm>
              <a:off x="8128000" y="3176427"/>
              <a:ext cx="762001" cy="762001"/>
            </a:xfrm>
            <a:prstGeom prst="ellipse">
              <a:avLst/>
            </a:prstGeom>
            <a:solidFill>
              <a:schemeClr val="tx1">
                <a:alpha val="69561"/>
              </a:schemeClr>
            </a:solidFill>
            <a:ln w="12700">
              <a:miter lim="400000"/>
            </a:ln>
          </p:spPr>
          <p:txBody>
            <a:bodyPr lIns="35719" tIns="35719" rIns="35719" bIns="35719" anchor="ctr"/>
            <a:lstStyle/>
            <a:p>
              <a:pPr marL="0" marR="0" lvl="0" indent="0" algn="ctr" defTabSz="410766" eaLnBrk="1" fontAlgn="auto" latinLnBrk="0" hangingPunct="0">
                <a:lnSpc>
                  <a:spcPct val="70000"/>
                </a:lnSpc>
                <a:spcBef>
                  <a:spcPts val="0"/>
                </a:spcBef>
                <a:spcAft>
                  <a:spcPts val="0"/>
                </a:spcAft>
                <a:buClrTx/>
                <a:buSzTx/>
                <a:buFontTx/>
                <a:buNone/>
                <a:tabLst/>
                <a:defRPr sz="3000" spc="0">
                  <a:solidFill>
                    <a:srgbClr val="FFFFFF"/>
                  </a:solidFill>
                  <a:latin typeface="Titillium WebSemiBold"/>
                  <a:ea typeface="Titillium WebSemiBold"/>
                  <a:cs typeface="Titillium WebSemiBold"/>
                  <a:sym typeface="Titillium WebSemiBold"/>
                </a:defRPr>
              </a:pPr>
              <a:endParaRPr kumimoji="0" sz="1500" b="0" i="0" u="none" strike="noStrike" kern="0" cap="none" spc="0" normalizeH="0" baseline="0" noProof="0">
                <a:ln>
                  <a:noFill/>
                </a:ln>
                <a:solidFill>
                  <a:srgbClr val="FFFFFF"/>
                </a:solidFill>
                <a:effectLst/>
                <a:uLnTx/>
                <a:uFillTx/>
                <a:cs typeface="+mn-ea"/>
                <a:sym typeface="+mn-lt"/>
              </a:endParaRPr>
            </a:p>
          </p:txBody>
        </p:sp>
        <p:sp>
          <p:nvSpPr>
            <p:cNvPr id="97" name="Shape 3172">
              <a:extLst>
                <a:ext uri="{FF2B5EF4-FFF2-40B4-BE49-F238E27FC236}">
                  <a16:creationId xmlns:a16="http://schemas.microsoft.com/office/drawing/2014/main" id="{7C14301D-1A21-4BBA-A550-1FEC31DED6D4}"/>
                </a:ext>
              </a:extLst>
            </p:cNvPr>
            <p:cNvSpPr/>
            <p:nvPr/>
          </p:nvSpPr>
          <p:spPr>
            <a:xfrm>
              <a:off x="8391441" y="3432920"/>
              <a:ext cx="260518" cy="261714"/>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solidFill>
              <a:srgbClr val="FFFFFF"/>
            </a:solidFill>
            <a:ln w="12700">
              <a:miter lim="400000"/>
            </a:ln>
          </p:spPr>
          <p:txBody>
            <a:bodyPr lIns="22860" rIns="22860"/>
            <a:lstStyle/>
            <a:p>
              <a:pPr defTabSz="457200" hangingPunct="0">
                <a:defRPr sz="1800">
                  <a:solidFill>
                    <a:srgbClr val="DCD5CB">
                      <a:hueOff val="-2214564"/>
                      <a:satOff val="-18455"/>
                      <a:lumOff val="-82930"/>
                    </a:srgbClr>
                  </a:solidFill>
                  <a:latin typeface="Calibri"/>
                  <a:ea typeface="Calibri"/>
                  <a:cs typeface="Calibri"/>
                  <a:sym typeface="Calibri"/>
                </a:defRPr>
              </a:pPr>
              <a:endParaRPr sz="900" kern="0">
                <a:solidFill>
                  <a:srgbClr val="DCD5CB">
                    <a:hueOff val="-2214564"/>
                    <a:satOff val="-18455"/>
                    <a:lumOff val="-82930"/>
                  </a:srgbClr>
                </a:solidFill>
                <a:cs typeface="+mn-ea"/>
                <a:sym typeface="+mn-lt"/>
              </a:endParaRPr>
            </a:p>
          </p:txBody>
        </p:sp>
      </p:grpSp>
      <p:grpSp>
        <p:nvGrpSpPr>
          <p:cNvPr id="98" name="组合 97">
            <a:extLst>
              <a:ext uri="{FF2B5EF4-FFF2-40B4-BE49-F238E27FC236}">
                <a16:creationId xmlns:a16="http://schemas.microsoft.com/office/drawing/2014/main" id="{8E240281-FBC3-4BD8-A5DC-03E8EDA7A4C2}"/>
              </a:ext>
            </a:extLst>
          </p:cNvPr>
          <p:cNvGrpSpPr/>
          <p:nvPr/>
        </p:nvGrpSpPr>
        <p:grpSpPr>
          <a:xfrm>
            <a:off x="8124124" y="4750561"/>
            <a:ext cx="762001" cy="762001"/>
            <a:chOff x="8128000" y="4509927"/>
            <a:chExt cx="762001" cy="762001"/>
          </a:xfrm>
        </p:grpSpPr>
        <p:sp>
          <p:nvSpPr>
            <p:cNvPr id="99" name="Shape 3170">
              <a:extLst>
                <a:ext uri="{FF2B5EF4-FFF2-40B4-BE49-F238E27FC236}">
                  <a16:creationId xmlns:a16="http://schemas.microsoft.com/office/drawing/2014/main" id="{6A6CE8E8-DB20-4F42-9EBD-707F043C508C}"/>
                </a:ext>
              </a:extLst>
            </p:cNvPr>
            <p:cNvSpPr/>
            <p:nvPr/>
          </p:nvSpPr>
          <p:spPr>
            <a:xfrm>
              <a:off x="8128000" y="4509927"/>
              <a:ext cx="762001" cy="762001"/>
            </a:xfrm>
            <a:prstGeom prst="ellipse">
              <a:avLst/>
            </a:prstGeom>
            <a:solidFill>
              <a:schemeClr val="tx1">
                <a:alpha val="69561"/>
              </a:schemeClr>
            </a:solidFill>
            <a:ln w="12700">
              <a:miter lim="400000"/>
            </a:ln>
          </p:spPr>
          <p:txBody>
            <a:bodyPr lIns="35719" tIns="35719" rIns="35719" bIns="35719" anchor="ctr"/>
            <a:lstStyle/>
            <a:p>
              <a:pPr marL="0" marR="0" lvl="0" indent="0" algn="ctr" defTabSz="410766" eaLnBrk="1" fontAlgn="auto" latinLnBrk="0" hangingPunct="0">
                <a:lnSpc>
                  <a:spcPct val="70000"/>
                </a:lnSpc>
                <a:spcBef>
                  <a:spcPts val="0"/>
                </a:spcBef>
                <a:spcAft>
                  <a:spcPts val="0"/>
                </a:spcAft>
                <a:buClrTx/>
                <a:buSzTx/>
                <a:buFontTx/>
                <a:buNone/>
                <a:tabLst/>
                <a:defRPr sz="3000" spc="0">
                  <a:solidFill>
                    <a:srgbClr val="FFFFFF"/>
                  </a:solidFill>
                  <a:latin typeface="Titillium WebSemiBold"/>
                  <a:ea typeface="Titillium WebSemiBold"/>
                  <a:cs typeface="Titillium WebSemiBold"/>
                  <a:sym typeface="Titillium WebSemiBold"/>
                </a:defRPr>
              </a:pPr>
              <a:endParaRPr kumimoji="0" sz="1500" b="0" i="0" u="none" strike="noStrike" kern="0" cap="none" spc="0" normalizeH="0" baseline="0" noProof="0">
                <a:ln>
                  <a:noFill/>
                </a:ln>
                <a:solidFill>
                  <a:srgbClr val="FFFFFF"/>
                </a:solidFill>
                <a:effectLst/>
                <a:uLnTx/>
                <a:uFillTx/>
                <a:cs typeface="+mn-ea"/>
                <a:sym typeface="+mn-lt"/>
              </a:endParaRPr>
            </a:p>
          </p:txBody>
        </p:sp>
        <p:sp>
          <p:nvSpPr>
            <p:cNvPr id="100" name="Shape 3173">
              <a:extLst>
                <a:ext uri="{FF2B5EF4-FFF2-40B4-BE49-F238E27FC236}">
                  <a16:creationId xmlns:a16="http://schemas.microsoft.com/office/drawing/2014/main" id="{55E2FDAA-A9BE-4AA2-8734-511257E64658}"/>
                </a:ext>
              </a:extLst>
            </p:cNvPr>
            <p:cNvSpPr/>
            <p:nvPr/>
          </p:nvSpPr>
          <p:spPr>
            <a:xfrm>
              <a:off x="8372168" y="4761266"/>
              <a:ext cx="273664" cy="259324"/>
            </a:xfrm>
            <a:custGeom>
              <a:avLst/>
              <a:gdLst/>
              <a:ahLst/>
              <a:cxnLst>
                <a:cxn ang="0">
                  <a:pos x="wd2" y="hd2"/>
                </a:cxn>
                <a:cxn ang="5400000">
                  <a:pos x="wd2" y="hd2"/>
                </a:cxn>
                <a:cxn ang="10800000">
                  <a:pos x="wd2" y="hd2"/>
                </a:cxn>
                <a:cxn ang="16200000">
                  <a:pos x="wd2" y="hd2"/>
                </a:cxn>
              </a:cxnLst>
              <a:rect l="0" t="0" r="r" b="b"/>
              <a:pathLst>
                <a:path w="21600" h="21600" extrusionOk="0">
                  <a:moveTo>
                    <a:pt x="13394" y="8262"/>
                  </a:moveTo>
                  <a:lnTo>
                    <a:pt x="21600" y="8262"/>
                  </a:lnTo>
                  <a:lnTo>
                    <a:pt x="14997" y="13338"/>
                  </a:lnTo>
                  <a:lnTo>
                    <a:pt x="17544" y="21600"/>
                  </a:lnTo>
                  <a:lnTo>
                    <a:pt x="10847" y="16424"/>
                  </a:lnTo>
                  <a:lnTo>
                    <a:pt x="4150" y="21600"/>
                  </a:lnTo>
                  <a:lnTo>
                    <a:pt x="6697" y="13338"/>
                  </a:lnTo>
                  <a:lnTo>
                    <a:pt x="0" y="8262"/>
                  </a:lnTo>
                  <a:lnTo>
                    <a:pt x="8300" y="8262"/>
                  </a:lnTo>
                  <a:lnTo>
                    <a:pt x="10847" y="0"/>
                  </a:lnTo>
                  <a:lnTo>
                    <a:pt x="13394" y="8262"/>
                  </a:lnTo>
                  <a:close/>
                  <a:moveTo>
                    <a:pt x="14148" y="13637"/>
                  </a:moveTo>
                  <a:lnTo>
                    <a:pt x="13960" y="13040"/>
                  </a:lnTo>
                  <a:lnTo>
                    <a:pt x="19148" y="9058"/>
                  </a:lnTo>
                  <a:lnTo>
                    <a:pt x="12828" y="9058"/>
                  </a:lnTo>
                  <a:lnTo>
                    <a:pt x="10847" y="2787"/>
                  </a:lnTo>
                  <a:lnTo>
                    <a:pt x="8866" y="9058"/>
                  </a:lnTo>
                  <a:lnTo>
                    <a:pt x="2547" y="9058"/>
                  </a:lnTo>
                  <a:lnTo>
                    <a:pt x="7169" y="12641"/>
                  </a:lnTo>
                  <a:lnTo>
                    <a:pt x="7640" y="13040"/>
                  </a:lnTo>
                  <a:lnTo>
                    <a:pt x="5659" y="19410"/>
                  </a:lnTo>
                  <a:lnTo>
                    <a:pt x="10847" y="15429"/>
                  </a:lnTo>
                  <a:lnTo>
                    <a:pt x="16035" y="19410"/>
                  </a:lnTo>
                  <a:lnTo>
                    <a:pt x="14148" y="13637"/>
                  </a:lnTo>
                  <a:close/>
                </a:path>
              </a:pathLst>
            </a:custGeom>
            <a:solidFill>
              <a:srgbClr val="FFFFFF"/>
            </a:solidFill>
            <a:ln w="12700">
              <a:miter lim="400000"/>
            </a:ln>
          </p:spPr>
          <p:txBody>
            <a:bodyPr lIns="22860" rIns="22860"/>
            <a:lstStyle/>
            <a:p>
              <a:pPr defTabSz="457200" hangingPunct="0">
                <a:defRPr sz="1800">
                  <a:solidFill>
                    <a:srgbClr val="DCD5CB">
                      <a:hueOff val="-2214564"/>
                      <a:satOff val="-18455"/>
                      <a:lumOff val="-82930"/>
                    </a:srgbClr>
                  </a:solidFill>
                  <a:latin typeface="Calibri"/>
                  <a:ea typeface="Calibri"/>
                  <a:cs typeface="Calibri"/>
                  <a:sym typeface="Calibri"/>
                </a:defRPr>
              </a:pPr>
              <a:endParaRPr sz="900" kern="0">
                <a:solidFill>
                  <a:srgbClr val="DCD5CB">
                    <a:hueOff val="-2214564"/>
                    <a:satOff val="-18455"/>
                    <a:lumOff val="-82930"/>
                  </a:srgbClr>
                </a:solidFill>
                <a:cs typeface="+mn-ea"/>
                <a:sym typeface="+mn-lt"/>
              </a:endParaRPr>
            </a:p>
          </p:txBody>
        </p:sp>
      </p:grpSp>
      <p:sp>
        <p:nvSpPr>
          <p:cNvPr id="101" name="文本框 100">
            <a:extLst>
              <a:ext uri="{FF2B5EF4-FFF2-40B4-BE49-F238E27FC236}">
                <a16:creationId xmlns:a16="http://schemas.microsoft.com/office/drawing/2014/main" id="{6C128D66-2589-4D33-85C5-1CB3A2FF13A9}"/>
              </a:ext>
            </a:extLst>
          </p:cNvPr>
          <p:cNvSpPr txBox="1"/>
          <p:nvPr/>
        </p:nvSpPr>
        <p:spPr>
          <a:xfrm>
            <a:off x="9052859" y="2046811"/>
            <a:ext cx="1441420" cy="307777"/>
          </a:xfrm>
          <a:prstGeom prst="rect">
            <a:avLst/>
          </a:prstGeom>
          <a:noFill/>
        </p:spPr>
        <p:txBody>
          <a:bodyPr wrap="none" rtlCol="0">
            <a:spAutoFit/>
          </a:bodyPr>
          <a:lstStyle/>
          <a:p>
            <a:pPr lvl="0">
              <a:defRPr/>
            </a:pPr>
            <a:r>
              <a:rPr lang="zh-CN" altLang="en-US" sz="1400" b="1" dirty="0">
                <a:solidFill>
                  <a:schemeClr val="tx1">
                    <a:lumMod val="95000"/>
                    <a:lumOff val="5000"/>
                  </a:schemeClr>
                </a:solidFill>
                <a:cs typeface="+mn-ea"/>
                <a:sym typeface="+mn-lt"/>
              </a:rPr>
              <a:t>Please replace the text</a:t>
            </a:r>
          </a:p>
        </p:txBody>
      </p:sp>
      <p:sp>
        <p:nvSpPr>
          <p:cNvPr id="102" name="矩形 101">
            <a:extLst>
              <a:ext uri="{FF2B5EF4-FFF2-40B4-BE49-F238E27FC236}">
                <a16:creationId xmlns:a16="http://schemas.microsoft.com/office/drawing/2014/main" id="{F8C28AA0-BDD3-4AE1-B0E0-4B2421C535CC}"/>
              </a:ext>
            </a:extLst>
          </p:cNvPr>
          <p:cNvSpPr>
            <a:spLocks noChangeArrowheads="1"/>
          </p:cNvSpPr>
          <p:nvPr/>
        </p:nvSpPr>
        <p:spPr bwMode="auto">
          <a:xfrm>
            <a:off x="9069189" y="2332347"/>
            <a:ext cx="2347721"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ts val="1600"/>
              </a:lnSpc>
              <a:defRPr/>
            </a:pPr>
            <a:r>
              <a:rPr lang="zh-CN" altLang="en-US" sz="1000" dirty="0">
                <a:solidFill>
                  <a:schemeClr val="bg1">
                    <a:lumMod val="50000"/>
                  </a:schemeClr>
                </a:solidFill>
                <a:cs typeface="+mn-ea"/>
                <a:sym typeface="+mn-lt"/>
              </a:rPr>
              <a:t>Please replace the text content, modify the text content, or copy your content directly to this.</a:t>
            </a:r>
          </a:p>
        </p:txBody>
      </p:sp>
      <p:sp>
        <p:nvSpPr>
          <p:cNvPr id="103" name="文本框 102">
            <a:extLst>
              <a:ext uri="{FF2B5EF4-FFF2-40B4-BE49-F238E27FC236}">
                <a16:creationId xmlns:a16="http://schemas.microsoft.com/office/drawing/2014/main" id="{B5944E5B-C3C2-4BFD-A05F-E5798C567211}"/>
              </a:ext>
            </a:extLst>
          </p:cNvPr>
          <p:cNvSpPr txBox="1"/>
          <p:nvPr/>
        </p:nvSpPr>
        <p:spPr>
          <a:xfrm>
            <a:off x="9052859" y="3395955"/>
            <a:ext cx="1441420" cy="307777"/>
          </a:xfrm>
          <a:prstGeom prst="rect">
            <a:avLst/>
          </a:prstGeom>
          <a:noFill/>
        </p:spPr>
        <p:txBody>
          <a:bodyPr wrap="none" rtlCol="0">
            <a:spAutoFit/>
          </a:bodyPr>
          <a:lstStyle/>
          <a:p>
            <a:pPr lvl="0">
              <a:defRPr/>
            </a:pPr>
            <a:r>
              <a:rPr lang="zh-CN" altLang="en-US" sz="1400" b="1" dirty="0">
                <a:solidFill>
                  <a:schemeClr val="tx1">
                    <a:lumMod val="95000"/>
                    <a:lumOff val="5000"/>
                  </a:schemeClr>
                </a:solidFill>
                <a:cs typeface="+mn-ea"/>
                <a:sym typeface="+mn-lt"/>
              </a:rPr>
              <a:t>Please replace the text</a:t>
            </a:r>
          </a:p>
        </p:txBody>
      </p:sp>
      <p:sp>
        <p:nvSpPr>
          <p:cNvPr id="104" name="矩形 103">
            <a:extLst>
              <a:ext uri="{FF2B5EF4-FFF2-40B4-BE49-F238E27FC236}">
                <a16:creationId xmlns:a16="http://schemas.microsoft.com/office/drawing/2014/main" id="{0104BA80-A92A-4E5C-88EC-989E32FE6121}"/>
              </a:ext>
            </a:extLst>
          </p:cNvPr>
          <p:cNvSpPr>
            <a:spLocks noChangeArrowheads="1"/>
          </p:cNvSpPr>
          <p:nvPr/>
        </p:nvSpPr>
        <p:spPr bwMode="auto">
          <a:xfrm>
            <a:off x="9069189" y="3678445"/>
            <a:ext cx="2347721"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ts val="1600"/>
              </a:lnSpc>
              <a:defRPr/>
            </a:pPr>
            <a:r>
              <a:rPr lang="zh-CN" altLang="en-US" sz="1000" dirty="0">
                <a:solidFill>
                  <a:schemeClr val="bg1">
                    <a:lumMod val="50000"/>
                  </a:schemeClr>
                </a:solidFill>
                <a:cs typeface="+mn-ea"/>
                <a:sym typeface="+mn-lt"/>
              </a:rPr>
              <a:t>Please replace the text content, modify the text content, or copy your content directly to this.</a:t>
            </a:r>
          </a:p>
        </p:txBody>
      </p:sp>
      <p:sp>
        <p:nvSpPr>
          <p:cNvPr id="105" name="文本框 104">
            <a:extLst>
              <a:ext uri="{FF2B5EF4-FFF2-40B4-BE49-F238E27FC236}">
                <a16:creationId xmlns:a16="http://schemas.microsoft.com/office/drawing/2014/main" id="{0F5BDCE9-C6D6-493E-8D4A-0062C3413421}"/>
              </a:ext>
            </a:extLst>
          </p:cNvPr>
          <p:cNvSpPr txBox="1"/>
          <p:nvPr/>
        </p:nvSpPr>
        <p:spPr>
          <a:xfrm>
            <a:off x="9069188" y="4745099"/>
            <a:ext cx="1441420" cy="307777"/>
          </a:xfrm>
          <a:prstGeom prst="rect">
            <a:avLst/>
          </a:prstGeom>
          <a:noFill/>
        </p:spPr>
        <p:txBody>
          <a:bodyPr wrap="none" rtlCol="0">
            <a:spAutoFit/>
          </a:bodyPr>
          <a:lstStyle/>
          <a:p>
            <a:pPr lvl="0">
              <a:defRPr/>
            </a:pPr>
            <a:r>
              <a:rPr lang="zh-CN" altLang="en-US" sz="1400" b="1" dirty="0">
                <a:solidFill>
                  <a:schemeClr val="tx1">
                    <a:lumMod val="95000"/>
                    <a:lumOff val="5000"/>
                  </a:schemeClr>
                </a:solidFill>
                <a:cs typeface="+mn-ea"/>
                <a:sym typeface="+mn-lt"/>
              </a:rPr>
              <a:t>Please replace the text</a:t>
            </a:r>
          </a:p>
        </p:txBody>
      </p:sp>
      <p:sp>
        <p:nvSpPr>
          <p:cNvPr id="106" name="矩形 105">
            <a:extLst>
              <a:ext uri="{FF2B5EF4-FFF2-40B4-BE49-F238E27FC236}">
                <a16:creationId xmlns:a16="http://schemas.microsoft.com/office/drawing/2014/main" id="{F58330CA-6492-44A6-898D-447AE304AB04}"/>
              </a:ext>
            </a:extLst>
          </p:cNvPr>
          <p:cNvSpPr>
            <a:spLocks noChangeArrowheads="1"/>
          </p:cNvSpPr>
          <p:nvPr/>
        </p:nvSpPr>
        <p:spPr bwMode="auto">
          <a:xfrm>
            <a:off x="9085518" y="5030635"/>
            <a:ext cx="2347721"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ts val="1600"/>
              </a:lnSpc>
              <a:defRPr/>
            </a:pPr>
            <a:r>
              <a:rPr lang="zh-CN" altLang="en-US" sz="1000" dirty="0">
                <a:solidFill>
                  <a:schemeClr val="bg1">
                    <a:lumMod val="50000"/>
                  </a:schemeClr>
                </a:solidFill>
                <a:cs typeface="+mn-ea"/>
                <a:sym typeface="+mn-lt"/>
              </a:rPr>
              <a:t>Please replace the text content, modify the text content, or copy your content directly to this.</a:t>
            </a:r>
          </a:p>
        </p:txBody>
      </p:sp>
      <p:sp>
        <p:nvSpPr>
          <p:cNvPr id="107" name="Shape 3155">
            <a:extLst>
              <a:ext uri="{FF2B5EF4-FFF2-40B4-BE49-F238E27FC236}">
                <a16:creationId xmlns:a16="http://schemas.microsoft.com/office/drawing/2014/main" id="{D60669CB-6D4B-433B-B06C-803AA2846D69}"/>
              </a:ext>
            </a:extLst>
          </p:cNvPr>
          <p:cNvSpPr txBox="1">
            <a:spLocks/>
          </p:cNvSpPr>
          <p:nvPr/>
        </p:nvSpPr>
        <p:spPr>
          <a:xfrm>
            <a:off x="1145739" y="2597141"/>
            <a:ext cx="3048001" cy="498598"/>
          </a:xfrm>
          <a:prstGeom prst="rect">
            <a:avLst/>
          </a:prstGeom>
        </p:spPr>
        <p:txBody>
          <a:bodyPr numCol="1" spcCol="38100">
            <a:spAutoFit/>
          </a:bodyPr>
          <a:lstStyle>
            <a:lvl1pPr marL="0" marR="0" indent="0" algn="l" defTabSz="410766" rtl="0" latinLnBrk="0">
              <a:lnSpc>
                <a:spcPct val="110000"/>
              </a:lnSpc>
              <a:spcBef>
                <a:spcPts val="0"/>
              </a:spcBef>
              <a:spcAft>
                <a:spcPts val="0"/>
              </a:spcAft>
              <a:buClrTx/>
              <a:buSzTx/>
              <a:buFontTx/>
              <a:buNone/>
              <a:tabLst/>
              <a:defRPr sz="1200" b="0" i="0" u="none" strike="noStrike" cap="none" spc="0" baseline="0">
                <a:ln>
                  <a:noFill/>
                </a:ln>
                <a:solidFill>
                  <a:schemeClr val="tx1">
                    <a:alpha val="35000"/>
                  </a:schemeClr>
                </a:solidFill>
                <a:uFillTx/>
                <a:latin typeface="+mn-lt"/>
                <a:ea typeface="+mn-ea"/>
                <a:cs typeface="+mn-cs"/>
                <a:sym typeface="Titillium Web"/>
              </a:defRPr>
            </a:lvl1pPr>
            <a:lvl2pPr marL="0" marR="0" indent="1143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marL="0" marR="0" lvl="0" indent="0" algn="l" defTabSz="410766" rtl="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 This is the place。</a:t>
            </a:r>
            <a:b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b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for subtitle /</a:t>
            </a:r>
          </a:p>
        </p:txBody>
      </p:sp>
      <p:sp>
        <p:nvSpPr>
          <p:cNvPr id="108" name="Shape 3157">
            <a:extLst>
              <a:ext uri="{FF2B5EF4-FFF2-40B4-BE49-F238E27FC236}">
                <a16:creationId xmlns:a16="http://schemas.microsoft.com/office/drawing/2014/main" id="{D21928A3-F794-4620-B326-8241778B6E41}"/>
              </a:ext>
            </a:extLst>
          </p:cNvPr>
          <p:cNvSpPr txBox="1">
            <a:spLocks/>
          </p:cNvSpPr>
          <p:nvPr/>
        </p:nvSpPr>
        <p:spPr>
          <a:xfrm>
            <a:off x="1145739" y="1422647"/>
            <a:ext cx="2592418" cy="1174493"/>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50800" tIns="50800" rIns="50800" bIns="50800" anchor="b">
            <a:normAutofit/>
          </a:bodyPr>
          <a:lstStyle>
            <a:lvl1pPr marL="0" marR="0" indent="0" algn="l" defTabSz="410766" latinLnBrk="0">
              <a:lnSpc>
                <a:spcPct val="10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1pPr>
            <a:lvl2pPr marL="0" marR="0" indent="1143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2pPr>
            <a:lvl3pPr marL="0" marR="0" indent="2286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3pPr>
            <a:lvl4pPr marL="0" marR="0" indent="3429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4pPr>
            <a:lvl5pPr marL="0" marR="0" indent="4572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5pPr>
            <a:lvl6pPr marL="0" marR="0" indent="5715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6pPr>
            <a:lvl7pPr marL="0" marR="0" indent="6858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7pPr>
            <a:lvl8pPr marL="0" marR="0" indent="8001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8pPr>
            <a:lvl9pPr marL="0" marR="0" indent="9144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9pPr>
          </a:lstStyle>
          <a:p>
            <a:pPr lvl="0"/>
            <a:r>
              <a:rPr lang="en-US" sz="3200" kern="0" dirty="0">
                <a:solidFill>
                  <a:srgbClr val="DCD5CB">
                    <a:hueOff val="-2214564"/>
                    <a:satOff val="-18455"/>
                    <a:lumOff val="-82930"/>
                  </a:srgbClr>
                </a:solidFill>
                <a:cs typeface="+mn-ea"/>
                <a:sym typeface="+mn-lt"/>
              </a:rPr>
              <a:t>ADD YOUR HERE</a:t>
            </a:r>
          </a:p>
        </p:txBody>
      </p:sp>
      <p:sp>
        <p:nvSpPr>
          <p:cNvPr id="109" name="Shape 3158">
            <a:extLst>
              <a:ext uri="{FF2B5EF4-FFF2-40B4-BE49-F238E27FC236}">
                <a16:creationId xmlns:a16="http://schemas.microsoft.com/office/drawing/2014/main" id="{B439C013-33E3-4D0E-9A17-F9606137E23A}"/>
              </a:ext>
            </a:extLst>
          </p:cNvPr>
          <p:cNvSpPr txBox="1">
            <a:spLocks/>
          </p:cNvSpPr>
          <p:nvPr/>
        </p:nvSpPr>
        <p:spPr>
          <a:xfrm>
            <a:off x="1145739" y="3321851"/>
            <a:ext cx="3048000" cy="1727697"/>
          </a:xfrm>
          <a:prstGeom prst="rect">
            <a:avLst/>
          </a:prstGeom>
        </p:spPr>
        <p:txBody>
          <a:bodyPr numCol="1" spcCol="38100"/>
          <a:lstStyle>
            <a:lvl1pPr marL="0" marR="0" indent="0" algn="l" defTabSz="410766" rtl="0" latinLnBrk="0">
              <a:lnSpc>
                <a:spcPct val="130000"/>
              </a:lnSpc>
              <a:spcBef>
                <a:spcPts val="0"/>
              </a:spcBef>
              <a:spcAft>
                <a:spcPts val="0"/>
              </a:spcAft>
              <a:buClrTx/>
              <a:buSzTx/>
              <a:buFontTx/>
              <a:buNone/>
              <a:tabLst/>
              <a:defRPr sz="1500" b="0" i="0" u="none" strike="noStrike" cap="none" spc="0" baseline="0">
                <a:ln>
                  <a:noFill/>
                </a:ln>
                <a:solidFill>
                  <a:srgbClr val="1C1E21"/>
                </a:solidFill>
                <a:uFillTx/>
                <a:latin typeface="+mn-lt"/>
                <a:ea typeface="+mn-ea"/>
                <a:cs typeface="+mn-cs"/>
                <a:sym typeface="Titillium Web"/>
              </a:defRPr>
            </a:lvl1pPr>
            <a:lvl2pPr marL="0" marR="0" indent="1143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lvl="0"/>
            <a:r>
              <a:rPr lang="zh-CN" altLang="en-US" sz="1000" kern="0" dirty="0">
                <a:solidFill>
                  <a:schemeClr val="bg1">
                    <a:lumMod val="50000"/>
                  </a:schemeClr>
                </a:solidFill>
                <a:cs typeface="+mn-ea"/>
                <a:sym typeface="+mn-lt"/>
              </a:rPr>
              <a:t>Please replace the text content, modify the text content, or copy your content directly to this.</a:t>
            </a:r>
          </a:p>
        </p:txBody>
      </p:sp>
      <p:sp>
        <p:nvSpPr>
          <p:cNvPr id="110" name="Shape 2413">
            <a:extLst>
              <a:ext uri="{FF2B5EF4-FFF2-40B4-BE49-F238E27FC236}">
                <a16:creationId xmlns:a16="http://schemas.microsoft.com/office/drawing/2014/main" id="{6CC80E7A-D69B-4EC2-BA6F-358FD4358A4C}"/>
              </a:ext>
            </a:extLst>
          </p:cNvPr>
          <p:cNvSpPr/>
          <p:nvPr/>
        </p:nvSpPr>
        <p:spPr>
          <a:xfrm>
            <a:off x="1254265" y="5291083"/>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C0B6B4"/>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111" name="Shape 2430">
            <a:extLst>
              <a:ext uri="{FF2B5EF4-FFF2-40B4-BE49-F238E27FC236}">
                <a16:creationId xmlns:a16="http://schemas.microsoft.com/office/drawing/2014/main" id="{DB8B194A-58B3-4853-B40F-D797B7CECA08}"/>
              </a:ext>
            </a:extLst>
          </p:cNvPr>
          <p:cNvSpPr/>
          <p:nvPr/>
        </p:nvSpPr>
        <p:spPr>
          <a:xfrm>
            <a:off x="2929417" y="5300633"/>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0B6B4"/>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112" name="Shape 2465">
            <a:extLst>
              <a:ext uri="{FF2B5EF4-FFF2-40B4-BE49-F238E27FC236}">
                <a16:creationId xmlns:a16="http://schemas.microsoft.com/office/drawing/2014/main" id="{6D20E643-1E7C-4BA6-B998-E2E37B53E022}"/>
              </a:ext>
            </a:extLst>
          </p:cNvPr>
          <p:cNvSpPr/>
          <p:nvPr/>
        </p:nvSpPr>
        <p:spPr>
          <a:xfrm>
            <a:off x="2091841" y="5291083"/>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C0B6B4"/>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5" name="íṥļïḋé">
            <a:extLst>
              <a:ext uri="{FF2B5EF4-FFF2-40B4-BE49-F238E27FC236}">
                <a16:creationId xmlns:a16="http://schemas.microsoft.com/office/drawing/2014/main" id="{CDE7FDDC-0758-497B-949B-4127220CFEC2}"/>
              </a:ext>
            </a:extLst>
          </p:cNvPr>
          <p:cNvSpPr/>
          <p:nvPr/>
        </p:nvSpPr>
        <p:spPr>
          <a:xfrm>
            <a:off x="7726441" y="365248"/>
            <a:ext cx="3730277"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 completion of the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9004032" y="1345438"/>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34124"/>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ma14="http://schemas.microsoft.com/office/mac/drawingml/2011/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500" fill="hold"/>
                                        <p:tgtEl>
                                          <p:spTgt spid="113"/>
                                        </p:tgtEl>
                                        <p:attrNameLst>
                                          <p:attrName>ppt_x</p:attrName>
                                        </p:attrNameLst>
                                      </p:cBhvr>
                                      <p:tavLst>
                                        <p:tav tm="0">
                                          <p:val>
                                            <p:strVal val="1+#ppt_w/2"/>
                                          </p:val>
                                        </p:tav>
                                        <p:tav tm="100000">
                                          <p:val>
                                            <p:strVal val="#ppt_x"/>
                                          </p:val>
                                        </p:tav>
                                      </p:tavLst>
                                    </p:anim>
                                    <p:anim calcmode="lin" valueType="num">
                                      <p:cBhvr additive="base">
                                        <p:cTn id="8" dur="1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1700"/>
                            </p:stCondLst>
                            <p:childTnLst>
                              <p:par>
                                <p:cTn id="10" presetID="2" presetClass="entr" presetSubtype="1" accel="20000" decel="8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accel="20000" decel="8000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2900"/>
                            </p:stCondLst>
                            <p:childTnLst>
                              <p:par>
                                <p:cTn id="19" presetID="23" presetClass="entr" presetSubtype="528" fill="hold" nodeType="afterEffect">
                                  <p:stCondLst>
                                    <p:cond delay="0"/>
                                  </p:stCondLst>
                                  <p:iterate type="lt">
                                    <p:tmPct val="5000"/>
                                  </p:iterate>
                                  <p:childTnLst>
                                    <p:set>
                                      <p:cBhvr>
                                        <p:cTn id="20" dur="1" fill="hold">
                                          <p:stCondLst>
                                            <p:cond delay="0"/>
                                          </p:stCondLst>
                                        </p:cTn>
                                        <p:tgtEl>
                                          <p:spTgt spid="92"/>
                                        </p:tgtEl>
                                        <p:attrNameLst>
                                          <p:attrName>style.visibility</p:attrName>
                                        </p:attrNameLst>
                                      </p:cBhvr>
                                      <p:to>
                                        <p:strVal val="visible"/>
                                      </p:to>
                                    </p:set>
                                    <p:anim to="" calcmode="lin" valueType="num">
                                      <p:cBhvr>
                                        <p:cTn id="21" dur="1000" fill="hold">
                                          <p:stCondLst>
                                            <p:cond delay="0"/>
                                          </p:stCondLst>
                                        </p:cTn>
                                        <p:tgtEl>
                                          <p:spTgt spid="92"/>
                                        </p:tgtEl>
                                        <p:attrNameLst>
                                          <p:attrName>ppt_x</p:attrName>
                                        </p:attrNameLst>
                                      </p:cBhvr>
                                      <p:tavLst>
                                        <p:tav tm="0" fmla="#ppt_x+(8/9)*(#ppt_x-(#ppt_x-#ppt_w/2))*((1.5-1.5*$)^2-(1.5-1.5*$)^3)">
                                          <p:val>
                                            <p:strVal val="0"/>
                                          </p:val>
                                        </p:tav>
                                        <p:tav tm="100000">
                                          <p:val>
                                            <p:strVal val="1"/>
                                          </p:val>
                                        </p:tav>
                                      </p:tavLst>
                                    </p:anim>
                                    <p:anim to="" calcmode="lin" valueType="num">
                                      <p:cBhvr>
                                        <p:cTn id="22" dur="1000" fill="hold">
                                          <p:stCondLst>
                                            <p:cond delay="0"/>
                                          </p:stCondLst>
                                        </p:cTn>
                                        <p:tgtEl>
                                          <p:spTgt spid="92"/>
                                        </p:tgtEl>
                                        <p:attrNameLst>
                                          <p:attrName>ppt_y</p:attrName>
                                        </p:attrNameLst>
                                      </p:cBhvr>
                                      <p:tavLst>
                                        <p:tav tm="0" fmla="#ppt_y+(8/9)*(#ppt_y-(#ppt_y+#ppt_h/2))*((1.5-1.5*$)^2-(1.5-1.5*$)^3)">
                                          <p:val>
                                            <p:strVal val="0"/>
                                          </p:val>
                                        </p:tav>
                                        <p:tav tm="100000">
                                          <p:val>
                                            <p:strVal val="1"/>
                                          </p:val>
                                        </p:tav>
                                      </p:tavLst>
                                    </p:anim>
                                    <p:anim to="" calcmode="lin" valueType="num">
                                      <p:cBhvr>
                                        <p:cTn id="23" dur="1000" fill="hold">
                                          <p:stCondLst>
                                            <p:cond delay="0"/>
                                          </p:stCondLst>
                                        </p:cTn>
                                        <p:tgtEl>
                                          <p:spTgt spid="92"/>
                                        </p:tgtEl>
                                        <p:attrNameLst>
                                          <p:attrName>ppt_w</p:attrName>
                                        </p:attrNameLst>
                                      </p:cBhvr>
                                      <p:tavLst>
                                        <p:tav tm="0" fmla="#ppt_w+(8/9)*(#ppt_w-0)*((1.5-1.5*$)^2-(1.5-1.5*$)^3)">
                                          <p:val>
                                            <p:strVal val="0"/>
                                          </p:val>
                                        </p:tav>
                                        <p:tav tm="100000">
                                          <p:val>
                                            <p:strVal val="1"/>
                                          </p:val>
                                        </p:tav>
                                      </p:tavLst>
                                    </p:anim>
                                    <p:anim to="" calcmode="lin" valueType="num">
                                      <p:cBhvr>
                                        <p:cTn id="24" dur="1000" fill="hold">
                                          <p:stCondLst>
                                            <p:cond delay="0"/>
                                          </p:stCondLst>
                                        </p:cTn>
                                        <p:tgtEl>
                                          <p:spTgt spid="92"/>
                                        </p:tgtEl>
                                        <p:attrNameLst>
                                          <p:attrName>ppt_h</p:attrName>
                                        </p:attrNameLst>
                                      </p:cBhvr>
                                      <p:tavLst>
                                        <p:tav tm="0" fmla="#ppt_h+(8/9)*(#ppt_h-0)*((1.5-1.5*$)^2-(1.5-1.5*$)^3)">
                                          <p:val>
                                            <p:strVal val="0"/>
                                          </p:val>
                                        </p:tav>
                                        <p:tav tm="100000">
                                          <p:val>
                                            <p:strVal val="1"/>
                                          </p:val>
                                        </p:tav>
                                      </p:tavLst>
                                    </p:anim>
                                  </p:childTnLst>
                                </p:cTn>
                              </p:par>
                            </p:childTnLst>
                          </p:cTn>
                        </p:par>
                        <p:par>
                          <p:cTn id="25" fill="hold">
                            <p:stCondLst>
                              <p:cond delay="3900"/>
                            </p:stCondLst>
                            <p:childTnLst>
                              <p:par>
                                <p:cTn id="26" presetID="22" presetClass="entr" presetSubtype="1" fill="hold" grpId="0"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wipe(up)">
                                      <p:cBhvr>
                                        <p:cTn id="28" dur="500"/>
                                        <p:tgtEl>
                                          <p:spTgt spid="101"/>
                                        </p:tgtEl>
                                      </p:cBhvr>
                                    </p:animEffect>
                                  </p:childTnLst>
                                </p:cTn>
                              </p:par>
                            </p:childTnLst>
                          </p:cTn>
                        </p:par>
                        <p:par>
                          <p:cTn id="29" fill="hold">
                            <p:stCondLst>
                              <p:cond delay="4400"/>
                            </p:stCondLst>
                            <p:childTnLst>
                              <p:par>
                                <p:cTn id="30" presetID="22" presetClass="entr" presetSubtype="1"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up)">
                                      <p:cBhvr>
                                        <p:cTn id="32" dur="500"/>
                                        <p:tgtEl>
                                          <p:spTgt spid="102"/>
                                        </p:tgtEl>
                                      </p:cBhvr>
                                    </p:animEffect>
                                  </p:childTnLst>
                                </p:cTn>
                              </p:par>
                            </p:childTnLst>
                          </p:cTn>
                        </p:par>
                        <p:par>
                          <p:cTn id="33" fill="hold">
                            <p:stCondLst>
                              <p:cond delay="4900"/>
                            </p:stCondLst>
                            <p:childTnLst>
                              <p:par>
                                <p:cTn id="34" presetID="23" presetClass="entr" presetSubtype="528" fill="hold" nodeType="afterEffect">
                                  <p:stCondLst>
                                    <p:cond delay="0"/>
                                  </p:stCondLst>
                                  <p:iterate type="lt">
                                    <p:tmPct val="5000"/>
                                  </p:iterate>
                                  <p:childTnLst>
                                    <p:set>
                                      <p:cBhvr>
                                        <p:cTn id="35" dur="1" fill="hold">
                                          <p:stCondLst>
                                            <p:cond delay="0"/>
                                          </p:stCondLst>
                                        </p:cTn>
                                        <p:tgtEl>
                                          <p:spTgt spid="95"/>
                                        </p:tgtEl>
                                        <p:attrNameLst>
                                          <p:attrName>style.visibility</p:attrName>
                                        </p:attrNameLst>
                                      </p:cBhvr>
                                      <p:to>
                                        <p:strVal val="visible"/>
                                      </p:to>
                                    </p:set>
                                    <p:anim to="" calcmode="lin" valueType="num">
                                      <p:cBhvr>
                                        <p:cTn id="36" dur="1000" fill="hold">
                                          <p:stCondLst>
                                            <p:cond delay="0"/>
                                          </p:stCondLst>
                                        </p:cTn>
                                        <p:tgtEl>
                                          <p:spTgt spid="95"/>
                                        </p:tgtEl>
                                        <p:attrNameLst>
                                          <p:attrName>ppt_x</p:attrName>
                                        </p:attrNameLst>
                                      </p:cBhvr>
                                      <p:tavLst>
                                        <p:tav tm="0" fmla="#ppt_x+(8/9)*(#ppt_x-(#ppt_x-#ppt_w/2))*((1.5-1.5*$)^2-(1.5-1.5*$)^3)">
                                          <p:val>
                                            <p:strVal val="0"/>
                                          </p:val>
                                        </p:tav>
                                        <p:tav tm="100000">
                                          <p:val>
                                            <p:strVal val="1"/>
                                          </p:val>
                                        </p:tav>
                                      </p:tavLst>
                                    </p:anim>
                                    <p:anim to="" calcmode="lin" valueType="num">
                                      <p:cBhvr>
                                        <p:cTn id="37" dur="1000" fill="hold">
                                          <p:stCondLst>
                                            <p:cond delay="0"/>
                                          </p:stCondLst>
                                        </p:cTn>
                                        <p:tgtEl>
                                          <p:spTgt spid="95"/>
                                        </p:tgtEl>
                                        <p:attrNameLst>
                                          <p:attrName>ppt_y</p:attrName>
                                        </p:attrNameLst>
                                      </p:cBhvr>
                                      <p:tavLst>
                                        <p:tav tm="0" fmla="#ppt_y+(8/9)*(#ppt_y-(#ppt_y+#ppt_h/2))*((1.5-1.5*$)^2-(1.5-1.5*$)^3)">
                                          <p:val>
                                            <p:strVal val="0"/>
                                          </p:val>
                                        </p:tav>
                                        <p:tav tm="100000">
                                          <p:val>
                                            <p:strVal val="1"/>
                                          </p:val>
                                        </p:tav>
                                      </p:tavLst>
                                    </p:anim>
                                    <p:anim to="" calcmode="lin" valueType="num">
                                      <p:cBhvr>
                                        <p:cTn id="38" dur="1000" fill="hold">
                                          <p:stCondLst>
                                            <p:cond delay="0"/>
                                          </p:stCondLst>
                                        </p:cTn>
                                        <p:tgtEl>
                                          <p:spTgt spid="95"/>
                                        </p:tgtEl>
                                        <p:attrNameLst>
                                          <p:attrName>ppt_w</p:attrName>
                                        </p:attrNameLst>
                                      </p:cBhvr>
                                      <p:tavLst>
                                        <p:tav tm="0" fmla="#ppt_w+(8/9)*(#ppt_w-0)*((1.5-1.5*$)^2-(1.5-1.5*$)^3)">
                                          <p:val>
                                            <p:strVal val="0"/>
                                          </p:val>
                                        </p:tav>
                                        <p:tav tm="100000">
                                          <p:val>
                                            <p:strVal val="1"/>
                                          </p:val>
                                        </p:tav>
                                      </p:tavLst>
                                    </p:anim>
                                    <p:anim to="" calcmode="lin" valueType="num">
                                      <p:cBhvr>
                                        <p:cTn id="39" dur="1000" fill="hold">
                                          <p:stCondLst>
                                            <p:cond delay="0"/>
                                          </p:stCondLst>
                                        </p:cTn>
                                        <p:tgtEl>
                                          <p:spTgt spid="95"/>
                                        </p:tgtEl>
                                        <p:attrNameLst>
                                          <p:attrName>ppt_h</p:attrName>
                                        </p:attrNameLst>
                                      </p:cBhvr>
                                      <p:tavLst>
                                        <p:tav tm="0" fmla="#ppt_h+(8/9)*(#ppt_h-0)*((1.5-1.5*$)^2-(1.5-1.5*$)^3)">
                                          <p:val>
                                            <p:strVal val="0"/>
                                          </p:val>
                                        </p:tav>
                                        <p:tav tm="100000">
                                          <p:val>
                                            <p:strVal val="1"/>
                                          </p:val>
                                        </p:tav>
                                      </p:tavLst>
                                    </p:anim>
                                  </p:childTnLst>
                                </p:cTn>
                              </p:par>
                            </p:childTnLst>
                          </p:cTn>
                        </p:par>
                        <p:par>
                          <p:cTn id="40" fill="hold">
                            <p:stCondLst>
                              <p:cond delay="59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par>
                          <p:cTn id="44" fill="hold">
                            <p:stCondLst>
                              <p:cond delay="6400"/>
                            </p:stCondLst>
                            <p:childTnLst>
                              <p:par>
                                <p:cTn id="45" presetID="22" presetClass="entr" presetSubtype="1" fill="hold" grpId="0"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up)">
                                      <p:cBhvr>
                                        <p:cTn id="47" dur="500"/>
                                        <p:tgtEl>
                                          <p:spTgt spid="104"/>
                                        </p:tgtEl>
                                      </p:cBhvr>
                                    </p:animEffect>
                                  </p:childTnLst>
                                </p:cTn>
                              </p:par>
                            </p:childTnLst>
                          </p:cTn>
                        </p:par>
                        <p:par>
                          <p:cTn id="48" fill="hold">
                            <p:stCondLst>
                              <p:cond delay="6900"/>
                            </p:stCondLst>
                            <p:childTnLst>
                              <p:par>
                                <p:cTn id="49" presetID="23" presetClass="entr" presetSubtype="528" fill="hold" nodeType="afterEffect">
                                  <p:stCondLst>
                                    <p:cond delay="0"/>
                                  </p:stCondLst>
                                  <p:iterate type="lt">
                                    <p:tmPct val="5000"/>
                                  </p:iterate>
                                  <p:childTnLst>
                                    <p:set>
                                      <p:cBhvr>
                                        <p:cTn id="50" dur="1" fill="hold">
                                          <p:stCondLst>
                                            <p:cond delay="0"/>
                                          </p:stCondLst>
                                        </p:cTn>
                                        <p:tgtEl>
                                          <p:spTgt spid="98"/>
                                        </p:tgtEl>
                                        <p:attrNameLst>
                                          <p:attrName>style.visibility</p:attrName>
                                        </p:attrNameLst>
                                      </p:cBhvr>
                                      <p:to>
                                        <p:strVal val="visible"/>
                                      </p:to>
                                    </p:set>
                                    <p:anim to="" calcmode="lin" valueType="num">
                                      <p:cBhvr>
                                        <p:cTn id="51" dur="1000" fill="hold">
                                          <p:stCondLst>
                                            <p:cond delay="0"/>
                                          </p:stCondLst>
                                        </p:cTn>
                                        <p:tgtEl>
                                          <p:spTgt spid="98"/>
                                        </p:tgtEl>
                                        <p:attrNameLst>
                                          <p:attrName>ppt_x</p:attrName>
                                        </p:attrNameLst>
                                      </p:cBhvr>
                                      <p:tavLst>
                                        <p:tav tm="0" fmla="#ppt_x+(8/9)*(#ppt_x-(#ppt_x-#ppt_w/2))*((1.5-1.5*$)^2-(1.5-1.5*$)^3)">
                                          <p:val>
                                            <p:strVal val="0"/>
                                          </p:val>
                                        </p:tav>
                                        <p:tav tm="100000">
                                          <p:val>
                                            <p:strVal val="1"/>
                                          </p:val>
                                        </p:tav>
                                      </p:tavLst>
                                    </p:anim>
                                    <p:anim to="" calcmode="lin" valueType="num">
                                      <p:cBhvr>
                                        <p:cTn id="52" dur="1000" fill="hold">
                                          <p:stCondLst>
                                            <p:cond delay="0"/>
                                          </p:stCondLst>
                                        </p:cTn>
                                        <p:tgtEl>
                                          <p:spTgt spid="98"/>
                                        </p:tgtEl>
                                        <p:attrNameLst>
                                          <p:attrName>ppt_y</p:attrName>
                                        </p:attrNameLst>
                                      </p:cBhvr>
                                      <p:tavLst>
                                        <p:tav tm="0" fmla="#ppt_y+(8/9)*(#ppt_y-(#ppt_y+#ppt_h/2))*((1.5-1.5*$)^2-(1.5-1.5*$)^3)">
                                          <p:val>
                                            <p:strVal val="0"/>
                                          </p:val>
                                        </p:tav>
                                        <p:tav tm="100000">
                                          <p:val>
                                            <p:strVal val="1"/>
                                          </p:val>
                                        </p:tav>
                                      </p:tavLst>
                                    </p:anim>
                                    <p:anim to="" calcmode="lin" valueType="num">
                                      <p:cBhvr>
                                        <p:cTn id="53" dur="1000" fill="hold">
                                          <p:stCondLst>
                                            <p:cond delay="0"/>
                                          </p:stCondLst>
                                        </p:cTn>
                                        <p:tgtEl>
                                          <p:spTgt spid="98"/>
                                        </p:tgtEl>
                                        <p:attrNameLst>
                                          <p:attrName>ppt_w</p:attrName>
                                        </p:attrNameLst>
                                      </p:cBhvr>
                                      <p:tavLst>
                                        <p:tav tm="0" fmla="#ppt_w+(8/9)*(#ppt_w-0)*((1.5-1.5*$)^2-(1.5-1.5*$)^3)">
                                          <p:val>
                                            <p:strVal val="0"/>
                                          </p:val>
                                        </p:tav>
                                        <p:tav tm="100000">
                                          <p:val>
                                            <p:strVal val="1"/>
                                          </p:val>
                                        </p:tav>
                                      </p:tavLst>
                                    </p:anim>
                                    <p:anim to="" calcmode="lin" valueType="num">
                                      <p:cBhvr>
                                        <p:cTn id="54" dur="1000" fill="hold">
                                          <p:stCondLst>
                                            <p:cond delay="0"/>
                                          </p:stCondLst>
                                        </p:cTn>
                                        <p:tgtEl>
                                          <p:spTgt spid="98"/>
                                        </p:tgtEl>
                                        <p:attrNameLst>
                                          <p:attrName>ppt_h</p:attrName>
                                        </p:attrNameLst>
                                      </p:cBhvr>
                                      <p:tavLst>
                                        <p:tav tm="0" fmla="#ppt_h+(8/9)*(#ppt_h-0)*((1.5-1.5*$)^2-(1.5-1.5*$)^3)">
                                          <p:val>
                                            <p:strVal val="0"/>
                                          </p:val>
                                        </p:tav>
                                        <p:tav tm="100000">
                                          <p:val>
                                            <p:strVal val="1"/>
                                          </p:val>
                                        </p:tav>
                                      </p:tavLst>
                                    </p:anim>
                                  </p:childTnLst>
                                </p:cTn>
                              </p:par>
                            </p:childTnLst>
                          </p:cTn>
                        </p:par>
                        <p:par>
                          <p:cTn id="55" fill="hold">
                            <p:stCondLst>
                              <p:cond delay="7900"/>
                            </p:stCondLst>
                            <p:childTnLst>
                              <p:par>
                                <p:cTn id="56" presetID="22" presetClass="entr" presetSubtype="1"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wipe(up)">
                                      <p:cBhvr>
                                        <p:cTn id="58" dur="500"/>
                                        <p:tgtEl>
                                          <p:spTgt spid="105"/>
                                        </p:tgtEl>
                                      </p:cBhvr>
                                    </p:animEffect>
                                  </p:childTnLst>
                                </p:cTn>
                              </p:par>
                            </p:childTnLst>
                          </p:cTn>
                        </p:par>
                        <p:par>
                          <p:cTn id="59" fill="hold">
                            <p:stCondLst>
                              <p:cond delay="8400"/>
                            </p:stCondLst>
                            <p:childTnLst>
                              <p:par>
                                <p:cTn id="60" presetID="22" presetClass="entr" presetSubtype="1"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wipe(up)">
                                      <p:cBhvr>
                                        <p:cTn id="62" dur="500"/>
                                        <p:tgtEl>
                                          <p:spTgt spid="106"/>
                                        </p:tgtEl>
                                      </p:cBhvr>
                                    </p:animEffect>
                                  </p:childTnLst>
                                </p:cTn>
                              </p:par>
                            </p:childTnLst>
                          </p:cTn>
                        </p:par>
                        <p:par>
                          <p:cTn id="63" fill="hold">
                            <p:stCondLst>
                              <p:cond delay="8900"/>
                            </p:stCondLst>
                            <p:childTnLst>
                              <p:par>
                                <p:cTn id="64" presetID="42" presetClass="entr" presetSubtype="0" fill="hold" grpId="0" nodeType="afterEffect">
                                  <p:stCondLst>
                                    <p:cond delay="0"/>
                                  </p:stCondLst>
                                  <p:iterate type="lt">
                                    <p:tmPct val="10000"/>
                                  </p:iterate>
                                  <p:childTnLst>
                                    <p:set>
                                      <p:cBhvr>
                                        <p:cTn id="65" dur="1" fill="hold">
                                          <p:stCondLst>
                                            <p:cond delay="0"/>
                                          </p:stCondLst>
                                        </p:cTn>
                                        <p:tgtEl>
                                          <p:spTgt spid="108"/>
                                        </p:tgtEl>
                                        <p:attrNameLst>
                                          <p:attrName>style.visibility</p:attrName>
                                        </p:attrNameLst>
                                      </p:cBhvr>
                                      <p:to>
                                        <p:strVal val="visible"/>
                                      </p:to>
                                    </p:set>
                                    <p:animEffect transition="in" filter="fade">
                                      <p:cBhvr>
                                        <p:cTn id="66" dur="1000"/>
                                        <p:tgtEl>
                                          <p:spTgt spid="108"/>
                                        </p:tgtEl>
                                      </p:cBhvr>
                                    </p:animEffect>
                                    <p:anim calcmode="lin" valueType="num">
                                      <p:cBhvr>
                                        <p:cTn id="67" dur="1000" fill="hold"/>
                                        <p:tgtEl>
                                          <p:spTgt spid="108"/>
                                        </p:tgtEl>
                                        <p:attrNameLst>
                                          <p:attrName>ppt_x</p:attrName>
                                        </p:attrNameLst>
                                      </p:cBhvr>
                                      <p:tavLst>
                                        <p:tav tm="0">
                                          <p:val>
                                            <p:strVal val="#ppt_x"/>
                                          </p:val>
                                        </p:tav>
                                        <p:tav tm="100000">
                                          <p:val>
                                            <p:strVal val="#ppt_x"/>
                                          </p:val>
                                        </p:tav>
                                      </p:tavLst>
                                    </p:anim>
                                    <p:anim calcmode="lin" valueType="num">
                                      <p:cBhvr>
                                        <p:cTn id="68" dur="1000" fill="hold"/>
                                        <p:tgtEl>
                                          <p:spTgt spid="108"/>
                                        </p:tgtEl>
                                        <p:attrNameLst>
                                          <p:attrName>ppt_y</p:attrName>
                                        </p:attrNameLst>
                                      </p:cBhvr>
                                      <p:tavLst>
                                        <p:tav tm="0">
                                          <p:val>
                                            <p:strVal val="#ppt_y+.1"/>
                                          </p:val>
                                        </p:tav>
                                        <p:tav tm="100000">
                                          <p:val>
                                            <p:strVal val="#ppt_y"/>
                                          </p:val>
                                        </p:tav>
                                      </p:tavLst>
                                    </p:anim>
                                  </p:childTnLst>
                                </p:cTn>
                              </p:par>
                            </p:childTnLst>
                          </p:cTn>
                        </p:par>
                        <p:par>
                          <p:cTn id="69" fill="hold">
                            <p:stCondLst>
                              <p:cond delay="10900"/>
                            </p:stCondLst>
                            <p:childTnLst>
                              <p:par>
                                <p:cTn id="70" presetID="14" presetClass="entr" presetSubtype="10" fill="hold" grpId="0" nodeType="afterEffect">
                                  <p:stCondLst>
                                    <p:cond delay="0"/>
                                  </p:stCondLst>
                                  <p:iterate type="lt">
                                    <p:tmPct val="10000"/>
                                  </p:iterate>
                                  <p:childTnLst>
                                    <p:set>
                                      <p:cBhvr>
                                        <p:cTn id="71" dur="1" fill="hold">
                                          <p:stCondLst>
                                            <p:cond delay="0"/>
                                          </p:stCondLst>
                                        </p:cTn>
                                        <p:tgtEl>
                                          <p:spTgt spid="107"/>
                                        </p:tgtEl>
                                        <p:attrNameLst>
                                          <p:attrName>style.visibility</p:attrName>
                                        </p:attrNameLst>
                                      </p:cBhvr>
                                      <p:to>
                                        <p:strVal val="visible"/>
                                      </p:to>
                                    </p:set>
                                    <p:animEffect transition="in" filter="randombar(horizontal)">
                                      <p:cBhvr>
                                        <p:cTn id="72" dur="500"/>
                                        <p:tgtEl>
                                          <p:spTgt spid="107"/>
                                        </p:tgtEl>
                                      </p:cBhvr>
                                    </p:animEffect>
                                  </p:childTnLst>
                                </p:cTn>
                              </p:par>
                            </p:childTnLst>
                          </p:cTn>
                        </p:par>
                        <p:par>
                          <p:cTn id="73" fill="hold">
                            <p:stCondLst>
                              <p:cond delay="12750"/>
                            </p:stCondLst>
                            <p:childTnLst>
                              <p:par>
                                <p:cTn id="74" presetID="14" presetClass="entr" presetSubtype="10" fill="hold" grpId="0" nodeType="after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randombar(horizontal)">
                                      <p:cBhvr>
                                        <p:cTn id="76" dur="500"/>
                                        <p:tgtEl>
                                          <p:spTgt spid="109"/>
                                        </p:tgtEl>
                                      </p:cBhvr>
                                    </p:animEffect>
                                  </p:childTnLst>
                                </p:cTn>
                              </p:par>
                            </p:childTnLst>
                          </p:cTn>
                        </p:par>
                        <p:par>
                          <p:cTn id="77" fill="hold">
                            <p:stCondLst>
                              <p:cond delay="13250"/>
                            </p:stCondLst>
                            <p:childTnLst>
                              <p:par>
                                <p:cTn id="78" presetID="49" presetClass="entr" presetSubtype="0" decel="100000" fill="hold" grpId="0" nodeType="afterEffect">
                                  <p:stCondLst>
                                    <p:cond delay="0"/>
                                  </p:stCondLst>
                                  <p:childTnLst>
                                    <p:set>
                                      <p:cBhvr>
                                        <p:cTn id="79" dur="1" fill="hold">
                                          <p:stCondLst>
                                            <p:cond delay="0"/>
                                          </p:stCondLst>
                                        </p:cTn>
                                        <p:tgtEl>
                                          <p:spTgt spid="110"/>
                                        </p:tgtEl>
                                        <p:attrNameLst>
                                          <p:attrName>style.visibility</p:attrName>
                                        </p:attrNameLst>
                                      </p:cBhvr>
                                      <p:to>
                                        <p:strVal val="visible"/>
                                      </p:to>
                                    </p:set>
                                    <p:anim calcmode="lin" valueType="num">
                                      <p:cBhvr>
                                        <p:cTn id="80" dur="500" fill="hold"/>
                                        <p:tgtEl>
                                          <p:spTgt spid="110"/>
                                        </p:tgtEl>
                                        <p:attrNameLst>
                                          <p:attrName>ppt_w</p:attrName>
                                        </p:attrNameLst>
                                      </p:cBhvr>
                                      <p:tavLst>
                                        <p:tav tm="0">
                                          <p:val>
                                            <p:fltVal val="0"/>
                                          </p:val>
                                        </p:tav>
                                        <p:tav tm="100000">
                                          <p:val>
                                            <p:strVal val="#ppt_w"/>
                                          </p:val>
                                        </p:tav>
                                      </p:tavLst>
                                    </p:anim>
                                    <p:anim calcmode="lin" valueType="num">
                                      <p:cBhvr>
                                        <p:cTn id="81" dur="500" fill="hold"/>
                                        <p:tgtEl>
                                          <p:spTgt spid="110"/>
                                        </p:tgtEl>
                                        <p:attrNameLst>
                                          <p:attrName>ppt_h</p:attrName>
                                        </p:attrNameLst>
                                      </p:cBhvr>
                                      <p:tavLst>
                                        <p:tav tm="0">
                                          <p:val>
                                            <p:fltVal val="0"/>
                                          </p:val>
                                        </p:tav>
                                        <p:tav tm="100000">
                                          <p:val>
                                            <p:strVal val="#ppt_h"/>
                                          </p:val>
                                        </p:tav>
                                      </p:tavLst>
                                    </p:anim>
                                    <p:anim calcmode="lin" valueType="num">
                                      <p:cBhvr>
                                        <p:cTn id="82" dur="500" fill="hold"/>
                                        <p:tgtEl>
                                          <p:spTgt spid="110"/>
                                        </p:tgtEl>
                                        <p:attrNameLst>
                                          <p:attrName>style.rotation</p:attrName>
                                        </p:attrNameLst>
                                      </p:cBhvr>
                                      <p:tavLst>
                                        <p:tav tm="0">
                                          <p:val>
                                            <p:fltVal val="360"/>
                                          </p:val>
                                        </p:tav>
                                        <p:tav tm="100000">
                                          <p:val>
                                            <p:fltVal val="0"/>
                                          </p:val>
                                        </p:tav>
                                      </p:tavLst>
                                    </p:anim>
                                    <p:animEffect transition="in" filter="fade">
                                      <p:cBhvr>
                                        <p:cTn id="83" dur="500"/>
                                        <p:tgtEl>
                                          <p:spTgt spid="110"/>
                                        </p:tgtEl>
                                      </p:cBhvr>
                                    </p:animEffect>
                                  </p:childTnLst>
                                </p:cTn>
                              </p:par>
                              <p:par>
                                <p:cTn id="84" presetID="49" presetClass="entr" presetSubtype="0" decel="100000" fill="hold" grpId="0" nodeType="withEffect">
                                  <p:stCondLst>
                                    <p:cond delay="500"/>
                                  </p:stCondLst>
                                  <p:childTnLst>
                                    <p:set>
                                      <p:cBhvr>
                                        <p:cTn id="85" dur="1" fill="hold">
                                          <p:stCondLst>
                                            <p:cond delay="0"/>
                                          </p:stCondLst>
                                        </p:cTn>
                                        <p:tgtEl>
                                          <p:spTgt spid="112"/>
                                        </p:tgtEl>
                                        <p:attrNameLst>
                                          <p:attrName>style.visibility</p:attrName>
                                        </p:attrNameLst>
                                      </p:cBhvr>
                                      <p:to>
                                        <p:strVal val="visible"/>
                                      </p:to>
                                    </p:set>
                                    <p:anim calcmode="lin" valueType="num">
                                      <p:cBhvr>
                                        <p:cTn id="86" dur="500" fill="hold"/>
                                        <p:tgtEl>
                                          <p:spTgt spid="112"/>
                                        </p:tgtEl>
                                        <p:attrNameLst>
                                          <p:attrName>ppt_w</p:attrName>
                                        </p:attrNameLst>
                                      </p:cBhvr>
                                      <p:tavLst>
                                        <p:tav tm="0">
                                          <p:val>
                                            <p:fltVal val="0"/>
                                          </p:val>
                                        </p:tav>
                                        <p:tav tm="100000">
                                          <p:val>
                                            <p:strVal val="#ppt_w"/>
                                          </p:val>
                                        </p:tav>
                                      </p:tavLst>
                                    </p:anim>
                                    <p:anim calcmode="lin" valueType="num">
                                      <p:cBhvr>
                                        <p:cTn id="87" dur="500" fill="hold"/>
                                        <p:tgtEl>
                                          <p:spTgt spid="112"/>
                                        </p:tgtEl>
                                        <p:attrNameLst>
                                          <p:attrName>ppt_h</p:attrName>
                                        </p:attrNameLst>
                                      </p:cBhvr>
                                      <p:tavLst>
                                        <p:tav tm="0">
                                          <p:val>
                                            <p:fltVal val="0"/>
                                          </p:val>
                                        </p:tav>
                                        <p:tav tm="100000">
                                          <p:val>
                                            <p:strVal val="#ppt_h"/>
                                          </p:val>
                                        </p:tav>
                                      </p:tavLst>
                                    </p:anim>
                                    <p:anim calcmode="lin" valueType="num">
                                      <p:cBhvr>
                                        <p:cTn id="88" dur="500" fill="hold"/>
                                        <p:tgtEl>
                                          <p:spTgt spid="112"/>
                                        </p:tgtEl>
                                        <p:attrNameLst>
                                          <p:attrName>style.rotation</p:attrName>
                                        </p:attrNameLst>
                                      </p:cBhvr>
                                      <p:tavLst>
                                        <p:tav tm="0">
                                          <p:val>
                                            <p:fltVal val="360"/>
                                          </p:val>
                                        </p:tav>
                                        <p:tav tm="100000">
                                          <p:val>
                                            <p:fltVal val="0"/>
                                          </p:val>
                                        </p:tav>
                                      </p:tavLst>
                                    </p:anim>
                                    <p:animEffect transition="in" filter="fade">
                                      <p:cBhvr>
                                        <p:cTn id="89" dur="500"/>
                                        <p:tgtEl>
                                          <p:spTgt spid="112"/>
                                        </p:tgtEl>
                                      </p:cBhvr>
                                    </p:animEffect>
                                  </p:childTnLst>
                                </p:cTn>
                              </p:par>
                              <p:par>
                                <p:cTn id="90" presetID="49" presetClass="entr" presetSubtype="0" decel="100000" fill="hold" grpId="0" nodeType="withEffect">
                                  <p:stCondLst>
                                    <p:cond delay="1000"/>
                                  </p:stCondLst>
                                  <p:childTnLst>
                                    <p:set>
                                      <p:cBhvr>
                                        <p:cTn id="91" dur="1" fill="hold">
                                          <p:stCondLst>
                                            <p:cond delay="0"/>
                                          </p:stCondLst>
                                        </p:cTn>
                                        <p:tgtEl>
                                          <p:spTgt spid="111"/>
                                        </p:tgtEl>
                                        <p:attrNameLst>
                                          <p:attrName>style.visibility</p:attrName>
                                        </p:attrNameLst>
                                      </p:cBhvr>
                                      <p:to>
                                        <p:strVal val="visible"/>
                                      </p:to>
                                    </p:set>
                                    <p:anim calcmode="lin" valueType="num">
                                      <p:cBhvr>
                                        <p:cTn id="92" dur="500" fill="hold"/>
                                        <p:tgtEl>
                                          <p:spTgt spid="111"/>
                                        </p:tgtEl>
                                        <p:attrNameLst>
                                          <p:attrName>ppt_w</p:attrName>
                                        </p:attrNameLst>
                                      </p:cBhvr>
                                      <p:tavLst>
                                        <p:tav tm="0">
                                          <p:val>
                                            <p:fltVal val="0"/>
                                          </p:val>
                                        </p:tav>
                                        <p:tav tm="100000">
                                          <p:val>
                                            <p:strVal val="#ppt_w"/>
                                          </p:val>
                                        </p:tav>
                                      </p:tavLst>
                                    </p:anim>
                                    <p:anim calcmode="lin" valueType="num">
                                      <p:cBhvr>
                                        <p:cTn id="93" dur="500" fill="hold"/>
                                        <p:tgtEl>
                                          <p:spTgt spid="111"/>
                                        </p:tgtEl>
                                        <p:attrNameLst>
                                          <p:attrName>ppt_h</p:attrName>
                                        </p:attrNameLst>
                                      </p:cBhvr>
                                      <p:tavLst>
                                        <p:tav tm="0">
                                          <p:val>
                                            <p:fltVal val="0"/>
                                          </p:val>
                                        </p:tav>
                                        <p:tav tm="100000">
                                          <p:val>
                                            <p:strVal val="#ppt_h"/>
                                          </p:val>
                                        </p:tav>
                                      </p:tavLst>
                                    </p:anim>
                                    <p:anim calcmode="lin" valueType="num">
                                      <p:cBhvr>
                                        <p:cTn id="94" dur="500" fill="hold"/>
                                        <p:tgtEl>
                                          <p:spTgt spid="111"/>
                                        </p:tgtEl>
                                        <p:attrNameLst>
                                          <p:attrName>style.rotation</p:attrName>
                                        </p:attrNameLst>
                                      </p:cBhvr>
                                      <p:tavLst>
                                        <p:tav tm="0">
                                          <p:val>
                                            <p:fltVal val="360"/>
                                          </p:val>
                                        </p:tav>
                                        <p:tav tm="100000">
                                          <p:val>
                                            <p:fltVal val="0"/>
                                          </p:val>
                                        </p:tav>
                                      </p:tavLst>
                                    </p:anim>
                                    <p:animEffect transition="in" filter="fade">
                                      <p:cBhvr>
                                        <p:cTn id="9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01" grpId="0"/>
      <p:bldP spid="102" grpId="0"/>
      <p:bldP spid="103" grpId="0"/>
      <p:bldP spid="104" grpId="0"/>
      <p:bldP spid="105" grpId="0"/>
      <p:bldP spid="106" grpId="0"/>
      <p:bldP spid="107" grpId="0"/>
      <p:bldP spid="108" grpId="0" animBg="1"/>
      <p:bldP spid="109" grpId="0"/>
      <p:bldP spid="110" grpId="0" animBg="1"/>
      <p:bldP spid="111" grpId="0" animBg="1"/>
      <p:bldP spid="1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4F5CCCD-ECAA-43D1-82C7-D1F38C586991}"/>
              </a:ext>
            </a:extLst>
          </p:cNvPr>
          <p:cNvSpPr txBox="1"/>
          <p:nvPr/>
        </p:nvSpPr>
        <p:spPr>
          <a:xfrm>
            <a:off x="1903911" y="1263259"/>
            <a:ext cx="8675189" cy="1015663"/>
          </a:xfrm>
          <a:prstGeom prst="rect">
            <a:avLst/>
          </a:prstGeom>
          <a:noFill/>
          <a:ln>
            <a:noFill/>
          </a:ln>
        </p:spPr>
        <p:txBody>
          <a:bodyPr wrap="square" rtlCol="0">
            <a:spAutoFit/>
          </a:bodyPr>
          <a:lstStyle>
            <a:defPPr>
              <a:defRPr lang="zh-CN"/>
            </a:defPPr>
            <a:lvl1pPr algn="ctr" defTabSz="914377">
              <a:defRPr sz="7200">
                <a:ln w="9525">
                  <a:noFill/>
                </a:ln>
                <a:solidFill>
                  <a:srgbClr val="A3C8BD"/>
                </a:solidFill>
                <a:latin typeface="方正正黑简体" panose="02000000000000000000" pitchFamily="2" charset="-122"/>
                <a:ea typeface="方正正黑简体" panose="02000000000000000000" pitchFamily="2" charset="-122"/>
                <a:cs typeface="+mn-ea"/>
              </a:defRPr>
            </a:lvl1pPr>
          </a:lstStyle>
          <a:p>
            <a:r>
              <a:rPr lang="zh-CN" altLang="en-US" sz="6000" dirty="0">
                <a:sym typeface="+mn-lt"/>
              </a:rPr>
              <a:t>There is a deficiency</a:t>
            </a:r>
          </a:p>
        </p:txBody>
      </p:sp>
      <p:sp>
        <p:nvSpPr>
          <p:cNvPr id="5" name="矩形 4">
            <a:extLst>
              <a:ext uri="{FF2B5EF4-FFF2-40B4-BE49-F238E27FC236}">
                <a16:creationId xmlns:a16="http://schemas.microsoft.com/office/drawing/2014/main" id="{1C8CF194-A068-4F5A-838F-E6B46E236561}"/>
              </a:ext>
            </a:extLst>
          </p:cNvPr>
          <p:cNvSpPr/>
          <p:nvPr/>
        </p:nvSpPr>
        <p:spPr>
          <a:xfrm>
            <a:off x="2633644" y="2435217"/>
            <a:ext cx="6023013" cy="830997"/>
          </a:xfrm>
          <a:prstGeom prst="rect">
            <a:avLst/>
          </a:prstGeom>
        </p:spPr>
        <p:txBody>
          <a:bodyPr wrap="square">
            <a:spAutoFit/>
          </a:bodyPr>
          <a:lstStyle/>
          <a:p>
            <a:pPr lvl="1" algn="ctr">
              <a:spcBef>
                <a:spcPct val="0"/>
              </a:spcBef>
            </a:pPr>
            <a:r>
              <a:rPr lang="en-US" altLang="zh-CN" sz="4800" spc="300" dirty="0">
                <a:solidFill>
                  <a:srgbClr val="CDC5C3"/>
                </a:solidFill>
                <a:cs typeface="+mn-ea"/>
                <a:sym typeface="+mn-lt"/>
              </a:rPr>
              <a:t>THE PART 03</a:t>
            </a:r>
            <a:endParaRPr lang="zh-CN" altLang="en-US" sz="4800" spc="300" dirty="0">
              <a:solidFill>
                <a:srgbClr val="CDC5C3"/>
              </a:solidFill>
              <a:cs typeface="+mn-ea"/>
              <a:sym typeface="+mn-lt"/>
            </a:endParaRPr>
          </a:p>
        </p:txBody>
      </p:sp>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Tree>
    <p:extLst>
      <p:ext uri="{BB962C8B-B14F-4D97-AF65-F5344CB8AC3E}">
        <p14:creationId xmlns:p14="http://schemas.microsoft.com/office/powerpoint/2010/main" val="33720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1850"/>
                            </p:stCondLst>
                            <p:childTnLst>
                              <p:par>
                                <p:cTn id="13" presetID="23" presetClass="entr" presetSubtype="528" fill="hold" grpId="0" nodeType="afterEffect">
                                  <p:stCondLst>
                                    <p:cond delay="0"/>
                                  </p:stCondLst>
                                  <p:iterate type="lt">
                                    <p:tmPct val="15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2950"/>
                            </p:stCondLst>
                            <p:childTnLst>
                              <p:par>
                                <p:cTn id="20" presetID="2" presetClass="entr" presetSubtype="3"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3938955" y="497735"/>
            <a:ext cx="4611338"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There is a problem</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93B2536-C303-42E5-BA00-6E8B495F20B9}"/>
              </a:ext>
            </a:extLst>
          </p:cNvPr>
          <p:cNvSpPr/>
          <p:nvPr/>
        </p:nvSpPr>
        <p:spPr>
          <a:xfrm>
            <a:off x="953604" y="5121693"/>
            <a:ext cx="3345084" cy="914401"/>
          </a:xfrm>
          <a:prstGeom prst="rect">
            <a:avLst/>
          </a:prstGeom>
          <a:noFill/>
          <a:ln w="38100" cap="flat" cmpd="sng" algn="ctr">
            <a:solidFill>
              <a:srgbClr val="C0B6B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6" name="ï$1îḑé">
            <a:extLst>
              <a:ext uri="{FF2B5EF4-FFF2-40B4-BE49-F238E27FC236}">
                <a16:creationId xmlns:a16="http://schemas.microsoft.com/office/drawing/2014/main" id="{93E419F9-ACDD-4D8F-AAA5-BE3DA47F370D}"/>
              </a:ext>
            </a:extLst>
          </p:cNvPr>
          <p:cNvSpPr/>
          <p:nvPr/>
        </p:nvSpPr>
        <p:spPr>
          <a:xfrm>
            <a:off x="1119359" y="2162597"/>
            <a:ext cx="3744416" cy="374197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76200" cap="flat" cmpd="sng" algn="ctr">
            <a:solidFill>
              <a:schemeClr val="bg1">
                <a:alpha val="68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pic>
        <p:nvPicPr>
          <p:cNvPr id="9" name="图片 8">
            <a:extLst>
              <a:ext uri="{FF2B5EF4-FFF2-40B4-BE49-F238E27FC236}">
                <a16:creationId xmlns:a16="http://schemas.microsoft.com/office/drawing/2014/main" id="{113848EE-4A1C-4A1C-9050-2863ECAD1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965" y="1294770"/>
            <a:ext cx="5593480" cy="5593480"/>
          </a:xfrm>
          <a:prstGeom prst="rect">
            <a:avLst/>
          </a:prstGeom>
        </p:spPr>
      </p:pic>
      <p:sp>
        <p:nvSpPr>
          <p:cNvPr id="23" name="eco-organization_85860">
            <a:extLst>
              <a:ext uri="{FF2B5EF4-FFF2-40B4-BE49-F238E27FC236}">
                <a16:creationId xmlns:a16="http://schemas.microsoft.com/office/drawing/2014/main" id="{CE67B9F5-BD22-4D84-AFA2-DD36A65EA43F}"/>
              </a:ext>
            </a:extLst>
          </p:cNvPr>
          <p:cNvSpPr>
            <a:spLocks noChangeAspect="1"/>
          </p:cNvSpPr>
          <p:nvPr/>
        </p:nvSpPr>
        <p:spPr bwMode="auto">
          <a:xfrm>
            <a:off x="6888699" y="2200868"/>
            <a:ext cx="596872" cy="688767"/>
          </a:xfrm>
          <a:custGeom>
            <a:avLst/>
            <a:gdLst>
              <a:gd name="T0" fmla="*/ 4139 w 4457"/>
              <a:gd name="T1" fmla="*/ 3099 h 5152"/>
              <a:gd name="T2" fmla="*/ 3411 w 4457"/>
              <a:gd name="T3" fmla="*/ 2003 h 5152"/>
              <a:gd name="T4" fmla="*/ 2388 w 4457"/>
              <a:gd name="T5" fmla="*/ 2003 h 5152"/>
              <a:gd name="T6" fmla="*/ 2160 w 4457"/>
              <a:gd name="T7" fmla="*/ 2000 h 5152"/>
              <a:gd name="T8" fmla="*/ 1419 w 4457"/>
              <a:gd name="T9" fmla="*/ 1462 h 5152"/>
              <a:gd name="T10" fmla="*/ 731 w 4457"/>
              <a:gd name="T11" fmla="*/ 1919 h 5152"/>
              <a:gd name="T12" fmla="*/ 929 w 4457"/>
              <a:gd name="T13" fmla="*/ 2055 h 5152"/>
              <a:gd name="T14" fmla="*/ 1418 w 4457"/>
              <a:gd name="T15" fmla="*/ 1702 h 5152"/>
              <a:gd name="T16" fmla="*/ 1741 w 4457"/>
              <a:gd name="T17" fmla="*/ 1830 h 5152"/>
              <a:gd name="T18" fmla="*/ 2487 w 4457"/>
              <a:gd name="T19" fmla="*/ 2976 h 5152"/>
              <a:gd name="T20" fmla="*/ 2652 w 4457"/>
              <a:gd name="T21" fmla="*/ 3014 h 5152"/>
              <a:gd name="T22" fmla="*/ 2402 w 4457"/>
              <a:gd name="T23" fmla="*/ 2388 h 5152"/>
              <a:gd name="T24" fmla="*/ 2899 w 4457"/>
              <a:gd name="T25" fmla="*/ 2023 h 5152"/>
              <a:gd name="T26" fmla="*/ 3222 w 4457"/>
              <a:gd name="T27" fmla="*/ 2151 h 5152"/>
              <a:gd name="T28" fmla="*/ 3824 w 4457"/>
              <a:gd name="T29" fmla="*/ 3052 h 5152"/>
              <a:gd name="T30" fmla="*/ 2673 w 4457"/>
              <a:gd name="T31" fmla="*/ 3269 h 5152"/>
              <a:gd name="T32" fmla="*/ 2778 w 4457"/>
              <a:gd name="T33" fmla="*/ 3485 h 5152"/>
              <a:gd name="T34" fmla="*/ 4190 w 4457"/>
              <a:gd name="T35" fmla="*/ 3359 h 5152"/>
              <a:gd name="T36" fmla="*/ 2639 w 4457"/>
              <a:gd name="T37" fmla="*/ 4552 h 5152"/>
              <a:gd name="T38" fmla="*/ 3353 w 4457"/>
              <a:gd name="T39" fmla="*/ 3971 h 5152"/>
              <a:gd name="T40" fmla="*/ 3234 w 4457"/>
              <a:gd name="T41" fmla="*/ 3763 h 5152"/>
              <a:gd name="T42" fmla="*/ 399 w 4457"/>
              <a:gd name="T43" fmla="*/ 2312 h 5152"/>
              <a:gd name="T44" fmla="*/ 55 w 4457"/>
              <a:gd name="T45" fmla="*/ 2417 h 5152"/>
              <a:gd name="T46" fmla="*/ 2240 w 4457"/>
              <a:gd name="T47" fmla="*/ 5152 h 5152"/>
              <a:gd name="T48" fmla="*/ 2479 w 4457"/>
              <a:gd name="T49" fmla="*/ 5140 h 5152"/>
              <a:gd name="T50" fmla="*/ 4367 w 4457"/>
              <a:gd name="T51" fmla="*/ 3162 h 5152"/>
              <a:gd name="T52" fmla="*/ 272 w 4457"/>
              <a:gd name="T53" fmla="*/ 2556 h 5152"/>
              <a:gd name="T54" fmla="*/ 2399 w 4457"/>
              <a:gd name="T55" fmla="*/ 4552 h 5152"/>
              <a:gd name="T56" fmla="*/ 1365 w 4457"/>
              <a:gd name="T57" fmla="*/ 3603 h 5152"/>
              <a:gd name="T58" fmla="*/ 1185 w 4457"/>
              <a:gd name="T59" fmla="*/ 3762 h 5152"/>
              <a:gd name="T60" fmla="*/ 240 w 4457"/>
              <a:gd name="T61" fmla="*/ 2913 h 5152"/>
              <a:gd name="T62" fmla="*/ 2028 w 4457"/>
              <a:gd name="T63" fmla="*/ 609 h 5152"/>
              <a:gd name="T64" fmla="*/ 810 w 4457"/>
              <a:gd name="T65" fmla="*/ 609 h 5152"/>
              <a:gd name="T66" fmla="*/ 1419 w 4457"/>
              <a:gd name="T67" fmla="*/ 240 h 5152"/>
              <a:gd name="T68" fmla="*/ 1419 w 4457"/>
              <a:gd name="T69" fmla="*/ 978 h 5152"/>
              <a:gd name="T70" fmla="*/ 1419 w 4457"/>
              <a:gd name="T71" fmla="*/ 240 h 5152"/>
              <a:gd name="T72" fmla="*/ 3509 w 4457"/>
              <a:gd name="T73" fmla="*/ 930 h 5152"/>
              <a:gd name="T74" fmla="*/ 2291 w 4457"/>
              <a:gd name="T75" fmla="*/ 930 h 5152"/>
              <a:gd name="T76" fmla="*/ 2900 w 4457"/>
              <a:gd name="T77" fmla="*/ 561 h 5152"/>
              <a:gd name="T78" fmla="*/ 2900 w 4457"/>
              <a:gd name="T79" fmla="*/ 1299 h 5152"/>
              <a:gd name="T80" fmla="*/ 2900 w 4457"/>
              <a:gd name="T81" fmla="*/ 561 h 5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7" h="5152">
                <a:moveTo>
                  <a:pt x="4367" y="3162"/>
                </a:moveTo>
                <a:cubicBezTo>
                  <a:pt x="4292" y="3137"/>
                  <a:pt x="4216" y="3116"/>
                  <a:pt x="4139" y="3099"/>
                </a:cubicBezTo>
                <a:lnTo>
                  <a:pt x="3641" y="2321"/>
                </a:lnTo>
                <a:cubicBezTo>
                  <a:pt x="3564" y="2201"/>
                  <a:pt x="3478" y="2088"/>
                  <a:pt x="3411" y="2003"/>
                </a:cubicBezTo>
                <a:cubicBezTo>
                  <a:pt x="3266" y="1817"/>
                  <a:pt x="3114" y="1781"/>
                  <a:pt x="2900" y="1783"/>
                </a:cubicBezTo>
                <a:cubicBezTo>
                  <a:pt x="2686" y="1781"/>
                  <a:pt x="2533" y="1817"/>
                  <a:pt x="2388" y="2003"/>
                </a:cubicBezTo>
                <a:cubicBezTo>
                  <a:pt x="2352" y="2050"/>
                  <a:pt x="2308" y="2106"/>
                  <a:pt x="2264" y="2167"/>
                </a:cubicBezTo>
                <a:lnTo>
                  <a:pt x="2160" y="2000"/>
                </a:lnTo>
                <a:cubicBezTo>
                  <a:pt x="2083" y="1881"/>
                  <a:pt x="1997" y="1767"/>
                  <a:pt x="1930" y="1682"/>
                </a:cubicBezTo>
                <a:cubicBezTo>
                  <a:pt x="1785" y="1496"/>
                  <a:pt x="1633" y="1460"/>
                  <a:pt x="1419" y="1462"/>
                </a:cubicBezTo>
                <a:cubicBezTo>
                  <a:pt x="1205" y="1460"/>
                  <a:pt x="1052" y="1496"/>
                  <a:pt x="907" y="1682"/>
                </a:cubicBezTo>
                <a:cubicBezTo>
                  <a:pt x="858" y="1745"/>
                  <a:pt x="794" y="1828"/>
                  <a:pt x="731" y="1919"/>
                </a:cubicBezTo>
                <a:cubicBezTo>
                  <a:pt x="694" y="1974"/>
                  <a:pt x="708" y="2048"/>
                  <a:pt x="762" y="2086"/>
                </a:cubicBezTo>
                <a:cubicBezTo>
                  <a:pt x="817" y="2123"/>
                  <a:pt x="892" y="2110"/>
                  <a:pt x="929" y="2055"/>
                </a:cubicBezTo>
                <a:cubicBezTo>
                  <a:pt x="988" y="1969"/>
                  <a:pt x="1049" y="1890"/>
                  <a:pt x="1096" y="1830"/>
                </a:cubicBezTo>
                <a:cubicBezTo>
                  <a:pt x="1182" y="1720"/>
                  <a:pt x="1255" y="1701"/>
                  <a:pt x="1418" y="1702"/>
                </a:cubicBezTo>
                <a:cubicBezTo>
                  <a:pt x="1418" y="1702"/>
                  <a:pt x="1419" y="1702"/>
                  <a:pt x="1419" y="1702"/>
                </a:cubicBezTo>
                <a:cubicBezTo>
                  <a:pt x="1582" y="1701"/>
                  <a:pt x="1655" y="1720"/>
                  <a:pt x="1741" y="1830"/>
                </a:cubicBezTo>
                <a:cubicBezTo>
                  <a:pt x="1805" y="1911"/>
                  <a:pt x="1886" y="2018"/>
                  <a:pt x="1957" y="2128"/>
                </a:cubicBezTo>
                <a:lnTo>
                  <a:pt x="2487" y="2976"/>
                </a:lnTo>
                <a:cubicBezTo>
                  <a:pt x="2510" y="3013"/>
                  <a:pt x="2549" y="3033"/>
                  <a:pt x="2589" y="3033"/>
                </a:cubicBezTo>
                <a:cubicBezTo>
                  <a:pt x="2611" y="3033"/>
                  <a:pt x="2633" y="3027"/>
                  <a:pt x="2652" y="3014"/>
                </a:cubicBezTo>
                <a:cubicBezTo>
                  <a:pt x="2709" y="2979"/>
                  <a:pt x="2726" y="2905"/>
                  <a:pt x="2690" y="2849"/>
                </a:cubicBezTo>
                <a:lnTo>
                  <a:pt x="2402" y="2388"/>
                </a:lnTo>
                <a:cubicBezTo>
                  <a:pt x="2463" y="2299"/>
                  <a:pt x="2527" y="2215"/>
                  <a:pt x="2577" y="2151"/>
                </a:cubicBezTo>
                <a:cubicBezTo>
                  <a:pt x="2663" y="2041"/>
                  <a:pt x="2736" y="2022"/>
                  <a:pt x="2899" y="2023"/>
                </a:cubicBezTo>
                <a:cubicBezTo>
                  <a:pt x="2899" y="2023"/>
                  <a:pt x="2900" y="2023"/>
                  <a:pt x="2901" y="2023"/>
                </a:cubicBezTo>
                <a:cubicBezTo>
                  <a:pt x="3063" y="2022"/>
                  <a:pt x="3136" y="2041"/>
                  <a:pt x="3222" y="2151"/>
                </a:cubicBezTo>
                <a:cubicBezTo>
                  <a:pt x="3286" y="2232"/>
                  <a:pt x="3367" y="2339"/>
                  <a:pt x="3439" y="2450"/>
                </a:cubicBezTo>
                <a:lnTo>
                  <a:pt x="3824" y="3052"/>
                </a:lnTo>
                <a:cubicBezTo>
                  <a:pt x="3767" y="3047"/>
                  <a:pt x="3709" y="3045"/>
                  <a:pt x="3651" y="3045"/>
                </a:cubicBezTo>
                <a:cubicBezTo>
                  <a:pt x="3308" y="3045"/>
                  <a:pt x="2980" y="3121"/>
                  <a:pt x="2673" y="3269"/>
                </a:cubicBezTo>
                <a:cubicBezTo>
                  <a:pt x="2614" y="3298"/>
                  <a:pt x="2589" y="3370"/>
                  <a:pt x="2618" y="3430"/>
                </a:cubicBezTo>
                <a:cubicBezTo>
                  <a:pt x="2647" y="3489"/>
                  <a:pt x="2719" y="3514"/>
                  <a:pt x="2778" y="3485"/>
                </a:cubicBezTo>
                <a:cubicBezTo>
                  <a:pt x="3051" y="3352"/>
                  <a:pt x="3345" y="3285"/>
                  <a:pt x="3651" y="3285"/>
                </a:cubicBezTo>
                <a:cubicBezTo>
                  <a:pt x="3835" y="3285"/>
                  <a:pt x="4015" y="3310"/>
                  <a:pt x="4190" y="3359"/>
                </a:cubicBezTo>
                <a:cubicBezTo>
                  <a:pt x="4014" y="4130"/>
                  <a:pt x="3389" y="4730"/>
                  <a:pt x="2615" y="4877"/>
                </a:cubicBezTo>
                <a:cubicBezTo>
                  <a:pt x="2631" y="4770"/>
                  <a:pt x="2639" y="4661"/>
                  <a:pt x="2639" y="4552"/>
                </a:cubicBezTo>
                <a:cubicBezTo>
                  <a:pt x="2639" y="4495"/>
                  <a:pt x="2636" y="4439"/>
                  <a:pt x="2632" y="4383"/>
                </a:cubicBezTo>
                <a:lnTo>
                  <a:pt x="3353" y="3971"/>
                </a:lnTo>
                <a:cubicBezTo>
                  <a:pt x="3411" y="3938"/>
                  <a:pt x="3431" y="3865"/>
                  <a:pt x="3398" y="3808"/>
                </a:cubicBezTo>
                <a:cubicBezTo>
                  <a:pt x="3365" y="3750"/>
                  <a:pt x="3292" y="3730"/>
                  <a:pt x="3234" y="3763"/>
                </a:cubicBezTo>
                <a:lnTo>
                  <a:pt x="2598" y="4126"/>
                </a:lnTo>
                <a:cubicBezTo>
                  <a:pt x="2399" y="3094"/>
                  <a:pt x="1488" y="2312"/>
                  <a:pt x="399" y="2312"/>
                </a:cubicBezTo>
                <a:cubicBezTo>
                  <a:pt x="319" y="2312"/>
                  <a:pt x="239" y="2316"/>
                  <a:pt x="159" y="2324"/>
                </a:cubicBezTo>
                <a:cubicBezTo>
                  <a:pt x="108" y="2330"/>
                  <a:pt x="66" y="2367"/>
                  <a:pt x="55" y="2417"/>
                </a:cubicBezTo>
                <a:cubicBezTo>
                  <a:pt x="18" y="2579"/>
                  <a:pt x="0" y="2746"/>
                  <a:pt x="0" y="2913"/>
                </a:cubicBezTo>
                <a:cubicBezTo>
                  <a:pt x="0" y="4148"/>
                  <a:pt x="1005" y="5152"/>
                  <a:pt x="2240" y="5152"/>
                </a:cubicBezTo>
                <a:cubicBezTo>
                  <a:pt x="2319" y="5152"/>
                  <a:pt x="2400" y="5148"/>
                  <a:pt x="2479" y="5140"/>
                </a:cubicBezTo>
                <a:cubicBezTo>
                  <a:pt x="2479" y="5140"/>
                  <a:pt x="2479" y="5140"/>
                  <a:pt x="2479" y="5140"/>
                </a:cubicBezTo>
                <a:cubicBezTo>
                  <a:pt x="3469" y="5035"/>
                  <a:pt x="4278" y="4276"/>
                  <a:pt x="4447" y="3296"/>
                </a:cubicBezTo>
                <a:cubicBezTo>
                  <a:pt x="4457" y="3238"/>
                  <a:pt x="4423" y="3181"/>
                  <a:pt x="4367" y="3162"/>
                </a:cubicBezTo>
                <a:close/>
                <a:moveTo>
                  <a:pt x="240" y="2913"/>
                </a:moveTo>
                <a:cubicBezTo>
                  <a:pt x="240" y="2793"/>
                  <a:pt x="251" y="2673"/>
                  <a:pt x="272" y="2556"/>
                </a:cubicBezTo>
                <a:cubicBezTo>
                  <a:pt x="314" y="2553"/>
                  <a:pt x="357" y="2552"/>
                  <a:pt x="399" y="2552"/>
                </a:cubicBezTo>
                <a:cubicBezTo>
                  <a:pt x="1501" y="2552"/>
                  <a:pt x="2399" y="3449"/>
                  <a:pt x="2399" y="4552"/>
                </a:cubicBezTo>
                <a:cubicBezTo>
                  <a:pt x="2399" y="4619"/>
                  <a:pt x="2395" y="4686"/>
                  <a:pt x="2388" y="4752"/>
                </a:cubicBezTo>
                <a:lnTo>
                  <a:pt x="1365" y="3603"/>
                </a:lnTo>
                <a:cubicBezTo>
                  <a:pt x="1321" y="3553"/>
                  <a:pt x="1245" y="3549"/>
                  <a:pt x="1195" y="3593"/>
                </a:cubicBezTo>
                <a:cubicBezTo>
                  <a:pt x="1146" y="3637"/>
                  <a:pt x="1141" y="3713"/>
                  <a:pt x="1185" y="3762"/>
                </a:cubicBezTo>
                <a:lnTo>
                  <a:pt x="2209" y="4912"/>
                </a:lnTo>
                <a:cubicBezTo>
                  <a:pt x="1121" y="4896"/>
                  <a:pt x="240" y="4005"/>
                  <a:pt x="240" y="2913"/>
                </a:cubicBezTo>
                <a:close/>
                <a:moveTo>
                  <a:pt x="1419" y="1218"/>
                </a:moveTo>
                <a:cubicBezTo>
                  <a:pt x="1754" y="1218"/>
                  <a:pt x="2028" y="945"/>
                  <a:pt x="2028" y="609"/>
                </a:cubicBezTo>
                <a:cubicBezTo>
                  <a:pt x="2028" y="273"/>
                  <a:pt x="1754" y="0"/>
                  <a:pt x="1419" y="0"/>
                </a:cubicBezTo>
                <a:cubicBezTo>
                  <a:pt x="1083" y="0"/>
                  <a:pt x="810" y="273"/>
                  <a:pt x="810" y="609"/>
                </a:cubicBezTo>
                <a:cubicBezTo>
                  <a:pt x="810" y="945"/>
                  <a:pt x="1083" y="1218"/>
                  <a:pt x="1419" y="1218"/>
                </a:cubicBezTo>
                <a:close/>
                <a:moveTo>
                  <a:pt x="1419" y="240"/>
                </a:moveTo>
                <a:cubicBezTo>
                  <a:pt x="1622" y="240"/>
                  <a:pt x="1788" y="406"/>
                  <a:pt x="1788" y="609"/>
                </a:cubicBezTo>
                <a:cubicBezTo>
                  <a:pt x="1788" y="812"/>
                  <a:pt x="1622" y="978"/>
                  <a:pt x="1419" y="978"/>
                </a:cubicBezTo>
                <a:cubicBezTo>
                  <a:pt x="1215" y="978"/>
                  <a:pt x="1050" y="812"/>
                  <a:pt x="1050" y="609"/>
                </a:cubicBezTo>
                <a:cubicBezTo>
                  <a:pt x="1050" y="406"/>
                  <a:pt x="1215" y="240"/>
                  <a:pt x="1419" y="240"/>
                </a:cubicBezTo>
                <a:close/>
                <a:moveTo>
                  <a:pt x="2900" y="1539"/>
                </a:moveTo>
                <a:cubicBezTo>
                  <a:pt x="3235" y="1539"/>
                  <a:pt x="3509" y="1266"/>
                  <a:pt x="3509" y="930"/>
                </a:cubicBezTo>
                <a:cubicBezTo>
                  <a:pt x="3509" y="594"/>
                  <a:pt x="3235" y="321"/>
                  <a:pt x="2900" y="321"/>
                </a:cubicBezTo>
                <a:cubicBezTo>
                  <a:pt x="2564" y="321"/>
                  <a:pt x="2291" y="594"/>
                  <a:pt x="2291" y="930"/>
                </a:cubicBezTo>
                <a:cubicBezTo>
                  <a:pt x="2291" y="1266"/>
                  <a:pt x="2564" y="1539"/>
                  <a:pt x="2900" y="1539"/>
                </a:cubicBezTo>
                <a:close/>
                <a:moveTo>
                  <a:pt x="2900" y="561"/>
                </a:moveTo>
                <a:cubicBezTo>
                  <a:pt x="3103" y="561"/>
                  <a:pt x="3269" y="726"/>
                  <a:pt x="3269" y="930"/>
                </a:cubicBezTo>
                <a:cubicBezTo>
                  <a:pt x="3269" y="1133"/>
                  <a:pt x="3103" y="1299"/>
                  <a:pt x="2900" y="1299"/>
                </a:cubicBezTo>
                <a:cubicBezTo>
                  <a:pt x="2696" y="1299"/>
                  <a:pt x="2531" y="1133"/>
                  <a:pt x="2531" y="930"/>
                </a:cubicBezTo>
                <a:cubicBezTo>
                  <a:pt x="2531" y="726"/>
                  <a:pt x="2696" y="561"/>
                  <a:pt x="2900" y="561"/>
                </a:cubicBezTo>
                <a:close/>
              </a:path>
            </a:pathLst>
          </a:custGeom>
          <a:solidFill>
            <a:srgbClr val="90634C"/>
          </a:solidFill>
          <a:ln>
            <a:noFill/>
          </a:ln>
        </p:spPr>
        <p:txBody>
          <a:bodyPr/>
          <a:lstStyle/>
          <a:p>
            <a:endParaRPr lang="zh-CN" altLang="en-US">
              <a:cs typeface="+mn-ea"/>
              <a:sym typeface="+mn-lt"/>
            </a:endParaRPr>
          </a:p>
        </p:txBody>
      </p:sp>
      <p:sp>
        <p:nvSpPr>
          <p:cNvPr id="20" name="eco-organization_85860">
            <a:extLst>
              <a:ext uri="{FF2B5EF4-FFF2-40B4-BE49-F238E27FC236}">
                <a16:creationId xmlns:a16="http://schemas.microsoft.com/office/drawing/2014/main" id="{85B1E638-E237-4008-9D48-7BDC27B6C7C6}"/>
              </a:ext>
            </a:extLst>
          </p:cNvPr>
          <p:cNvSpPr>
            <a:spLocks noChangeAspect="1"/>
          </p:cNvSpPr>
          <p:nvPr/>
        </p:nvSpPr>
        <p:spPr bwMode="auto">
          <a:xfrm>
            <a:off x="6888699" y="3552460"/>
            <a:ext cx="596872" cy="688767"/>
          </a:xfrm>
          <a:custGeom>
            <a:avLst/>
            <a:gdLst>
              <a:gd name="T0" fmla="*/ 4139 w 4457"/>
              <a:gd name="T1" fmla="*/ 3099 h 5152"/>
              <a:gd name="T2" fmla="*/ 3411 w 4457"/>
              <a:gd name="T3" fmla="*/ 2003 h 5152"/>
              <a:gd name="T4" fmla="*/ 2388 w 4457"/>
              <a:gd name="T5" fmla="*/ 2003 h 5152"/>
              <a:gd name="T6" fmla="*/ 2160 w 4457"/>
              <a:gd name="T7" fmla="*/ 2000 h 5152"/>
              <a:gd name="T8" fmla="*/ 1419 w 4457"/>
              <a:gd name="T9" fmla="*/ 1462 h 5152"/>
              <a:gd name="T10" fmla="*/ 731 w 4457"/>
              <a:gd name="T11" fmla="*/ 1919 h 5152"/>
              <a:gd name="T12" fmla="*/ 929 w 4457"/>
              <a:gd name="T13" fmla="*/ 2055 h 5152"/>
              <a:gd name="T14" fmla="*/ 1418 w 4457"/>
              <a:gd name="T15" fmla="*/ 1702 h 5152"/>
              <a:gd name="T16" fmla="*/ 1741 w 4457"/>
              <a:gd name="T17" fmla="*/ 1830 h 5152"/>
              <a:gd name="T18" fmla="*/ 2487 w 4457"/>
              <a:gd name="T19" fmla="*/ 2976 h 5152"/>
              <a:gd name="T20" fmla="*/ 2652 w 4457"/>
              <a:gd name="T21" fmla="*/ 3014 h 5152"/>
              <a:gd name="T22" fmla="*/ 2402 w 4457"/>
              <a:gd name="T23" fmla="*/ 2388 h 5152"/>
              <a:gd name="T24" fmla="*/ 2899 w 4457"/>
              <a:gd name="T25" fmla="*/ 2023 h 5152"/>
              <a:gd name="T26" fmla="*/ 3222 w 4457"/>
              <a:gd name="T27" fmla="*/ 2151 h 5152"/>
              <a:gd name="T28" fmla="*/ 3824 w 4457"/>
              <a:gd name="T29" fmla="*/ 3052 h 5152"/>
              <a:gd name="T30" fmla="*/ 2673 w 4457"/>
              <a:gd name="T31" fmla="*/ 3269 h 5152"/>
              <a:gd name="T32" fmla="*/ 2778 w 4457"/>
              <a:gd name="T33" fmla="*/ 3485 h 5152"/>
              <a:gd name="T34" fmla="*/ 4190 w 4457"/>
              <a:gd name="T35" fmla="*/ 3359 h 5152"/>
              <a:gd name="T36" fmla="*/ 2639 w 4457"/>
              <a:gd name="T37" fmla="*/ 4552 h 5152"/>
              <a:gd name="T38" fmla="*/ 3353 w 4457"/>
              <a:gd name="T39" fmla="*/ 3971 h 5152"/>
              <a:gd name="T40" fmla="*/ 3234 w 4457"/>
              <a:gd name="T41" fmla="*/ 3763 h 5152"/>
              <a:gd name="T42" fmla="*/ 399 w 4457"/>
              <a:gd name="T43" fmla="*/ 2312 h 5152"/>
              <a:gd name="T44" fmla="*/ 55 w 4457"/>
              <a:gd name="T45" fmla="*/ 2417 h 5152"/>
              <a:gd name="T46" fmla="*/ 2240 w 4457"/>
              <a:gd name="T47" fmla="*/ 5152 h 5152"/>
              <a:gd name="T48" fmla="*/ 2479 w 4457"/>
              <a:gd name="T49" fmla="*/ 5140 h 5152"/>
              <a:gd name="T50" fmla="*/ 4367 w 4457"/>
              <a:gd name="T51" fmla="*/ 3162 h 5152"/>
              <a:gd name="T52" fmla="*/ 272 w 4457"/>
              <a:gd name="T53" fmla="*/ 2556 h 5152"/>
              <a:gd name="T54" fmla="*/ 2399 w 4457"/>
              <a:gd name="T55" fmla="*/ 4552 h 5152"/>
              <a:gd name="T56" fmla="*/ 1365 w 4457"/>
              <a:gd name="T57" fmla="*/ 3603 h 5152"/>
              <a:gd name="T58" fmla="*/ 1185 w 4457"/>
              <a:gd name="T59" fmla="*/ 3762 h 5152"/>
              <a:gd name="T60" fmla="*/ 240 w 4457"/>
              <a:gd name="T61" fmla="*/ 2913 h 5152"/>
              <a:gd name="T62" fmla="*/ 2028 w 4457"/>
              <a:gd name="T63" fmla="*/ 609 h 5152"/>
              <a:gd name="T64" fmla="*/ 810 w 4457"/>
              <a:gd name="T65" fmla="*/ 609 h 5152"/>
              <a:gd name="T66" fmla="*/ 1419 w 4457"/>
              <a:gd name="T67" fmla="*/ 240 h 5152"/>
              <a:gd name="T68" fmla="*/ 1419 w 4457"/>
              <a:gd name="T69" fmla="*/ 978 h 5152"/>
              <a:gd name="T70" fmla="*/ 1419 w 4457"/>
              <a:gd name="T71" fmla="*/ 240 h 5152"/>
              <a:gd name="T72" fmla="*/ 3509 w 4457"/>
              <a:gd name="T73" fmla="*/ 930 h 5152"/>
              <a:gd name="T74" fmla="*/ 2291 w 4457"/>
              <a:gd name="T75" fmla="*/ 930 h 5152"/>
              <a:gd name="T76" fmla="*/ 2900 w 4457"/>
              <a:gd name="T77" fmla="*/ 561 h 5152"/>
              <a:gd name="T78" fmla="*/ 2900 w 4457"/>
              <a:gd name="T79" fmla="*/ 1299 h 5152"/>
              <a:gd name="T80" fmla="*/ 2900 w 4457"/>
              <a:gd name="T81" fmla="*/ 561 h 5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7" h="5152">
                <a:moveTo>
                  <a:pt x="4367" y="3162"/>
                </a:moveTo>
                <a:cubicBezTo>
                  <a:pt x="4292" y="3137"/>
                  <a:pt x="4216" y="3116"/>
                  <a:pt x="4139" y="3099"/>
                </a:cubicBezTo>
                <a:lnTo>
                  <a:pt x="3641" y="2321"/>
                </a:lnTo>
                <a:cubicBezTo>
                  <a:pt x="3564" y="2201"/>
                  <a:pt x="3478" y="2088"/>
                  <a:pt x="3411" y="2003"/>
                </a:cubicBezTo>
                <a:cubicBezTo>
                  <a:pt x="3266" y="1817"/>
                  <a:pt x="3114" y="1781"/>
                  <a:pt x="2900" y="1783"/>
                </a:cubicBezTo>
                <a:cubicBezTo>
                  <a:pt x="2686" y="1781"/>
                  <a:pt x="2533" y="1817"/>
                  <a:pt x="2388" y="2003"/>
                </a:cubicBezTo>
                <a:cubicBezTo>
                  <a:pt x="2352" y="2050"/>
                  <a:pt x="2308" y="2106"/>
                  <a:pt x="2264" y="2167"/>
                </a:cubicBezTo>
                <a:lnTo>
                  <a:pt x="2160" y="2000"/>
                </a:lnTo>
                <a:cubicBezTo>
                  <a:pt x="2083" y="1881"/>
                  <a:pt x="1997" y="1767"/>
                  <a:pt x="1930" y="1682"/>
                </a:cubicBezTo>
                <a:cubicBezTo>
                  <a:pt x="1785" y="1496"/>
                  <a:pt x="1633" y="1460"/>
                  <a:pt x="1419" y="1462"/>
                </a:cubicBezTo>
                <a:cubicBezTo>
                  <a:pt x="1205" y="1460"/>
                  <a:pt x="1052" y="1496"/>
                  <a:pt x="907" y="1682"/>
                </a:cubicBezTo>
                <a:cubicBezTo>
                  <a:pt x="858" y="1745"/>
                  <a:pt x="794" y="1828"/>
                  <a:pt x="731" y="1919"/>
                </a:cubicBezTo>
                <a:cubicBezTo>
                  <a:pt x="694" y="1974"/>
                  <a:pt x="708" y="2048"/>
                  <a:pt x="762" y="2086"/>
                </a:cubicBezTo>
                <a:cubicBezTo>
                  <a:pt x="817" y="2123"/>
                  <a:pt x="892" y="2110"/>
                  <a:pt x="929" y="2055"/>
                </a:cubicBezTo>
                <a:cubicBezTo>
                  <a:pt x="988" y="1969"/>
                  <a:pt x="1049" y="1890"/>
                  <a:pt x="1096" y="1830"/>
                </a:cubicBezTo>
                <a:cubicBezTo>
                  <a:pt x="1182" y="1720"/>
                  <a:pt x="1255" y="1701"/>
                  <a:pt x="1418" y="1702"/>
                </a:cubicBezTo>
                <a:cubicBezTo>
                  <a:pt x="1418" y="1702"/>
                  <a:pt x="1419" y="1702"/>
                  <a:pt x="1419" y="1702"/>
                </a:cubicBezTo>
                <a:cubicBezTo>
                  <a:pt x="1582" y="1701"/>
                  <a:pt x="1655" y="1720"/>
                  <a:pt x="1741" y="1830"/>
                </a:cubicBezTo>
                <a:cubicBezTo>
                  <a:pt x="1805" y="1911"/>
                  <a:pt x="1886" y="2018"/>
                  <a:pt x="1957" y="2128"/>
                </a:cubicBezTo>
                <a:lnTo>
                  <a:pt x="2487" y="2976"/>
                </a:lnTo>
                <a:cubicBezTo>
                  <a:pt x="2510" y="3013"/>
                  <a:pt x="2549" y="3033"/>
                  <a:pt x="2589" y="3033"/>
                </a:cubicBezTo>
                <a:cubicBezTo>
                  <a:pt x="2611" y="3033"/>
                  <a:pt x="2633" y="3027"/>
                  <a:pt x="2652" y="3014"/>
                </a:cubicBezTo>
                <a:cubicBezTo>
                  <a:pt x="2709" y="2979"/>
                  <a:pt x="2726" y="2905"/>
                  <a:pt x="2690" y="2849"/>
                </a:cubicBezTo>
                <a:lnTo>
                  <a:pt x="2402" y="2388"/>
                </a:lnTo>
                <a:cubicBezTo>
                  <a:pt x="2463" y="2299"/>
                  <a:pt x="2527" y="2215"/>
                  <a:pt x="2577" y="2151"/>
                </a:cubicBezTo>
                <a:cubicBezTo>
                  <a:pt x="2663" y="2041"/>
                  <a:pt x="2736" y="2022"/>
                  <a:pt x="2899" y="2023"/>
                </a:cubicBezTo>
                <a:cubicBezTo>
                  <a:pt x="2899" y="2023"/>
                  <a:pt x="2900" y="2023"/>
                  <a:pt x="2901" y="2023"/>
                </a:cubicBezTo>
                <a:cubicBezTo>
                  <a:pt x="3063" y="2022"/>
                  <a:pt x="3136" y="2041"/>
                  <a:pt x="3222" y="2151"/>
                </a:cubicBezTo>
                <a:cubicBezTo>
                  <a:pt x="3286" y="2232"/>
                  <a:pt x="3367" y="2339"/>
                  <a:pt x="3439" y="2450"/>
                </a:cubicBezTo>
                <a:lnTo>
                  <a:pt x="3824" y="3052"/>
                </a:lnTo>
                <a:cubicBezTo>
                  <a:pt x="3767" y="3047"/>
                  <a:pt x="3709" y="3045"/>
                  <a:pt x="3651" y="3045"/>
                </a:cubicBezTo>
                <a:cubicBezTo>
                  <a:pt x="3308" y="3045"/>
                  <a:pt x="2980" y="3121"/>
                  <a:pt x="2673" y="3269"/>
                </a:cubicBezTo>
                <a:cubicBezTo>
                  <a:pt x="2614" y="3298"/>
                  <a:pt x="2589" y="3370"/>
                  <a:pt x="2618" y="3430"/>
                </a:cubicBezTo>
                <a:cubicBezTo>
                  <a:pt x="2647" y="3489"/>
                  <a:pt x="2719" y="3514"/>
                  <a:pt x="2778" y="3485"/>
                </a:cubicBezTo>
                <a:cubicBezTo>
                  <a:pt x="3051" y="3352"/>
                  <a:pt x="3345" y="3285"/>
                  <a:pt x="3651" y="3285"/>
                </a:cubicBezTo>
                <a:cubicBezTo>
                  <a:pt x="3835" y="3285"/>
                  <a:pt x="4015" y="3310"/>
                  <a:pt x="4190" y="3359"/>
                </a:cubicBezTo>
                <a:cubicBezTo>
                  <a:pt x="4014" y="4130"/>
                  <a:pt x="3389" y="4730"/>
                  <a:pt x="2615" y="4877"/>
                </a:cubicBezTo>
                <a:cubicBezTo>
                  <a:pt x="2631" y="4770"/>
                  <a:pt x="2639" y="4661"/>
                  <a:pt x="2639" y="4552"/>
                </a:cubicBezTo>
                <a:cubicBezTo>
                  <a:pt x="2639" y="4495"/>
                  <a:pt x="2636" y="4439"/>
                  <a:pt x="2632" y="4383"/>
                </a:cubicBezTo>
                <a:lnTo>
                  <a:pt x="3353" y="3971"/>
                </a:lnTo>
                <a:cubicBezTo>
                  <a:pt x="3411" y="3938"/>
                  <a:pt x="3431" y="3865"/>
                  <a:pt x="3398" y="3808"/>
                </a:cubicBezTo>
                <a:cubicBezTo>
                  <a:pt x="3365" y="3750"/>
                  <a:pt x="3292" y="3730"/>
                  <a:pt x="3234" y="3763"/>
                </a:cubicBezTo>
                <a:lnTo>
                  <a:pt x="2598" y="4126"/>
                </a:lnTo>
                <a:cubicBezTo>
                  <a:pt x="2399" y="3094"/>
                  <a:pt x="1488" y="2312"/>
                  <a:pt x="399" y="2312"/>
                </a:cubicBezTo>
                <a:cubicBezTo>
                  <a:pt x="319" y="2312"/>
                  <a:pt x="239" y="2316"/>
                  <a:pt x="159" y="2324"/>
                </a:cubicBezTo>
                <a:cubicBezTo>
                  <a:pt x="108" y="2330"/>
                  <a:pt x="66" y="2367"/>
                  <a:pt x="55" y="2417"/>
                </a:cubicBezTo>
                <a:cubicBezTo>
                  <a:pt x="18" y="2579"/>
                  <a:pt x="0" y="2746"/>
                  <a:pt x="0" y="2913"/>
                </a:cubicBezTo>
                <a:cubicBezTo>
                  <a:pt x="0" y="4148"/>
                  <a:pt x="1005" y="5152"/>
                  <a:pt x="2240" y="5152"/>
                </a:cubicBezTo>
                <a:cubicBezTo>
                  <a:pt x="2319" y="5152"/>
                  <a:pt x="2400" y="5148"/>
                  <a:pt x="2479" y="5140"/>
                </a:cubicBezTo>
                <a:cubicBezTo>
                  <a:pt x="2479" y="5140"/>
                  <a:pt x="2479" y="5140"/>
                  <a:pt x="2479" y="5140"/>
                </a:cubicBezTo>
                <a:cubicBezTo>
                  <a:pt x="3469" y="5035"/>
                  <a:pt x="4278" y="4276"/>
                  <a:pt x="4447" y="3296"/>
                </a:cubicBezTo>
                <a:cubicBezTo>
                  <a:pt x="4457" y="3238"/>
                  <a:pt x="4423" y="3181"/>
                  <a:pt x="4367" y="3162"/>
                </a:cubicBezTo>
                <a:close/>
                <a:moveTo>
                  <a:pt x="240" y="2913"/>
                </a:moveTo>
                <a:cubicBezTo>
                  <a:pt x="240" y="2793"/>
                  <a:pt x="251" y="2673"/>
                  <a:pt x="272" y="2556"/>
                </a:cubicBezTo>
                <a:cubicBezTo>
                  <a:pt x="314" y="2553"/>
                  <a:pt x="357" y="2552"/>
                  <a:pt x="399" y="2552"/>
                </a:cubicBezTo>
                <a:cubicBezTo>
                  <a:pt x="1501" y="2552"/>
                  <a:pt x="2399" y="3449"/>
                  <a:pt x="2399" y="4552"/>
                </a:cubicBezTo>
                <a:cubicBezTo>
                  <a:pt x="2399" y="4619"/>
                  <a:pt x="2395" y="4686"/>
                  <a:pt x="2388" y="4752"/>
                </a:cubicBezTo>
                <a:lnTo>
                  <a:pt x="1365" y="3603"/>
                </a:lnTo>
                <a:cubicBezTo>
                  <a:pt x="1321" y="3553"/>
                  <a:pt x="1245" y="3549"/>
                  <a:pt x="1195" y="3593"/>
                </a:cubicBezTo>
                <a:cubicBezTo>
                  <a:pt x="1146" y="3637"/>
                  <a:pt x="1141" y="3713"/>
                  <a:pt x="1185" y="3762"/>
                </a:cubicBezTo>
                <a:lnTo>
                  <a:pt x="2209" y="4912"/>
                </a:lnTo>
                <a:cubicBezTo>
                  <a:pt x="1121" y="4896"/>
                  <a:pt x="240" y="4005"/>
                  <a:pt x="240" y="2913"/>
                </a:cubicBezTo>
                <a:close/>
                <a:moveTo>
                  <a:pt x="1419" y="1218"/>
                </a:moveTo>
                <a:cubicBezTo>
                  <a:pt x="1754" y="1218"/>
                  <a:pt x="2028" y="945"/>
                  <a:pt x="2028" y="609"/>
                </a:cubicBezTo>
                <a:cubicBezTo>
                  <a:pt x="2028" y="273"/>
                  <a:pt x="1754" y="0"/>
                  <a:pt x="1419" y="0"/>
                </a:cubicBezTo>
                <a:cubicBezTo>
                  <a:pt x="1083" y="0"/>
                  <a:pt x="810" y="273"/>
                  <a:pt x="810" y="609"/>
                </a:cubicBezTo>
                <a:cubicBezTo>
                  <a:pt x="810" y="945"/>
                  <a:pt x="1083" y="1218"/>
                  <a:pt x="1419" y="1218"/>
                </a:cubicBezTo>
                <a:close/>
                <a:moveTo>
                  <a:pt x="1419" y="240"/>
                </a:moveTo>
                <a:cubicBezTo>
                  <a:pt x="1622" y="240"/>
                  <a:pt x="1788" y="406"/>
                  <a:pt x="1788" y="609"/>
                </a:cubicBezTo>
                <a:cubicBezTo>
                  <a:pt x="1788" y="812"/>
                  <a:pt x="1622" y="978"/>
                  <a:pt x="1419" y="978"/>
                </a:cubicBezTo>
                <a:cubicBezTo>
                  <a:pt x="1215" y="978"/>
                  <a:pt x="1050" y="812"/>
                  <a:pt x="1050" y="609"/>
                </a:cubicBezTo>
                <a:cubicBezTo>
                  <a:pt x="1050" y="406"/>
                  <a:pt x="1215" y="240"/>
                  <a:pt x="1419" y="240"/>
                </a:cubicBezTo>
                <a:close/>
                <a:moveTo>
                  <a:pt x="2900" y="1539"/>
                </a:moveTo>
                <a:cubicBezTo>
                  <a:pt x="3235" y="1539"/>
                  <a:pt x="3509" y="1266"/>
                  <a:pt x="3509" y="930"/>
                </a:cubicBezTo>
                <a:cubicBezTo>
                  <a:pt x="3509" y="594"/>
                  <a:pt x="3235" y="321"/>
                  <a:pt x="2900" y="321"/>
                </a:cubicBezTo>
                <a:cubicBezTo>
                  <a:pt x="2564" y="321"/>
                  <a:pt x="2291" y="594"/>
                  <a:pt x="2291" y="930"/>
                </a:cubicBezTo>
                <a:cubicBezTo>
                  <a:pt x="2291" y="1266"/>
                  <a:pt x="2564" y="1539"/>
                  <a:pt x="2900" y="1539"/>
                </a:cubicBezTo>
                <a:close/>
                <a:moveTo>
                  <a:pt x="2900" y="561"/>
                </a:moveTo>
                <a:cubicBezTo>
                  <a:pt x="3103" y="561"/>
                  <a:pt x="3269" y="726"/>
                  <a:pt x="3269" y="930"/>
                </a:cubicBezTo>
                <a:cubicBezTo>
                  <a:pt x="3269" y="1133"/>
                  <a:pt x="3103" y="1299"/>
                  <a:pt x="2900" y="1299"/>
                </a:cubicBezTo>
                <a:cubicBezTo>
                  <a:pt x="2696" y="1299"/>
                  <a:pt x="2531" y="1133"/>
                  <a:pt x="2531" y="930"/>
                </a:cubicBezTo>
                <a:cubicBezTo>
                  <a:pt x="2531" y="726"/>
                  <a:pt x="2696" y="561"/>
                  <a:pt x="2900" y="561"/>
                </a:cubicBezTo>
                <a:close/>
              </a:path>
            </a:pathLst>
          </a:custGeom>
          <a:solidFill>
            <a:srgbClr val="90634C"/>
          </a:solidFill>
          <a:ln>
            <a:noFill/>
          </a:ln>
        </p:spPr>
        <p:txBody>
          <a:bodyPr/>
          <a:lstStyle/>
          <a:p>
            <a:endParaRPr lang="zh-CN" altLang="en-US">
              <a:cs typeface="+mn-ea"/>
              <a:sym typeface="+mn-lt"/>
            </a:endParaRPr>
          </a:p>
        </p:txBody>
      </p:sp>
      <p:sp>
        <p:nvSpPr>
          <p:cNvPr id="17" name="eco-organization_85860">
            <a:extLst>
              <a:ext uri="{FF2B5EF4-FFF2-40B4-BE49-F238E27FC236}">
                <a16:creationId xmlns:a16="http://schemas.microsoft.com/office/drawing/2014/main" id="{EAFC7C7F-58F5-4FB7-BC93-0FE2EE719625}"/>
              </a:ext>
            </a:extLst>
          </p:cNvPr>
          <p:cNvSpPr>
            <a:spLocks noChangeAspect="1"/>
          </p:cNvSpPr>
          <p:nvPr/>
        </p:nvSpPr>
        <p:spPr bwMode="auto">
          <a:xfrm>
            <a:off x="6888699" y="4904052"/>
            <a:ext cx="596872" cy="688767"/>
          </a:xfrm>
          <a:custGeom>
            <a:avLst/>
            <a:gdLst>
              <a:gd name="T0" fmla="*/ 4139 w 4457"/>
              <a:gd name="T1" fmla="*/ 3099 h 5152"/>
              <a:gd name="T2" fmla="*/ 3411 w 4457"/>
              <a:gd name="T3" fmla="*/ 2003 h 5152"/>
              <a:gd name="T4" fmla="*/ 2388 w 4457"/>
              <a:gd name="T5" fmla="*/ 2003 h 5152"/>
              <a:gd name="T6" fmla="*/ 2160 w 4457"/>
              <a:gd name="T7" fmla="*/ 2000 h 5152"/>
              <a:gd name="T8" fmla="*/ 1419 w 4457"/>
              <a:gd name="T9" fmla="*/ 1462 h 5152"/>
              <a:gd name="T10" fmla="*/ 731 w 4457"/>
              <a:gd name="T11" fmla="*/ 1919 h 5152"/>
              <a:gd name="T12" fmla="*/ 929 w 4457"/>
              <a:gd name="T13" fmla="*/ 2055 h 5152"/>
              <a:gd name="T14" fmla="*/ 1418 w 4457"/>
              <a:gd name="T15" fmla="*/ 1702 h 5152"/>
              <a:gd name="T16" fmla="*/ 1741 w 4457"/>
              <a:gd name="T17" fmla="*/ 1830 h 5152"/>
              <a:gd name="T18" fmla="*/ 2487 w 4457"/>
              <a:gd name="T19" fmla="*/ 2976 h 5152"/>
              <a:gd name="T20" fmla="*/ 2652 w 4457"/>
              <a:gd name="T21" fmla="*/ 3014 h 5152"/>
              <a:gd name="T22" fmla="*/ 2402 w 4457"/>
              <a:gd name="T23" fmla="*/ 2388 h 5152"/>
              <a:gd name="T24" fmla="*/ 2899 w 4457"/>
              <a:gd name="T25" fmla="*/ 2023 h 5152"/>
              <a:gd name="T26" fmla="*/ 3222 w 4457"/>
              <a:gd name="T27" fmla="*/ 2151 h 5152"/>
              <a:gd name="T28" fmla="*/ 3824 w 4457"/>
              <a:gd name="T29" fmla="*/ 3052 h 5152"/>
              <a:gd name="T30" fmla="*/ 2673 w 4457"/>
              <a:gd name="T31" fmla="*/ 3269 h 5152"/>
              <a:gd name="T32" fmla="*/ 2778 w 4457"/>
              <a:gd name="T33" fmla="*/ 3485 h 5152"/>
              <a:gd name="T34" fmla="*/ 4190 w 4457"/>
              <a:gd name="T35" fmla="*/ 3359 h 5152"/>
              <a:gd name="T36" fmla="*/ 2639 w 4457"/>
              <a:gd name="T37" fmla="*/ 4552 h 5152"/>
              <a:gd name="T38" fmla="*/ 3353 w 4457"/>
              <a:gd name="T39" fmla="*/ 3971 h 5152"/>
              <a:gd name="T40" fmla="*/ 3234 w 4457"/>
              <a:gd name="T41" fmla="*/ 3763 h 5152"/>
              <a:gd name="T42" fmla="*/ 399 w 4457"/>
              <a:gd name="T43" fmla="*/ 2312 h 5152"/>
              <a:gd name="T44" fmla="*/ 55 w 4457"/>
              <a:gd name="T45" fmla="*/ 2417 h 5152"/>
              <a:gd name="T46" fmla="*/ 2240 w 4457"/>
              <a:gd name="T47" fmla="*/ 5152 h 5152"/>
              <a:gd name="T48" fmla="*/ 2479 w 4457"/>
              <a:gd name="T49" fmla="*/ 5140 h 5152"/>
              <a:gd name="T50" fmla="*/ 4367 w 4457"/>
              <a:gd name="T51" fmla="*/ 3162 h 5152"/>
              <a:gd name="T52" fmla="*/ 272 w 4457"/>
              <a:gd name="T53" fmla="*/ 2556 h 5152"/>
              <a:gd name="T54" fmla="*/ 2399 w 4457"/>
              <a:gd name="T55" fmla="*/ 4552 h 5152"/>
              <a:gd name="T56" fmla="*/ 1365 w 4457"/>
              <a:gd name="T57" fmla="*/ 3603 h 5152"/>
              <a:gd name="T58" fmla="*/ 1185 w 4457"/>
              <a:gd name="T59" fmla="*/ 3762 h 5152"/>
              <a:gd name="T60" fmla="*/ 240 w 4457"/>
              <a:gd name="T61" fmla="*/ 2913 h 5152"/>
              <a:gd name="T62" fmla="*/ 2028 w 4457"/>
              <a:gd name="T63" fmla="*/ 609 h 5152"/>
              <a:gd name="T64" fmla="*/ 810 w 4457"/>
              <a:gd name="T65" fmla="*/ 609 h 5152"/>
              <a:gd name="T66" fmla="*/ 1419 w 4457"/>
              <a:gd name="T67" fmla="*/ 240 h 5152"/>
              <a:gd name="T68" fmla="*/ 1419 w 4457"/>
              <a:gd name="T69" fmla="*/ 978 h 5152"/>
              <a:gd name="T70" fmla="*/ 1419 w 4457"/>
              <a:gd name="T71" fmla="*/ 240 h 5152"/>
              <a:gd name="T72" fmla="*/ 3509 w 4457"/>
              <a:gd name="T73" fmla="*/ 930 h 5152"/>
              <a:gd name="T74" fmla="*/ 2291 w 4457"/>
              <a:gd name="T75" fmla="*/ 930 h 5152"/>
              <a:gd name="T76" fmla="*/ 2900 w 4457"/>
              <a:gd name="T77" fmla="*/ 561 h 5152"/>
              <a:gd name="T78" fmla="*/ 2900 w 4457"/>
              <a:gd name="T79" fmla="*/ 1299 h 5152"/>
              <a:gd name="T80" fmla="*/ 2900 w 4457"/>
              <a:gd name="T81" fmla="*/ 561 h 5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7" h="5152">
                <a:moveTo>
                  <a:pt x="4367" y="3162"/>
                </a:moveTo>
                <a:cubicBezTo>
                  <a:pt x="4292" y="3137"/>
                  <a:pt x="4216" y="3116"/>
                  <a:pt x="4139" y="3099"/>
                </a:cubicBezTo>
                <a:lnTo>
                  <a:pt x="3641" y="2321"/>
                </a:lnTo>
                <a:cubicBezTo>
                  <a:pt x="3564" y="2201"/>
                  <a:pt x="3478" y="2088"/>
                  <a:pt x="3411" y="2003"/>
                </a:cubicBezTo>
                <a:cubicBezTo>
                  <a:pt x="3266" y="1817"/>
                  <a:pt x="3114" y="1781"/>
                  <a:pt x="2900" y="1783"/>
                </a:cubicBezTo>
                <a:cubicBezTo>
                  <a:pt x="2686" y="1781"/>
                  <a:pt x="2533" y="1817"/>
                  <a:pt x="2388" y="2003"/>
                </a:cubicBezTo>
                <a:cubicBezTo>
                  <a:pt x="2352" y="2050"/>
                  <a:pt x="2308" y="2106"/>
                  <a:pt x="2264" y="2167"/>
                </a:cubicBezTo>
                <a:lnTo>
                  <a:pt x="2160" y="2000"/>
                </a:lnTo>
                <a:cubicBezTo>
                  <a:pt x="2083" y="1881"/>
                  <a:pt x="1997" y="1767"/>
                  <a:pt x="1930" y="1682"/>
                </a:cubicBezTo>
                <a:cubicBezTo>
                  <a:pt x="1785" y="1496"/>
                  <a:pt x="1633" y="1460"/>
                  <a:pt x="1419" y="1462"/>
                </a:cubicBezTo>
                <a:cubicBezTo>
                  <a:pt x="1205" y="1460"/>
                  <a:pt x="1052" y="1496"/>
                  <a:pt x="907" y="1682"/>
                </a:cubicBezTo>
                <a:cubicBezTo>
                  <a:pt x="858" y="1745"/>
                  <a:pt x="794" y="1828"/>
                  <a:pt x="731" y="1919"/>
                </a:cubicBezTo>
                <a:cubicBezTo>
                  <a:pt x="694" y="1974"/>
                  <a:pt x="708" y="2048"/>
                  <a:pt x="762" y="2086"/>
                </a:cubicBezTo>
                <a:cubicBezTo>
                  <a:pt x="817" y="2123"/>
                  <a:pt x="892" y="2110"/>
                  <a:pt x="929" y="2055"/>
                </a:cubicBezTo>
                <a:cubicBezTo>
                  <a:pt x="988" y="1969"/>
                  <a:pt x="1049" y="1890"/>
                  <a:pt x="1096" y="1830"/>
                </a:cubicBezTo>
                <a:cubicBezTo>
                  <a:pt x="1182" y="1720"/>
                  <a:pt x="1255" y="1701"/>
                  <a:pt x="1418" y="1702"/>
                </a:cubicBezTo>
                <a:cubicBezTo>
                  <a:pt x="1418" y="1702"/>
                  <a:pt x="1419" y="1702"/>
                  <a:pt x="1419" y="1702"/>
                </a:cubicBezTo>
                <a:cubicBezTo>
                  <a:pt x="1582" y="1701"/>
                  <a:pt x="1655" y="1720"/>
                  <a:pt x="1741" y="1830"/>
                </a:cubicBezTo>
                <a:cubicBezTo>
                  <a:pt x="1805" y="1911"/>
                  <a:pt x="1886" y="2018"/>
                  <a:pt x="1957" y="2128"/>
                </a:cubicBezTo>
                <a:lnTo>
                  <a:pt x="2487" y="2976"/>
                </a:lnTo>
                <a:cubicBezTo>
                  <a:pt x="2510" y="3013"/>
                  <a:pt x="2549" y="3033"/>
                  <a:pt x="2589" y="3033"/>
                </a:cubicBezTo>
                <a:cubicBezTo>
                  <a:pt x="2611" y="3033"/>
                  <a:pt x="2633" y="3027"/>
                  <a:pt x="2652" y="3014"/>
                </a:cubicBezTo>
                <a:cubicBezTo>
                  <a:pt x="2709" y="2979"/>
                  <a:pt x="2726" y="2905"/>
                  <a:pt x="2690" y="2849"/>
                </a:cubicBezTo>
                <a:lnTo>
                  <a:pt x="2402" y="2388"/>
                </a:lnTo>
                <a:cubicBezTo>
                  <a:pt x="2463" y="2299"/>
                  <a:pt x="2527" y="2215"/>
                  <a:pt x="2577" y="2151"/>
                </a:cubicBezTo>
                <a:cubicBezTo>
                  <a:pt x="2663" y="2041"/>
                  <a:pt x="2736" y="2022"/>
                  <a:pt x="2899" y="2023"/>
                </a:cubicBezTo>
                <a:cubicBezTo>
                  <a:pt x="2899" y="2023"/>
                  <a:pt x="2900" y="2023"/>
                  <a:pt x="2901" y="2023"/>
                </a:cubicBezTo>
                <a:cubicBezTo>
                  <a:pt x="3063" y="2022"/>
                  <a:pt x="3136" y="2041"/>
                  <a:pt x="3222" y="2151"/>
                </a:cubicBezTo>
                <a:cubicBezTo>
                  <a:pt x="3286" y="2232"/>
                  <a:pt x="3367" y="2339"/>
                  <a:pt x="3439" y="2450"/>
                </a:cubicBezTo>
                <a:lnTo>
                  <a:pt x="3824" y="3052"/>
                </a:lnTo>
                <a:cubicBezTo>
                  <a:pt x="3767" y="3047"/>
                  <a:pt x="3709" y="3045"/>
                  <a:pt x="3651" y="3045"/>
                </a:cubicBezTo>
                <a:cubicBezTo>
                  <a:pt x="3308" y="3045"/>
                  <a:pt x="2980" y="3121"/>
                  <a:pt x="2673" y="3269"/>
                </a:cubicBezTo>
                <a:cubicBezTo>
                  <a:pt x="2614" y="3298"/>
                  <a:pt x="2589" y="3370"/>
                  <a:pt x="2618" y="3430"/>
                </a:cubicBezTo>
                <a:cubicBezTo>
                  <a:pt x="2647" y="3489"/>
                  <a:pt x="2719" y="3514"/>
                  <a:pt x="2778" y="3485"/>
                </a:cubicBezTo>
                <a:cubicBezTo>
                  <a:pt x="3051" y="3352"/>
                  <a:pt x="3345" y="3285"/>
                  <a:pt x="3651" y="3285"/>
                </a:cubicBezTo>
                <a:cubicBezTo>
                  <a:pt x="3835" y="3285"/>
                  <a:pt x="4015" y="3310"/>
                  <a:pt x="4190" y="3359"/>
                </a:cubicBezTo>
                <a:cubicBezTo>
                  <a:pt x="4014" y="4130"/>
                  <a:pt x="3389" y="4730"/>
                  <a:pt x="2615" y="4877"/>
                </a:cubicBezTo>
                <a:cubicBezTo>
                  <a:pt x="2631" y="4770"/>
                  <a:pt x="2639" y="4661"/>
                  <a:pt x="2639" y="4552"/>
                </a:cubicBezTo>
                <a:cubicBezTo>
                  <a:pt x="2639" y="4495"/>
                  <a:pt x="2636" y="4439"/>
                  <a:pt x="2632" y="4383"/>
                </a:cubicBezTo>
                <a:lnTo>
                  <a:pt x="3353" y="3971"/>
                </a:lnTo>
                <a:cubicBezTo>
                  <a:pt x="3411" y="3938"/>
                  <a:pt x="3431" y="3865"/>
                  <a:pt x="3398" y="3808"/>
                </a:cubicBezTo>
                <a:cubicBezTo>
                  <a:pt x="3365" y="3750"/>
                  <a:pt x="3292" y="3730"/>
                  <a:pt x="3234" y="3763"/>
                </a:cubicBezTo>
                <a:lnTo>
                  <a:pt x="2598" y="4126"/>
                </a:lnTo>
                <a:cubicBezTo>
                  <a:pt x="2399" y="3094"/>
                  <a:pt x="1488" y="2312"/>
                  <a:pt x="399" y="2312"/>
                </a:cubicBezTo>
                <a:cubicBezTo>
                  <a:pt x="319" y="2312"/>
                  <a:pt x="239" y="2316"/>
                  <a:pt x="159" y="2324"/>
                </a:cubicBezTo>
                <a:cubicBezTo>
                  <a:pt x="108" y="2330"/>
                  <a:pt x="66" y="2367"/>
                  <a:pt x="55" y="2417"/>
                </a:cubicBezTo>
                <a:cubicBezTo>
                  <a:pt x="18" y="2579"/>
                  <a:pt x="0" y="2746"/>
                  <a:pt x="0" y="2913"/>
                </a:cubicBezTo>
                <a:cubicBezTo>
                  <a:pt x="0" y="4148"/>
                  <a:pt x="1005" y="5152"/>
                  <a:pt x="2240" y="5152"/>
                </a:cubicBezTo>
                <a:cubicBezTo>
                  <a:pt x="2319" y="5152"/>
                  <a:pt x="2400" y="5148"/>
                  <a:pt x="2479" y="5140"/>
                </a:cubicBezTo>
                <a:cubicBezTo>
                  <a:pt x="2479" y="5140"/>
                  <a:pt x="2479" y="5140"/>
                  <a:pt x="2479" y="5140"/>
                </a:cubicBezTo>
                <a:cubicBezTo>
                  <a:pt x="3469" y="5035"/>
                  <a:pt x="4278" y="4276"/>
                  <a:pt x="4447" y="3296"/>
                </a:cubicBezTo>
                <a:cubicBezTo>
                  <a:pt x="4457" y="3238"/>
                  <a:pt x="4423" y="3181"/>
                  <a:pt x="4367" y="3162"/>
                </a:cubicBezTo>
                <a:close/>
                <a:moveTo>
                  <a:pt x="240" y="2913"/>
                </a:moveTo>
                <a:cubicBezTo>
                  <a:pt x="240" y="2793"/>
                  <a:pt x="251" y="2673"/>
                  <a:pt x="272" y="2556"/>
                </a:cubicBezTo>
                <a:cubicBezTo>
                  <a:pt x="314" y="2553"/>
                  <a:pt x="357" y="2552"/>
                  <a:pt x="399" y="2552"/>
                </a:cubicBezTo>
                <a:cubicBezTo>
                  <a:pt x="1501" y="2552"/>
                  <a:pt x="2399" y="3449"/>
                  <a:pt x="2399" y="4552"/>
                </a:cubicBezTo>
                <a:cubicBezTo>
                  <a:pt x="2399" y="4619"/>
                  <a:pt x="2395" y="4686"/>
                  <a:pt x="2388" y="4752"/>
                </a:cubicBezTo>
                <a:lnTo>
                  <a:pt x="1365" y="3603"/>
                </a:lnTo>
                <a:cubicBezTo>
                  <a:pt x="1321" y="3553"/>
                  <a:pt x="1245" y="3549"/>
                  <a:pt x="1195" y="3593"/>
                </a:cubicBezTo>
                <a:cubicBezTo>
                  <a:pt x="1146" y="3637"/>
                  <a:pt x="1141" y="3713"/>
                  <a:pt x="1185" y="3762"/>
                </a:cubicBezTo>
                <a:lnTo>
                  <a:pt x="2209" y="4912"/>
                </a:lnTo>
                <a:cubicBezTo>
                  <a:pt x="1121" y="4896"/>
                  <a:pt x="240" y="4005"/>
                  <a:pt x="240" y="2913"/>
                </a:cubicBezTo>
                <a:close/>
                <a:moveTo>
                  <a:pt x="1419" y="1218"/>
                </a:moveTo>
                <a:cubicBezTo>
                  <a:pt x="1754" y="1218"/>
                  <a:pt x="2028" y="945"/>
                  <a:pt x="2028" y="609"/>
                </a:cubicBezTo>
                <a:cubicBezTo>
                  <a:pt x="2028" y="273"/>
                  <a:pt x="1754" y="0"/>
                  <a:pt x="1419" y="0"/>
                </a:cubicBezTo>
                <a:cubicBezTo>
                  <a:pt x="1083" y="0"/>
                  <a:pt x="810" y="273"/>
                  <a:pt x="810" y="609"/>
                </a:cubicBezTo>
                <a:cubicBezTo>
                  <a:pt x="810" y="945"/>
                  <a:pt x="1083" y="1218"/>
                  <a:pt x="1419" y="1218"/>
                </a:cubicBezTo>
                <a:close/>
                <a:moveTo>
                  <a:pt x="1419" y="240"/>
                </a:moveTo>
                <a:cubicBezTo>
                  <a:pt x="1622" y="240"/>
                  <a:pt x="1788" y="406"/>
                  <a:pt x="1788" y="609"/>
                </a:cubicBezTo>
                <a:cubicBezTo>
                  <a:pt x="1788" y="812"/>
                  <a:pt x="1622" y="978"/>
                  <a:pt x="1419" y="978"/>
                </a:cubicBezTo>
                <a:cubicBezTo>
                  <a:pt x="1215" y="978"/>
                  <a:pt x="1050" y="812"/>
                  <a:pt x="1050" y="609"/>
                </a:cubicBezTo>
                <a:cubicBezTo>
                  <a:pt x="1050" y="406"/>
                  <a:pt x="1215" y="240"/>
                  <a:pt x="1419" y="240"/>
                </a:cubicBezTo>
                <a:close/>
                <a:moveTo>
                  <a:pt x="2900" y="1539"/>
                </a:moveTo>
                <a:cubicBezTo>
                  <a:pt x="3235" y="1539"/>
                  <a:pt x="3509" y="1266"/>
                  <a:pt x="3509" y="930"/>
                </a:cubicBezTo>
                <a:cubicBezTo>
                  <a:pt x="3509" y="594"/>
                  <a:pt x="3235" y="321"/>
                  <a:pt x="2900" y="321"/>
                </a:cubicBezTo>
                <a:cubicBezTo>
                  <a:pt x="2564" y="321"/>
                  <a:pt x="2291" y="594"/>
                  <a:pt x="2291" y="930"/>
                </a:cubicBezTo>
                <a:cubicBezTo>
                  <a:pt x="2291" y="1266"/>
                  <a:pt x="2564" y="1539"/>
                  <a:pt x="2900" y="1539"/>
                </a:cubicBezTo>
                <a:close/>
                <a:moveTo>
                  <a:pt x="2900" y="561"/>
                </a:moveTo>
                <a:cubicBezTo>
                  <a:pt x="3103" y="561"/>
                  <a:pt x="3269" y="726"/>
                  <a:pt x="3269" y="930"/>
                </a:cubicBezTo>
                <a:cubicBezTo>
                  <a:pt x="3269" y="1133"/>
                  <a:pt x="3103" y="1299"/>
                  <a:pt x="2900" y="1299"/>
                </a:cubicBezTo>
                <a:cubicBezTo>
                  <a:pt x="2696" y="1299"/>
                  <a:pt x="2531" y="1133"/>
                  <a:pt x="2531" y="930"/>
                </a:cubicBezTo>
                <a:cubicBezTo>
                  <a:pt x="2531" y="726"/>
                  <a:pt x="2696" y="561"/>
                  <a:pt x="2900" y="561"/>
                </a:cubicBezTo>
                <a:close/>
              </a:path>
            </a:pathLst>
          </a:custGeom>
          <a:solidFill>
            <a:srgbClr val="90634C"/>
          </a:solidFill>
          <a:ln>
            <a:noFill/>
          </a:ln>
        </p:spPr>
        <p:txBody>
          <a:bodyPr/>
          <a:lstStyle/>
          <a:p>
            <a:endParaRPr lang="zh-CN" altLang="en-US">
              <a:cs typeface="+mn-ea"/>
              <a:sym typeface="+mn-lt"/>
            </a:endParaRPr>
          </a:p>
        </p:txBody>
      </p:sp>
      <p:sp>
        <p:nvSpPr>
          <p:cNvPr id="28" name="文本框 8">
            <a:extLst>
              <a:ext uri="{FF2B5EF4-FFF2-40B4-BE49-F238E27FC236}">
                <a16:creationId xmlns:a16="http://schemas.microsoft.com/office/drawing/2014/main" id="{3221DA14-7A7B-48A8-A6F2-143E4464C3E8}"/>
              </a:ext>
            </a:extLst>
          </p:cNvPr>
          <p:cNvSpPr txBox="1"/>
          <p:nvPr/>
        </p:nvSpPr>
        <p:spPr>
          <a:xfrm>
            <a:off x="7698223" y="1926666"/>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29" name="矩形 28">
            <a:extLst>
              <a:ext uri="{FF2B5EF4-FFF2-40B4-BE49-F238E27FC236}">
                <a16:creationId xmlns:a16="http://schemas.microsoft.com/office/drawing/2014/main" id="{A6A2CF95-2ECB-4B01-8555-201D2ABCC85C}"/>
              </a:ext>
            </a:extLst>
          </p:cNvPr>
          <p:cNvSpPr/>
          <p:nvPr/>
        </p:nvSpPr>
        <p:spPr>
          <a:xfrm>
            <a:off x="7698223" y="2274583"/>
            <a:ext cx="3186573" cy="51674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
        <p:nvSpPr>
          <p:cNvPr id="30" name="文本框 10">
            <a:extLst>
              <a:ext uri="{FF2B5EF4-FFF2-40B4-BE49-F238E27FC236}">
                <a16:creationId xmlns:a16="http://schemas.microsoft.com/office/drawing/2014/main" id="{84AE6DA4-FC46-44F9-B795-4BFEA6D74733}"/>
              </a:ext>
            </a:extLst>
          </p:cNvPr>
          <p:cNvSpPr txBox="1"/>
          <p:nvPr/>
        </p:nvSpPr>
        <p:spPr>
          <a:xfrm>
            <a:off x="7698223" y="3438250"/>
            <a:ext cx="3221999"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31" name="矩形 30">
            <a:extLst>
              <a:ext uri="{FF2B5EF4-FFF2-40B4-BE49-F238E27FC236}">
                <a16:creationId xmlns:a16="http://schemas.microsoft.com/office/drawing/2014/main" id="{0751AC5C-DDFD-4CDC-A7A1-3AB340EFC54F}"/>
              </a:ext>
            </a:extLst>
          </p:cNvPr>
          <p:cNvSpPr/>
          <p:nvPr/>
        </p:nvSpPr>
        <p:spPr>
          <a:xfrm>
            <a:off x="7698224" y="3786159"/>
            <a:ext cx="3278752" cy="51674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
        <p:nvSpPr>
          <p:cNvPr id="32" name="文本框 12">
            <a:extLst>
              <a:ext uri="{FF2B5EF4-FFF2-40B4-BE49-F238E27FC236}">
                <a16:creationId xmlns:a16="http://schemas.microsoft.com/office/drawing/2014/main" id="{3FA5FA6D-08B7-4DBA-BE1D-E6EE696143B5}"/>
              </a:ext>
            </a:extLst>
          </p:cNvPr>
          <p:cNvSpPr txBox="1"/>
          <p:nvPr/>
        </p:nvSpPr>
        <p:spPr>
          <a:xfrm>
            <a:off x="7698222" y="4935864"/>
            <a:ext cx="354017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33" name="矩形 32">
            <a:extLst>
              <a:ext uri="{FF2B5EF4-FFF2-40B4-BE49-F238E27FC236}">
                <a16:creationId xmlns:a16="http://schemas.microsoft.com/office/drawing/2014/main" id="{64BEB515-759C-4FBD-97BB-866E8AA8044B}"/>
              </a:ext>
            </a:extLst>
          </p:cNvPr>
          <p:cNvSpPr/>
          <p:nvPr/>
        </p:nvSpPr>
        <p:spPr>
          <a:xfrm>
            <a:off x="7698223" y="5297750"/>
            <a:ext cx="3186574" cy="51674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Tree>
    <p:extLst>
      <p:ext uri="{BB962C8B-B14F-4D97-AF65-F5344CB8AC3E}">
        <p14:creationId xmlns:p14="http://schemas.microsoft.com/office/powerpoint/2010/main" val="411401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200"/>
                            </p:stCondLst>
                            <p:childTnLst>
                              <p:par>
                                <p:cTn id="19" presetID="53"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1700"/>
                            </p:stCondLst>
                            <p:childTnLst>
                              <p:par>
                                <p:cTn id="28" presetID="53" presetClass="entr" presetSubtype="16"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22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27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32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37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1000"/>
                                        <p:tgtEl>
                                          <p:spTgt spid="29"/>
                                        </p:tgtEl>
                                      </p:cBhvr>
                                    </p:animEffect>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par>
                          <p:cTn id="57" fill="hold">
                            <p:stCondLst>
                              <p:cond delay="5200"/>
                            </p:stCondLst>
                            <p:childTnLst>
                              <p:par>
                                <p:cTn id="58" presetID="22" presetClass="entr" presetSubtype="8"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childTnLst>
                          </p:cTn>
                        </p:par>
                        <p:par>
                          <p:cTn id="61" fill="hold">
                            <p:stCondLst>
                              <p:cond delay="6200"/>
                            </p:stCondLst>
                            <p:childTnLst>
                              <p:par>
                                <p:cTn id="62" presetID="22" presetClass="entr" presetSubtype="8"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childTnLst>
                          </p:cTn>
                        </p:par>
                        <p:par>
                          <p:cTn id="65" fill="hold">
                            <p:stCondLst>
                              <p:cond delay="6700"/>
                            </p:stCondLst>
                            <p:childTnLst>
                              <p:par>
                                <p:cTn id="66" presetID="22" presetClass="entr" presetSubtype="8"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6" grpId="0" animBg="1"/>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3743739" y="594389"/>
            <a:ext cx="4704521"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There is a problem</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4" name="leaves_113860">
            <a:extLst>
              <a:ext uri="{FF2B5EF4-FFF2-40B4-BE49-F238E27FC236}">
                <a16:creationId xmlns:a16="http://schemas.microsoft.com/office/drawing/2014/main" id="{EB1A761B-F48F-4E2F-8003-4C92597C8A25}"/>
              </a:ext>
            </a:extLst>
          </p:cNvPr>
          <p:cNvSpPr>
            <a:spLocks noChangeAspect="1"/>
          </p:cNvSpPr>
          <p:nvPr/>
        </p:nvSpPr>
        <p:spPr bwMode="auto">
          <a:xfrm>
            <a:off x="367445" y="2671433"/>
            <a:ext cx="877161" cy="674136"/>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46" h="5193">
                <a:moveTo>
                  <a:pt x="5300" y="0"/>
                </a:moveTo>
                <a:cubicBezTo>
                  <a:pt x="4802" y="0"/>
                  <a:pt x="4337" y="150"/>
                  <a:pt x="3954" y="434"/>
                </a:cubicBezTo>
                <a:cubicBezTo>
                  <a:pt x="3616" y="684"/>
                  <a:pt x="3365" y="1031"/>
                  <a:pt x="3266" y="1385"/>
                </a:cubicBezTo>
                <a:cubicBezTo>
                  <a:pt x="3152" y="1791"/>
                  <a:pt x="3244" y="2157"/>
                  <a:pt x="3511" y="2398"/>
                </a:cubicBezTo>
                <a:cubicBezTo>
                  <a:pt x="3419" y="2560"/>
                  <a:pt x="3334" y="2726"/>
                  <a:pt x="3266" y="2888"/>
                </a:cubicBezTo>
                <a:cubicBezTo>
                  <a:pt x="3204" y="2733"/>
                  <a:pt x="3122" y="2595"/>
                  <a:pt x="3028" y="2471"/>
                </a:cubicBezTo>
                <a:cubicBezTo>
                  <a:pt x="3161" y="2261"/>
                  <a:pt x="3179" y="2003"/>
                  <a:pt x="3075" y="1739"/>
                </a:cubicBezTo>
                <a:cubicBezTo>
                  <a:pt x="2977" y="1491"/>
                  <a:pt x="2778" y="1262"/>
                  <a:pt x="2515" y="1094"/>
                </a:cubicBezTo>
                <a:cubicBezTo>
                  <a:pt x="2232" y="913"/>
                  <a:pt x="1898" y="818"/>
                  <a:pt x="1550" y="818"/>
                </a:cubicBezTo>
                <a:cubicBezTo>
                  <a:pt x="1104" y="818"/>
                  <a:pt x="646" y="979"/>
                  <a:pt x="225" y="1283"/>
                </a:cubicBezTo>
                <a:lnTo>
                  <a:pt x="0" y="1447"/>
                </a:lnTo>
                <a:lnTo>
                  <a:pt x="269" y="1520"/>
                </a:lnTo>
                <a:cubicBezTo>
                  <a:pt x="712" y="1641"/>
                  <a:pt x="1066" y="1982"/>
                  <a:pt x="1378" y="2284"/>
                </a:cubicBezTo>
                <a:cubicBezTo>
                  <a:pt x="1697" y="2592"/>
                  <a:pt x="1998" y="2883"/>
                  <a:pt x="2347" y="2883"/>
                </a:cubicBezTo>
                <a:lnTo>
                  <a:pt x="2347" y="2883"/>
                </a:lnTo>
                <a:cubicBezTo>
                  <a:pt x="2519" y="2883"/>
                  <a:pt x="2683" y="2814"/>
                  <a:pt x="2847" y="2674"/>
                </a:cubicBezTo>
                <a:cubicBezTo>
                  <a:pt x="3005" y="2896"/>
                  <a:pt x="3117" y="3169"/>
                  <a:pt x="3117" y="3500"/>
                </a:cubicBezTo>
                <a:lnTo>
                  <a:pt x="3117" y="5193"/>
                </a:lnTo>
                <a:lnTo>
                  <a:pt x="3384" y="5193"/>
                </a:lnTo>
                <a:cubicBezTo>
                  <a:pt x="3384" y="5193"/>
                  <a:pt x="3384" y="3556"/>
                  <a:pt x="3384" y="3468"/>
                </a:cubicBezTo>
                <a:cubicBezTo>
                  <a:pt x="3384" y="3255"/>
                  <a:pt x="3509" y="2942"/>
                  <a:pt x="3731" y="2550"/>
                </a:cubicBezTo>
                <a:cubicBezTo>
                  <a:pt x="3896" y="2639"/>
                  <a:pt x="4051" y="2683"/>
                  <a:pt x="4201" y="2683"/>
                </a:cubicBezTo>
                <a:cubicBezTo>
                  <a:pt x="4691" y="2683"/>
                  <a:pt x="5010" y="2214"/>
                  <a:pt x="5347" y="1717"/>
                </a:cubicBezTo>
                <a:cubicBezTo>
                  <a:pt x="5649" y="1274"/>
                  <a:pt x="5990" y="772"/>
                  <a:pt x="6498" y="511"/>
                </a:cubicBezTo>
                <a:lnTo>
                  <a:pt x="6746" y="385"/>
                </a:lnTo>
                <a:lnTo>
                  <a:pt x="6492" y="271"/>
                </a:lnTo>
                <a:cubicBezTo>
                  <a:pt x="6089" y="91"/>
                  <a:pt x="5689" y="0"/>
                  <a:pt x="5300" y="0"/>
                </a:cubicBezTo>
                <a:close/>
                <a:moveTo>
                  <a:pt x="2347" y="2616"/>
                </a:moveTo>
                <a:lnTo>
                  <a:pt x="2347" y="2616"/>
                </a:lnTo>
                <a:cubicBezTo>
                  <a:pt x="2106" y="2616"/>
                  <a:pt x="1855" y="2373"/>
                  <a:pt x="1564" y="2092"/>
                </a:cubicBezTo>
                <a:cubicBezTo>
                  <a:pt x="1288" y="1826"/>
                  <a:pt x="983" y="1531"/>
                  <a:pt x="600" y="1357"/>
                </a:cubicBezTo>
                <a:cubicBezTo>
                  <a:pt x="911" y="1176"/>
                  <a:pt x="1230" y="1084"/>
                  <a:pt x="1550" y="1084"/>
                </a:cubicBezTo>
                <a:cubicBezTo>
                  <a:pt x="2193" y="1084"/>
                  <a:pt x="2679" y="1463"/>
                  <a:pt x="2827" y="1837"/>
                </a:cubicBezTo>
                <a:cubicBezTo>
                  <a:pt x="2865" y="1934"/>
                  <a:pt x="2905" y="2094"/>
                  <a:pt x="2840" y="2255"/>
                </a:cubicBezTo>
                <a:cubicBezTo>
                  <a:pt x="2601" y="2012"/>
                  <a:pt x="2337" y="1846"/>
                  <a:pt x="2174" y="1743"/>
                </a:cubicBezTo>
                <a:cubicBezTo>
                  <a:pt x="2126" y="1713"/>
                  <a:pt x="2084" y="1687"/>
                  <a:pt x="2057" y="1667"/>
                </a:cubicBezTo>
                <a:lnTo>
                  <a:pt x="1902" y="1884"/>
                </a:lnTo>
                <a:cubicBezTo>
                  <a:pt x="1936" y="1908"/>
                  <a:pt x="1980" y="1936"/>
                  <a:pt x="2031" y="1968"/>
                </a:cubicBezTo>
                <a:cubicBezTo>
                  <a:pt x="2200" y="2075"/>
                  <a:pt x="2456" y="2236"/>
                  <a:pt x="2677" y="2469"/>
                </a:cubicBezTo>
                <a:cubicBezTo>
                  <a:pt x="2562" y="2568"/>
                  <a:pt x="2454" y="2616"/>
                  <a:pt x="2347" y="2616"/>
                </a:cubicBezTo>
                <a:close/>
                <a:moveTo>
                  <a:pt x="5127" y="1567"/>
                </a:moveTo>
                <a:cubicBezTo>
                  <a:pt x="4817" y="2023"/>
                  <a:pt x="4550" y="2416"/>
                  <a:pt x="4201" y="2416"/>
                </a:cubicBezTo>
                <a:cubicBezTo>
                  <a:pt x="4099" y="2416"/>
                  <a:pt x="3989" y="2384"/>
                  <a:pt x="3868" y="2320"/>
                </a:cubicBezTo>
                <a:cubicBezTo>
                  <a:pt x="3880" y="2301"/>
                  <a:pt x="3892" y="2282"/>
                  <a:pt x="3904" y="2262"/>
                </a:cubicBezTo>
                <a:cubicBezTo>
                  <a:pt x="4168" y="1845"/>
                  <a:pt x="4437" y="1506"/>
                  <a:pt x="4439" y="1503"/>
                </a:cubicBezTo>
                <a:lnTo>
                  <a:pt x="4231" y="1337"/>
                </a:lnTo>
                <a:cubicBezTo>
                  <a:pt x="4208" y="1366"/>
                  <a:pt x="3926" y="1722"/>
                  <a:pt x="3652" y="2162"/>
                </a:cubicBezTo>
                <a:cubicBezTo>
                  <a:pt x="3491" y="1989"/>
                  <a:pt x="3443" y="1741"/>
                  <a:pt x="3522" y="1457"/>
                </a:cubicBezTo>
                <a:cubicBezTo>
                  <a:pt x="3606" y="1159"/>
                  <a:pt x="3821" y="864"/>
                  <a:pt x="4113" y="648"/>
                </a:cubicBezTo>
                <a:cubicBezTo>
                  <a:pt x="4347" y="474"/>
                  <a:pt x="4744" y="267"/>
                  <a:pt x="5300" y="267"/>
                </a:cubicBezTo>
                <a:cubicBezTo>
                  <a:pt x="5573" y="267"/>
                  <a:pt x="5854" y="317"/>
                  <a:pt x="6139" y="417"/>
                </a:cubicBezTo>
                <a:cubicBezTo>
                  <a:pt x="5702" y="720"/>
                  <a:pt x="5399" y="1167"/>
                  <a:pt x="5127" y="1567"/>
                </a:cubicBezTo>
                <a:close/>
              </a:path>
            </a:pathLst>
          </a:custGeom>
          <a:solidFill>
            <a:srgbClr val="C0B6B4"/>
          </a:solidFill>
          <a:ln>
            <a:noFill/>
          </a:ln>
        </p:spPr>
        <p:txBody>
          <a:bodyPr/>
          <a:lstStyle/>
          <a:p>
            <a:endParaRPr lang="zh-CN" altLang="en-US">
              <a:cs typeface="+mn-ea"/>
              <a:sym typeface="+mn-lt"/>
            </a:endParaRPr>
          </a:p>
        </p:txBody>
      </p:sp>
      <p:pic>
        <p:nvPicPr>
          <p:cNvPr id="7" name="图片 6">
            <a:extLst>
              <a:ext uri="{FF2B5EF4-FFF2-40B4-BE49-F238E27FC236}">
                <a16:creationId xmlns:a16="http://schemas.microsoft.com/office/drawing/2014/main" id="{8B469003-9A4D-4378-B3FA-077DF9306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6412" y="1630089"/>
            <a:ext cx="4704522" cy="4704522"/>
          </a:xfrm>
          <a:prstGeom prst="rect">
            <a:avLst/>
          </a:prstGeom>
        </p:spPr>
      </p:pic>
      <p:grpSp>
        <p:nvGrpSpPr>
          <p:cNvPr id="8" name="组合 7">
            <a:extLst>
              <a:ext uri="{FF2B5EF4-FFF2-40B4-BE49-F238E27FC236}">
                <a16:creationId xmlns:a16="http://schemas.microsoft.com/office/drawing/2014/main" id="{FE03FED2-DEC6-43A7-A2B2-9DE78FC6A909}"/>
              </a:ext>
            </a:extLst>
          </p:cNvPr>
          <p:cNvGrpSpPr/>
          <p:nvPr/>
        </p:nvGrpSpPr>
        <p:grpSpPr>
          <a:xfrm>
            <a:off x="7393426" y="2465086"/>
            <a:ext cx="4139327" cy="1231106"/>
            <a:chOff x="7393426" y="2465086"/>
            <a:chExt cx="4139327" cy="1231106"/>
          </a:xfrm>
        </p:grpSpPr>
        <p:grpSp>
          <p:nvGrpSpPr>
            <p:cNvPr id="9" name="组合 8">
              <a:extLst>
                <a:ext uri="{FF2B5EF4-FFF2-40B4-BE49-F238E27FC236}">
                  <a16:creationId xmlns:a16="http://schemas.microsoft.com/office/drawing/2014/main" id="{9E3F3C0D-9715-401C-A6F9-F87B86E37FA3}"/>
                </a:ext>
              </a:extLst>
            </p:cNvPr>
            <p:cNvGrpSpPr/>
            <p:nvPr/>
          </p:nvGrpSpPr>
          <p:grpSpPr>
            <a:xfrm>
              <a:off x="7393426" y="2752610"/>
              <a:ext cx="4053606" cy="943582"/>
              <a:chOff x="7346985" y="3180652"/>
              <a:chExt cx="4053606" cy="943582"/>
            </a:xfrm>
          </p:grpSpPr>
          <p:grpSp>
            <p:nvGrpSpPr>
              <p:cNvPr id="11" name="组合 10">
                <a:extLst>
                  <a:ext uri="{FF2B5EF4-FFF2-40B4-BE49-F238E27FC236}">
                    <a16:creationId xmlns:a16="http://schemas.microsoft.com/office/drawing/2014/main" id="{417CFA3F-8EBB-4003-82A2-CB2380CF3FDC}"/>
                  </a:ext>
                </a:extLst>
              </p:cNvPr>
              <p:cNvGrpSpPr/>
              <p:nvPr/>
            </p:nvGrpSpPr>
            <p:grpSpPr>
              <a:xfrm>
                <a:off x="7432706" y="3920466"/>
                <a:ext cx="3863182" cy="203768"/>
                <a:chOff x="7400457" y="3225232"/>
                <a:chExt cx="2922104" cy="203768"/>
              </a:xfrm>
            </p:grpSpPr>
            <p:sp>
              <p:nvSpPr>
                <p:cNvPr id="14" name="矩形 13">
                  <a:extLst>
                    <a:ext uri="{FF2B5EF4-FFF2-40B4-BE49-F238E27FC236}">
                      <a16:creationId xmlns:a16="http://schemas.microsoft.com/office/drawing/2014/main" id="{EB4A6E95-7790-441C-AB03-F3986BD70B95}"/>
                    </a:ext>
                  </a:extLst>
                </p:cNvPr>
                <p:cNvSpPr/>
                <p:nvPr/>
              </p:nvSpPr>
              <p:spPr>
                <a:xfrm>
                  <a:off x="7400457" y="3225232"/>
                  <a:ext cx="2922104" cy="203768"/>
                </a:xfrm>
                <a:prstGeom prst="rect">
                  <a:avLst/>
                </a:prstGeom>
                <a:solidFill>
                  <a:srgbClr val="B6ABA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矩形 14">
                  <a:extLst>
                    <a:ext uri="{FF2B5EF4-FFF2-40B4-BE49-F238E27FC236}">
                      <a16:creationId xmlns:a16="http://schemas.microsoft.com/office/drawing/2014/main" id="{28702A43-90F8-498A-9449-CE9D204E7725}"/>
                    </a:ext>
                  </a:extLst>
                </p:cNvPr>
                <p:cNvSpPr/>
                <p:nvPr/>
              </p:nvSpPr>
              <p:spPr>
                <a:xfrm>
                  <a:off x="7400457" y="3225232"/>
                  <a:ext cx="2007703" cy="203768"/>
                </a:xfrm>
                <a:prstGeom prst="rect">
                  <a:avLst/>
                </a:prstGeom>
                <a:solidFill>
                  <a:srgbClr val="9063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2" name="文本框 11">
                <a:extLst>
                  <a:ext uri="{FF2B5EF4-FFF2-40B4-BE49-F238E27FC236}">
                    <a16:creationId xmlns:a16="http://schemas.microsoft.com/office/drawing/2014/main" id="{8FF01702-AE96-4301-9D18-65334640EB78}"/>
                  </a:ext>
                </a:extLst>
              </p:cNvPr>
              <p:cNvSpPr txBox="1"/>
              <p:nvPr/>
            </p:nvSpPr>
            <p:spPr>
              <a:xfrm>
                <a:off x="7346985" y="3180652"/>
                <a:ext cx="247698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cs typeface="+mn-ea"/>
                    <a:sym typeface="+mn-lt"/>
                  </a:rPr>
                  <a:t>TEXT TITLE HERE</a:t>
                </a:r>
                <a:endParaRPr kumimoji="0" lang="zh-CN" altLang="en-US" sz="2000" b="1" i="0" u="none" strike="noStrike" kern="0" cap="none" spc="0" normalizeH="0" baseline="0" noProof="0" dirty="0">
                  <a:ln>
                    <a:noFill/>
                  </a:ln>
                  <a:solidFill>
                    <a:prstClr val="black"/>
                  </a:solidFill>
                  <a:effectLst/>
                  <a:uLnTx/>
                  <a:uFillTx/>
                  <a:cs typeface="+mn-ea"/>
                  <a:sym typeface="+mn-lt"/>
                </a:endParaRPr>
              </a:p>
            </p:txBody>
          </p:sp>
          <p:sp>
            <p:nvSpPr>
              <p:cNvPr id="13" name="íṧļíḍè">
                <a:extLst>
                  <a:ext uri="{FF2B5EF4-FFF2-40B4-BE49-F238E27FC236}">
                    <a16:creationId xmlns:a16="http://schemas.microsoft.com/office/drawing/2014/main" id="{D1D0162E-A325-4DB7-B2F1-65703A3C4708}"/>
                  </a:ext>
                </a:extLst>
              </p:cNvPr>
              <p:cNvSpPr/>
              <p:nvPr/>
            </p:nvSpPr>
            <p:spPr bwMode="auto">
              <a:xfrm>
                <a:off x="7346985" y="3468285"/>
                <a:ext cx="4053606" cy="377411"/>
              </a:xfrm>
              <a:prstGeom prst="rect">
                <a:avLst/>
              </a:prstGeom>
              <a:noFill/>
              <a:ln w="3175">
                <a:noFill/>
              </a:ln>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90634C"/>
                    </a:solidFill>
                    <a:effectLst/>
                    <a:uLnTx/>
                    <a:uFillTx/>
                    <a:cs typeface="+mn-ea"/>
                    <a:sym typeface="+mn-lt"/>
                  </a:rPr>
                  <a:t>Lorem ipsum dolor sit </a:t>
                </a:r>
                <a:r>
                  <a:rPr kumimoji="0" lang="en-US" altLang="zh-CN" sz="1400" b="0" i="0" u="none" strike="noStrike" kern="1200" cap="none" spc="0" normalizeH="0" baseline="0" noProof="0" dirty="0" err="1">
                    <a:ln>
                      <a:noFill/>
                    </a:ln>
                    <a:solidFill>
                      <a:srgbClr val="90634C"/>
                    </a:solidFill>
                    <a:effectLst/>
                    <a:uLnTx/>
                    <a:uFillTx/>
                    <a:cs typeface="+mn-ea"/>
                    <a:sym typeface="+mn-lt"/>
                  </a:rPr>
                  <a:t>amet</a:t>
                </a:r>
                <a:endParaRPr kumimoji="0" lang="en-US" altLang="zh-CN" sz="1400" b="0" i="0" u="none" strike="noStrike" kern="1200" cap="none" spc="0" normalizeH="0" baseline="0" noProof="0" dirty="0">
                  <a:ln>
                    <a:noFill/>
                  </a:ln>
                  <a:solidFill>
                    <a:srgbClr val="90634C"/>
                  </a:solidFill>
                  <a:effectLst/>
                  <a:uLnTx/>
                  <a:uFillTx/>
                  <a:cs typeface="+mn-ea"/>
                  <a:sym typeface="+mn-lt"/>
                </a:endParaRPr>
              </a:p>
            </p:txBody>
          </p:sp>
        </p:grpSp>
        <p:sp>
          <p:nvSpPr>
            <p:cNvPr id="10" name="文本框 9">
              <a:extLst>
                <a:ext uri="{FF2B5EF4-FFF2-40B4-BE49-F238E27FC236}">
                  <a16:creationId xmlns:a16="http://schemas.microsoft.com/office/drawing/2014/main" id="{E2662F65-330E-44B1-9505-D1BA9E6BCFAE}"/>
                </a:ext>
              </a:extLst>
            </p:cNvPr>
            <p:cNvSpPr txBox="1"/>
            <p:nvPr/>
          </p:nvSpPr>
          <p:spPr>
            <a:xfrm>
              <a:off x="10133441" y="2465086"/>
              <a:ext cx="1399312" cy="769441"/>
            </a:xfrm>
            <a:prstGeom prst="rect">
              <a:avLst/>
            </a:prstGeom>
            <a:noFill/>
            <a:ln w="3175"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algn="ctr">
                <a:defRPr sz="3600" b="1">
                  <a:solidFill>
                    <a:schemeClr val="accent1"/>
                  </a:solidFill>
                  <a:latin typeface="字魂60号-梦想手札体" panose="00000500000000000000" pitchFamily="2" charset="-122"/>
                  <a:ea typeface="字魂60号-梦想手札体" panose="000005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rgbClr val="90634C"/>
                  </a:solidFill>
                  <a:effectLst/>
                  <a:uLnTx/>
                  <a:uFillTx/>
                  <a:latin typeface="+mn-lt"/>
                  <a:ea typeface="+mn-ea"/>
                  <a:cs typeface="+mn-ea"/>
                  <a:sym typeface="+mn-lt"/>
                </a:rPr>
                <a:t>80%</a:t>
              </a:r>
              <a:endParaRPr kumimoji="0" lang="zh-CN" altLang="en-US" sz="4400" b="1" i="0" u="none" strike="noStrike" kern="0" cap="none" spc="0" normalizeH="0" baseline="0" noProof="0" dirty="0">
                <a:ln>
                  <a:noFill/>
                </a:ln>
                <a:solidFill>
                  <a:srgbClr val="90634C"/>
                </a:solidFill>
                <a:effectLst/>
                <a:uLnTx/>
                <a:uFillTx/>
                <a:latin typeface="+mn-lt"/>
                <a:ea typeface="+mn-ea"/>
                <a:cs typeface="+mn-ea"/>
                <a:sym typeface="+mn-lt"/>
              </a:endParaRPr>
            </a:p>
          </p:txBody>
        </p:sp>
      </p:grpSp>
      <p:grpSp>
        <p:nvGrpSpPr>
          <p:cNvPr id="16" name="组合 15">
            <a:extLst>
              <a:ext uri="{FF2B5EF4-FFF2-40B4-BE49-F238E27FC236}">
                <a16:creationId xmlns:a16="http://schemas.microsoft.com/office/drawing/2014/main" id="{6F65DA29-57F2-417A-9371-19963D63289A}"/>
              </a:ext>
            </a:extLst>
          </p:cNvPr>
          <p:cNvGrpSpPr/>
          <p:nvPr/>
        </p:nvGrpSpPr>
        <p:grpSpPr>
          <a:xfrm>
            <a:off x="7398951" y="4300779"/>
            <a:ext cx="4178697" cy="1218510"/>
            <a:chOff x="7400457" y="4163583"/>
            <a:chExt cx="4178697" cy="1218510"/>
          </a:xfrm>
        </p:grpSpPr>
        <p:grpSp>
          <p:nvGrpSpPr>
            <p:cNvPr id="17" name="组合 16">
              <a:extLst>
                <a:ext uri="{FF2B5EF4-FFF2-40B4-BE49-F238E27FC236}">
                  <a16:creationId xmlns:a16="http://schemas.microsoft.com/office/drawing/2014/main" id="{BE871D8C-BE9D-496C-BEA9-D4B020A406BF}"/>
                </a:ext>
              </a:extLst>
            </p:cNvPr>
            <p:cNvGrpSpPr/>
            <p:nvPr/>
          </p:nvGrpSpPr>
          <p:grpSpPr>
            <a:xfrm>
              <a:off x="7400457" y="4438511"/>
              <a:ext cx="4178697" cy="943582"/>
              <a:chOff x="7346985" y="3180652"/>
              <a:chExt cx="4178697" cy="943582"/>
            </a:xfrm>
          </p:grpSpPr>
          <p:grpSp>
            <p:nvGrpSpPr>
              <p:cNvPr id="19" name="组合 18">
                <a:extLst>
                  <a:ext uri="{FF2B5EF4-FFF2-40B4-BE49-F238E27FC236}">
                    <a16:creationId xmlns:a16="http://schemas.microsoft.com/office/drawing/2014/main" id="{FB45A946-4677-4002-B2EA-2137AD1DF7C5}"/>
                  </a:ext>
                </a:extLst>
              </p:cNvPr>
              <p:cNvGrpSpPr/>
              <p:nvPr/>
            </p:nvGrpSpPr>
            <p:grpSpPr>
              <a:xfrm>
                <a:off x="7432706" y="3920466"/>
                <a:ext cx="3863182" cy="203768"/>
                <a:chOff x="7400457" y="3225232"/>
                <a:chExt cx="2922104" cy="203768"/>
              </a:xfrm>
            </p:grpSpPr>
            <p:sp>
              <p:nvSpPr>
                <p:cNvPr id="22" name="矩形 21">
                  <a:extLst>
                    <a:ext uri="{FF2B5EF4-FFF2-40B4-BE49-F238E27FC236}">
                      <a16:creationId xmlns:a16="http://schemas.microsoft.com/office/drawing/2014/main" id="{6D05D0F4-F5F8-4108-850C-9637101F4519}"/>
                    </a:ext>
                  </a:extLst>
                </p:cNvPr>
                <p:cNvSpPr/>
                <p:nvPr/>
              </p:nvSpPr>
              <p:spPr>
                <a:xfrm>
                  <a:off x="7400457" y="3225232"/>
                  <a:ext cx="2922104" cy="203768"/>
                </a:xfrm>
                <a:prstGeom prst="rect">
                  <a:avLst/>
                </a:prstGeom>
                <a:solidFill>
                  <a:srgbClr val="B6ABA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矩形 22">
                  <a:extLst>
                    <a:ext uri="{FF2B5EF4-FFF2-40B4-BE49-F238E27FC236}">
                      <a16:creationId xmlns:a16="http://schemas.microsoft.com/office/drawing/2014/main" id="{A54DFEEC-5DE0-4B0E-B046-EAC427FAA151}"/>
                    </a:ext>
                  </a:extLst>
                </p:cNvPr>
                <p:cNvSpPr/>
                <p:nvPr/>
              </p:nvSpPr>
              <p:spPr>
                <a:xfrm>
                  <a:off x="7400457" y="3225232"/>
                  <a:ext cx="2545055" cy="203768"/>
                </a:xfrm>
                <a:prstGeom prst="rect">
                  <a:avLst/>
                </a:prstGeom>
                <a:solidFill>
                  <a:srgbClr val="C0B6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20" name="文本框 19">
                <a:extLst>
                  <a:ext uri="{FF2B5EF4-FFF2-40B4-BE49-F238E27FC236}">
                    <a16:creationId xmlns:a16="http://schemas.microsoft.com/office/drawing/2014/main" id="{1EEC0E4B-BB24-4860-B770-35226A39609C}"/>
                  </a:ext>
                </a:extLst>
              </p:cNvPr>
              <p:cNvSpPr txBox="1"/>
              <p:nvPr/>
            </p:nvSpPr>
            <p:spPr>
              <a:xfrm>
                <a:off x="7346985" y="3180652"/>
                <a:ext cx="247698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cs typeface="+mn-ea"/>
                    <a:sym typeface="+mn-lt"/>
                  </a:rPr>
                  <a:t>TEXT TITLE HERE</a:t>
                </a:r>
                <a:endParaRPr kumimoji="0" lang="zh-CN" altLang="en-US" sz="2000" b="1" i="0" u="none" strike="noStrike" kern="0" cap="none" spc="0" normalizeH="0" baseline="0" noProof="0" dirty="0">
                  <a:ln>
                    <a:noFill/>
                  </a:ln>
                  <a:solidFill>
                    <a:prstClr val="black"/>
                  </a:solidFill>
                  <a:effectLst/>
                  <a:uLnTx/>
                  <a:uFillTx/>
                  <a:cs typeface="+mn-ea"/>
                  <a:sym typeface="+mn-lt"/>
                </a:endParaRPr>
              </a:p>
            </p:txBody>
          </p:sp>
          <p:sp>
            <p:nvSpPr>
              <p:cNvPr id="21" name="íṧļíḍè">
                <a:extLst>
                  <a:ext uri="{FF2B5EF4-FFF2-40B4-BE49-F238E27FC236}">
                    <a16:creationId xmlns:a16="http://schemas.microsoft.com/office/drawing/2014/main" id="{DD4E78C9-CD13-4A70-8593-B703962F8DB4}"/>
                  </a:ext>
                </a:extLst>
              </p:cNvPr>
              <p:cNvSpPr/>
              <p:nvPr/>
            </p:nvSpPr>
            <p:spPr bwMode="auto">
              <a:xfrm>
                <a:off x="7393386" y="3482568"/>
                <a:ext cx="4132296" cy="377411"/>
              </a:xfrm>
              <a:prstGeom prst="rect">
                <a:avLst/>
              </a:prstGeom>
              <a:noFill/>
              <a:ln w="3175">
                <a:noFill/>
              </a:ln>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90634C"/>
                    </a:solidFill>
                    <a:effectLst/>
                    <a:uLnTx/>
                    <a:uFillTx/>
                    <a:cs typeface="+mn-ea"/>
                    <a:sym typeface="+mn-lt"/>
                  </a:rPr>
                  <a:t>Lorem ipsum dolor sit </a:t>
                </a:r>
                <a:r>
                  <a:rPr kumimoji="0" lang="en-US" altLang="zh-CN" sz="1400" b="0" i="0" u="none" strike="noStrike" kern="1200" cap="none" spc="0" normalizeH="0" baseline="0" noProof="0" dirty="0" err="1">
                    <a:ln>
                      <a:noFill/>
                    </a:ln>
                    <a:solidFill>
                      <a:srgbClr val="90634C"/>
                    </a:solidFill>
                    <a:effectLst/>
                    <a:uLnTx/>
                    <a:uFillTx/>
                    <a:cs typeface="+mn-ea"/>
                    <a:sym typeface="+mn-lt"/>
                  </a:rPr>
                  <a:t>amet</a:t>
                </a:r>
                <a:endParaRPr kumimoji="0" lang="en-US" altLang="zh-CN" sz="1400" b="0" i="0" u="none" strike="noStrike" kern="1200" cap="none" spc="0" normalizeH="0" baseline="0" noProof="0" dirty="0">
                  <a:ln>
                    <a:noFill/>
                  </a:ln>
                  <a:solidFill>
                    <a:srgbClr val="90634C"/>
                  </a:solidFill>
                  <a:effectLst/>
                  <a:uLnTx/>
                  <a:uFillTx/>
                  <a:cs typeface="+mn-ea"/>
                  <a:sym typeface="+mn-lt"/>
                </a:endParaRPr>
              </a:p>
            </p:txBody>
          </p:sp>
        </p:grpSp>
        <p:sp>
          <p:nvSpPr>
            <p:cNvPr id="18" name="文本框 17">
              <a:extLst>
                <a:ext uri="{FF2B5EF4-FFF2-40B4-BE49-F238E27FC236}">
                  <a16:creationId xmlns:a16="http://schemas.microsoft.com/office/drawing/2014/main" id="{4962AD07-DC36-450A-9826-8D7E6B7E972B}"/>
                </a:ext>
              </a:extLst>
            </p:cNvPr>
            <p:cNvSpPr txBox="1"/>
            <p:nvPr/>
          </p:nvSpPr>
          <p:spPr>
            <a:xfrm>
              <a:off x="9877439" y="4163583"/>
              <a:ext cx="1471921" cy="769441"/>
            </a:xfrm>
            <a:prstGeom prst="rect">
              <a:avLst/>
            </a:prstGeom>
            <a:noFill/>
            <a:ln w="3175"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algn="ctr">
                <a:defRPr sz="3600" b="1">
                  <a:solidFill>
                    <a:schemeClr val="accent1"/>
                  </a:solidFill>
                  <a:latin typeface="字魂60号-梦想手札体" panose="00000500000000000000" pitchFamily="2" charset="-122"/>
                  <a:ea typeface="字魂60号-梦想手札体" panose="000005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rgbClr val="90634C"/>
                  </a:solidFill>
                  <a:effectLst/>
                  <a:uLnTx/>
                  <a:uFillTx/>
                  <a:latin typeface="+mn-lt"/>
                  <a:ea typeface="+mn-ea"/>
                  <a:cs typeface="+mn-ea"/>
                  <a:sym typeface="+mn-lt"/>
                </a:rPr>
                <a:t>90%</a:t>
              </a:r>
              <a:endParaRPr kumimoji="0" lang="zh-CN" altLang="en-US" sz="4400" b="1" i="0" u="none" strike="noStrike" kern="0" cap="none" spc="0" normalizeH="0" baseline="0" noProof="0" dirty="0">
                <a:ln>
                  <a:noFill/>
                </a:ln>
                <a:solidFill>
                  <a:srgbClr val="90634C"/>
                </a:solidFill>
                <a:effectLst/>
                <a:uLnTx/>
                <a:uFillTx/>
                <a:latin typeface="+mn-lt"/>
                <a:ea typeface="+mn-ea"/>
                <a:cs typeface="+mn-ea"/>
                <a:sym typeface="+mn-lt"/>
              </a:endParaRPr>
            </a:p>
          </p:txBody>
        </p:sp>
      </p:grpSp>
      <p:sp>
        <p:nvSpPr>
          <p:cNvPr id="24" name="TextBox 20">
            <a:extLst>
              <a:ext uri="{FF2B5EF4-FFF2-40B4-BE49-F238E27FC236}">
                <a16:creationId xmlns:a16="http://schemas.microsoft.com/office/drawing/2014/main" id="{9DC0741F-B929-46AC-B3AF-7F95AE7A34D8}"/>
              </a:ext>
            </a:extLst>
          </p:cNvPr>
          <p:cNvSpPr txBox="1"/>
          <p:nvPr/>
        </p:nvSpPr>
        <p:spPr>
          <a:xfrm>
            <a:off x="1269738" y="4403769"/>
            <a:ext cx="1723573" cy="400124"/>
          </a:xfrm>
          <a:prstGeom prst="rect">
            <a:avLst/>
          </a:prstGeom>
          <a:noFill/>
        </p:spPr>
        <p:txBody>
          <a:bodyPr wrap="none" lIns="91452" tIns="45727" rIns="91452" bIns="45727" rtlCol="0">
            <a:spAutoFit/>
          </a:bodyPr>
          <a:lstStyle/>
          <a:p>
            <a:r>
              <a:rPr lang="zh-CN" altLang="en-US" sz="2000" b="1" dirty="0">
                <a:cs typeface="+mn-ea"/>
                <a:sym typeface="+mn-lt"/>
              </a:rPr>
              <a:t>Add title text</a:t>
            </a:r>
            <a:endParaRPr lang="en-US" sz="2000" b="1" dirty="0">
              <a:cs typeface="+mn-ea"/>
              <a:sym typeface="+mn-lt"/>
            </a:endParaRPr>
          </a:p>
        </p:txBody>
      </p:sp>
      <p:sp>
        <p:nvSpPr>
          <p:cNvPr id="25" name="21">
            <a:extLst>
              <a:ext uri="{FF2B5EF4-FFF2-40B4-BE49-F238E27FC236}">
                <a16:creationId xmlns:a16="http://schemas.microsoft.com/office/drawing/2014/main" id="{485C237B-DC58-4296-A242-7A3BEA63DB33}"/>
              </a:ext>
            </a:extLst>
          </p:cNvPr>
          <p:cNvSpPr/>
          <p:nvPr/>
        </p:nvSpPr>
        <p:spPr>
          <a:xfrm>
            <a:off x="1252551" y="4911993"/>
            <a:ext cx="2614651" cy="570284"/>
          </a:xfrm>
          <a:prstGeom prst="rect">
            <a:avLst/>
          </a:prstGeom>
        </p:spPr>
        <p:txBody>
          <a:bodyPr wrap="square">
            <a:spAutoFit/>
          </a:bodyPr>
          <a:lstStyle/>
          <a:p>
            <a:pPr defTabSz="1219170" fontAlgn="base">
              <a:lnSpc>
                <a:spcPct val="150000"/>
              </a:lnSpc>
              <a:spcBef>
                <a:spcPct val="0"/>
              </a:spcBef>
              <a:spcAft>
                <a:spcPct val="0"/>
              </a:spcAft>
              <a:defRPr/>
            </a:pPr>
            <a:r>
              <a:rPr lang="zh-CN" altLang="en-US" sz="1100" kern="0" dirty="0">
                <a:solidFill>
                  <a:sysClr val="windowText" lastClr="000000">
                    <a:lumMod val="50000"/>
                    <a:lumOff val="50000"/>
                  </a:sysClr>
                </a:solidFill>
                <a:cs typeface="+mn-ea"/>
                <a:sym typeface="+mn-lt"/>
              </a:rPr>
              <a:t>Please replace the text content, modify the text content, or copy your content directly to this.</a:t>
            </a:r>
          </a:p>
        </p:txBody>
      </p:sp>
      <p:sp>
        <p:nvSpPr>
          <p:cNvPr id="26" name="TextBox 22">
            <a:extLst>
              <a:ext uri="{FF2B5EF4-FFF2-40B4-BE49-F238E27FC236}">
                <a16:creationId xmlns:a16="http://schemas.microsoft.com/office/drawing/2014/main" id="{377FEA89-062D-427E-A45F-C89CF31BB549}"/>
              </a:ext>
            </a:extLst>
          </p:cNvPr>
          <p:cNvSpPr txBox="1"/>
          <p:nvPr/>
        </p:nvSpPr>
        <p:spPr>
          <a:xfrm>
            <a:off x="1244606" y="2536710"/>
            <a:ext cx="2471727" cy="1569675"/>
          </a:xfrm>
          <a:prstGeom prst="rect">
            <a:avLst/>
          </a:prstGeom>
          <a:noFill/>
        </p:spPr>
        <p:txBody>
          <a:bodyPr wrap="none" lIns="91452" tIns="45727" rIns="91452" bIns="45727" rtlCol="0">
            <a:spAutoFit/>
          </a:bodyPr>
          <a:lstStyle/>
          <a:p>
            <a:r>
              <a:rPr lang="en-US" altLang="zh-CN" sz="3200" dirty="0">
                <a:cs typeface="+mn-ea"/>
                <a:sym typeface="+mn-lt"/>
              </a:rPr>
              <a:t>THE MOST </a:t>
            </a:r>
          </a:p>
          <a:p>
            <a:r>
              <a:rPr lang="en-US" altLang="zh-CN" sz="3200" dirty="0">
                <a:cs typeface="+mn-ea"/>
                <a:sym typeface="+mn-lt"/>
              </a:rPr>
              <a:t>BEAUTIFUL </a:t>
            </a:r>
          </a:p>
          <a:p>
            <a:r>
              <a:rPr lang="en-US" altLang="zh-CN" sz="3200" dirty="0">
                <a:cs typeface="+mn-ea"/>
                <a:sym typeface="+mn-lt"/>
              </a:rPr>
              <a:t>TIME</a:t>
            </a:r>
          </a:p>
        </p:txBody>
      </p:sp>
    </p:spTree>
    <p:extLst>
      <p:ext uri="{BB962C8B-B14F-4D97-AF65-F5344CB8AC3E}">
        <p14:creationId xmlns:p14="http://schemas.microsoft.com/office/powerpoint/2010/main" val="1542850439"/>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2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2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700"/>
                            </p:stCondLst>
                            <p:childTnLst>
                              <p:par>
                                <p:cTn id="25" presetID="2" presetClass="entr" presetSubtype="12"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3150"/>
                            </p:stCondLst>
                            <p:childTnLst>
                              <p:par>
                                <p:cTn id="30" presetID="14" presetClass="entr" presetSubtype="1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childTnLst>
                          </p:cTn>
                        </p:par>
                        <p:par>
                          <p:cTn id="33" fill="hold">
                            <p:stCondLst>
                              <p:cond delay="3650"/>
                            </p:stCondLst>
                            <p:childTnLst>
                              <p:par>
                                <p:cTn id="34" presetID="14" presetClass="entr" presetSubtype="1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par>
                          <p:cTn id="37" fill="hold">
                            <p:stCondLst>
                              <p:cond delay="4150"/>
                            </p:stCondLst>
                            <p:childTnLst>
                              <p:par>
                                <p:cTn id="38" presetID="14" presetClass="entr" presetSubtype="5"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vertical)">
                                      <p:cBhvr>
                                        <p:cTn id="40" dur="500"/>
                                        <p:tgtEl>
                                          <p:spTgt spid="8"/>
                                        </p:tgtEl>
                                      </p:cBhvr>
                                    </p:animEffect>
                                  </p:childTnLst>
                                </p:cTn>
                              </p:par>
                            </p:childTnLst>
                          </p:cTn>
                        </p:par>
                        <p:par>
                          <p:cTn id="41" fill="hold">
                            <p:stCondLst>
                              <p:cond delay="4650"/>
                            </p:stCondLst>
                            <p:childTnLst>
                              <p:par>
                                <p:cTn id="42" presetID="14" presetClass="entr" presetSubtype="5"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D02E33-1894-4F9D-95B6-74DBFDA99A62}"/>
              </a:ext>
            </a:extLst>
          </p:cNvPr>
          <p:cNvPicPr>
            <a:picLocks noChangeAspect="1"/>
          </p:cNvPicPr>
          <p:nvPr/>
        </p:nvPicPr>
        <p:blipFill>
          <a:blip r:embed="rId2"/>
          <a:stretch>
            <a:fillRect/>
          </a:stretch>
        </p:blipFill>
        <p:spPr>
          <a:xfrm>
            <a:off x="104391" y="91150"/>
            <a:ext cx="3807210" cy="6675699"/>
          </a:xfrm>
          <a:prstGeom prst="rect">
            <a:avLst/>
          </a:prstGeom>
        </p:spPr>
      </p:pic>
      <p:sp>
        <p:nvSpPr>
          <p:cNvPr id="5" name="íṥļïḋé">
            <a:extLst>
              <a:ext uri="{FF2B5EF4-FFF2-40B4-BE49-F238E27FC236}">
                <a16:creationId xmlns:a16="http://schemas.microsoft.com/office/drawing/2014/main" id="{CDE7FDDC-0758-497B-949B-4127220CFEC2}"/>
              </a:ext>
            </a:extLst>
          </p:cNvPr>
          <p:cNvSpPr/>
          <p:nvPr/>
        </p:nvSpPr>
        <p:spPr>
          <a:xfrm>
            <a:off x="3851943" y="579944"/>
            <a:ext cx="4428458"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There is a problem</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39" name="pasted-image.tiff">
            <a:extLst>
              <a:ext uri="{FF2B5EF4-FFF2-40B4-BE49-F238E27FC236}">
                <a16:creationId xmlns:a16="http://schemas.microsoft.com/office/drawing/2014/main" id="{3B07FCD2-879A-437D-B0AF-7FC758D1D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9" y="1657583"/>
            <a:ext cx="8393058" cy="5864808"/>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pic>
        <p:nvPicPr>
          <p:cNvPr id="40" name="图片占位符 1">
            <a:extLst>
              <a:ext uri="{FF2B5EF4-FFF2-40B4-BE49-F238E27FC236}">
                <a16:creationId xmlns:a16="http://schemas.microsoft.com/office/drawing/2014/main" id="{3C6BCF56-793C-4A16-A286-847E1254F5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19250" y="2609850"/>
            <a:ext cx="4235449" cy="2762250"/>
          </a:xfrm>
          <a:prstGeom prst="rect">
            <a:avLst/>
          </a:prstGeom>
          <a:solidFill>
            <a:schemeClr val="bg1"/>
          </a:solidFill>
        </p:spPr>
      </p:pic>
      <p:sp>
        <p:nvSpPr>
          <p:cNvPr id="41" name="Rectangle: Rounded Corners 16">
            <a:extLst>
              <a:ext uri="{FF2B5EF4-FFF2-40B4-BE49-F238E27FC236}">
                <a16:creationId xmlns:a16="http://schemas.microsoft.com/office/drawing/2014/main" id="{2C2FAFAB-8AD3-4989-9011-369144857EC0}"/>
              </a:ext>
            </a:extLst>
          </p:cNvPr>
          <p:cNvSpPr/>
          <p:nvPr/>
        </p:nvSpPr>
        <p:spPr>
          <a:xfrm>
            <a:off x="8831756" y="1768010"/>
            <a:ext cx="1276835" cy="341225"/>
          </a:xfrm>
          <a:prstGeom prst="roundRect">
            <a:avLst>
              <a:gd name="adj" fmla="val 50000"/>
            </a:avLst>
          </a:prstGeom>
          <a:solidFill>
            <a:srgbClr val="CDC5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42" name="Group 13">
            <a:extLst>
              <a:ext uri="{FF2B5EF4-FFF2-40B4-BE49-F238E27FC236}">
                <a16:creationId xmlns:a16="http://schemas.microsoft.com/office/drawing/2014/main" id="{F3E1ED27-2AF7-43B2-A894-EF4B8E895171}"/>
              </a:ext>
            </a:extLst>
          </p:cNvPr>
          <p:cNvGrpSpPr/>
          <p:nvPr/>
        </p:nvGrpSpPr>
        <p:grpSpPr>
          <a:xfrm>
            <a:off x="7112663" y="1544931"/>
            <a:ext cx="1435794" cy="848938"/>
            <a:chOff x="6463952" y="2415129"/>
            <a:chExt cx="1435794" cy="848938"/>
          </a:xfrm>
        </p:grpSpPr>
        <p:sp>
          <p:nvSpPr>
            <p:cNvPr id="43" name="Rectangle 14">
              <a:extLst>
                <a:ext uri="{FF2B5EF4-FFF2-40B4-BE49-F238E27FC236}">
                  <a16:creationId xmlns:a16="http://schemas.microsoft.com/office/drawing/2014/main" id="{03EC7922-1C1E-44FA-97D6-6F21A6130520}"/>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15$</a:t>
              </a:r>
            </a:p>
          </p:txBody>
        </p:sp>
        <p:sp>
          <p:nvSpPr>
            <p:cNvPr id="44" name="Rectangle 15">
              <a:extLst>
                <a:ext uri="{FF2B5EF4-FFF2-40B4-BE49-F238E27FC236}">
                  <a16:creationId xmlns:a16="http://schemas.microsoft.com/office/drawing/2014/main" id="{E09046AE-195A-4500-BC15-656BEE0152A4}"/>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45" name="Rectangle: Rounded Corners 16">
            <a:extLst>
              <a:ext uri="{FF2B5EF4-FFF2-40B4-BE49-F238E27FC236}">
                <a16:creationId xmlns:a16="http://schemas.microsoft.com/office/drawing/2014/main" id="{1FEE135D-85CE-423F-A3E6-BA2856938C90}"/>
              </a:ext>
            </a:extLst>
          </p:cNvPr>
          <p:cNvSpPr/>
          <p:nvPr/>
        </p:nvSpPr>
        <p:spPr>
          <a:xfrm>
            <a:off x="8831756" y="3449271"/>
            <a:ext cx="1276835" cy="341225"/>
          </a:xfrm>
          <a:prstGeom prst="roundRect">
            <a:avLst>
              <a:gd name="adj" fmla="val 50000"/>
            </a:avLst>
          </a:prstGeom>
          <a:solidFill>
            <a:srgbClr val="CDC5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46" name="Group 13">
            <a:extLst>
              <a:ext uri="{FF2B5EF4-FFF2-40B4-BE49-F238E27FC236}">
                <a16:creationId xmlns:a16="http://schemas.microsoft.com/office/drawing/2014/main" id="{D71AD8D4-ABAA-402D-9F69-47E26ED2E2F7}"/>
              </a:ext>
            </a:extLst>
          </p:cNvPr>
          <p:cNvGrpSpPr/>
          <p:nvPr/>
        </p:nvGrpSpPr>
        <p:grpSpPr>
          <a:xfrm>
            <a:off x="7112663" y="3226192"/>
            <a:ext cx="1435794" cy="848938"/>
            <a:chOff x="6463952" y="2415129"/>
            <a:chExt cx="1435794" cy="848938"/>
          </a:xfrm>
        </p:grpSpPr>
        <p:sp>
          <p:nvSpPr>
            <p:cNvPr id="47" name="Rectangle 14">
              <a:extLst>
                <a:ext uri="{FF2B5EF4-FFF2-40B4-BE49-F238E27FC236}">
                  <a16:creationId xmlns:a16="http://schemas.microsoft.com/office/drawing/2014/main" id="{59364A25-4F74-41EC-9156-4690C837C581}"/>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25$</a:t>
              </a:r>
            </a:p>
          </p:txBody>
        </p:sp>
        <p:sp>
          <p:nvSpPr>
            <p:cNvPr id="48" name="Rectangle 15">
              <a:extLst>
                <a:ext uri="{FF2B5EF4-FFF2-40B4-BE49-F238E27FC236}">
                  <a16:creationId xmlns:a16="http://schemas.microsoft.com/office/drawing/2014/main" id="{A37DFE9A-EEA2-48C0-8583-7B89009D079F}"/>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49" name="Rectangle: Rounded Corners 16">
            <a:extLst>
              <a:ext uri="{FF2B5EF4-FFF2-40B4-BE49-F238E27FC236}">
                <a16:creationId xmlns:a16="http://schemas.microsoft.com/office/drawing/2014/main" id="{171E22A8-F01F-4420-83D5-CEC6D78CC456}"/>
              </a:ext>
            </a:extLst>
          </p:cNvPr>
          <p:cNvSpPr/>
          <p:nvPr/>
        </p:nvSpPr>
        <p:spPr>
          <a:xfrm>
            <a:off x="8831756" y="5134332"/>
            <a:ext cx="1276835" cy="341225"/>
          </a:xfrm>
          <a:prstGeom prst="roundRect">
            <a:avLst>
              <a:gd name="adj" fmla="val 50000"/>
            </a:avLst>
          </a:prstGeom>
          <a:solidFill>
            <a:srgbClr val="CDC5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50" name="Group 13">
            <a:extLst>
              <a:ext uri="{FF2B5EF4-FFF2-40B4-BE49-F238E27FC236}">
                <a16:creationId xmlns:a16="http://schemas.microsoft.com/office/drawing/2014/main" id="{B5D96954-00DE-4955-BBFF-BCFE437E68BF}"/>
              </a:ext>
            </a:extLst>
          </p:cNvPr>
          <p:cNvGrpSpPr/>
          <p:nvPr/>
        </p:nvGrpSpPr>
        <p:grpSpPr>
          <a:xfrm>
            <a:off x="7112663" y="4911253"/>
            <a:ext cx="1435794" cy="848938"/>
            <a:chOff x="6463952" y="2415129"/>
            <a:chExt cx="1435794" cy="848938"/>
          </a:xfrm>
        </p:grpSpPr>
        <p:sp>
          <p:nvSpPr>
            <p:cNvPr id="51" name="Rectangle 14">
              <a:extLst>
                <a:ext uri="{FF2B5EF4-FFF2-40B4-BE49-F238E27FC236}">
                  <a16:creationId xmlns:a16="http://schemas.microsoft.com/office/drawing/2014/main" id="{7BEAB310-3845-4232-969D-CE8CE14B65C4}"/>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32$</a:t>
              </a:r>
            </a:p>
          </p:txBody>
        </p:sp>
        <p:sp>
          <p:nvSpPr>
            <p:cNvPr id="52" name="Rectangle 15">
              <a:extLst>
                <a:ext uri="{FF2B5EF4-FFF2-40B4-BE49-F238E27FC236}">
                  <a16:creationId xmlns:a16="http://schemas.microsoft.com/office/drawing/2014/main" id="{5975C5B8-2678-4FFD-9DBC-727A5B93EC90}"/>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53" name="Shape 992">
            <a:extLst>
              <a:ext uri="{FF2B5EF4-FFF2-40B4-BE49-F238E27FC236}">
                <a16:creationId xmlns:a16="http://schemas.microsoft.com/office/drawing/2014/main" id="{57CA6F4F-FAD0-47A5-A4D3-17A86B565FAF}"/>
              </a:ext>
            </a:extLst>
          </p:cNvPr>
          <p:cNvSpPr/>
          <p:nvPr/>
        </p:nvSpPr>
        <p:spPr>
          <a:xfrm>
            <a:off x="7481521" y="2280219"/>
            <a:ext cx="4032700" cy="757643"/>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bg1">
                  <a:lumMod val="50000"/>
                </a:schemeClr>
              </a:solidFill>
              <a:cs typeface="+mn-ea"/>
              <a:sym typeface="+mn-lt"/>
            </a:endParaRPr>
          </a:p>
        </p:txBody>
      </p:sp>
      <p:sp>
        <p:nvSpPr>
          <p:cNvPr id="54" name="Shape 994">
            <a:extLst>
              <a:ext uri="{FF2B5EF4-FFF2-40B4-BE49-F238E27FC236}">
                <a16:creationId xmlns:a16="http://schemas.microsoft.com/office/drawing/2014/main" id="{1A1B3685-23BB-47ED-8C7D-503826CF4DBD}"/>
              </a:ext>
            </a:extLst>
          </p:cNvPr>
          <p:cNvSpPr/>
          <p:nvPr/>
        </p:nvSpPr>
        <p:spPr>
          <a:xfrm>
            <a:off x="7481521" y="3982405"/>
            <a:ext cx="4032700" cy="757643"/>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bg1">
                  <a:lumMod val="50000"/>
                </a:schemeClr>
              </a:solidFill>
              <a:cs typeface="+mn-ea"/>
              <a:sym typeface="+mn-lt"/>
            </a:endParaRPr>
          </a:p>
        </p:txBody>
      </p:sp>
      <p:sp>
        <p:nvSpPr>
          <p:cNvPr id="55" name="Shape 996">
            <a:extLst>
              <a:ext uri="{FF2B5EF4-FFF2-40B4-BE49-F238E27FC236}">
                <a16:creationId xmlns:a16="http://schemas.microsoft.com/office/drawing/2014/main" id="{21F0B6EA-8758-426C-BE98-709DBB82F765}"/>
              </a:ext>
            </a:extLst>
          </p:cNvPr>
          <p:cNvSpPr/>
          <p:nvPr/>
        </p:nvSpPr>
        <p:spPr>
          <a:xfrm>
            <a:off x="7481521" y="5684591"/>
            <a:ext cx="4032700" cy="757643"/>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000" dirty="0">
                <a:solidFill>
                  <a:schemeClr val="bg1">
                    <a:lumMod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000" dirty="0">
              <a:solidFill>
                <a:schemeClr val="bg1">
                  <a:lumMod val="50000"/>
                </a:schemeClr>
              </a:solidFill>
              <a:cs typeface="+mn-ea"/>
              <a:sym typeface="+mn-lt"/>
            </a:endParaRPr>
          </a:p>
        </p:txBody>
      </p:sp>
    </p:spTree>
    <p:extLst>
      <p:ext uri="{BB962C8B-B14F-4D97-AF65-F5344CB8AC3E}">
        <p14:creationId xmlns:p14="http://schemas.microsoft.com/office/powerpoint/2010/main" val="2152035408"/>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ma14="http://schemas.microsoft.com/office/mac/drawingml/2011/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15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 presetClass="entr" presetSubtype="2" decel="100000" fill="hold" nodeType="withEffect">
                                  <p:stCondLst>
                                    <p:cond delay="100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750" fill="hold"/>
                                        <p:tgtEl>
                                          <p:spTgt spid="46"/>
                                        </p:tgtEl>
                                        <p:attrNameLst>
                                          <p:attrName>ppt_x</p:attrName>
                                        </p:attrNameLst>
                                      </p:cBhvr>
                                      <p:tavLst>
                                        <p:tav tm="0">
                                          <p:val>
                                            <p:strVal val="1+#ppt_w/2"/>
                                          </p:val>
                                        </p:tav>
                                        <p:tav tm="100000">
                                          <p:val>
                                            <p:strVal val="#ppt_x"/>
                                          </p:val>
                                        </p:tav>
                                      </p:tavLst>
                                    </p:anim>
                                    <p:anim calcmode="lin" valueType="num">
                                      <p:cBhvr additive="base">
                                        <p:cTn id="29" dur="750" fill="hold"/>
                                        <p:tgtEl>
                                          <p:spTgt spid="46"/>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150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2" presetClass="entr" presetSubtype="2" decel="100000" fill="hold" nodeType="withEffect">
                                  <p:stCondLst>
                                    <p:cond delay="100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750" fill="hold"/>
                                        <p:tgtEl>
                                          <p:spTgt spid="50"/>
                                        </p:tgtEl>
                                        <p:attrNameLst>
                                          <p:attrName>ppt_x</p:attrName>
                                        </p:attrNameLst>
                                      </p:cBhvr>
                                      <p:tavLst>
                                        <p:tav tm="0">
                                          <p:val>
                                            <p:strVal val="1+#ppt_w/2"/>
                                          </p:val>
                                        </p:tav>
                                        <p:tav tm="100000">
                                          <p:val>
                                            <p:strVal val="#ppt_x"/>
                                          </p:val>
                                        </p:tav>
                                      </p:tavLst>
                                    </p:anim>
                                    <p:anim calcmode="lin" valueType="num">
                                      <p:cBhvr additive="base">
                                        <p:cTn id="38" dur="750" fill="hold"/>
                                        <p:tgtEl>
                                          <p:spTgt spid="50"/>
                                        </p:tgtEl>
                                        <p:attrNameLst>
                                          <p:attrName>ppt_y</p:attrName>
                                        </p:attrNameLst>
                                      </p:cBhvr>
                                      <p:tavLst>
                                        <p:tav tm="0">
                                          <p:val>
                                            <p:strVal val="#ppt_y"/>
                                          </p:val>
                                        </p:tav>
                                        <p:tav tm="100000">
                                          <p:val>
                                            <p:strVal val="#ppt_y"/>
                                          </p:val>
                                        </p:tav>
                                      </p:tavLst>
                                    </p:anim>
                                  </p:childTnLst>
                                </p:cTn>
                              </p:par>
                              <p:par>
                                <p:cTn id="39" presetID="53" presetClass="entr" presetSubtype="16" fill="hold" grpId="0" nodeType="withEffect">
                                  <p:stCondLst>
                                    <p:cond delay="150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childTnLst>
                          </p:cTn>
                        </p:par>
                        <p:par>
                          <p:cTn id="44" fill="hold">
                            <p:stCondLst>
                              <p:cond delay="2000"/>
                            </p:stCondLst>
                            <p:childTnLst>
                              <p:par>
                                <p:cTn id="45" presetID="9" presetClass="entr" fill="hold" grpId="0" nodeType="afterEffect">
                                  <p:stCondLst>
                                    <p:cond delay="0"/>
                                  </p:stCondLst>
                                  <p:iterate>
                                    <p:tmAbs val="0"/>
                                  </p:iterate>
                                  <p:childTnLst>
                                    <p:set>
                                      <p:cBhvr>
                                        <p:cTn id="46" fill="hold"/>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par>
                          <p:cTn id="48" fill="hold">
                            <p:stCondLst>
                              <p:cond delay="2500"/>
                            </p:stCondLst>
                            <p:childTnLst>
                              <p:par>
                                <p:cTn id="49" presetID="9" presetClass="entr" fill="hold" grpId="0" nodeType="afterEffect">
                                  <p:stCondLst>
                                    <p:cond delay="0"/>
                                  </p:stCondLst>
                                  <p:iterate>
                                    <p:tmAbs val="0"/>
                                  </p:iterate>
                                  <p:childTnLst>
                                    <p:set>
                                      <p:cBhvr>
                                        <p:cTn id="50" fill="hold"/>
                                        <p:tgtEl>
                                          <p:spTgt spid="54"/>
                                        </p:tgtEl>
                                        <p:attrNameLst>
                                          <p:attrName>style.visibility</p:attrName>
                                        </p:attrNameLst>
                                      </p:cBhvr>
                                      <p:to>
                                        <p:strVal val="visible"/>
                                      </p:to>
                                    </p:set>
                                    <p:animEffect transition="in" filter="dissolve">
                                      <p:cBhvr>
                                        <p:cTn id="51" dur="500"/>
                                        <p:tgtEl>
                                          <p:spTgt spid="54"/>
                                        </p:tgtEl>
                                      </p:cBhvr>
                                    </p:animEffect>
                                  </p:childTnLst>
                                </p:cTn>
                              </p:par>
                            </p:childTnLst>
                          </p:cTn>
                        </p:par>
                        <p:par>
                          <p:cTn id="52" fill="hold">
                            <p:stCondLst>
                              <p:cond delay="3000"/>
                            </p:stCondLst>
                            <p:childTnLst>
                              <p:par>
                                <p:cTn id="53" presetID="9" presetClass="entr" fill="hold" grpId="0" nodeType="afterEffect">
                                  <p:stCondLst>
                                    <p:cond delay="0"/>
                                  </p:stCondLst>
                                  <p:iterate>
                                    <p:tmAbs val="0"/>
                                  </p:iterate>
                                  <p:childTnLst>
                                    <p:set>
                                      <p:cBhvr>
                                        <p:cTn id="54" fill="hold"/>
                                        <p:tgtEl>
                                          <p:spTgt spid="55"/>
                                        </p:tgtEl>
                                        <p:attrNameLst>
                                          <p:attrName>style.visibility</p:attrName>
                                        </p:attrNameLst>
                                      </p:cBhvr>
                                      <p:to>
                                        <p:strVal val="visible"/>
                                      </p:to>
                                    </p:set>
                                    <p:animEffect transition="in" filter="dissolve">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animBg="1"/>
      <p:bldP spid="45" grpId="0" animBg="1"/>
      <p:bldP spid="49" grpId="0" animBg="1"/>
      <p:bldP spid="53" grpId="0" animBg="1" advAuto="0"/>
      <p:bldP spid="54" grpId="0" animBg="1" advAuto="0"/>
      <p:bldP spid="5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EA598B6D-FDA9-48F7-9C40-B8D3F3E71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32" y="603096"/>
            <a:ext cx="5918124" cy="5651808"/>
          </a:xfrm>
          <a:prstGeom prst="rect">
            <a:avLst/>
          </a:prstGeom>
        </p:spPr>
      </p:pic>
      <p:sp>
        <p:nvSpPr>
          <p:cNvPr id="12" name="矩形 11">
            <a:extLst>
              <a:ext uri="{FF2B5EF4-FFF2-40B4-BE49-F238E27FC236}">
                <a16:creationId xmlns:a16="http://schemas.microsoft.com/office/drawing/2014/main" id="{39862B0D-CE74-4F78-85CE-AF2307ED2073}"/>
              </a:ext>
            </a:extLst>
          </p:cNvPr>
          <p:cNvSpPr/>
          <p:nvPr/>
        </p:nvSpPr>
        <p:spPr>
          <a:xfrm>
            <a:off x="6096000" y="868775"/>
            <a:ext cx="4072825" cy="923330"/>
          </a:xfrm>
          <a:prstGeom prst="rect">
            <a:avLst/>
          </a:prstGeom>
        </p:spPr>
        <p:txBody>
          <a:bodyPr wrap="square">
            <a:spAutoFit/>
          </a:bodyPr>
          <a:lstStyle/>
          <a:p>
            <a:pPr lvl="1">
              <a:spcBef>
                <a:spcPct val="0"/>
              </a:spcBef>
            </a:pPr>
            <a:r>
              <a:rPr lang="en-US" altLang="zh-CN" sz="5400" b="1" dirty="0">
                <a:solidFill>
                  <a:srgbClr val="A3C8BD"/>
                </a:solidFill>
                <a:cs typeface="+mn-ea"/>
                <a:sym typeface="+mn-lt"/>
              </a:rPr>
              <a:t>Contents</a:t>
            </a:r>
          </a:p>
        </p:txBody>
      </p:sp>
      <p:sp>
        <p:nvSpPr>
          <p:cNvPr id="19" name="文本框 18">
            <a:extLst>
              <a:ext uri="{FF2B5EF4-FFF2-40B4-BE49-F238E27FC236}">
                <a16:creationId xmlns:a16="http://schemas.microsoft.com/office/drawing/2014/main" id="{37B7C1A8-6B04-4944-8387-A28728B929D1}"/>
              </a:ext>
            </a:extLst>
          </p:cNvPr>
          <p:cNvSpPr txBox="1"/>
          <p:nvPr/>
        </p:nvSpPr>
        <p:spPr>
          <a:xfrm>
            <a:off x="8190958" y="2607857"/>
            <a:ext cx="3444555" cy="400110"/>
          </a:xfrm>
          <a:prstGeom prst="rect">
            <a:avLst/>
          </a:prstGeom>
          <a:noFill/>
        </p:spPr>
        <p:txBody>
          <a:bodyPr wrap="square" rtlCol="0">
            <a:spAutoFit/>
          </a:bodyPr>
          <a:lstStyle/>
          <a:p>
            <a:r>
              <a:rPr lang="zh-CN" altLang="en-US" sz="2000" b="1" dirty="0">
                <a:solidFill>
                  <a:srgbClr val="A3C8BD"/>
                </a:solidFill>
                <a:cs typeface="+mn-ea"/>
                <a:sym typeface="+mn-lt"/>
              </a:rPr>
              <a:t>Overview of the work</a:t>
            </a:r>
          </a:p>
        </p:txBody>
      </p:sp>
      <p:sp>
        <p:nvSpPr>
          <p:cNvPr id="20" name="文本框 19">
            <a:extLst>
              <a:ext uri="{FF2B5EF4-FFF2-40B4-BE49-F238E27FC236}">
                <a16:creationId xmlns:a16="http://schemas.microsoft.com/office/drawing/2014/main" id="{FA103CA2-5101-4FE3-8F16-F97AE39A122E}"/>
              </a:ext>
            </a:extLst>
          </p:cNvPr>
          <p:cNvSpPr txBox="1"/>
          <p:nvPr/>
        </p:nvSpPr>
        <p:spPr>
          <a:xfrm>
            <a:off x="8190959" y="3483580"/>
            <a:ext cx="2372708" cy="400110"/>
          </a:xfrm>
          <a:prstGeom prst="rect">
            <a:avLst/>
          </a:prstGeom>
          <a:noFill/>
        </p:spPr>
        <p:txBody>
          <a:bodyPr wrap="square" rtlCol="0">
            <a:spAutoFit/>
          </a:bodyPr>
          <a:lstStyle/>
          <a:p>
            <a:r>
              <a:rPr lang="zh-CN" altLang="en-US" sz="2000" b="1" dirty="0">
                <a:solidFill>
                  <a:srgbClr val="A3C8BD"/>
                </a:solidFill>
                <a:cs typeface="+mn-ea"/>
                <a:sym typeface="+mn-lt"/>
              </a:rPr>
              <a:t>Completion</a:t>
            </a:r>
          </a:p>
        </p:txBody>
      </p:sp>
      <p:sp>
        <p:nvSpPr>
          <p:cNvPr id="21" name="文本框 20">
            <a:extLst>
              <a:ext uri="{FF2B5EF4-FFF2-40B4-BE49-F238E27FC236}">
                <a16:creationId xmlns:a16="http://schemas.microsoft.com/office/drawing/2014/main" id="{5D58EA20-3671-4BE7-85D8-453B6F435418}"/>
              </a:ext>
            </a:extLst>
          </p:cNvPr>
          <p:cNvSpPr txBox="1"/>
          <p:nvPr/>
        </p:nvSpPr>
        <p:spPr>
          <a:xfrm>
            <a:off x="8190959" y="4359303"/>
            <a:ext cx="3444554" cy="400110"/>
          </a:xfrm>
          <a:prstGeom prst="rect">
            <a:avLst/>
          </a:prstGeom>
          <a:noFill/>
        </p:spPr>
        <p:txBody>
          <a:bodyPr wrap="square" rtlCol="0">
            <a:spAutoFit/>
          </a:bodyPr>
          <a:lstStyle/>
          <a:p>
            <a:r>
              <a:rPr lang="zh-CN" altLang="en-US" sz="2000" b="1" dirty="0">
                <a:solidFill>
                  <a:srgbClr val="A3C8BD"/>
                </a:solidFill>
                <a:cs typeface="+mn-ea"/>
                <a:sym typeface="+mn-lt"/>
              </a:rPr>
              <a:t>There is a deficiency</a:t>
            </a:r>
          </a:p>
        </p:txBody>
      </p:sp>
      <p:sp>
        <p:nvSpPr>
          <p:cNvPr id="22" name="文本框 21">
            <a:extLst>
              <a:ext uri="{FF2B5EF4-FFF2-40B4-BE49-F238E27FC236}">
                <a16:creationId xmlns:a16="http://schemas.microsoft.com/office/drawing/2014/main" id="{317D034C-BFB6-4968-BD38-9AD037657654}"/>
              </a:ext>
            </a:extLst>
          </p:cNvPr>
          <p:cNvSpPr txBox="1"/>
          <p:nvPr/>
        </p:nvSpPr>
        <p:spPr>
          <a:xfrm>
            <a:off x="8190958" y="5235027"/>
            <a:ext cx="4105737" cy="400110"/>
          </a:xfrm>
          <a:prstGeom prst="rect">
            <a:avLst/>
          </a:prstGeom>
          <a:noFill/>
        </p:spPr>
        <p:txBody>
          <a:bodyPr wrap="square" rtlCol="0">
            <a:spAutoFit/>
          </a:bodyPr>
          <a:lstStyle/>
          <a:p>
            <a:r>
              <a:rPr lang="zh-CN" altLang="en-US" sz="2000" b="1" dirty="0">
                <a:solidFill>
                  <a:srgbClr val="A3C8BD"/>
                </a:solidFill>
                <a:cs typeface="+mn-ea"/>
                <a:sym typeface="+mn-lt"/>
              </a:rPr>
              <a:t>Development prospects</a:t>
            </a:r>
          </a:p>
        </p:txBody>
      </p:sp>
      <p:cxnSp>
        <p:nvCxnSpPr>
          <p:cNvPr id="30" name="直接连接符 29">
            <a:extLst>
              <a:ext uri="{FF2B5EF4-FFF2-40B4-BE49-F238E27FC236}">
                <a16:creationId xmlns:a16="http://schemas.microsoft.com/office/drawing/2014/main" id="{470A458F-4AB7-4482-A76C-D7DD80D7BBDA}"/>
              </a:ext>
            </a:extLst>
          </p:cNvPr>
          <p:cNvCxnSpPr>
            <a:cxnSpLocks/>
          </p:cNvCxnSpPr>
          <p:nvPr/>
        </p:nvCxnSpPr>
        <p:spPr>
          <a:xfrm>
            <a:off x="7884057" y="2341022"/>
            <a:ext cx="793" cy="3700030"/>
          </a:xfrm>
          <a:prstGeom prst="line">
            <a:avLst/>
          </a:prstGeom>
          <a:ln>
            <a:solidFill>
              <a:srgbClr val="CDC5C3"/>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F9136441-1CE1-49BA-8807-C51990D8180B}"/>
              </a:ext>
            </a:extLst>
          </p:cNvPr>
          <p:cNvGrpSpPr/>
          <p:nvPr/>
        </p:nvGrpSpPr>
        <p:grpSpPr>
          <a:xfrm>
            <a:off x="7647121" y="5252013"/>
            <a:ext cx="474664" cy="474664"/>
            <a:chOff x="5859461" y="5268185"/>
            <a:chExt cx="474664" cy="474664"/>
          </a:xfrm>
        </p:grpSpPr>
        <p:sp>
          <p:nvSpPr>
            <p:cNvPr id="32" name="îşlïḓe">
              <a:extLst>
                <a:ext uri="{FF2B5EF4-FFF2-40B4-BE49-F238E27FC236}">
                  <a16:creationId xmlns:a16="http://schemas.microsoft.com/office/drawing/2014/main" id="{C7C95D60-D7E6-4E50-A35F-65252649A61B}"/>
                </a:ext>
              </a:extLst>
            </p:cNvPr>
            <p:cNvSpPr/>
            <p:nvPr/>
          </p:nvSpPr>
          <p:spPr>
            <a:xfrm>
              <a:off x="5859461" y="5268185"/>
              <a:ext cx="474664" cy="474664"/>
            </a:xfrm>
            <a:prstGeom prst="ellipse">
              <a:avLst/>
            </a:prstGeom>
            <a:solidFill>
              <a:srgbClr val="CDC5C3"/>
            </a:solidFill>
            <a:ln w="190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dirty="0">
                <a:solidFill>
                  <a:schemeClr val="bg1"/>
                </a:solidFill>
                <a:cs typeface="+mn-ea"/>
                <a:sym typeface="+mn-lt"/>
              </a:endParaRPr>
            </a:p>
          </p:txBody>
        </p:sp>
        <p:sp>
          <p:nvSpPr>
            <p:cNvPr id="33" name="tree-leaf_13600">
              <a:extLst>
                <a:ext uri="{FF2B5EF4-FFF2-40B4-BE49-F238E27FC236}">
                  <a16:creationId xmlns:a16="http://schemas.microsoft.com/office/drawing/2014/main" id="{BB57B07B-0A9B-4C27-8D08-2589654C1A4D}"/>
                </a:ext>
              </a:extLst>
            </p:cNvPr>
            <p:cNvSpPr>
              <a:spLocks noChangeAspect="1"/>
            </p:cNvSpPr>
            <p:nvPr/>
          </p:nvSpPr>
          <p:spPr bwMode="auto">
            <a:xfrm>
              <a:off x="5976163" y="5353096"/>
              <a:ext cx="216868" cy="3048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663">
                  <a:moveTo>
                    <a:pt x="364" y="192"/>
                  </a:moveTo>
                  <a:cubicBezTo>
                    <a:pt x="354" y="179"/>
                    <a:pt x="345" y="166"/>
                    <a:pt x="338" y="154"/>
                  </a:cubicBezTo>
                  <a:cubicBezTo>
                    <a:pt x="317" y="121"/>
                    <a:pt x="313" y="80"/>
                    <a:pt x="313" y="51"/>
                  </a:cubicBezTo>
                  <a:cubicBezTo>
                    <a:pt x="313" y="33"/>
                    <a:pt x="309" y="20"/>
                    <a:pt x="301" y="12"/>
                  </a:cubicBezTo>
                  <a:cubicBezTo>
                    <a:pt x="289" y="0"/>
                    <a:pt x="270" y="2"/>
                    <a:pt x="250" y="16"/>
                  </a:cubicBezTo>
                  <a:cubicBezTo>
                    <a:pt x="197" y="55"/>
                    <a:pt x="126" y="113"/>
                    <a:pt x="91" y="164"/>
                  </a:cubicBezTo>
                  <a:cubicBezTo>
                    <a:pt x="22" y="263"/>
                    <a:pt x="0" y="375"/>
                    <a:pt x="26" y="486"/>
                  </a:cubicBezTo>
                  <a:cubicBezTo>
                    <a:pt x="43" y="558"/>
                    <a:pt x="101" y="607"/>
                    <a:pt x="146" y="636"/>
                  </a:cubicBezTo>
                  <a:cubicBezTo>
                    <a:pt x="169" y="651"/>
                    <a:pt x="196" y="663"/>
                    <a:pt x="205" y="663"/>
                  </a:cubicBezTo>
                  <a:lnTo>
                    <a:pt x="205" y="663"/>
                  </a:lnTo>
                  <a:lnTo>
                    <a:pt x="212" y="663"/>
                  </a:lnTo>
                  <a:lnTo>
                    <a:pt x="218" y="655"/>
                  </a:lnTo>
                  <a:lnTo>
                    <a:pt x="217" y="645"/>
                  </a:lnTo>
                  <a:cubicBezTo>
                    <a:pt x="213" y="627"/>
                    <a:pt x="206" y="605"/>
                    <a:pt x="199" y="582"/>
                  </a:cubicBezTo>
                  <a:cubicBezTo>
                    <a:pt x="154" y="438"/>
                    <a:pt x="169" y="323"/>
                    <a:pt x="200" y="257"/>
                  </a:cubicBezTo>
                  <a:cubicBezTo>
                    <a:pt x="185" y="324"/>
                    <a:pt x="179" y="444"/>
                    <a:pt x="225" y="574"/>
                  </a:cubicBezTo>
                  <a:cubicBezTo>
                    <a:pt x="233" y="596"/>
                    <a:pt x="239" y="618"/>
                    <a:pt x="243" y="639"/>
                  </a:cubicBezTo>
                  <a:lnTo>
                    <a:pt x="245" y="647"/>
                  </a:lnTo>
                  <a:cubicBezTo>
                    <a:pt x="245" y="650"/>
                    <a:pt x="248" y="659"/>
                    <a:pt x="261" y="659"/>
                  </a:cubicBezTo>
                  <a:cubicBezTo>
                    <a:pt x="272" y="659"/>
                    <a:pt x="295" y="653"/>
                    <a:pt x="320" y="639"/>
                  </a:cubicBezTo>
                  <a:cubicBezTo>
                    <a:pt x="389" y="603"/>
                    <a:pt x="431" y="552"/>
                    <a:pt x="442" y="492"/>
                  </a:cubicBezTo>
                  <a:cubicBezTo>
                    <a:pt x="471" y="339"/>
                    <a:pt x="412" y="258"/>
                    <a:pt x="364" y="192"/>
                  </a:cubicBezTo>
                  <a:close/>
                  <a:moveTo>
                    <a:pt x="420" y="487"/>
                  </a:moveTo>
                  <a:cubicBezTo>
                    <a:pt x="407" y="554"/>
                    <a:pt x="353" y="596"/>
                    <a:pt x="309" y="619"/>
                  </a:cubicBezTo>
                  <a:cubicBezTo>
                    <a:pt x="291" y="629"/>
                    <a:pt x="275" y="634"/>
                    <a:pt x="266" y="635"/>
                  </a:cubicBezTo>
                  <a:lnTo>
                    <a:pt x="266" y="635"/>
                  </a:lnTo>
                  <a:cubicBezTo>
                    <a:pt x="261" y="613"/>
                    <a:pt x="255" y="590"/>
                    <a:pt x="246" y="566"/>
                  </a:cubicBezTo>
                  <a:cubicBezTo>
                    <a:pt x="189" y="403"/>
                    <a:pt x="214" y="254"/>
                    <a:pt x="240" y="210"/>
                  </a:cubicBezTo>
                  <a:cubicBezTo>
                    <a:pt x="242" y="207"/>
                    <a:pt x="246" y="199"/>
                    <a:pt x="242" y="191"/>
                  </a:cubicBezTo>
                  <a:lnTo>
                    <a:pt x="238" y="185"/>
                  </a:lnTo>
                  <a:lnTo>
                    <a:pt x="231" y="185"/>
                  </a:lnTo>
                  <a:cubicBezTo>
                    <a:pt x="227" y="185"/>
                    <a:pt x="224" y="187"/>
                    <a:pt x="219" y="191"/>
                  </a:cubicBezTo>
                  <a:cubicBezTo>
                    <a:pt x="177" y="224"/>
                    <a:pt x="109" y="370"/>
                    <a:pt x="177" y="588"/>
                  </a:cubicBezTo>
                  <a:cubicBezTo>
                    <a:pt x="182" y="604"/>
                    <a:pt x="187" y="620"/>
                    <a:pt x="191" y="634"/>
                  </a:cubicBezTo>
                  <a:cubicBezTo>
                    <a:pt x="183" y="631"/>
                    <a:pt x="171" y="625"/>
                    <a:pt x="158" y="617"/>
                  </a:cubicBezTo>
                  <a:cubicBezTo>
                    <a:pt x="117" y="590"/>
                    <a:pt x="64" y="545"/>
                    <a:pt x="49" y="481"/>
                  </a:cubicBezTo>
                  <a:cubicBezTo>
                    <a:pt x="24" y="376"/>
                    <a:pt x="45" y="271"/>
                    <a:pt x="110" y="177"/>
                  </a:cubicBezTo>
                  <a:cubicBezTo>
                    <a:pt x="144" y="129"/>
                    <a:pt x="212" y="73"/>
                    <a:pt x="264" y="34"/>
                  </a:cubicBezTo>
                  <a:cubicBezTo>
                    <a:pt x="273" y="28"/>
                    <a:pt x="279" y="27"/>
                    <a:pt x="281" y="27"/>
                  </a:cubicBezTo>
                  <a:cubicBezTo>
                    <a:pt x="283" y="27"/>
                    <a:pt x="284" y="27"/>
                    <a:pt x="285" y="28"/>
                  </a:cubicBezTo>
                  <a:cubicBezTo>
                    <a:pt x="286" y="30"/>
                    <a:pt x="290" y="35"/>
                    <a:pt x="290" y="51"/>
                  </a:cubicBezTo>
                  <a:cubicBezTo>
                    <a:pt x="290" y="97"/>
                    <a:pt x="299" y="136"/>
                    <a:pt x="318" y="166"/>
                  </a:cubicBezTo>
                  <a:cubicBezTo>
                    <a:pt x="326" y="179"/>
                    <a:pt x="336" y="192"/>
                    <a:pt x="346" y="206"/>
                  </a:cubicBezTo>
                  <a:cubicBezTo>
                    <a:pt x="390" y="268"/>
                    <a:pt x="446" y="345"/>
                    <a:pt x="420" y="487"/>
                  </a:cubicBezTo>
                  <a:close/>
                </a:path>
              </a:pathLst>
            </a:custGeom>
            <a:solidFill>
              <a:schemeClr val="bg1"/>
            </a:solidFill>
            <a:ln>
              <a:noFill/>
            </a:ln>
          </p:spPr>
          <p:txBody>
            <a:bodyPr/>
            <a:lstStyle/>
            <a:p>
              <a:endParaRPr lang="zh-CN" altLang="en-US">
                <a:cs typeface="+mn-ea"/>
                <a:sym typeface="+mn-lt"/>
              </a:endParaRPr>
            </a:p>
          </p:txBody>
        </p:sp>
      </p:grpSp>
      <p:grpSp>
        <p:nvGrpSpPr>
          <p:cNvPr id="34" name="组合 33">
            <a:extLst>
              <a:ext uri="{FF2B5EF4-FFF2-40B4-BE49-F238E27FC236}">
                <a16:creationId xmlns:a16="http://schemas.microsoft.com/office/drawing/2014/main" id="{5B986219-9E4F-4E4E-8E0A-E18E087FF0FE}"/>
              </a:ext>
            </a:extLst>
          </p:cNvPr>
          <p:cNvGrpSpPr/>
          <p:nvPr/>
        </p:nvGrpSpPr>
        <p:grpSpPr>
          <a:xfrm>
            <a:off x="7647121" y="2614741"/>
            <a:ext cx="474664" cy="474664"/>
            <a:chOff x="5859461" y="5268185"/>
            <a:chExt cx="474664" cy="474664"/>
          </a:xfrm>
        </p:grpSpPr>
        <p:sp>
          <p:nvSpPr>
            <p:cNvPr id="35" name="îşlïḓe">
              <a:extLst>
                <a:ext uri="{FF2B5EF4-FFF2-40B4-BE49-F238E27FC236}">
                  <a16:creationId xmlns:a16="http://schemas.microsoft.com/office/drawing/2014/main" id="{F8978374-A814-45F9-A8DB-1CC501997410}"/>
                </a:ext>
              </a:extLst>
            </p:cNvPr>
            <p:cNvSpPr/>
            <p:nvPr/>
          </p:nvSpPr>
          <p:spPr>
            <a:xfrm>
              <a:off x="5859461" y="5268185"/>
              <a:ext cx="474664" cy="474664"/>
            </a:xfrm>
            <a:prstGeom prst="ellipse">
              <a:avLst/>
            </a:prstGeom>
            <a:solidFill>
              <a:srgbClr val="CDC5C3"/>
            </a:solidFill>
            <a:ln w="190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dirty="0">
                <a:solidFill>
                  <a:schemeClr val="bg1"/>
                </a:solidFill>
                <a:cs typeface="+mn-ea"/>
                <a:sym typeface="+mn-lt"/>
              </a:endParaRPr>
            </a:p>
          </p:txBody>
        </p:sp>
        <p:sp>
          <p:nvSpPr>
            <p:cNvPr id="36" name="tree-leaf_13600">
              <a:extLst>
                <a:ext uri="{FF2B5EF4-FFF2-40B4-BE49-F238E27FC236}">
                  <a16:creationId xmlns:a16="http://schemas.microsoft.com/office/drawing/2014/main" id="{AF03F846-CE6C-4349-BC96-B6EBBD408EF3}"/>
                </a:ext>
              </a:extLst>
            </p:cNvPr>
            <p:cNvSpPr>
              <a:spLocks noChangeAspect="1"/>
            </p:cNvSpPr>
            <p:nvPr/>
          </p:nvSpPr>
          <p:spPr bwMode="auto">
            <a:xfrm>
              <a:off x="5976163" y="5353096"/>
              <a:ext cx="216868" cy="3048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663">
                  <a:moveTo>
                    <a:pt x="364" y="192"/>
                  </a:moveTo>
                  <a:cubicBezTo>
                    <a:pt x="354" y="179"/>
                    <a:pt x="345" y="166"/>
                    <a:pt x="338" y="154"/>
                  </a:cubicBezTo>
                  <a:cubicBezTo>
                    <a:pt x="317" y="121"/>
                    <a:pt x="313" y="80"/>
                    <a:pt x="313" y="51"/>
                  </a:cubicBezTo>
                  <a:cubicBezTo>
                    <a:pt x="313" y="33"/>
                    <a:pt x="309" y="20"/>
                    <a:pt x="301" y="12"/>
                  </a:cubicBezTo>
                  <a:cubicBezTo>
                    <a:pt x="289" y="0"/>
                    <a:pt x="270" y="2"/>
                    <a:pt x="250" y="16"/>
                  </a:cubicBezTo>
                  <a:cubicBezTo>
                    <a:pt x="197" y="55"/>
                    <a:pt x="126" y="113"/>
                    <a:pt x="91" y="164"/>
                  </a:cubicBezTo>
                  <a:cubicBezTo>
                    <a:pt x="22" y="263"/>
                    <a:pt x="0" y="375"/>
                    <a:pt x="26" y="486"/>
                  </a:cubicBezTo>
                  <a:cubicBezTo>
                    <a:pt x="43" y="558"/>
                    <a:pt x="101" y="607"/>
                    <a:pt x="146" y="636"/>
                  </a:cubicBezTo>
                  <a:cubicBezTo>
                    <a:pt x="169" y="651"/>
                    <a:pt x="196" y="663"/>
                    <a:pt x="205" y="663"/>
                  </a:cubicBezTo>
                  <a:lnTo>
                    <a:pt x="205" y="663"/>
                  </a:lnTo>
                  <a:lnTo>
                    <a:pt x="212" y="663"/>
                  </a:lnTo>
                  <a:lnTo>
                    <a:pt x="218" y="655"/>
                  </a:lnTo>
                  <a:lnTo>
                    <a:pt x="217" y="645"/>
                  </a:lnTo>
                  <a:cubicBezTo>
                    <a:pt x="213" y="627"/>
                    <a:pt x="206" y="605"/>
                    <a:pt x="199" y="582"/>
                  </a:cubicBezTo>
                  <a:cubicBezTo>
                    <a:pt x="154" y="438"/>
                    <a:pt x="169" y="323"/>
                    <a:pt x="200" y="257"/>
                  </a:cubicBezTo>
                  <a:cubicBezTo>
                    <a:pt x="185" y="324"/>
                    <a:pt x="179" y="444"/>
                    <a:pt x="225" y="574"/>
                  </a:cubicBezTo>
                  <a:cubicBezTo>
                    <a:pt x="233" y="596"/>
                    <a:pt x="239" y="618"/>
                    <a:pt x="243" y="639"/>
                  </a:cubicBezTo>
                  <a:lnTo>
                    <a:pt x="245" y="647"/>
                  </a:lnTo>
                  <a:cubicBezTo>
                    <a:pt x="245" y="650"/>
                    <a:pt x="248" y="659"/>
                    <a:pt x="261" y="659"/>
                  </a:cubicBezTo>
                  <a:cubicBezTo>
                    <a:pt x="272" y="659"/>
                    <a:pt x="295" y="653"/>
                    <a:pt x="320" y="639"/>
                  </a:cubicBezTo>
                  <a:cubicBezTo>
                    <a:pt x="389" y="603"/>
                    <a:pt x="431" y="552"/>
                    <a:pt x="442" y="492"/>
                  </a:cubicBezTo>
                  <a:cubicBezTo>
                    <a:pt x="471" y="339"/>
                    <a:pt x="412" y="258"/>
                    <a:pt x="364" y="192"/>
                  </a:cubicBezTo>
                  <a:close/>
                  <a:moveTo>
                    <a:pt x="420" y="487"/>
                  </a:moveTo>
                  <a:cubicBezTo>
                    <a:pt x="407" y="554"/>
                    <a:pt x="353" y="596"/>
                    <a:pt x="309" y="619"/>
                  </a:cubicBezTo>
                  <a:cubicBezTo>
                    <a:pt x="291" y="629"/>
                    <a:pt x="275" y="634"/>
                    <a:pt x="266" y="635"/>
                  </a:cubicBezTo>
                  <a:lnTo>
                    <a:pt x="266" y="635"/>
                  </a:lnTo>
                  <a:cubicBezTo>
                    <a:pt x="261" y="613"/>
                    <a:pt x="255" y="590"/>
                    <a:pt x="246" y="566"/>
                  </a:cubicBezTo>
                  <a:cubicBezTo>
                    <a:pt x="189" y="403"/>
                    <a:pt x="214" y="254"/>
                    <a:pt x="240" y="210"/>
                  </a:cubicBezTo>
                  <a:cubicBezTo>
                    <a:pt x="242" y="207"/>
                    <a:pt x="246" y="199"/>
                    <a:pt x="242" y="191"/>
                  </a:cubicBezTo>
                  <a:lnTo>
                    <a:pt x="238" y="185"/>
                  </a:lnTo>
                  <a:lnTo>
                    <a:pt x="231" y="185"/>
                  </a:lnTo>
                  <a:cubicBezTo>
                    <a:pt x="227" y="185"/>
                    <a:pt x="224" y="187"/>
                    <a:pt x="219" y="191"/>
                  </a:cubicBezTo>
                  <a:cubicBezTo>
                    <a:pt x="177" y="224"/>
                    <a:pt x="109" y="370"/>
                    <a:pt x="177" y="588"/>
                  </a:cubicBezTo>
                  <a:cubicBezTo>
                    <a:pt x="182" y="604"/>
                    <a:pt x="187" y="620"/>
                    <a:pt x="191" y="634"/>
                  </a:cubicBezTo>
                  <a:cubicBezTo>
                    <a:pt x="183" y="631"/>
                    <a:pt x="171" y="625"/>
                    <a:pt x="158" y="617"/>
                  </a:cubicBezTo>
                  <a:cubicBezTo>
                    <a:pt x="117" y="590"/>
                    <a:pt x="64" y="545"/>
                    <a:pt x="49" y="481"/>
                  </a:cubicBezTo>
                  <a:cubicBezTo>
                    <a:pt x="24" y="376"/>
                    <a:pt x="45" y="271"/>
                    <a:pt x="110" y="177"/>
                  </a:cubicBezTo>
                  <a:cubicBezTo>
                    <a:pt x="144" y="129"/>
                    <a:pt x="212" y="73"/>
                    <a:pt x="264" y="34"/>
                  </a:cubicBezTo>
                  <a:cubicBezTo>
                    <a:pt x="273" y="28"/>
                    <a:pt x="279" y="27"/>
                    <a:pt x="281" y="27"/>
                  </a:cubicBezTo>
                  <a:cubicBezTo>
                    <a:pt x="283" y="27"/>
                    <a:pt x="284" y="27"/>
                    <a:pt x="285" y="28"/>
                  </a:cubicBezTo>
                  <a:cubicBezTo>
                    <a:pt x="286" y="30"/>
                    <a:pt x="290" y="35"/>
                    <a:pt x="290" y="51"/>
                  </a:cubicBezTo>
                  <a:cubicBezTo>
                    <a:pt x="290" y="97"/>
                    <a:pt x="299" y="136"/>
                    <a:pt x="318" y="166"/>
                  </a:cubicBezTo>
                  <a:cubicBezTo>
                    <a:pt x="326" y="179"/>
                    <a:pt x="336" y="192"/>
                    <a:pt x="346" y="206"/>
                  </a:cubicBezTo>
                  <a:cubicBezTo>
                    <a:pt x="390" y="268"/>
                    <a:pt x="446" y="345"/>
                    <a:pt x="420" y="487"/>
                  </a:cubicBezTo>
                  <a:close/>
                </a:path>
              </a:pathLst>
            </a:custGeom>
            <a:solidFill>
              <a:schemeClr val="bg1"/>
            </a:solidFill>
            <a:ln>
              <a:noFill/>
            </a:ln>
          </p:spPr>
          <p:txBody>
            <a:bodyPr/>
            <a:lstStyle/>
            <a:p>
              <a:endParaRPr lang="zh-CN" altLang="en-US">
                <a:cs typeface="+mn-ea"/>
                <a:sym typeface="+mn-lt"/>
              </a:endParaRPr>
            </a:p>
          </p:txBody>
        </p:sp>
      </p:grpSp>
      <p:grpSp>
        <p:nvGrpSpPr>
          <p:cNvPr id="37" name="组合 36">
            <a:extLst>
              <a:ext uri="{FF2B5EF4-FFF2-40B4-BE49-F238E27FC236}">
                <a16:creationId xmlns:a16="http://schemas.microsoft.com/office/drawing/2014/main" id="{892C51AD-3472-4F9F-A57E-712B9AE41C53}"/>
              </a:ext>
            </a:extLst>
          </p:cNvPr>
          <p:cNvGrpSpPr/>
          <p:nvPr/>
        </p:nvGrpSpPr>
        <p:grpSpPr>
          <a:xfrm>
            <a:off x="7647121" y="3493832"/>
            <a:ext cx="474664" cy="474664"/>
            <a:chOff x="5859461" y="5268185"/>
            <a:chExt cx="474664" cy="474664"/>
          </a:xfrm>
        </p:grpSpPr>
        <p:sp>
          <p:nvSpPr>
            <p:cNvPr id="38" name="îşlïḓe">
              <a:extLst>
                <a:ext uri="{FF2B5EF4-FFF2-40B4-BE49-F238E27FC236}">
                  <a16:creationId xmlns:a16="http://schemas.microsoft.com/office/drawing/2014/main" id="{C5519C3A-86C3-4058-942E-13B449D5D6CC}"/>
                </a:ext>
              </a:extLst>
            </p:cNvPr>
            <p:cNvSpPr/>
            <p:nvPr/>
          </p:nvSpPr>
          <p:spPr>
            <a:xfrm>
              <a:off x="5859461" y="5268185"/>
              <a:ext cx="474664" cy="474664"/>
            </a:xfrm>
            <a:prstGeom prst="ellipse">
              <a:avLst/>
            </a:prstGeom>
            <a:solidFill>
              <a:srgbClr val="CDC5C3"/>
            </a:solidFill>
            <a:ln w="190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dirty="0">
                <a:solidFill>
                  <a:schemeClr val="bg1"/>
                </a:solidFill>
                <a:cs typeface="+mn-ea"/>
                <a:sym typeface="+mn-lt"/>
              </a:endParaRPr>
            </a:p>
          </p:txBody>
        </p:sp>
        <p:sp>
          <p:nvSpPr>
            <p:cNvPr id="39" name="tree-leaf_13600">
              <a:extLst>
                <a:ext uri="{FF2B5EF4-FFF2-40B4-BE49-F238E27FC236}">
                  <a16:creationId xmlns:a16="http://schemas.microsoft.com/office/drawing/2014/main" id="{C6A737E8-8176-4E0F-AA7D-BCECA3AA3E1F}"/>
                </a:ext>
              </a:extLst>
            </p:cNvPr>
            <p:cNvSpPr>
              <a:spLocks noChangeAspect="1"/>
            </p:cNvSpPr>
            <p:nvPr/>
          </p:nvSpPr>
          <p:spPr bwMode="auto">
            <a:xfrm>
              <a:off x="5976163" y="5353096"/>
              <a:ext cx="216868" cy="3048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663">
                  <a:moveTo>
                    <a:pt x="364" y="192"/>
                  </a:moveTo>
                  <a:cubicBezTo>
                    <a:pt x="354" y="179"/>
                    <a:pt x="345" y="166"/>
                    <a:pt x="338" y="154"/>
                  </a:cubicBezTo>
                  <a:cubicBezTo>
                    <a:pt x="317" y="121"/>
                    <a:pt x="313" y="80"/>
                    <a:pt x="313" y="51"/>
                  </a:cubicBezTo>
                  <a:cubicBezTo>
                    <a:pt x="313" y="33"/>
                    <a:pt x="309" y="20"/>
                    <a:pt x="301" y="12"/>
                  </a:cubicBezTo>
                  <a:cubicBezTo>
                    <a:pt x="289" y="0"/>
                    <a:pt x="270" y="2"/>
                    <a:pt x="250" y="16"/>
                  </a:cubicBezTo>
                  <a:cubicBezTo>
                    <a:pt x="197" y="55"/>
                    <a:pt x="126" y="113"/>
                    <a:pt x="91" y="164"/>
                  </a:cubicBezTo>
                  <a:cubicBezTo>
                    <a:pt x="22" y="263"/>
                    <a:pt x="0" y="375"/>
                    <a:pt x="26" y="486"/>
                  </a:cubicBezTo>
                  <a:cubicBezTo>
                    <a:pt x="43" y="558"/>
                    <a:pt x="101" y="607"/>
                    <a:pt x="146" y="636"/>
                  </a:cubicBezTo>
                  <a:cubicBezTo>
                    <a:pt x="169" y="651"/>
                    <a:pt x="196" y="663"/>
                    <a:pt x="205" y="663"/>
                  </a:cubicBezTo>
                  <a:lnTo>
                    <a:pt x="205" y="663"/>
                  </a:lnTo>
                  <a:lnTo>
                    <a:pt x="212" y="663"/>
                  </a:lnTo>
                  <a:lnTo>
                    <a:pt x="218" y="655"/>
                  </a:lnTo>
                  <a:lnTo>
                    <a:pt x="217" y="645"/>
                  </a:lnTo>
                  <a:cubicBezTo>
                    <a:pt x="213" y="627"/>
                    <a:pt x="206" y="605"/>
                    <a:pt x="199" y="582"/>
                  </a:cubicBezTo>
                  <a:cubicBezTo>
                    <a:pt x="154" y="438"/>
                    <a:pt x="169" y="323"/>
                    <a:pt x="200" y="257"/>
                  </a:cubicBezTo>
                  <a:cubicBezTo>
                    <a:pt x="185" y="324"/>
                    <a:pt x="179" y="444"/>
                    <a:pt x="225" y="574"/>
                  </a:cubicBezTo>
                  <a:cubicBezTo>
                    <a:pt x="233" y="596"/>
                    <a:pt x="239" y="618"/>
                    <a:pt x="243" y="639"/>
                  </a:cubicBezTo>
                  <a:lnTo>
                    <a:pt x="245" y="647"/>
                  </a:lnTo>
                  <a:cubicBezTo>
                    <a:pt x="245" y="650"/>
                    <a:pt x="248" y="659"/>
                    <a:pt x="261" y="659"/>
                  </a:cubicBezTo>
                  <a:cubicBezTo>
                    <a:pt x="272" y="659"/>
                    <a:pt x="295" y="653"/>
                    <a:pt x="320" y="639"/>
                  </a:cubicBezTo>
                  <a:cubicBezTo>
                    <a:pt x="389" y="603"/>
                    <a:pt x="431" y="552"/>
                    <a:pt x="442" y="492"/>
                  </a:cubicBezTo>
                  <a:cubicBezTo>
                    <a:pt x="471" y="339"/>
                    <a:pt x="412" y="258"/>
                    <a:pt x="364" y="192"/>
                  </a:cubicBezTo>
                  <a:close/>
                  <a:moveTo>
                    <a:pt x="420" y="487"/>
                  </a:moveTo>
                  <a:cubicBezTo>
                    <a:pt x="407" y="554"/>
                    <a:pt x="353" y="596"/>
                    <a:pt x="309" y="619"/>
                  </a:cubicBezTo>
                  <a:cubicBezTo>
                    <a:pt x="291" y="629"/>
                    <a:pt x="275" y="634"/>
                    <a:pt x="266" y="635"/>
                  </a:cubicBezTo>
                  <a:lnTo>
                    <a:pt x="266" y="635"/>
                  </a:lnTo>
                  <a:cubicBezTo>
                    <a:pt x="261" y="613"/>
                    <a:pt x="255" y="590"/>
                    <a:pt x="246" y="566"/>
                  </a:cubicBezTo>
                  <a:cubicBezTo>
                    <a:pt x="189" y="403"/>
                    <a:pt x="214" y="254"/>
                    <a:pt x="240" y="210"/>
                  </a:cubicBezTo>
                  <a:cubicBezTo>
                    <a:pt x="242" y="207"/>
                    <a:pt x="246" y="199"/>
                    <a:pt x="242" y="191"/>
                  </a:cubicBezTo>
                  <a:lnTo>
                    <a:pt x="238" y="185"/>
                  </a:lnTo>
                  <a:lnTo>
                    <a:pt x="231" y="185"/>
                  </a:lnTo>
                  <a:cubicBezTo>
                    <a:pt x="227" y="185"/>
                    <a:pt x="224" y="187"/>
                    <a:pt x="219" y="191"/>
                  </a:cubicBezTo>
                  <a:cubicBezTo>
                    <a:pt x="177" y="224"/>
                    <a:pt x="109" y="370"/>
                    <a:pt x="177" y="588"/>
                  </a:cubicBezTo>
                  <a:cubicBezTo>
                    <a:pt x="182" y="604"/>
                    <a:pt x="187" y="620"/>
                    <a:pt x="191" y="634"/>
                  </a:cubicBezTo>
                  <a:cubicBezTo>
                    <a:pt x="183" y="631"/>
                    <a:pt x="171" y="625"/>
                    <a:pt x="158" y="617"/>
                  </a:cubicBezTo>
                  <a:cubicBezTo>
                    <a:pt x="117" y="590"/>
                    <a:pt x="64" y="545"/>
                    <a:pt x="49" y="481"/>
                  </a:cubicBezTo>
                  <a:cubicBezTo>
                    <a:pt x="24" y="376"/>
                    <a:pt x="45" y="271"/>
                    <a:pt x="110" y="177"/>
                  </a:cubicBezTo>
                  <a:cubicBezTo>
                    <a:pt x="144" y="129"/>
                    <a:pt x="212" y="73"/>
                    <a:pt x="264" y="34"/>
                  </a:cubicBezTo>
                  <a:cubicBezTo>
                    <a:pt x="273" y="28"/>
                    <a:pt x="279" y="27"/>
                    <a:pt x="281" y="27"/>
                  </a:cubicBezTo>
                  <a:cubicBezTo>
                    <a:pt x="283" y="27"/>
                    <a:pt x="284" y="27"/>
                    <a:pt x="285" y="28"/>
                  </a:cubicBezTo>
                  <a:cubicBezTo>
                    <a:pt x="286" y="30"/>
                    <a:pt x="290" y="35"/>
                    <a:pt x="290" y="51"/>
                  </a:cubicBezTo>
                  <a:cubicBezTo>
                    <a:pt x="290" y="97"/>
                    <a:pt x="299" y="136"/>
                    <a:pt x="318" y="166"/>
                  </a:cubicBezTo>
                  <a:cubicBezTo>
                    <a:pt x="326" y="179"/>
                    <a:pt x="336" y="192"/>
                    <a:pt x="346" y="206"/>
                  </a:cubicBezTo>
                  <a:cubicBezTo>
                    <a:pt x="390" y="268"/>
                    <a:pt x="446" y="345"/>
                    <a:pt x="420" y="487"/>
                  </a:cubicBezTo>
                  <a:close/>
                </a:path>
              </a:pathLst>
            </a:custGeom>
            <a:solidFill>
              <a:schemeClr val="bg1"/>
            </a:solidFill>
            <a:ln>
              <a:noFill/>
            </a:ln>
          </p:spPr>
          <p:txBody>
            <a:bodyPr/>
            <a:lstStyle/>
            <a:p>
              <a:endParaRPr lang="zh-CN" altLang="en-US">
                <a:cs typeface="+mn-ea"/>
                <a:sym typeface="+mn-lt"/>
              </a:endParaRPr>
            </a:p>
          </p:txBody>
        </p:sp>
      </p:grpSp>
      <p:grpSp>
        <p:nvGrpSpPr>
          <p:cNvPr id="40" name="组合 39">
            <a:extLst>
              <a:ext uri="{FF2B5EF4-FFF2-40B4-BE49-F238E27FC236}">
                <a16:creationId xmlns:a16="http://schemas.microsoft.com/office/drawing/2014/main" id="{8609670C-AA9D-4D48-AAEB-F899319375CB}"/>
              </a:ext>
            </a:extLst>
          </p:cNvPr>
          <p:cNvGrpSpPr/>
          <p:nvPr/>
        </p:nvGrpSpPr>
        <p:grpSpPr>
          <a:xfrm>
            <a:off x="7647121" y="4372923"/>
            <a:ext cx="474664" cy="474664"/>
            <a:chOff x="5859461" y="5268185"/>
            <a:chExt cx="474664" cy="474664"/>
          </a:xfrm>
        </p:grpSpPr>
        <p:sp>
          <p:nvSpPr>
            <p:cNvPr id="41" name="îşlïḓe">
              <a:extLst>
                <a:ext uri="{FF2B5EF4-FFF2-40B4-BE49-F238E27FC236}">
                  <a16:creationId xmlns:a16="http://schemas.microsoft.com/office/drawing/2014/main" id="{4AA8ECE9-EE78-4CAB-84D1-BDF79FA3353A}"/>
                </a:ext>
              </a:extLst>
            </p:cNvPr>
            <p:cNvSpPr/>
            <p:nvPr/>
          </p:nvSpPr>
          <p:spPr>
            <a:xfrm>
              <a:off x="5859461" y="5268185"/>
              <a:ext cx="474664" cy="474664"/>
            </a:xfrm>
            <a:prstGeom prst="ellipse">
              <a:avLst/>
            </a:prstGeom>
            <a:solidFill>
              <a:srgbClr val="CDC5C3"/>
            </a:solidFill>
            <a:ln w="190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dirty="0">
                <a:solidFill>
                  <a:schemeClr val="bg1"/>
                </a:solidFill>
                <a:cs typeface="+mn-ea"/>
                <a:sym typeface="+mn-lt"/>
              </a:endParaRPr>
            </a:p>
          </p:txBody>
        </p:sp>
        <p:sp>
          <p:nvSpPr>
            <p:cNvPr id="42" name="tree-leaf_13600">
              <a:extLst>
                <a:ext uri="{FF2B5EF4-FFF2-40B4-BE49-F238E27FC236}">
                  <a16:creationId xmlns:a16="http://schemas.microsoft.com/office/drawing/2014/main" id="{AB79FBD8-4C59-47A9-814F-C84EE5E643F0}"/>
                </a:ext>
              </a:extLst>
            </p:cNvPr>
            <p:cNvSpPr>
              <a:spLocks noChangeAspect="1"/>
            </p:cNvSpPr>
            <p:nvPr/>
          </p:nvSpPr>
          <p:spPr bwMode="auto">
            <a:xfrm>
              <a:off x="5976163" y="5353096"/>
              <a:ext cx="216868" cy="3048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663">
                  <a:moveTo>
                    <a:pt x="364" y="192"/>
                  </a:moveTo>
                  <a:cubicBezTo>
                    <a:pt x="354" y="179"/>
                    <a:pt x="345" y="166"/>
                    <a:pt x="338" y="154"/>
                  </a:cubicBezTo>
                  <a:cubicBezTo>
                    <a:pt x="317" y="121"/>
                    <a:pt x="313" y="80"/>
                    <a:pt x="313" y="51"/>
                  </a:cubicBezTo>
                  <a:cubicBezTo>
                    <a:pt x="313" y="33"/>
                    <a:pt x="309" y="20"/>
                    <a:pt x="301" y="12"/>
                  </a:cubicBezTo>
                  <a:cubicBezTo>
                    <a:pt x="289" y="0"/>
                    <a:pt x="270" y="2"/>
                    <a:pt x="250" y="16"/>
                  </a:cubicBezTo>
                  <a:cubicBezTo>
                    <a:pt x="197" y="55"/>
                    <a:pt x="126" y="113"/>
                    <a:pt x="91" y="164"/>
                  </a:cubicBezTo>
                  <a:cubicBezTo>
                    <a:pt x="22" y="263"/>
                    <a:pt x="0" y="375"/>
                    <a:pt x="26" y="486"/>
                  </a:cubicBezTo>
                  <a:cubicBezTo>
                    <a:pt x="43" y="558"/>
                    <a:pt x="101" y="607"/>
                    <a:pt x="146" y="636"/>
                  </a:cubicBezTo>
                  <a:cubicBezTo>
                    <a:pt x="169" y="651"/>
                    <a:pt x="196" y="663"/>
                    <a:pt x="205" y="663"/>
                  </a:cubicBezTo>
                  <a:lnTo>
                    <a:pt x="205" y="663"/>
                  </a:lnTo>
                  <a:lnTo>
                    <a:pt x="212" y="663"/>
                  </a:lnTo>
                  <a:lnTo>
                    <a:pt x="218" y="655"/>
                  </a:lnTo>
                  <a:lnTo>
                    <a:pt x="217" y="645"/>
                  </a:lnTo>
                  <a:cubicBezTo>
                    <a:pt x="213" y="627"/>
                    <a:pt x="206" y="605"/>
                    <a:pt x="199" y="582"/>
                  </a:cubicBezTo>
                  <a:cubicBezTo>
                    <a:pt x="154" y="438"/>
                    <a:pt x="169" y="323"/>
                    <a:pt x="200" y="257"/>
                  </a:cubicBezTo>
                  <a:cubicBezTo>
                    <a:pt x="185" y="324"/>
                    <a:pt x="179" y="444"/>
                    <a:pt x="225" y="574"/>
                  </a:cubicBezTo>
                  <a:cubicBezTo>
                    <a:pt x="233" y="596"/>
                    <a:pt x="239" y="618"/>
                    <a:pt x="243" y="639"/>
                  </a:cubicBezTo>
                  <a:lnTo>
                    <a:pt x="245" y="647"/>
                  </a:lnTo>
                  <a:cubicBezTo>
                    <a:pt x="245" y="650"/>
                    <a:pt x="248" y="659"/>
                    <a:pt x="261" y="659"/>
                  </a:cubicBezTo>
                  <a:cubicBezTo>
                    <a:pt x="272" y="659"/>
                    <a:pt x="295" y="653"/>
                    <a:pt x="320" y="639"/>
                  </a:cubicBezTo>
                  <a:cubicBezTo>
                    <a:pt x="389" y="603"/>
                    <a:pt x="431" y="552"/>
                    <a:pt x="442" y="492"/>
                  </a:cubicBezTo>
                  <a:cubicBezTo>
                    <a:pt x="471" y="339"/>
                    <a:pt x="412" y="258"/>
                    <a:pt x="364" y="192"/>
                  </a:cubicBezTo>
                  <a:close/>
                  <a:moveTo>
                    <a:pt x="420" y="487"/>
                  </a:moveTo>
                  <a:cubicBezTo>
                    <a:pt x="407" y="554"/>
                    <a:pt x="353" y="596"/>
                    <a:pt x="309" y="619"/>
                  </a:cubicBezTo>
                  <a:cubicBezTo>
                    <a:pt x="291" y="629"/>
                    <a:pt x="275" y="634"/>
                    <a:pt x="266" y="635"/>
                  </a:cubicBezTo>
                  <a:lnTo>
                    <a:pt x="266" y="635"/>
                  </a:lnTo>
                  <a:cubicBezTo>
                    <a:pt x="261" y="613"/>
                    <a:pt x="255" y="590"/>
                    <a:pt x="246" y="566"/>
                  </a:cubicBezTo>
                  <a:cubicBezTo>
                    <a:pt x="189" y="403"/>
                    <a:pt x="214" y="254"/>
                    <a:pt x="240" y="210"/>
                  </a:cubicBezTo>
                  <a:cubicBezTo>
                    <a:pt x="242" y="207"/>
                    <a:pt x="246" y="199"/>
                    <a:pt x="242" y="191"/>
                  </a:cubicBezTo>
                  <a:lnTo>
                    <a:pt x="238" y="185"/>
                  </a:lnTo>
                  <a:lnTo>
                    <a:pt x="231" y="185"/>
                  </a:lnTo>
                  <a:cubicBezTo>
                    <a:pt x="227" y="185"/>
                    <a:pt x="224" y="187"/>
                    <a:pt x="219" y="191"/>
                  </a:cubicBezTo>
                  <a:cubicBezTo>
                    <a:pt x="177" y="224"/>
                    <a:pt x="109" y="370"/>
                    <a:pt x="177" y="588"/>
                  </a:cubicBezTo>
                  <a:cubicBezTo>
                    <a:pt x="182" y="604"/>
                    <a:pt x="187" y="620"/>
                    <a:pt x="191" y="634"/>
                  </a:cubicBezTo>
                  <a:cubicBezTo>
                    <a:pt x="183" y="631"/>
                    <a:pt x="171" y="625"/>
                    <a:pt x="158" y="617"/>
                  </a:cubicBezTo>
                  <a:cubicBezTo>
                    <a:pt x="117" y="590"/>
                    <a:pt x="64" y="545"/>
                    <a:pt x="49" y="481"/>
                  </a:cubicBezTo>
                  <a:cubicBezTo>
                    <a:pt x="24" y="376"/>
                    <a:pt x="45" y="271"/>
                    <a:pt x="110" y="177"/>
                  </a:cubicBezTo>
                  <a:cubicBezTo>
                    <a:pt x="144" y="129"/>
                    <a:pt x="212" y="73"/>
                    <a:pt x="264" y="34"/>
                  </a:cubicBezTo>
                  <a:cubicBezTo>
                    <a:pt x="273" y="28"/>
                    <a:pt x="279" y="27"/>
                    <a:pt x="281" y="27"/>
                  </a:cubicBezTo>
                  <a:cubicBezTo>
                    <a:pt x="283" y="27"/>
                    <a:pt x="284" y="27"/>
                    <a:pt x="285" y="28"/>
                  </a:cubicBezTo>
                  <a:cubicBezTo>
                    <a:pt x="286" y="30"/>
                    <a:pt x="290" y="35"/>
                    <a:pt x="290" y="51"/>
                  </a:cubicBezTo>
                  <a:cubicBezTo>
                    <a:pt x="290" y="97"/>
                    <a:pt x="299" y="136"/>
                    <a:pt x="318" y="166"/>
                  </a:cubicBezTo>
                  <a:cubicBezTo>
                    <a:pt x="326" y="179"/>
                    <a:pt x="336" y="192"/>
                    <a:pt x="346" y="206"/>
                  </a:cubicBezTo>
                  <a:cubicBezTo>
                    <a:pt x="390" y="268"/>
                    <a:pt x="446" y="345"/>
                    <a:pt x="420" y="487"/>
                  </a:cubicBezTo>
                  <a:close/>
                </a:path>
              </a:pathLst>
            </a:custGeom>
            <a:solidFill>
              <a:schemeClr val="bg1"/>
            </a:solidFill>
            <a:ln>
              <a:noFill/>
            </a:ln>
          </p:spPr>
          <p:txBody>
            <a:bodyPr/>
            <a:lstStyle/>
            <a:p>
              <a:endParaRPr lang="zh-CN" altLang="en-US">
                <a:cs typeface="+mn-ea"/>
                <a:sym typeface="+mn-lt"/>
              </a:endParaRPr>
            </a:p>
          </p:txBody>
        </p:sp>
      </p:grpSp>
      <p:pic>
        <p:nvPicPr>
          <p:cNvPr id="44" name="图片 43">
            <a:extLst>
              <a:ext uri="{FF2B5EF4-FFF2-40B4-BE49-F238E27FC236}">
                <a16:creationId xmlns:a16="http://schemas.microsoft.com/office/drawing/2014/main" id="{90602234-58DB-4568-B02D-F52EE4839365}"/>
              </a:ext>
            </a:extLst>
          </p:cNvPr>
          <p:cNvPicPr>
            <a:picLocks noChangeAspect="1"/>
          </p:cNvPicPr>
          <p:nvPr/>
        </p:nvPicPr>
        <p:blipFill>
          <a:blip r:embed="rId3"/>
          <a:stretch>
            <a:fillRect/>
          </a:stretch>
        </p:blipFill>
        <p:spPr>
          <a:xfrm flipH="1">
            <a:off x="4158319" y="717060"/>
            <a:ext cx="1877564" cy="1897681"/>
          </a:xfrm>
          <a:prstGeom prst="rect">
            <a:avLst/>
          </a:prstGeom>
        </p:spPr>
      </p:pic>
    </p:spTree>
    <p:extLst>
      <p:ext uri="{BB962C8B-B14F-4D97-AF65-F5344CB8AC3E}">
        <p14:creationId xmlns:p14="http://schemas.microsoft.com/office/powerpoint/2010/main" val="416515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15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childTnLst>
                          </p:cTn>
                        </p:par>
                        <p:par>
                          <p:cTn id="17" fill="hold">
                            <p:stCondLst>
                              <p:cond delay="2025"/>
                            </p:stCondLst>
                            <p:childTnLst>
                              <p:par>
                                <p:cTn id="18" presetID="2" presetClass="entr" presetSubtype="4" accel="20000" decel="8000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000" fill="hold"/>
                                        <p:tgtEl>
                                          <p:spTgt spid="34"/>
                                        </p:tgtEl>
                                        <p:attrNameLst>
                                          <p:attrName>ppt_x</p:attrName>
                                        </p:attrNameLst>
                                      </p:cBhvr>
                                      <p:tavLst>
                                        <p:tav tm="0">
                                          <p:val>
                                            <p:strVal val="#ppt_x"/>
                                          </p:val>
                                        </p:tav>
                                        <p:tav tm="100000">
                                          <p:val>
                                            <p:strVal val="#ppt_x"/>
                                          </p:val>
                                        </p:tav>
                                      </p:tavLst>
                                    </p:anim>
                                    <p:anim calcmode="lin" valueType="num">
                                      <p:cBhvr additive="base">
                                        <p:cTn id="21" dur="10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accel="20000" decel="8000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000" fill="hold"/>
                                        <p:tgtEl>
                                          <p:spTgt spid="37"/>
                                        </p:tgtEl>
                                        <p:attrNameLst>
                                          <p:attrName>ppt_x</p:attrName>
                                        </p:attrNameLst>
                                      </p:cBhvr>
                                      <p:tavLst>
                                        <p:tav tm="0">
                                          <p:val>
                                            <p:strVal val="#ppt_x"/>
                                          </p:val>
                                        </p:tav>
                                        <p:tav tm="100000">
                                          <p:val>
                                            <p:strVal val="#ppt_x"/>
                                          </p:val>
                                        </p:tav>
                                      </p:tavLst>
                                    </p:anim>
                                    <p:anim calcmode="lin" valueType="num">
                                      <p:cBhvr additive="base">
                                        <p:cTn id="25" dur="10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accel="20000" decel="8000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ppt_x"/>
                                          </p:val>
                                        </p:tav>
                                        <p:tav tm="100000">
                                          <p:val>
                                            <p:strVal val="#ppt_x"/>
                                          </p:val>
                                        </p:tav>
                                      </p:tavLst>
                                    </p:anim>
                                    <p:anim calcmode="lin" valueType="num">
                                      <p:cBhvr additive="base">
                                        <p:cTn id="29" dur="1000" fill="hold"/>
                                        <p:tgtEl>
                                          <p:spTgt spid="40"/>
                                        </p:tgtEl>
                                        <p:attrNameLst>
                                          <p:attrName>ppt_y</p:attrName>
                                        </p:attrNameLst>
                                      </p:cBhvr>
                                      <p:tavLst>
                                        <p:tav tm="0">
                                          <p:val>
                                            <p:strVal val="1+#ppt_h/2"/>
                                          </p:val>
                                        </p:tav>
                                        <p:tav tm="100000">
                                          <p:val>
                                            <p:strVal val="#ppt_y"/>
                                          </p:val>
                                        </p:tav>
                                      </p:tavLst>
                                    </p:anim>
                                  </p:childTnLst>
                                </p:cTn>
                              </p:par>
                              <p:par>
                                <p:cTn id="30" presetID="2" presetClass="entr" presetSubtype="4" accel="20000" decel="8000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1000" fill="hold"/>
                                        <p:tgtEl>
                                          <p:spTgt spid="31"/>
                                        </p:tgtEl>
                                        <p:attrNameLst>
                                          <p:attrName>ppt_x</p:attrName>
                                        </p:attrNameLst>
                                      </p:cBhvr>
                                      <p:tavLst>
                                        <p:tav tm="0">
                                          <p:val>
                                            <p:strVal val="#ppt_x"/>
                                          </p:val>
                                        </p:tav>
                                        <p:tav tm="100000">
                                          <p:val>
                                            <p:strVal val="#ppt_x"/>
                                          </p:val>
                                        </p:tav>
                                      </p:tavLst>
                                    </p:anim>
                                    <p:anim calcmode="lin" valueType="num">
                                      <p:cBhvr additive="base">
                                        <p:cTn id="33" dur="10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3025"/>
                            </p:stCondLst>
                            <p:childTnLst>
                              <p:par>
                                <p:cTn id="35" presetID="22"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3525"/>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4825"/>
                            </p:stCondLst>
                            <p:childTnLst>
                              <p:par>
                                <p:cTn id="43" presetID="14" presetClass="entr" presetSubtype="1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par>
                          <p:cTn id="46" fill="hold">
                            <p:stCondLst>
                              <p:cond delay="5775"/>
                            </p:stCondLst>
                            <p:childTnLst>
                              <p:par>
                                <p:cTn id="47" presetID="14" presetClass="entr" presetSubtype="10"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7125"/>
                            </p:stCondLst>
                            <p:childTnLst>
                              <p:par>
                                <p:cTn id="51" presetID="14" presetClass="entr" presetSubtype="10" fill="hold" grpId="0" nodeType="afterEffect">
                                  <p:stCondLst>
                                    <p:cond delay="0"/>
                                  </p:stCondLst>
                                  <p:iterate type="lt">
                                    <p:tmPct val="10000"/>
                                  </p:iterate>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8575"/>
                            </p:stCondLst>
                            <p:childTnLst>
                              <p:par>
                                <p:cTn id="55" presetID="2" presetClass="entr" presetSubtype="12" decel="10000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500" fill="hold"/>
                                        <p:tgtEl>
                                          <p:spTgt spid="44"/>
                                        </p:tgtEl>
                                        <p:attrNameLst>
                                          <p:attrName>ppt_x</p:attrName>
                                        </p:attrNameLst>
                                      </p:cBhvr>
                                      <p:tavLst>
                                        <p:tav tm="0">
                                          <p:val>
                                            <p:strVal val="0-#ppt_w/2"/>
                                          </p:val>
                                        </p:tav>
                                        <p:tav tm="100000">
                                          <p:val>
                                            <p:strVal val="#ppt_x"/>
                                          </p:val>
                                        </p:tav>
                                      </p:tavLst>
                                    </p:anim>
                                    <p:anim calcmode="lin" valueType="num">
                                      <p:cBhvr additive="base">
                                        <p:cTn id="58"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3052689" y="523389"/>
            <a:ext cx="5870207"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There is a problem</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FA3BC66F-66CA-4028-99BC-0A11D109D1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99139">
            <a:off x="4215983" y="2127799"/>
            <a:ext cx="4123616" cy="3672594"/>
          </a:xfrm>
          <a:prstGeom prst="rect">
            <a:avLst/>
          </a:prstGeom>
        </p:spPr>
      </p:pic>
      <p:grpSp>
        <p:nvGrpSpPr>
          <p:cNvPr id="7" name="Group 26">
            <a:extLst>
              <a:ext uri="{FF2B5EF4-FFF2-40B4-BE49-F238E27FC236}">
                <a16:creationId xmlns:a16="http://schemas.microsoft.com/office/drawing/2014/main" id="{D2FF2EDA-3A73-4F65-8083-AFC03979FB1F}"/>
              </a:ext>
            </a:extLst>
          </p:cNvPr>
          <p:cNvGrpSpPr/>
          <p:nvPr/>
        </p:nvGrpSpPr>
        <p:grpSpPr>
          <a:xfrm>
            <a:off x="2526147" y="2947469"/>
            <a:ext cx="2413174" cy="393197"/>
            <a:chOff x="1741845" y="2481978"/>
            <a:chExt cx="2880221" cy="393197"/>
          </a:xfrm>
        </p:grpSpPr>
        <p:cxnSp>
          <p:nvCxnSpPr>
            <p:cNvPr id="8" name="Straight Connector 27">
              <a:extLst>
                <a:ext uri="{FF2B5EF4-FFF2-40B4-BE49-F238E27FC236}">
                  <a16:creationId xmlns:a16="http://schemas.microsoft.com/office/drawing/2014/main" id="{58FD441E-EFBF-44E1-A3A9-7F9280AD0392}"/>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8">
              <a:extLst>
                <a:ext uri="{FF2B5EF4-FFF2-40B4-BE49-F238E27FC236}">
                  <a16:creationId xmlns:a16="http://schemas.microsoft.com/office/drawing/2014/main" id="{03937414-C37F-459A-AF01-C9A293EA39DD}"/>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0" name="Title 20">
            <a:extLst>
              <a:ext uri="{FF2B5EF4-FFF2-40B4-BE49-F238E27FC236}">
                <a16:creationId xmlns:a16="http://schemas.microsoft.com/office/drawing/2014/main" id="{124B4B60-B886-4AAA-9FCB-E1E454B5E29B}"/>
              </a:ext>
            </a:extLst>
          </p:cNvPr>
          <p:cNvSpPr txBox="1"/>
          <p:nvPr/>
        </p:nvSpPr>
        <p:spPr>
          <a:xfrm>
            <a:off x="2526147" y="2576116"/>
            <a:ext cx="1323439"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11" name="Title 20">
            <a:extLst>
              <a:ext uri="{FF2B5EF4-FFF2-40B4-BE49-F238E27FC236}">
                <a16:creationId xmlns:a16="http://schemas.microsoft.com/office/drawing/2014/main" id="{F5554AD3-A903-4B8C-A76C-1CC783EAA081}"/>
              </a:ext>
            </a:extLst>
          </p:cNvPr>
          <p:cNvSpPr txBox="1"/>
          <p:nvPr/>
        </p:nvSpPr>
        <p:spPr>
          <a:xfrm>
            <a:off x="2532417" y="3213466"/>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endParaRPr lang="en-US" sz="1100" dirty="0">
              <a:solidFill>
                <a:schemeClr val="bg1">
                  <a:lumMod val="50000"/>
                </a:schemeClr>
              </a:solidFill>
              <a:latin typeface="+mn-lt"/>
              <a:ea typeface="+mn-ea"/>
              <a:cs typeface="+mn-ea"/>
              <a:sym typeface="+mn-lt"/>
            </a:endParaRPr>
          </a:p>
        </p:txBody>
      </p:sp>
      <p:grpSp>
        <p:nvGrpSpPr>
          <p:cNvPr id="12" name="Group 26">
            <a:extLst>
              <a:ext uri="{FF2B5EF4-FFF2-40B4-BE49-F238E27FC236}">
                <a16:creationId xmlns:a16="http://schemas.microsoft.com/office/drawing/2014/main" id="{0F9AB319-6F28-424B-8615-CA3F9F5CF85B}"/>
              </a:ext>
            </a:extLst>
          </p:cNvPr>
          <p:cNvGrpSpPr/>
          <p:nvPr/>
        </p:nvGrpSpPr>
        <p:grpSpPr>
          <a:xfrm>
            <a:off x="2885178" y="5172167"/>
            <a:ext cx="2413174" cy="393197"/>
            <a:chOff x="1741845" y="2481978"/>
            <a:chExt cx="2880221" cy="393197"/>
          </a:xfrm>
        </p:grpSpPr>
        <p:cxnSp>
          <p:nvCxnSpPr>
            <p:cNvPr id="13" name="Straight Connector 27">
              <a:extLst>
                <a:ext uri="{FF2B5EF4-FFF2-40B4-BE49-F238E27FC236}">
                  <a16:creationId xmlns:a16="http://schemas.microsoft.com/office/drawing/2014/main" id="{804630FC-B3F8-4556-8BDB-81B6F614DF66}"/>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8">
              <a:extLst>
                <a:ext uri="{FF2B5EF4-FFF2-40B4-BE49-F238E27FC236}">
                  <a16:creationId xmlns:a16="http://schemas.microsoft.com/office/drawing/2014/main" id="{9FCAAAE2-B766-4E9C-9A7C-2E06B055548D}"/>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Title 20">
            <a:extLst>
              <a:ext uri="{FF2B5EF4-FFF2-40B4-BE49-F238E27FC236}">
                <a16:creationId xmlns:a16="http://schemas.microsoft.com/office/drawing/2014/main" id="{0AAA10C1-2103-484B-9CC4-0A861884D310}"/>
              </a:ext>
            </a:extLst>
          </p:cNvPr>
          <p:cNvSpPr txBox="1"/>
          <p:nvPr/>
        </p:nvSpPr>
        <p:spPr>
          <a:xfrm>
            <a:off x="2885178" y="4800814"/>
            <a:ext cx="1323439"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16" name="Title 20">
            <a:extLst>
              <a:ext uri="{FF2B5EF4-FFF2-40B4-BE49-F238E27FC236}">
                <a16:creationId xmlns:a16="http://schemas.microsoft.com/office/drawing/2014/main" id="{F4ED1582-A7D5-497F-99F5-839A112DA98B}"/>
              </a:ext>
            </a:extLst>
          </p:cNvPr>
          <p:cNvSpPr txBox="1"/>
          <p:nvPr/>
        </p:nvSpPr>
        <p:spPr>
          <a:xfrm>
            <a:off x="2871057" y="5428308"/>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endParaRPr lang="en-US" sz="1100" dirty="0">
              <a:solidFill>
                <a:schemeClr val="bg1">
                  <a:lumMod val="50000"/>
                </a:schemeClr>
              </a:solidFill>
              <a:latin typeface="+mn-lt"/>
              <a:ea typeface="+mn-ea"/>
              <a:cs typeface="+mn-ea"/>
              <a:sym typeface="+mn-lt"/>
            </a:endParaRPr>
          </a:p>
        </p:txBody>
      </p:sp>
      <p:grpSp>
        <p:nvGrpSpPr>
          <p:cNvPr id="17" name="Group 26">
            <a:extLst>
              <a:ext uri="{FF2B5EF4-FFF2-40B4-BE49-F238E27FC236}">
                <a16:creationId xmlns:a16="http://schemas.microsoft.com/office/drawing/2014/main" id="{89B1DAB4-0C7C-44A2-9B47-9065FB2090AB}"/>
              </a:ext>
            </a:extLst>
          </p:cNvPr>
          <p:cNvGrpSpPr/>
          <p:nvPr/>
        </p:nvGrpSpPr>
        <p:grpSpPr>
          <a:xfrm flipH="1">
            <a:off x="7022445" y="1794538"/>
            <a:ext cx="2322245" cy="477636"/>
            <a:chOff x="1741845" y="2481978"/>
            <a:chExt cx="2880221" cy="393197"/>
          </a:xfrm>
        </p:grpSpPr>
        <p:cxnSp>
          <p:nvCxnSpPr>
            <p:cNvPr id="18" name="Straight Connector 27">
              <a:extLst>
                <a:ext uri="{FF2B5EF4-FFF2-40B4-BE49-F238E27FC236}">
                  <a16:creationId xmlns:a16="http://schemas.microsoft.com/office/drawing/2014/main" id="{C8561BAE-98D4-4A2C-BA58-DDC795055C28}"/>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7E4B76FF-6C9E-49A8-B587-8BE2918974FF}"/>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0" name="Title 20">
            <a:extLst>
              <a:ext uri="{FF2B5EF4-FFF2-40B4-BE49-F238E27FC236}">
                <a16:creationId xmlns:a16="http://schemas.microsoft.com/office/drawing/2014/main" id="{203C2CD0-0C43-4754-B84F-F6B572A37FAA}"/>
              </a:ext>
            </a:extLst>
          </p:cNvPr>
          <p:cNvSpPr txBox="1"/>
          <p:nvPr/>
        </p:nvSpPr>
        <p:spPr>
          <a:xfrm>
            <a:off x="7221021" y="1395561"/>
            <a:ext cx="1323439"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21" name="Title 20">
            <a:extLst>
              <a:ext uri="{FF2B5EF4-FFF2-40B4-BE49-F238E27FC236}">
                <a16:creationId xmlns:a16="http://schemas.microsoft.com/office/drawing/2014/main" id="{B2FE8433-A765-4401-8F62-E629390BEDD2}"/>
              </a:ext>
            </a:extLst>
          </p:cNvPr>
          <p:cNvSpPr txBox="1"/>
          <p:nvPr/>
        </p:nvSpPr>
        <p:spPr>
          <a:xfrm>
            <a:off x="7766472" y="2079953"/>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endParaRPr lang="en-US" sz="1100" dirty="0">
              <a:solidFill>
                <a:schemeClr val="bg1">
                  <a:lumMod val="50000"/>
                </a:schemeClr>
              </a:solidFill>
              <a:latin typeface="+mn-lt"/>
              <a:ea typeface="+mn-ea"/>
              <a:cs typeface="+mn-ea"/>
              <a:sym typeface="+mn-lt"/>
            </a:endParaRPr>
          </a:p>
        </p:txBody>
      </p:sp>
      <p:grpSp>
        <p:nvGrpSpPr>
          <p:cNvPr id="22" name="Group 26">
            <a:extLst>
              <a:ext uri="{FF2B5EF4-FFF2-40B4-BE49-F238E27FC236}">
                <a16:creationId xmlns:a16="http://schemas.microsoft.com/office/drawing/2014/main" id="{31966F5E-2F2B-4648-9790-5E07BECECE48}"/>
              </a:ext>
            </a:extLst>
          </p:cNvPr>
          <p:cNvGrpSpPr/>
          <p:nvPr/>
        </p:nvGrpSpPr>
        <p:grpSpPr>
          <a:xfrm flipH="1">
            <a:off x="7097352" y="4210082"/>
            <a:ext cx="2932083" cy="618827"/>
            <a:chOff x="1741845" y="2481978"/>
            <a:chExt cx="2880221" cy="393197"/>
          </a:xfrm>
        </p:grpSpPr>
        <p:cxnSp>
          <p:nvCxnSpPr>
            <p:cNvPr id="23" name="Straight Connector 27">
              <a:extLst>
                <a:ext uri="{FF2B5EF4-FFF2-40B4-BE49-F238E27FC236}">
                  <a16:creationId xmlns:a16="http://schemas.microsoft.com/office/drawing/2014/main" id="{A396A1F9-A008-45C6-AAD7-5727B8B349A3}"/>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8">
              <a:extLst>
                <a:ext uri="{FF2B5EF4-FFF2-40B4-BE49-F238E27FC236}">
                  <a16:creationId xmlns:a16="http://schemas.microsoft.com/office/drawing/2014/main" id="{25B75A94-E6C1-45A0-81EC-4C3A5C5B2CFD}"/>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itle 20">
            <a:extLst>
              <a:ext uri="{FF2B5EF4-FFF2-40B4-BE49-F238E27FC236}">
                <a16:creationId xmlns:a16="http://schemas.microsoft.com/office/drawing/2014/main" id="{1D282518-21E3-4E72-A15A-F91A4BD0935D}"/>
              </a:ext>
            </a:extLst>
          </p:cNvPr>
          <p:cNvSpPr txBox="1"/>
          <p:nvPr/>
        </p:nvSpPr>
        <p:spPr>
          <a:xfrm>
            <a:off x="7680309" y="3786897"/>
            <a:ext cx="1323439"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26" name="Title 20">
            <a:extLst>
              <a:ext uri="{FF2B5EF4-FFF2-40B4-BE49-F238E27FC236}">
                <a16:creationId xmlns:a16="http://schemas.microsoft.com/office/drawing/2014/main" id="{876156F3-152D-4FD9-9173-3EF444598172}"/>
              </a:ext>
            </a:extLst>
          </p:cNvPr>
          <p:cNvSpPr txBox="1"/>
          <p:nvPr/>
        </p:nvSpPr>
        <p:spPr>
          <a:xfrm>
            <a:off x="8248817" y="4517845"/>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endParaRPr lang="en-US" sz="1100" dirty="0">
              <a:solidFill>
                <a:schemeClr val="bg1">
                  <a:lumMod val="50000"/>
                </a:schemeClr>
              </a:solidFill>
              <a:latin typeface="+mn-lt"/>
              <a:ea typeface="+mn-ea"/>
              <a:cs typeface="+mn-ea"/>
              <a:sym typeface="+mn-lt"/>
            </a:endParaRPr>
          </a:p>
        </p:txBody>
      </p:sp>
      <p:grpSp>
        <p:nvGrpSpPr>
          <p:cNvPr id="27" name="组合 26">
            <a:extLst>
              <a:ext uri="{FF2B5EF4-FFF2-40B4-BE49-F238E27FC236}">
                <a16:creationId xmlns:a16="http://schemas.microsoft.com/office/drawing/2014/main" id="{A6B2586B-B552-4693-B9AF-9056EED4B270}"/>
              </a:ext>
            </a:extLst>
          </p:cNvPr>
          <p:cNvGrpSpPr/>
          <p:nvPr/>
        </p:nvGrpSpPr>
        <p:grpSpPr>
          <a:xfrm>
            <a:off x="1241116" y="2424330"/>
            <a:ext cx="903409" cy="903736"/>
            <a:chOff x="6970643" y="1699165"/>
            <a:chExt cx="903409" cy="903736"/>
          </a:xfrm>
          <a:solidFill>
            <a:srgbClr val="CDC5C3"/>
          </a:solidFill>
        </p:grpSpPr>
        <p:sp>
          <p:nvSpPr>
            <p:cNvPr id="28" name="椭圆 27">
              <a:extLst>
                <a:ext uri="{FF2B5EF4-FFF2-40B4-BE49-F238E27FC236}">
                  <a16:creationId xmlns:a16="http://schemas.microsoft.com/office/drawing/2014/main" id="{7785287E-3D26-41FB-B948-89EADA5FCE93}"/>
                </a:ext>
              </a:extLst>
            </p:cNvPr>
            <p:cNvSpPr/>
            <p:nvPr/>
          </p:nvSpPr>
          <p:spPr>
            <a:xfrm>
              <a:off x="6970643" y="1699165"/>
              <a:ext cx="903409" cy="903736"/>
            </a:xfrm>
            <a:prstGeom prst="ellipse">
              <a:avLst/>
            </a:prstGeom>
            <a:gr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29" name="TextBox 39">
              <a:extLst>
                <a:ext uri="{FF2B5EF4-FFF2-40B4-BE49-F238E27FC236}">
                  <a16:creationId xmlns:a16="http://schemas.microsoft.com/office/drawing/2014/main" id="{28BA81E0-3A2D-4CFD-A158-4FDB43074C7C}"/>
                </a:ext>
              </a:extLst>
            </p:cNvPr>
            <p:cNvSpPr txBox="1"/>
            <p:nvPr/>
          </p:nvSpPr>
          <p:spPr>
            <a:xfrm>
              <a:off x="7166337" y="1797090"/>
              <a:ext cx="545342"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A</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grpSp>
        <p:nvGrpSpPr>
          <p:cNvPr id="30" name="组合 29">
            <a:extLst>
              <a:ext uri="{FF2B5EF4-FFF2-40B4-BE49-F238E27FC236}">
                <a16:creationId xmlns:a16="http://schemas.microsoft.com/office/drawing/2014/main" id="{B9D677C0-A886-417A-95D5-E043B51F9293}"/>
              </a:ext>
            </a:extLst>
          </p:cNvPr>
          <p:cNvGrpSpPr/>
          <p:nvPr/>
        </p:nvGrpSpPr>
        <p:grpSpPr>
          <a:xfrm>
            <a:off x="1401151" y="4766544"/>
            <a:ext cx="903409" cy="903736"/>
            <a:chOff x="6970643" y="1699165"/>
            <a:chExt cx="903409" cy="903736"/>
          </a:xfrm>
          <a:solidFill>
            <a:srgbClr val="CDC5C3"/>
          </a:solidFill>
        </p:grpSpPr>
        <p:sp>
          <p:nvSpPr>
            <p:cNvPr id="31" name="椭圆 30">
              <a:extLst>
                <a:ext uri="{FF2B5EF4-FFF2-40B4-BE49-F238E27FC236}">
                  <a16:creationId xmlns:a16="http://schemas.microsoft.com/office/drawing/2014/main" id="{D5A43B46-CA1D-4B43-93B3-3C98AF69B845}"/>
                </a:ext>
              </a:extLst>
            </p:cNvPr>
            <p:cNvSpPr/>
            <p:nvPr/>
          </p:nvSpPr>
          <p:spPr>
            <a:xfrm>
              <a:off x="6970643" y="1699165"/>
              <a:ext cx="903409" cy="903736"/>
            </a:xfrm>
            <a:prstGeom prst="ellipse">
              <a:avLst/>
            </a:prstGeom>
            <a:gr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32" name="TextBox 39">
              <a:extLst>
                <a:ext uri="{FF2B5EF4-FFF2-40B4-BE49-F238E27FC236}">
                  <a16:creationId xmlns:a16="http://schemas.microsoft.com/office/drawing/2014/main" id="{EE43B773-2A7C-4D00-90A1-2A0FC9224283}"/>
                </a:ext>
              </a:extLst>
            </p:cNvPr>
            <p:cNvSpPr txBox="1"/>
            <p:nvPr/>
          </p:nvSpPr>
          <p:spPr>
            <a:xfrm>
              <a:off x="7187911" y="1790099"/>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B</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grpSp>
        <p:nvGrpSpPr>
          <p:cNvPr id="33" name="组合 32">
            <a:extLst>
              <a:ext uri="{FF2B5EF4-FFF2-40B4-BE49-F238E27FC236}">
                <a16:creationId xmlns:a16="http://schemas.microsoft.com/office/drawing/2014/main" id="{F6A17E9E-2FDB-4D42-91F0-933C5E57988C}"/>
              </a:ext>
            </a:extLst>
          </p:cNvPr>
          <p:cNvGrpSpPr/>
          <p:nvPr/>
        </p:nvGrpSpPr>
        <p:grpSpPr>
          <a:xfrm>
            <a:off x="9937037" y="1342670"/>
            <a:ext cx="903409" cy="903736"/>
            <a:chOff x="6970643" y="1699165"/>
            <a:chExt cx="903409" cy="903736"/>
          </a:xfrm>
          <a:solidFill>
            <a:srgbClr val="CDC5C3"/>
          </a:solidFill>
        </p:grpSpPr>
        <p:sp>
          <p:nvSpPr>
            <p:cNvPr id="34" name="椭圆 33">
              <a:extLst>
                <a:ext uri="{FF2B5EF4-FFF2-40B4-BE49-F238E27FC236}">
                  <a16:creationId xmlns:a16="http://schemas.microsoft.com/office/drawing/2014/main" id="{636FA718-7791-4E93-A899-5AC7B1DDB2BD}"/>
                </a:ext>
              </a:extLst>
            </p:cNvPr>
            <p:cNvSpPr/>
            <p:nvPr/>
          </p:nvSpPr>
          <p:spPr>
            <a:xfrm>
              <a:off x="6970643" y="1699165"/>
              <a:ext cx="903409" cy="903736"/>
            </a:xfrm>
            <a:prstGeom prst="ellipse">
              <a:avLst/>
            </a:prstGeom>
            <a:gr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35" name="TextBox 39">
              <a:extLst>
                <a:ext uri="{FF2B5EF4-FFF2-40B4-BE49-F238E27FC236}">
                  <a16:creationId xmlns:a16="http://schemas.microsoft.com/office/drawing/2014/main" id="{2B97355F-B43C-4C21-996F-6878645405F7}"/>
                </a:ext>
              </a:extLst>
            </p:cNvPr>
            <p:cNvSpPr txBox="1"/>
            <p:nvPr/>
          </p:nvSpPr>
          <p:spPr>
            <a:xfrm>
              <a:off x="7145239" y="1797090"/>
              <a:ext cx="52770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C</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grpSp>
        <p:nvGrpSpPr>
          <p:cNvPr id="36" name="组合 35">
            <a:extLst>
              <a:ext uri="{FF2B5EF4-FFF2-40B4-BE49-F238E27FC236}">
                <a16:creationId xmlns:a16="http://schemas.microsoft.com/office/drawing/2014/main" id="{D05153E1-1F07-4980-B0C9-F506098BF281}"/>
              </a:ext>
            </a:extLst>
          </p:cNvPr>
          <p:cNvGrpSpPr/>
          <p:nvPr/>
        </p:nvGrpSpPr>
        <p:grpSpPr>
          <a:xfrm>
            <a:off x="10447092" y="3753224"/>
            <a:ext cx="903409" cy="903736"/>
            <a:chOff x="6970643" y="1699165"/>
            <a:chExt cx="903409" cy="903736"/>
          </a:xfrm>
          <a:solidFill>
            <a:srgbClr val="CDC5C3"/>
          </a:solidFill>
        </p:grpSpPr>
        <p:sp>
          <p:nvSpPr>
            <p:cNvPr id="37" name="椭圆 36">
              <a:extLst>
                <a:ext uri="{FF2B5EF4-FFF2-40B4-BE49-F238E27FC236}">
                  <a16:creationId xmlns:a16="http://schemas.microsoft.com/office/drawing/2014/main" id="{FDB4DE74-6B7E-4547-8367-C6FB55B272CD}"/>
                </a:ext>
              </a:extLst>
            </p:cNvPr>
            <p:cNvSpPr/>
            <p:nvPr/>
          </p:nvSpPr>
          <p:spPr>
            <a:xfrm>
              <a:off x="6970643" y="1699165"/>
              <a:ext cx="903409" cy="903736"/>
            </a:xfrm>
            <a:prstGeom prst="ellipse">
              <a:avLst/>
            </a:prstGeom>
            <a:gr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38" name="TextBox 39">
              <a:extLst>
                <a:ext uri="{FF2B5EF4-FFF2-40B4-BE49-F238E27FC236}">
                  <a16:creationId xmlns:a16="http://schemas.microsoft.com/office/drawing/2014/main" id="{02B10588-B3A9-44BC-AA0D-AF19BD1B2053}"/>
                </a:ext>
              </a:extLst>
            </p:cNvPr>
            <p:cNvSpPr txBox="1"/>
            <p:nvPr/>
          </p:nvSpPr>
          <p:spPr>
            <a:xfrm>
              <a:off x="7158579" y="1797090"/>
              <a:ext cx="57579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D</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spTree>
    <p:extLst>
      <p:ext uri="{BB962C8B-B14F-4D97-AF65-F5344CB8AC3E}">
        <p14:creationId xmlns:p14="http://schemas.microsoft.com/office/powerpoint/2010/main" val="3970410654"/>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200"/>
                            </p:stCondLst>
                            <p:childTnLst>
                              <p:par>
                                <p:cTn id="20" presetID="2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2700"/>
                            </p:stCondLst>
                            <p:childTnLst>
                              <p:par>
                                <p:cTn id="24" presetID="55"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strVal val="#ppt_w*0.70"/>
                                          </p:val>
                                        </p:tav>
                                        <p:tav tm="100000">
                                          <p:val>
                                            <p:strVal val="#ppt_w"/>
                                          </p:val>
                                        </p:tav>
                                      </p:tavLst>
                                    </p:anim>
                                    <p:anim calcmode="lin" valueType="num">
                                      <p:cBhvr>
                                        <p:cTn id="27" dur="1000" fill="hold"/>
                                        <p:tgtEl>
                                          <p:spTgt spid="27"/>
                                        </p:tgtEl>
                                        <p:attrNameLst>
                                          <p:attrName>ppt_h</p:attrName>
                                        </p:attrNameLst>
                                      </p:cBhvr>
                                      <p:tavLst>
                                        <p:tav tm="0">
                                          <p:val>
                                            <p:strVal val="#ppt_h"/>
                                          </p:val>
                                        </p:tav>
                                        <p:tav tm="100000">
                                          <p:val>
                                            <p:strVal val="#ppt_h"/>
                                          </p:val>
                                        </p:tav>
                                      </p:tavLst>
                                    </p:anim>
                                    <p:animEffect transition="in" filter="fade">
                                      <p:cBhvr>
                                        <p:cTn id="28" dur="1000"/>
                                        <p:tgtEl>
                                          <p:spTgt spid="27"/>
                                        </p:tgtEl>
                                      </p:cBhvr>
                                    </p:animEffect>
                                  </p:childTnLst>
                                </p:cTn>
                              </p:par>
                            </p:childTnLst>
                          </p:cTn>
                        </p:par>
                        <p:par>
                          <p:cTn id="29" fill="hold">
                            <p:stCondLst>
                              <p:cond delay="37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200"/>
                            </p:stCondLst>
                            <p:childTnLst>
                              <p:par>
                                <p:cTn id="37" presetID="22" presetClass="entr" presetSubtype="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par>
                          <p:cTn id="40" fill="hold">
                            <p:stCondLst>
                              <p:cond delay="4700"/>
                            </p:stCondLst>
                            <p:childTnLst>
                              <p:par>
                                <p:cTn id="41" presetID="55"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strVal val="#ppt_w*0.70"/>
                                          </p:val>
                                        </p:tav>
                                        <p:tav tm="100000">
                                          <p:val>
                                            <p:strVal val="#ppt_w"/>
                                          </p:val>
                                        </p:tav>
                                      </p:tavLst>
                                    </p:anim>
                                    <p:anim calcmode="lin" valueType="num">
                                      <p:cBhvr>
                                        <p:cTn id="44" dur="1000" fill="hold"/>
                                        <p:tgtEl>
                                          <p:spTgt spid="30"/>
                                        </p:tgtEl>
                                        <p:attrNameLst>
                                          <p:attrName>ppt_h</p:attrName>
                                        </p:attrNameLst>
                                      </p:cBhvr>
                                      <p:tavLst>
                                        <p:tav tm="0">
                                          <p:val>
                                            <p:strVal val="#ppt_h"/>
                                          </p:val>
                                        </p:tav>
                                        <p:tav tm="100000">
                                          <p:val>
                                            <p:strVal val="#ppt_h"/>
                                          </p:val>
                                        </p:tav>
                                      </p:tavLst>
                                    </p:anim>
                                    <p:animEffect transition="in" filter="fade">
                                      <p:cBhvr>
                                        <p:cTn id="45" dur="1000"/>
                                        <p:tgtEl>
                                          <p:spTgt spid="30"/>
                                        </p:tgtEl>
                                      </p:cBhvr>
                                    </p:animEffect>
                                  </p:childTnLst>
                                </p:cTn>
                              </p:par>
                            </p:childTnLst>
                          </p:cTn>
                        </p:par>
                        <p:par>
                          <p:cTn id="46" fill="hold">
                            <p:stCondLst>
                              <p:cond delay="57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6200"/>
                            </p:stCondLst>
                            <p:childTnLst>
                              <p:par>
                                <p:cTn id="54" presetID="22" presetClass="entr" presetSubtype="8"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6700"/>
                            </p:stCondLst>
                            <p:childTnLst>
                              <p:par>
                                <p:cTn id="58" presetID="55"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1000" fill="hold"/>
                                        <p:tgtEl>
                                          <p:spTgt spid="33"/>
                                        </p:tgtEl>
                                        <p:attrNameLst>
                                          <p:attrName>ppt_w</p:attrName>
                                        </p:attrNameLst>
                                      </p:cBhvr>
                                      <p:tavLst>
                                        <p:tav tm="0">
                                          <p:val>
                                            <p:strVal val="#ppt_w*0.70"/>
                                          </p:val>
                                        </p:tav>
                                        <p:tav tm="100000">
                                          <p:val>
                                            <p:strVal val="#ppt_w"/>
                                          </p:val>
                                        </p:tav>
                                      </p:tavLst>
                                    </p:anim>
                                    <p:anim calcmode="lin" valueType="num">
                                      <p:cBhvr>
                                        <p:cTn id="61" dur="1000" fill="hold"/>
                                        <p:tgtEl>
                                          <p:spTgt spid="33"/>
                                        </p:tgtEl>
                                        <p:attrNameLst>
                                          <p:attrName>ppt_h</p:attrName>
                                        </p:attrNameLst>
                                      </p:cBhvr>
                                      <p:tavLst>
                                        <p:tav tm="0">
                                          <p:val>
                                            <p:strVal val="#ppt_h"/>
                                          </p:val>
                                        </p:tav>
                                        <p:tav tm="100000">
                                          <p:val>
                                            <p:strVal val="#ppt_h"/>
                                          </p:val>
                                        </p:tav>
                                      </p:tavLst>
                                    </p:anim>
                                    <p:animEffect transition="in" filter="fade">
                                      <p:cBhvr>
                                        <p:cTn id="62" dur="1000"/>
                                        <p:tgtEl>
                                          <p:spTgt spid="33"/>
                                        </p:tgtEl>
                                      </p:cBhvr>
                                    </p:animEffect>
                                  </p:childTnLst>
                                </p:cTn>
                              </p:par>
                            </p:childTnLst>
                          </p:cTn>
                        </p:par>
                        <p:par>
                          <p:cTn id="63" fill="hold">
                            <p:stCondLst>
                              <p:cond delay="77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8200"/>
                            </p:stCondLst>
                            <p:childTnLst>
                              <p:par>
                                <p:cTn id="71" presetID="22" presetClass="entr" presetSubtype="8"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childTnLst>
                          </p:cTn>
                        </p:par>
                        <p:par>
                          <p:cTn id="74" fill="hold">
                            <p:stCondLst>
                              <p:cond delay="8700"/>
                            </p:stCondLst>
                            <p:childTnLst>
                              <p:par>
                                <p:cTn id="75" presetID="55"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1000" fill="hold"/>
                                        <p:tgtEl>
                                          <p:spTgt spid="36"/>
                                        </p:tgtEl>
                                        <p:attrNameLst>
                                          <p:attrName>ppt_w</p:attrName>
                                        </p:attrNameLst>
                                      </p:cBhvr>
                                      <p:tavLst>
                                        <p:tav tm="0">
                                          <p:val>
                                            <p:strVal val="#ppt_w*0.70"/>
                                          </p:val>
                                        </p:tav>
                                        <p:tav tm="100000">
                                          <p:val>
                                            <p:strVal val="#ppt_w"/>
                                          </p:val>
                                        </p:tav>
                                      </p:tavLst>
                                    </p:anim>
                                    <p:anim calcmode="lin" valueType="num">
                                      <p:cBhvr>
                                        <p:cTn id="78" dur="1000" fill="hold"/>
                                        <p:tgtEl>
                                          <p:spTgt spid="36"/>
                                        </p:tgtEl>
                                        <p:attrNameLst>
                                          <p:attrName>ppt_h</p:attrName>
                                        </p:attrNameLst>
                                      </p:cBhvr>
                                      <p:tavLst>
                                        <p:tav tm="0">
                                          <p:val>
                                            <p:strVal val="#ppt_h"/>
                                          </p:val>
                                        </p:tav>
                                        <p:tav tm="100000">
                                          <p:val>
                                            <p:strVal val="#ppt_h"/>
                                          </p:val>
                                        </p:tav>
                                      </p:tavLst>
                                    </p:anim>
                                    <p:animEffect transition="in" filter="fade">
                                      <p:cBhvr>
                                        <p:cTn id="79" dur="1000"/>
                                        <p:tgtEl>
                                          <p:spTgt spid="36"/>
                                        </p:tgtEl>
                                      </p:cBhvr>
                                    </p:animEffect>
                                  </p:childTnLst>
                                </p:cTn>
                              </p:par>
                            </p:childTnLst>
                          </p:cTn>
                        </p:par>
                        <p:par>
                          <p:cTn id="80" fill="hold">
                            <p:stCondLst>
                              <p:cond delay="9700"/>
                            </p:stCondLst>
                            <p:childTnLst>
                              <p:par>
                                <p:cTn id="81" presetID="10"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5" grpId="0"/>
      <p:bldP spid="16" grpId="0"/>
      <p:bldP spid="20" grpId="0"/>
      <p:bldP spid="21"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3626862" y="572161"/>
            <a:ext cx="4709812"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There is a problem</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F1CDAD9D-F04C-4BD3-B285-8A5A422D2F6B}"/>
              </a:ext>
            </a:extLst>
          </p:cNvPr>
          <p:cNvSpPr/>
          <p:nvPr/>
        </p:nvSpPr>
        <p:spPr>
          <a:xfrm>
            <a:off x="1429579" y="2359154"/>
            <a:ext cx="9901029" cy="3001782"/>
          </a:xfrm>
          <a:prstGeom prst="rect">
            <a:avLst/>
          </a:prstGeom>
          <a:solidFill>
            <a:srgbClr val="CDC5C3">
              <a:alpha val="30000"/>
            </a:srgbClr>
          </a:solidFill>
          <a:ln>
            <a:solidFill>
              <a:srgbClr val="C0B6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C906A"/>
              </a:solidFill>
              <a:cs typeface="+mn-ea"/>
              <a:sym typeface="+mn-lt"/>
            </a:endParaRPr>
          </a:p>
        </p:txBody>
      </p:sp>
      <p:pic>
        <p:nvPicPr>
          <p:cNvPr id="30" name="图片 29">
            <a:extLst>
              <a:ext uri="{FF2B5EF4-FFF2-40B4-BE49-F238E27FC236}">
                <a16:creationId xmlns:a16="http://schemas.microsoft.com/office/drawing/2014/main" id="{30CA8870-AFB6-4871-822C-B9C953FCC3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272051">
            <a:off x="2229262" y="1966042"/>
            <a:ext cx="1824149" cy="1861567"/>
          </a:xfrm>
          <a:prstGeom prst="rect">
            <a:avLst/>
          </a:prstGeom>
        </p:spPr>
      </p:pic>
      <p:pic>
        <p:nvPicPr>
          <p:cNvPr id="31" name="图片 30">
            <a:extLst>
              <a:ext uri="{FF2B5EF4-FFF2-40B4-BE49-F238E27FC236}">
                <a16:creationId xmlns:a16="http://schemas.microsoft.com/office/drawing/2014/main" id="{91B032C2-ABC8-4338-B1CA-87907B369A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272051">
            <a:off x="8330839" y="1966042"/>
            <a:ext cx="1824149" cy="1861567"/>
          </a:xfrm>
          <a:prstGeom prst="rect">
            <a:avLst/>
          </a:prstGeom>
        </p:spPr>
      </p:pic>
      <p:pic>
        <p:nvPicPr>
          <p:cNvPr id="32" name="图片 31">
            <a:extLst>
              <a:ext uri="{FF2B5EF4-FFF2-40B4-BE49-F238E27FC236}">
                <a16:creationId xmlns:a16="http://schemas.microsoft.com/office/drawing/2014/main" id="{7878B568-6F6E-41FB-AFD9-AC0566A2F8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272051">
            <a:off x="5542306" y="3878744"/>
            <a:ext cx="1824149" cy="1861567"/>
          </a:xfrm>
          <a:prstGeom prst="rect">
            <a:avLst/>
          </a:prstGeom>
        </p:spPr>
      </p:pic>
      <p:sp>
        <p:nvSpPr>
          <p:cNvPr id="33" name="TextBox 29">
            <a:extLst>
              <a:ext uri="{FF2B5EF4-FFF2-40B4-BE49-F238E27FC236}">
                <a16:creationId xmlns:a16="http://schemas.microsoft.com/office/drawing/2014/main" id="{0C6FDD47-5C62-4B7E-8192-47058B59395F}"/>
              </a:ext>
            </a:extLst>
          </p:cNvPr>
          <p:cNvSpPr txBox="1"/>
          <p:nvPr/>
        </p:nvSpPr>
        <p:spPr>
          <a:xfrm>
            <a:off x="2209758" y="4401339"/>
            <a:ext cx="2031458" cy="482440"/>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replace the text content, modify the text content, or copy your content directly to this.</a:t>
            </a:r>
          </a:p>
        </p:txBody>
      </p:sp>
      <p:sp>
        <p:nvSpPr>
          <p:cNvPr id="34" name="TextBox 30">
            <a:extLst>
              <a:ext uri="{FF2B5EF4-FFF2-40B4-BE49-F238E27FC236}">
                <a16:creationId xmlns:a16="http://schemas.microsoft.com/office/drawing/2014/main" id="{0F8FD9C1-E44D-4432-B658-7CCF8775BD6B}"/>
              </a:ext>
            </a:extLst>
          </p:cNvPr>
          <p:cNvSpPr txBox="1"/>
          <p:nvPr/>
        </p:nvSpPr>
        <p:spPr>
          <a:xfrm>
            <a:off x="2293909" y="4102648"/>
            <a:ext cx="1863157" cy="246221"/>
          </a:xfrm>
          <a:prstGeom prst="rect">
            <a:avLst/>
          </a:prstGeom>
          <a:noFill/>
        </p:spPr>
        <p:txBody>
          <a:bodyPr wrap="square" lIns="0" tIns="0" rIns="0" bIns="0" rtlCol="0">
            <a:spAutoFit/>
          </a:bodyPr>
          <a:lstStyle/>
          <a:p>
            <a:pPr algn="ctr"/>
            <a:r>
              <a:rPr lang="zh-CN" altLang="en-US" sz="1600" b="1" dirty="0">
                <a:cs typeface="+mn-ea"/>
                <a:sym typeface="+mn-lt"/>
              </a:rPr>
              <a:t>Title keywords</a:t>
            </a:r>
          </a:p>
        </p:txBody>
      </p:sp>
      <p:sp>
        <p:nvSpPr>
          <p:cNvPr id="35" name="TextBox 29">
            <a:extLst>
              <a:ext uri="{FF2B5EF4-FFF2-40B4-BE49-F238E27FC236}">
                <a16:creationId xmlns:a16="http://schemas.microsoft.com/office/drawing/2014/main" id="{9555F806-78D5-4590-A456-834ABF202C2E}"/>
              </a:ext>
            </a:extLst>
          </p:cNvPr>
          <p:cNvSpPr txBox="1"/>
          <p:nvPr/>
        </p:nvSpPr>
        <p:spPr>
          <a:xfrm>
            <a:off x="5522802" y="2884944"/>
            <a:ext cx="2031458" cy="482440"/>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replace the text content, modify the text content, or copy your content directly to this.</a:t>
            </a:r>
          </a:p>
        </p:txBody>
      </p:sp>
      <p:sp>
        <p:nvSpPr>
          <p:cNvPr id="36" name="TextBox 30">
            <a:extLst>
              <a:ext uri="{FF2B5EF4-FFF2-40B4-BE49-F238E27FC236}">
                <a16:creationId xmlns:a16="http://schemas.microsoft.com/office/drawing/2014/main" id="{6DC843B7-CD00-484D-B86D-3F46D49BA863}"/>
              </a:ext>
            </a:extLst>
          </p:cNvPr>
          <p:cNvSpPr txBox="1"/>
          <p:nvPr/>
        </p:nvSpPr>
        <p:spPr>
          <a:xfrm>
            <a:off x="5606953" y="2586253"/>
            <a:ext cx="1863157" cy="246221"/>
          </a:xfrm>
          <a:prstGeom prst="rect">
            <a:avLst/>
          </a:prstGeom>
          <a:noFill/>
        </p:spPr>
        <p:txBody>
          <a:bodyPr wrap="square" lIns="0" tIns="0" rIns="0" bIns="0" rtlCol="0">
            <a:spAutoFit/>
          </a:bodyPr>
          <a:lstStyle/>
          <a:p>
            <a:pPr algn="ctr"/>
            <a:r>
              <a:rPr lang="zh-CN" altLang="en-US" sz="1600" b="1" dirty="0">
                <a:cs typeface="+mn-ea"/>
                <a:sym typeface="+mn-lt"/>
              </a:rPr>
              <a:t>Title keywords</a:t>
            </a:r>
          </a:p>
        </p:txBody>
      </p:sp>
      <p:sp>
        <p:nvSpPr>
          <p:cNvPr id="37" name="TextBox 29">
            <a:extLst>
              <a:ext uri="{FF2B5EF4-FFF2-40B4-BE49-F238E27FC236}">
                <a16:creationId xmlns:a16="http://schemas.microsoft.com/office/drawing/2014/main" id="{4AC8673A-7CE6-4381-BC83-7AC3981F1347}"/>
              </a:ext>
            </a:extLst>
          </p:cNvPr>
          <p:cNvSpPr txBox="1"/>
          <p:nvPr/>
        </p:nvSpPr>
        <p:spPr>
          <a:xfrm>
            <a:off x="8311335" y="4401339"/>
            <a:ext cx="2031458" cy="482440"/>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replace the text content, modify the text content, or copy your content directly to this.</a:t>
            </a:r>
          </a:p>
        </p:txBody>
      </p:sp>
      <p:sp>
        <p:nvSpPr>
          <p:cNvPr id="38" name="TextBox 30">
            <a:extLst>
              <a:ext uri="{FF2B5EF4-FFF2-40B4-BE49-F238E27FC236}">
                <a16:creationId xmlns:a16="http://schemas.microsoft.com/office/drawing/2014/main" id="{2D657AE9-60DC-45CE-AC86-9C7AE62FDA41}"/>
              </a:ext>
            </a:extLst>
          </p:cNvPr>
          <p:cNvSpPr txBox="1"/>
          <p:nvPr/>
        </p:nvSpPr>
        <p:spPr>
          <a:xfrm>
            <a:off x="8395486" y="4102648"/>
            <a:ext cx="1863157" cy="246221"/>
          </a:xfrm>
          <a:prstGeom prst="rect">
            <a:avLst/>
          </a:prstGeom>
          <a:noFill/>
        </p:spPr>
        <p:txBody>
          <a:bodyPr wrap="square" lIns="0" tIns="0" rIns="0" bIns="0" rtlCol="0">
            <a:spAutoFit/>
          </a:bodyPr>
          <a:lstStyle/>
          <a:p>
            <a:pPr algn="ctr"/>
            <a:r>
              <a:rPr lang="zh-CN" altLang="en-US" sz="1600" b="1" dirty="0">
                <a:cs typeface="+mn-ea"/>
                <a:sym typeface="+mn-lt"/>
              </a:rPr>
              <a:t>Title keywords</a:t>
            </a:r>
          </a:p>
        </p:txBody>
      </p:sp>
    </p:spTree>
    <p:extLst>
      <p:ext uri="{BB962C8B-B14F-4D97-AF65-F5344CB8AC3E}">
        <p14:creationId xmlns:p14="http://schemas.microsoft.com/office/powerpoint/2010/main" val="1646264775"/>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42"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2200"/>
                            </p:stCondLst>
                            <p:childTnLst>
                              <p:par>
                                <p:cTn id="20" presetID="53" presetClass="entr" presetSubtype="16"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2700"/>
                            </p:stCondLst>
                            <p:childTnLst>
                              <p:par>
                                <p:cTn id="26" presetID="53" presetClass="entr" presetSubtype="16"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par>
                          <p:cTn id="31" fill="hold">
                            <p:stCondLst>
                              <p:cond delay="3200"/>
                            </p:stCondLst>
                            <p:childTnLst>
                              <p:par>
                                <p:cTn id="32" presetID="53" presetClass="entr" presetSubtype="1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7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4"/>
                                        </p:tgtEl>
                                        <p:attrNameLst>
                                          <p:attrName>ppt_y</p:attrName>
                                        </p:attrNameLst>
                                      </p:cBhvr>
                                      <p:tavLst>
                                        <p:tav tm="0">
                                          <p:val>
                                            <p:strVal val="#ppt_y"/>
                                          </p:val>
                                        </p:tav>
                                        <p:tav tm="100000">
                                          <p:val>
                                            <p:strVal val="#ppt_y"/>
                                          </p:val>
                                        </p:tav>
                                      </p:tavLst>
                                    </p:anim>
                                    <p:anim calcmode="lin" valueType="num">
                                      <p:cBhvr>
                                        <p:cTn id="4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4"/>
                                        </p:tgtEl>
                                      </p:cBhvr>
                                    </p:animEffect>
                                  </p:childTnLst>
                                </p:cTn>
                              </p:par>
                            </p:childTnLst>
                          </p:cTn>
                        </p:par>
                        <p:par>
                          <p:cTn id="45" fill="hold">
                            <p:stCondLst>
                              <p:cond delay="4400"/>
                            </p:stCondLst>
                            <p:childTnLst>
                              <p:par>
                                <p:cTn id="46" presetID="14" presetClass="entr" presetSubtype="1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par>
                          <p:cTn id="49" fill="hold">
                            <p:stCondLst>
                              <p:cond delay="49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6"/>
                                        </p:tgtEl>
                                        <p:attrNameLst>
                                          <p:attrName>ppt_y</p:attrName>
                                        </p:attrNameLst>
                                      </p:cBhvr>
                                      <p:tavLst>
                                        <p:tav tm="0">
                                          <p:val>
                                            <p:strVal val="#ppt_y"/>
                                          </p:val>
                                        </p:tav>
                                        <p:tav tm="100000">
                                          <p:val>
                                            <p:strVal val="#ppt_y"/>
                                          </p:val>
                                        </p:tav>
                                      </p:tavLst>
                                    </p:anim>
                                    <p:anim calcmode="lin" valueType="num">
                                      <p:cBhvr>
                                        <p:cTn id="5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6"/>
                                        </p:tgtEl>
                                      </p:cBhvr>
                                    </p:animEffect>
                                  </p:childTnLst>
                                </p:cTn>
                              </p:par>
                            </p:childTnLst>
                          </p:cTn>
                        </p:par>
                        <p:par>
                          <p:cTn id="57" fill="hold">
                            <p:stCondLst>
                              <p:cond delay="5600"/>
                            </p:stCondLst>
                            <p:childTnLst>
                              <p:par>
                                <p:cTn id="58" presetID="14" presetClass="entr" presetSubtype="1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randombar(horizontal)">
                                      <p:cBhvr>
                                        <p:cTn id="60" dur="500"/>
                                        <p:tgtEl>
                                          <p:spTgt spid="35"/>
                                        </p:tgtEl>
                                      </p:cBhvr>
                                    </p:animEffect>
                                  </p:childTnLst>
                                </p:cTn>
                              </p:par>
                            </p:childTnLst>
                          </p:cTn>
                        </p:par>
                        <p:par>
                          <p:cTn id="61" fill="hold">
                            <p:stCondLst>
                              <p:cond delay="61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anim calcmode="lin" valueType="num">
                                      <p:cBhvr>
                                        <p:cTn id="6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38"/>
                                        </p:tgtEl>
                                      </p:cBhvr>
                                    </p:animEffect>
                                  </p:childTnLst>
                                </p:cTn>
                              </p:par>
                            </p:childTnLst>
                          </p:cTn>
                        </p:par>
                        <p:par>
                          <p:cTn id="69" fill="hold">
                            <p:stCondLst>
                              <p:cond delay="6800"/>
                            </p:stCondLst>
                            <p:childTnLst>
                              <p:par>
                                <p:cTn id="70" presetID="14" presetClass="entr" presetSubtype="1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randombar(horizontal)">
                                      <p:cBhvr>
                                        <p:cTn id="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animBg="1"/>
      <p:bldP spid="33" grpId="0"/>
      <p:bldP spid="34" grpId="0"/>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4F5CCCD-ECAA-43D1-82C7-D1F38C586991}"/>
              </a:ext>
            </a:extLst>
          </p:cNvPr>
          <p:cNvSpPr txBox="1"/>
          <p:nvPr/>
        </p:nvSpPr>
        <p:spPr>
          <a:xfrm>
            <a:off x="926918" y="1459523"/>
            <a:ext cx="10396025" cy="830997"/>
          </a:xfrm>
          <a:prstGeom prst="rect">
            <a:avLst/>
          </a:prstGeom>
          <a:noFill/>
          <a:ln>
            <a:noFill/>
          </a:ln>
        </p:spPr>
        <p:txBody>
          <a:bodyPr wrap="square" rtlCol="0">
            <a:spAutoFit/>
          </a:bodyPr>
          <a:lstStyle>
            <a:defPPr>
              <a:defRPr lang="zh-CN"/>
            </a:defPPr>
            <a:lvl1pPr algn="ctr" defTabSz="914377">
              <a:defRPr sz="7200">
                <a:ln w="9525">
                  <a:noFill/>
                </a:ln>
                <a:solidFill>
                  <a:srgbClr val="A3C8BD"/>
                </a:solidFill>
                <a:latin typeface="方正正黑简体" panose="02000000000000000000" pitchFamily="2" charset="-122"/>
                <a:ea typeface="方正正黑简体" panose="02000000000000000000" pitchFamily="2" charset="-122"/>
                <a:cs typeface="+mn-ea"/>
              </a:defRPr>
            </a:lvl1pPr>
          </a:lstStyle>
          <a:p>
            <a:r>
              <a:rPr lang="zh-CN" altLang="en-US" sz="4800" dirty="0">
                <a:sym typeface="+mn-lt"/>
              </a:rPr>
              <a:t>Development prospects</a:t>
            </a:r>
          </a:p>
        </p:txBody>
      </p:sp>
      <p:sp>
        <p:nvSpPr>
          <p:cNvPr id="5" name="矩形 4">
            <a:extLst>
              <a:ext uri="{FF2B5EF4-FFF2-40B4-BE49-F238E27FC236}">
                <a16:creationId xmlns:a16="http://schemas.microsoft.com/office/drawing/2014/main" id="{1C8CF194-A068-4F5A-838F-E6B46E236561}"/>
              </a:ext>
            </a:extLst>
          </p:cNvPr>
          <p:cNvSpPr/>
          <p:nvPr/>
        </p:nvSpPr>
        <p:spPr>
          <a:xfrm>
            <a:off x="2633644" y="2435217"/>
            <a:ext cx="6023013" cy="830997"/>
          </a:xfrm>
          <a:prstGeom prst="rect">
            <a:avLst/>
          </a:prstGeom>
        </p:spPr>
        <p:txBody>
          <a:bodyPr wrap="square">
            <a:spAutoFit/>
          </a:bodyPr>
          <a:lstStyle/>
          <a:p>
            <a:pPr lvl="1" algn="ctr">
              <a:spcBef>
                <a:spcPct val="0"/>
              </a:spcBef>
            </a:pPr>
            <a:r>
              <a:rPr lang="en-US" altLang="zh-CN" sz="4800" dirty="0">
                <a:solidFill>
                  <a:srgbClr val="CDC5C3"/>
                </a:solidFill>
                <a:cs typeface="+mn-ea"/>
                <a:sym typeface="+mn-lt"/>
              </a:rPr>
              <a:t>THE PART 04</a:t>
            </a:r>
            <a:endParaRPr lang="zh-CN" altLang="en-US" sz="4800" dirty="0">
              <a:solidFill>
                <a:srgbClr val="CDC5C3"/>
              </a:solidFill>
              <a:cs typeface="+mn-ea"/>
              <a:sym typeface="+mn-lt"/>
            </a:endParaRPr>
          </a:p>
        </p:txBody>
      </p:sp>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a:extLst>
              <a:ext uri="{FF2B5EF4-FFF2-40B4-BE49-F238E27FC236}">
                <a16:creationId xmlns:a16="http://schemas.microsoft.com/office/drawing/2014/main" id="{00DB76BC-DA98-41A8-99D8-072A44A71100}"/>
              </a:ext>
            </a:extLst>
          </p:cNvPr>
          <p:cNvPicPr>
            <a:picLocks noChangeAspect="1"/>
          </p:cNvPicPr>
          <p:nvPr/>
        </p:nvPicPr>
        <p:blipFill>
          <a:blip r:embed="rId3"/>
          <a:stretch>
            <a:fillRect/>
          </a:stretch>
        </p:blipFill>
        <p:spPr>
          <a:xfrm flipH="1">
            <a:off x="4844375" y="-347294"/>
            <a:ext cx="1877564" cy="1897681"/>
          </a:xfrm>
          <a:prstGeom prst="rect">
            <a:avLst/>
          </a:prstGeom>
        </p:spPr>
      </p:pic>
    </p:spTree>
    <p:extLst>
      <p:ext uri="{BB962C8B-B14F-4D97-AF65-F5344CB8AC3E}">
        <p14:creationId xmlns:p14="http://schemas.microsoft.com/office/powerpoint/2010/main" val="827837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1950"/>
                            </p:stCondLst>
                            <p:childTnLst>
                              <p:par>
                                <p:cTn id="13" presetID="23" presetClass="entr" presetSubtype="528" fill="hold" grpId="0" nodeType="afterEffect">
                                  <p:stCondLst>
                                    <p:cond delay="0"/>
                                  </p:stCondLst>
                                  <p:iterate type="lt">
                                    <p:tmPct val="15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3050"/>
                            </p:stCondLst>
                            <p:childTnLst>
                              <p:par>
                                <p:cTn id="20" presetID="2" presetClass="entr" presetSubtype="3"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2"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0-#ppt_w/2"/>
                                          </p:val>
                                        </p:tav>
                                        <p:tav tm="100000">
                                          <p:val>
                                            <p:strVal val="#ppt_x"/>
                                          </p:val>
                                        </p:tav>
                                      </p:tavLst>
                                    </p:anim>
                                    <p:anim calcmode="lin" valueType="num">
                                      <p:cBhvr additive="base">
                                        <p:cTn id="27"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Sḷïḍé">
            <a:extLst>
              <a:ext uri="{FF2B5EF4-FFF2-40B4-BE49-F238E27FC236}">
                <a16:creationId xmlns:a16="http://schemas.microsoft.com/office/drawing/2014/main" id="{16F0372A-6E05-4FA4-949C-7EDA77EE62A7}"/>
              </a:ext>
            </a:extLst>
          </p:cNvPr>
          <p:cNvSpPr/>
          <p:nvPr/>
        </p:nvSpPr>
        <p:spPr>
          <a:xfrm>
            <a:off x="95250" y="95250"/>
            <a:ext cx="5937250" cy="6675939"/>
          </a:xfrm>
          <a:prstGeom prst="rect">
            <a:avLst/>
          </a:prstGeom>
          <a:solidFill>
            <a:srgbClr val="C0B6B4">
              <a:alpha val="40000"/>
            </a:srgb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algn="ctr" defTabSz="914377"/>
            <a:endParaRPr lang="zh-CN" altLang="en-US" sz="1800">
              <a:cs typeface="+mn-ea"/>
              <a:sym typeface="+mn-lt"/>
            </a:endParaRPr>
          </a:p>
        </p:txBody>
      </p:sp>
      <p:sp>
        <p:nvSpPr>
          <p:cNvPr id="5" name="íṥļïḋé">
            <a:extLst>
              <a:ext uri="{FF2B5EF4-FFF2-40B4-BE49-F238E27FC236}">
                <a16:creationId xmlns:a16="http://schemas.microsoft.com/office/drawing/2014/main" id="{CDE7FDDC-0758-497B-949B-4127220CFEC2}"/>
              </a:ext>
            </a:extLst>
          </p:cNvPr>
          <p:cNvSpPr/>
          <p:nvPr/>
        </p:nvSpPr>
        <p:spPr>
          <a:xfrm>
            <a:off x="7597249" y="612849"/>
            <a:ext cx="3730277" cy="954107"/>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800" dirty="0">
                <a:solidFill>
                  <a:srgbClr val="C0B6B4"/>
                </a:solidFill>
                <a:cs typeface="+mn-ea"/>
                <a:sym typeface="+mn-lt"/>
              </a:rPr>
              <a:t>Future development prospects</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8906802" y="1538118"/>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3DC72BA0-4A1B-4391-81DB-BEF412E980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76" t="5377" r="24731" b="4947"/>
          <a:stretch/>
        </p:blipFill>
        <p:spPr>
          <a:xfrm>
            <a:off x="3930446" y="353961"/>
            <a:ext cx="3730277" cy="6150077"/>
          </a:xfrm>
          <a:prstGeom prst="rect">
            <a:avLst/>
          </a:prstGeom>
        </p:spPr>
      </p:pic>
      <p:sp>
        <p:nvSpPr>
          <p:cNvPr id="7" name="Shape 2687">
            <a:extLst>
              <a:ext uri="{FF2B5EF4-FFF2-40B4-BE49-F238E27FC236}">
                <a16:creationId xmlns:a16="http://schemas.microsoft.com/office/drawing/2014/main" id="{AE20C17E-3D39-40BA-814B-6778776AC8B5}"/>
              </a:ext>
            </a:extLst>
          </p:cNvPr>
          <p:cNvSpPr/>
          <p:nvPr/>
        </p:nvSpPr>
        <p:spPr>
          <a:xfrm>
            <a:off x="7966368" y="4307389"/>
            <a:ext cx="351987" cy="351987"/>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1">
                  <a:lumMod val="75000"/>
                  <a:lumOff val="25000"/>
                </a:schemeClr>
              </a:solidFill>
              <a:cs typeface="+mn-ea"/>
              <a:sym typeface="+mn-lt"/>
            </a:endParaRPr>
          </a:p>
        </p:txBody>
      </p:sp>
      <p:sp>
        <p:nvSpPr>
          <p:cNvPr id="8" name="Shape 2645">
            <a:extLst>
              <a:ext uri="{FF2B5EF4-FFF2-40B4-BE49-F238E27FC236}">
                <a16:creationId xmlns:a16="http://schemas.microsoft.com/office/drawing/2014/main" id="{EBD9A485-FB37-4317-863F-6DE070E8B6CE}"/>
              </a:ext>
            </a:extLst>
          </p:cNvPr>
          <p:cNvSpPr/>
          <p:nvPr/>
        </p:nvSpPr>
        <p:spPr>
          <a:xfrm>
            <a:off x="7966368" y="3365207"/>
            <a:ext cx="351987" cy="25599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1">
                  <a:lumMod val="75000"/>
                  <a:lumOff val="25000"/>
                </a:schemeClr>
              </a:solidFill>
              <a:cs typeface="+mn-ea"/>
              <a:sym typeface="+mn-lt"/>
            </a:endParaRPr>
          </a:p>
        </p:txBody>
      </p:sp>
      <p:sp>
        <p:nvSpPr>
          <p:cNvPr id="9" name="Shape 2562">
            <a:extLst>
              <a:ext uri="{FF2B5EF4-FFF2-40B4-BE49-F238E27FC236}">
                <a16:creationId xmlns:a16="http://schemas.microsoft.com/office/drawing/2014/main" id="{3E8D80F1-2F0D-4C35-BF49-5DB8D83A03D1}"/>
              </a:ext>
            </a:extLst>
          </p:cNvPr>
          <p:cNvSpPr>
            <a:spLocks noChangeAspect="1"/>
          </p:cNvSpPr>
          <p:nvPr/>
        </p:nvSpPr>
        <p:spPr>
          <a:xfrm>
            <a:off x="7966368" y="5273508"/>
            <a:ext cx="298540" cy="2985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1">
                  <a:lumMod val="75000"/>
                  <a:lumOff val="25000"/>
                </a:schemeClr>
              </a:solidFill>
              <a:cs typeface="+mn-ea"/>
              <a:sym typeface="+mn-lt"/>
            </a:endParaRPr>
          </a:p>
        </p:txBody>
      </p:sp>
      <p:sp>
        <p:nvSpPr>
          <p:cNvPr id="10" name="Rectangle 23">
            <a:extLst>
              <a:ext uri="{FF2B5EF4-FFF2-40B4-BE49-F238E27FC236}">
                <a16:creationId xmlns:a16="http://schemas.microsoft.com/office/drawing/2014/main" id="{34427312-9DCE-482C-87E3-F02F3EAE03FF}"/>
              </a:ext>
            </a:extLst>
          </p:cNvPr>
          <p:cNvSpPr/>
          <p:nvPr/>
        </p:nvSpPr>
        <p:spPr>
          <a:xfrm>
            <a:off x="8433819" y="3205880"/>
            <a:ext cx="2764216" cy="526811"/>
          </a:xfrm>
          <a:prstGeom prst="rect">
            <a:avLst/>
          </a:prstGeom>
        </p:spPr>
        <p:txBody>
          <a:bodyPr wrap="square">
            <a:spAutoFit/>
          </a:bodyPr>
          <a:lstStyle/>
          <a:p>
            <a:pPr algn="just">
              <a:lnSpc>
                <a:spcPct val="150000"/>
              </a:lnSpc>
              <a:defRPr/>
            </a:pPr>
            <a:r>
              <a:rPr lang="zh-CN" altLang="en-US" sz="1000" noProof="1">
                <a:solidFill>
                  <a:schemeClr val="bg1">
                    <a:lumMod val="50000"/>
                  </a:schemeClr>
                </a:solidFill>
                <a:cs typeface="+mn-ea"/>
                <a:sym typeface="+mn-lt"/>
              </a:rPr>
              <a:t>After you've typed your content here, or by copying your text, select Paste in this box and choose to keep only the text.</a:t>
            </a:r>
          </a:p>
        </p:txBody>
      </p:sp>
      <p:sp>
        <p:nvSpPr>
          <p:cNvPr id="11" name="Rectangle 23">
            <a:extLst>
              <a:ext uri="{FF2B5EF4-FFF2-40B4-BE49-F238E27FC236}">
                <a16:creationId xmlns:a16="http://schemas.microsoft.com/office/drawing/2014/main" id="{67D5D09F-43A7-4F55-9A27-D839A3E81243}"/>
              </a:ext>
            </a:extLst>
          </p:cNvPr>
          <p:cNvSpPr/>
          <p:nvPr/>
        </p:nvSpPr>
        <p:spPr>
          <a:xfrm>
            <a:off x="8433819" y="4220122"/>
            <a:ext cx="2764216" cy="526811"/>
          </a:xfrm>
          <a:prstGeom prst="rect">
            <a:avLst/>
          </a:prstGeom>
        </p:spPr>
        <p:txBody>
          <a:bodyPr wrap="square">
            <a:spAutoFit/>
          </a:bodyPr>
          <a:lstStyle/>
          <a:p>
            <a:pPr algn="just">
              <a:lnSpc>
                <a:spcPct val="150000"/>
              </a:lnSpc>
              <a:defRPr/>
            </a:pPr>
            <a:r>
              <a:rPr lang="zh-CN" altLang="en-US" sz="1000" noProof="1">
                <a:solidFill>
                  <a:schemeClr val="bg1">
                    <a:lumMod val="50000"/>
                  </a:schemeClr>
                </a:solidFill>
                <a:cs typeface="+mn-ea"/>
                <a:sym typeface="+mn-lt"/>
              </a:rPr>
              <a:t>After you've typed your content here, or by copying your text, select Paste in this box and choose to keep only the text.</a:t>
            </a:r>
          </a:p>
        </p:txBody>
      </p:sp>
      <p:sp>
        <p:nvSpPr>
          <p:cNvPr id="12" name="Rectangle 23">
            <a:extLst>
              <a:ext uri="{FF2B5EF4-FFF2-40B4-BE49-F238E27FC236}">
                <a16:creationId xmlns:a16="http://schemas.microsoft.com/office/drawing/2014/main" id="{57E5E3F6-F83D-47E4-8609-5F5FF96BA74E}"/>
              </a:ext>
            </a:extLst>
          </p:cNvPr>
          <p:cNvSpPr/>
          <p:nvPr/>
        </p:nvSpPr>
        <p:spPr>
          <a:xfrm>
            <a:off x="8433819" y="5144622"/>
            <a:ext cx="2764216" cy="526811"/>
          </a:xfrm>
          <a:prstGeom prst="rect">
            <a:avLst/>
          </a:prstGeom>
        </p:spPr>
        <p:txBody>
          <a:bodyPr wrap="square">
            <a:spAutoFit/>
          </a:bodyPr>
          <a:lstStyle/>
          <a:p>
            <a:pPr algn="just">
              <a:lnSpc>
                <a:spcPct val="150000"/>
              </a:lnSpc>
              <a:defRPr/>
            </a:pPr>
            <a:r>
              <a:rPr lang="zh-CN" altLang="en-US" sz="1000" noProof="1">
                <a:solidFill>
                  <a:schemeClr val="bg1">
                    <a:lumMod val="50000"/>
                  </a:schemeClr>
                </a:solidFill>
                <a:cs typeface="+mn-ea"/>
                <a:sym typeface="+mn-lt"/>
              </a:rPr>
              <a:t>After you've typed your content here, or by copying your text, select Paste in this box and choose to keep only the text.</a:t>
            </a:r>
          </a:p>
        </p:txBody>
      </p:sp>
      <p:sp>
        <p:nvSpPr>
          <p:cNvPr id="13" name="Shape 2783">
            <a:extLst>
              <a:ext uri="{FF2B5EF4-FFF2-40B4-BE49-F238E27FC236}">
                <a16:creationId xmlns:a16="http://schemas.microsoft.com/office/drawing/2014/main" id="{4F38CB08-D0DA-494A-83BB-5817A981BA5B}"/>
              </a:ext>
            </a:extLst>
          </p:cNvPr>
          <p:cNvSpPr/>
          <p:nvPr/>
        </p:nvSpPr>
        <p:spPr>
          <a:xfrm>
            <a:off x="7997589" y="2362206"/>
            <a:ext cx="362452" cy="31302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1">
                  <a:lumMod val="75000"/>
                  <a:lumOff val="25000"/>
                </a:schemeClr>
              </a:solidFill>
              <a:cs typeface="+mn-ea"/>
              <a:sym typeface="+mn-lt"/>
            </a:endParaRPr>
          </a:p>
        </p:txBody>
      </p:sp>
      <p:sp>
        <p:nvSpPr>
          <p:cNvPr id="14" name="Rectangle 23">
            <a:extLst>
              <a:ext uri="{FF2B5EF4-FFF2-40B4-BE49-F238E27FC236}">
                <a16:creationId xmlns:a16="http://schemas.microsoft.com/office/drawing/2014/main" id="{57650C65-051D-48B9-9DC2-627300D4369D}"/>
              </a:ext>
            </a:extLst>
          </p:cNvPr>
          <p:cNvSpPr/>
          <p:nvPr/>
        </p:nvSpPr>
        <p:spPr>
          <a:xfrm>
            <a:off x="8433818" y="2245673"/>
            <a:ext cx="2764216" cy="526811"/>
          </a:xfrm>
          <a:prstGeom prst="rect">
            <a:avLst/>
          </a:prstGeom>
        </p:spPr>
        <p:txBody>
          <a:bodyPr wrap="square">
            <a:spAutoFit/>
          </a:bodyPr>
          <a:lstStyle/>
          <a:p>
            <a:pPr algn="just">
              <a:lnSpc>
                <a:spcPct val="150000"/>
              </a:lnSpc>
              <a:defRPr/>
            </a:pPr>
            <a:r>
              <a:rPr lang="zh-CN" altLang="en-US" sz="1000" noProof="1">
                <a:solidFill>
                  <a:schemeClr val="bg1">
                    <a:lumMod val="50000"/>
                  </a:schemeClr>
                </a:solidFill>
                <a:cs typeface="+mn-ea"/>
                <a:sym typeface="+mn-lt"/>
              </a:rPr>
              <a:t>After you've typed your content here, or by copying your text, select Paste in this box and choose to keep only the text.</a:t>
            </a:r>
          </a:p>
        </p:txBody>
      </p:sp>
      <p:sp>
        <p:nvSpPr>
          <p:cNvPr id="22" name="Shape 3155">
            <a:extLst>
              <a:ext uri="{FF2B5EF4-FFF2-40B4-BE49-F238E27FC236}">
                <a16:creationId xmlns:a16="http://schemas.microsoft.com/office/drawing/2014/main" id="{21780492-31F9-4B49-9008-52F1A9A216E8}"/>
              </a:ext>
            </a:extLst>
          </p:cNvPr>
          <p:cNvSpPr txBox="1">
            <a:spLocks/>
          </p:cNvSpPr>
          <p:nvPr/>
        </p:nvSpPr>
        <p:spPr>
          <a:xfrm>
            <a:off x="1229184" y="2935717"/>
            <a:ext cx="3048001" cy="498598"/>
          </a:xfrm>
          <a:prstGeom prst="rect">
            <a:avLst/>
          </a:prstGeom>
        </p:spPr>
        <p:txBody>
          <a:bodyPr numCol="1" spcCol="38100">
            <a:spAutoFit/>
          </a:bodyPr>
          <a:lstStyle>
            <a:lvl1pPr marL="0" marR="0" indent="0" algn="l" defTabSz="410766" rtl="0" latinLnBrk="0">
              <a:lnSpc>
                <a:spcPct val="110000"/>
              </a:lnSpc>
              <a:spcBef>
                <a:spcPts val="0"/>
              </a:spcBef>
              <a:spcAft>
                <a:spcPts val="0"/>
              </a:spcAft>
              <a:buClrTx/>
              <a:buSzTx/>
              <a:buFontTx/>
              <a:buNone/>
              <a:tabLst/>
              <a:defRPr sz="1200" b="0" i="0" u="none" strike="noStrike" cap="none" spc="0" baseline="0">
                <a:ln>
                  <a:noFill/>
                </a:ln>
                <a:solidFill>
                  <a:schemeClr val="tx1">
                    <a:alpha val="35000"/>
                  </a:schemeClr>
                </a:solidFill>
                <a:uFillTx/>
                <a:latin typeface="+mn-lt"/>
                <a:ea typeface="+mn-ea"/>
                <a:cs typeface="+mn-cs"/>
                <a:sym typeface="Titillium Web"/>
              </a:defRPr>
            </a:lvl1pPr>
            <a:lvl2pPr marL="0" marR="0" indent="1143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marL="0" marR="0" lvl="0" indent="0" algn="l" defTabSz="410766" rtl="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 This is the place。</a:t>
            </a:r>
            <a:b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b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for subtitle /</a:t>
            </a:r>
          </a:p>
        </p:txBody>
      </p:sp>
      <p:sp>
        <p:nvSpPr>
          <p:cNvPr id="23" name="Shape 3157">
            <a:extLst>
              <a:ext uri="{FF2B5EF4-FFF2-40B4-BE49-F238E27FC236}">
                <a16:creationId xmlns:a16="http://schemas.microsoft.com/office/drawing/2014/main" id="{A723CAC9-485E-493B-82D0-04F669551243}"/>
              </a:ext>
            </a:extLst>
          </p:cNvPr>
          <p:cNvSpPr txBox="1">
            <a:spLocks/>
          </p:cNvSpPr>
          <p:nvPr/>
        </p:nvSpPr>
        <p:spPr>
          <a:xfrm>
            <a:off x="1229184" y="1761223"/>
            <a:ext cx="2592418" cy="1174493"/>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lIns="50800" tIns="50800" rIns="50800" bIns="50800" anchor="b">
            <a:normAutofit/>
          </a:bodyPr>
          <a:lstStyle>
            <a:lvl1pPr marL="0" marR="0" indent="0" algn="l" defTabSz="410766" latinLnBrk="0">
              <a:lnSpc>
                <a:spcPct val="10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1pPr>
            <a:lvl2pPr marL="0" marR="0" indent="1143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2pPr>
            <a:lvl3pPr marL="0" marR="0" indent="2286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3pPr>
            <a:lvl4pPr marL="0" marR="0" indent="3429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4pPr>
            <a:lvl5pPr marL="0" marR="0" indent="4572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5pPr>
            <a:lvl6pPr marL="0" marR="0" indent="5715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6pPr>
            <a:lvl7pPr marL="0" marR="0" indent="6858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7pPr>
            <a:lvl8pPr marL="0" marR="0" indent="8001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8pPr>
            <a:lvl9pPr marL="0" marR="0" indent="9144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9pPr>
          </a:lstStyle>
          <a:p>
            <a:pPr lvl="0"/>
            <a:r>
              <a:rPr lang="en-US" sz="3200" kern="0" dirty="0">
                <a:solidFill>
                  <a:srgbClr val="DCD5CB">
                    <a:hueOff val="-2214564"/>
                    <a:satOff val="-18455"/>
                    <a:lumOff val="-82930"/>
                  </a:srgbClr>
                </a:solidFill>
                <a:cs typeface="+mn-ea"/>
                <a:sym typeface="+mn-lt"/>
              </a:rPr>
              <a:t>ADD YOUR HERE</a:t>
            </a:r>
          </a:p>
        </p:txBody>
      </p:sp>
      <p:sp>
        <p:nvSpPr>
          <p:cNvPr id="24" name="Shape 3158">
            <a:extLst>
              <a:ext uri="{FF2B5EF4-FFF2-40B4-BE49-F238E27FC236}">
                <a16:creationId xmlns:a16="http://schemas.microsoft.com/office/drawing/2014/main" id="{B1A73E65-A2AB-43B9-8C64-6E9279C315AA}"/>
              </a:ext>
            </a:extLst>
          </p:cNvPr>
          <p:cNvSpPr txBox="1">
            <a:spLocks/>
          </p:cNvSpPr>
          <p:nvPr/>
        </p:nvSpPr>
        <p:spPr>
          <a:xfrm>
            <a:off x="1229184" y="3660427"/>
            <a:ext cx="3048000" cy="1727697"/>
          </a:xfrm>
          <a:prstGeom prst="rect">
            <a:avLst/>
          </a:prstGeom>
        </p:spPr>
        <p:txBody>
          <a:bodyPr numCol="1" spcCol="38100"/>
          <a:lstStyle>
            <a:lvl1pPr marL="0" marR="0" indent="0" algn="l" defTabSz="410766" rtl="0" latinLnBrk="0">
              <a:lnSpc>
                <a:spcPct val="130000"/>
              </a:lnSpc>
              <a:spcBef>
                <a:spcPts val="0"/>
              </a:spcBef>
              <a:spcAft>
                <a:spcPts val="0"/>
              </a:spcAft>
              <a:buClrTx/>
              <a:buSzTx/>
              <a:buFontTx/>
              <a:buNone/>
              <a:tabLst/>
              <a:defRPr sz="1500" b="0" i="0" u="none" strike="noStrike" cap="none" spc="0" baseline="0">
                <a:ln>
                  <a:noFill/>
                </a:ln>
                <a:solidFill>
                  <a:srgbClr val="1C1E21"/>
                </a:solidFill>
                <a:uFillTx/>
                <a:latin typeface="+mn-lt"/>
                <a:ea typeface="+mn-ea"/>
                <a:cs typeface="+mn-cs"/>
                <a:sym typeface="Titillium Web"/>
              </a:defRPr>
            </a:lvl1pPr>
            <a:lvl2pPr marL="0" marR="0" indent="1143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lvl="0"/>
            <a:r>
              <a:rPr lang="zh-CN" altLang="en-US" sz="1000" kern="0" dirty="0">
                <a:solidFill>
                  <a:schemeClr val="bg1">
                    <a:lumMod val="50000"/>
                  </a:schemeClr>
                </a:solidFill>
                <a:cs typeface="+mn-ea"/>
                <a:sym typeface="+mn-lt"/>
              </a:rPr>
              <a:t>Please replace the text content, modify the text content, or copy your content directly to this.</a:t>
            </a:r>
          </a:p>
        </p:txBody>
      </p:sp>
      <p:sp>
        <p:nvSpPr>
          <p:cNvPr id="25" name="Shape 2413">
            <a:extLst>
              <a:ext uri="{FF2B5EF4-FFF2-40B4-BE49-F238E27FC236}">
                <a16:creationId xmlns:a16="http://schemas.microsoft.com/office/drawing/2014/main" id="{7F15198A-12CE-4CC4-BEBE-56E99678AF13}"/>
              </a:ext>
            </a:extLst>
          </p:cNvPr>
          <p:cNvSpPr/>
          <p:nvPr/>
        </p:nvSpPr>
        <p:spPr>
          <a:xfrm>
            <a:off x="1337710" y="5629659"/>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26" name="Shape 2430">
            <a:extLst>
              <a:ext uri="{FF2B5EF4-FFF2-40B4-BE49-F238E27FC236}">
                <a16:creationId xmlns:a16="http://schemas.microsoft.com/office/drawing/2014/main" id="{5AE4D530-F251-44FC-A1FE-9F5B4724BB94}"/>
              </a:ext>
            </a:extLst>
          </p:cNvPr>
          <p:cNvSpPr/>
          <p:nvPr/>
        </p:nvSpPr>
        <p:spPr>
          <a:xfrm>
            <a:off x="3012862" y="5639209"/>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27" name="Shape 2465">
            <a:extLst>
              <a:ext uri="{FF2B5EF4-FFF2-40B4-BE49-F238E27FC236}">
                <a16:creationId xmlns:a16="http://schemas.microsoft.com/office/drawing/2014/main" id="{ED6FCED1-95D8-4DEA-BCDA-3BD6BC7F597F}"/>
              </a:ext>
            </a:extLst>
          </p:cNvPr>
          <p:cNvSpPr/>
          <p:nvPr/>
        </p:nvSpPr>
        <p:spPr>
          <a:xfrm>
            <a:off x="2175286" y="5629659"/>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1"/>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Tree>
    <p:extLst>
      <p:ext uri="{BB962C8B-B14F-4D97-AF65-F5344CB8AC3E}">
        <p14:creationId xmlns:p14="http://schemas.microsoft.com/office/powerpoint/2010/main" val="118960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ma14="http://schemas.microsoft.com/office/mac/drawingml/2011/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49" presetClass="entr" presetSubtype="0"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childTnLst>
                          </p:cTn>
                        </p:par>
                        <p:par>
                          <p:cTn id="20" fill="hold">
                            <p:stCondLst>
                              <p:cond delay="1700"/>
                            </p:stCondLst>
                            <p:childTnLst>
                              <p:par>
                                <p:cTn id="21" presetID="49" presetClass="entr" presetSubtype="0" de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par>
                          <p:cTn id="27" fill="hold">
                            <p:stCondLst>
                              <p:cond delay="2200"/>
                            </p:stCondLst>
                            <p:childTnLst>
                              <p:par>
                                <p:cTn id="28" presetID="49" presetClass="entr" presetSubtype="0" decel="10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style.rotation</p:attrName>
                                        </p:attrNameLst>
                                      </p:cBhvr>
                                      <p:tavLst>
                                        <p:tav tm="0">
                                          <p:val>
                                            <p:fltVal val="360"/>
                                          </p:val>
                                        </p:tav>
                                        <p:tav tm="100000">
                                          <p:val>
                                            <p:fltVal val="0"/>
                                          </p:val>
                                        </p:tav>
                                      </p:tavLst>
                                    </p:anim>
                                    <p:animEffect transition="in" filter="fade">
                                      <p:cBhvr>
                                        <p:cTn id="33" dur="500"/>
                                        <p:tgtEl>
                                          <p:spTgt spid="7"/>
                                        </p:tgtEl>
                                      </p:cBhvr>
                                    </p:animEffect>
                                  </p:childTnLst>
                                </p:cTn>
                              </p:par>
                            </p:childTnLst>
                          </p:cTn>
                        </p:par>
                        <p:par>
                          <p:cTn id="34" fill="hold">
                            <p:stCondLst>
                              <p:cond delay="2700"/>
                            </p:stCondLst>
                            <p:childTnLst>
                              <p:par>
                                <p:cTn id="35" presetID="49"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childTnLst>
                          </p:cTn>
                        </p:par>
                        <p:par>
                          <p:cTn id="41" fill="hold">
                            <p:stCondLst>
                              <p:cond delay="3200"/>
                            </p:stCondLst>
                            <p:childTnLst>
                              <p:par>
                                <p:cTn id="42" presetID="2" presetClass="entr" presetSubtype="2"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fill="hold"/>
                                        <p:tgtEl>
                                          <p:spTgt spid="14"/>
                                        </p:tgtEl>
                                        <p:attrNameLst>
                                          <p:attrName>ppt_x</p:attrName>
                                        </p:attrNameLst>
                                      </p:cBhvr>
                                      <p:tavLst>
                                        <p:tav tm="0">
                                          <p:val>
                                            <p:strVal val="1+#ppt_w/2"/>
                                          </p:val>
                                        </p:tav>
                                        <p:tav tm="100000">
                                          <p:val>
                                            <p:strVal val="#ppt_x"/>
                                          </p:val>
                                        </p:tav>
                                      </p:tavLst>
                                    </p:anim>
                                    <p:anim calcmode="lin" valueType="num">
                                      <p:cBhvr additive="base">
                                        <p:cTn id="45" dur="10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000" fill="hold"/>
                                        <p:tgtEl>
                                          <p:spTgt spid="10"/>
                                        </p:tgtEl>
                                        <p:attrNameLst>
                                          <p:attrName>ppt_x</p:attrName>
                                        </p:attrNameLst>
                                      </p:cBhvr>
                                      <p:tavLst>
                                        <p:tav tm="0">
                                          <p:val>
                                            <p:strVal val="1+#ppt_w/2"/>
                                          </p:val>
                                        </p:tav>
                                        <p:tav tm="100000">
                                          <p:val>
                                            <p:strVal val="#ppt_x"/>
                                          </p:val>
                                        </p:tav>
                                      </p:tavLst>
                                    </p:anim>
                                    <p:anim calcmode="lin" valueType="num">
                                      <p:cBhvr additive="base">
                                        <p:cTn id="49" dur="1000" fill="hold"/>
                                        <p:tgtEl>
                                          <p:spTgt spid="10"/>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5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1000" fill="hold"/>
                                        <p:tgtEl>
                                          <p:spTgt spid="11"/>
                                        </p:tgtEl>
                                        <p:attrNameLst>
                                          <p:attrName>ppt_x</p:attrName>
                                        </p:attrNameLst>
                                      </p:cBhvr>
                                      <p:tavLst>
                                        <p:tav tm="0">
                                          <p:val>
                                            <p:strVal val="1+#ppt_w/2"/>
                                          </p:val>
                                        </p:tav>
                                        <p:tav tm="100000">
                                          <p:val>
                                            <p:strVal val="#ppt_x"/>
                                          </p:val>
                                        </p:tav>
                                      </p:tavLst>
                                    </p:anim>
                                    <p:anim calcmode="lin" valueType="num">
                                      <p:cBhvr additive="base">
                                        <p:cTn id="53" dur="10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8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1000" fill="hold"/>
                                        <p:tgtEl>
                                          <p:spTgt spid="12"/>
                                        </p:tgtEl>
                                        <p:attrNameLst>
                                          <p:attrName>ppt_x</p:attrName>
                                        </p:attrNameLst>
                                      </p:cBhvr>
                                      <p:tavLst>
                                        <p:tav tm="0">
                                          <p:val>
                                            <p:strVal val="1+#ppt_w/2"/>
                                          </p:val>
                                        </p:tav>
                                        <p:tav tm="100000">
                                          <p:val>
                                            <p:strVal val="#ppt_x"/>
                                          </p:val>
                                        </p:tav>
                                      </p:tavLst>
                                    </p:anim>
                                    <p:anim calcmode="lin" valueType="num">
                                      <p:cBhvr additive="base">
                                        <p:cTn id="57" dur="10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decel="10000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1500" fill="hold"/>
                                        <p:tgtEl>
                                          <p:spTgt spid="4"/>
                                        </p:tgtEl>
                                        <p:attrNameLst>
                                          <p:attrName>ppt_x</p:attrName>
                                        </p:attrNameLst>
                                      </p:cBhvr>
                                      <p:tavLst>
                                        <p:tav tm="0">
                                          <p:val>
                                            <p:strVal val="0-#ppt_w/2"/>
                                          </p:val>
                                        </p:tav>
                                        <p:tav tm="100000">
                                          <p:val>
                                            <p:strVal val="#ppt_x"/>
                                          </p:val>
                                        </p:tav>
                                      </p:tavLst>
                                    </p:anim>
                                    <p:anim calcmode="lin" valueType="num">
                                      <p:cBhvr additive="base">
                                        <p:cTn id="62" dur="15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8" decel="100000" fill="hold" grpId="0" nodeType="withEffect">
                                  <p:stCondLst>
                                    <p:cond delay="20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1500" fill="hold"/>
                                        <p:tgtEl>
                                          <p:spTgt spid="2"/>
                                        </p:tgtEl>
                                        <p:attrNameLst>
                                          <p:attrName>ppt_x</p:attrName>
                                        </p:attrNameLst>
                                      </p:cBhvr>
                                      <p:tavLst>
                                        <p:tav tm="0">
                                          <p:val>
                                            <p:strVal val="0-#ppt_w/2"/>
                                          </p:val>
                                        </p:tav>
                                        <p:tav tm="100000">
                                          <p:val>
                                            <p:strVal val="#ppt_x"/>
                                          </p:val>
                                        </p:tav>
                                      </p:tavLst>
                                    </p:anim>
                                    <p:anim calcmode="lin" valueType="num">
                                      <p:cBhvr additive="base">
                                        <p:cTn id="66" dur="1500" fill="hold"/>
                                        <p:tgtEl>
                                          <p:spTgt spid="2"/>
                                        </p:tgtEl>
                                        <p:attrNameLst>
                                          <p:attrName>ppt_y</p:attrName>
                                        </p:attrNameLst>
                                      </p:cBhvr>
                                      <p:tavLst>
                                        <p:tav tm="0">
                                          <p:val>
                                            <p:strVal val="#ppt_y"/>
                                          </p:val>
                                        </p:tav>
                                        <p:tav tm="100000">
                                          <p:val>
                                            <p:strVal val="#ppt_y"/>
                                          </p:val>
                                        </p:tav>
                                      </p:tavLst>
                                    </p:anim>
                                  </p:childTnLst>
                                </p:cTn>
                              </p:par>
                            </p:childTnLst>
                          </p:cTn>
                        </p:par>
                        <p:par>
                          <p:cTn id="67" fill="hold">
                            <p:stCondLst>
                              <p:cond delay="67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par>
                          <p:cTn id="73" fill="hold">
                            <p:stCondLst>
                              <p:cond delay="8700"/>
                            </p:stCondLst>
                            <p:childTnLst>
                              <p:par>
                                <p:cTn id="74" presetID="14" presetClass="entr" presetSubtype="10" fill="hold" grpId="0" nodeType="afterEffect">
                                  <p:stCondLst>
                                    <p:cond delay="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cTn>
                              </p:par>
                            </p:childTnLst>
                          </p:cTn>
                        </p:par>
                        <p:par>
                          <p:cTn id="77" fill="hold">
                            <p:stCondLst>
                              <p:cond delay="10550"/>
                            </p:stCondLst>
                            <p:childTnLst>
                              <p:par>
                                <p:cTn id="78" presetID="14" presetClass="entr" presetSubtype="1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randombar(horizontal)">
                                      <p:cBhvr>
                                        <p:cTn id="80" dur="500"/>
                                        <p:tgtEl>
                                          <p:spTgt spid="24"/>
                                        </p:tgtEl>
                                      </p:cBhvr>
                                    </p:animEffect>
                                  </p:childTnLst>
                                </p:cTn>
                              </p:par>
                            </p:childTnLst>
                          </p:cTn>
                        </p:par>
                        <p:par>
                          <p:cTn id="81" fill="hold">
                            <p:stCondLst>
                              <p:cond delay="11050"/>
                            </p:stCondLst>
                            <p:childTnLst>
                              <p:par>
                                <p:cTn id="82" presetID="49" presetClass="entr" presetSubtype="0" decel="10000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 calcmode="lin" valueType="num">
                                      <p:cBhvr>
                                        <p:cTn id="86" dur="500" fill="hold"/>
                                        <p:tgtEl>
                                          <p:spTgt spid="25"/>
                                        </p:tgtEl>
                                        <p:attrNameLst>
                                          <p:attrName>style.rotation</p:attrName>
                                        </p:attrNameLst>
                                      </p:cBhvr>
                                      <p:tavLst>
                                        <p:tav tm="0">
                                          <p:val>
                                            <p:fltVal val="360"/>
                                          </p:val>
                                        </p:tav>
                                        <p:tav tm="100000">
                                          <p:val>
                                            <p:fltVal val="0"/>
                                          </p:val>
                                        </p:tav>
                                      </p:tavLst>
                                    </p:anim>
                                    <p:animEffect transition="in" filter="fade">
                                      <p:cBhvr>
                                        <p:cTn id="87" dur="500"/>
                                        <p:tgtEl>
                                          <p:spTgt spid="25"/>
                                        </p:tgtEl>
                                      </p:cBhvr>
                                    </p:animEffect>
                                  </p:childTnLst>
                                </p:cTn>
                              </p:par>
                              <p:par>
                                <p:cTn id="88" presetID="49" presetClass="entr" presetSubtype="0" decel="100000" fill="hold" grpId="0" nodeType="withEffect">
                                  <p:stCondLst>
                                    <p:cond delay="50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 calcmode="lin" valueType="num">
                                      <p:cBhvr>
                                        <p:cTn id="92" dur="500" fill="hold"/>
                                        <p:tgtEl>
                                          <p:spTgt spid="27"/>
                                        </p:tgtEl>
                                        <p:attrNameLst>
                                          <p:attrName>style.rotation</p:attrName>
                                        </p:attrNameLst>
                                      </p:cBhvr>
                                      <p:tavLst>
                                        <p:tav tm="0">
                                          <p:val>
                                            <p:fltVal val="360"/>
                                          </p:val>
                                        </p:tav>
                                        <p:tav tm="100000">
                                          <p:val>
                                            <p:fltVal val="0"/>
                                          </p:val>
                                        </p:tav>
                                      </p:tavLst>
                                    </p:anim>
                                    <p:animEffect transition="in" filter="fade">
                                      <p:cBhvr>
                                        <p:cTn id="93" dur="500"/>
                                        <p:tgtEl>
                                          <p:spTgt spid="27"/>
                                        </p:tgtEl>
                                      </p:cBhvr>
                                    </p:animEffect>
                                  </p:childTnLst>
                                </p:cTn>
                              </p:par>
                              <p:par>
                                <p:cTn id="94" presetID="49" presetClass="entr" presetSubtype="0" decel="100000" fill="hold" grpId="0" nodeType="withEffect">
                                  <p:stCondLst>
                                    <p:cond delay="100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 calcmode="lin" valueType="num">
                                      <p:cBhvr>
                                        <p:cTn id="98" dur="500" fill="hold"/>
                                        <p:tgtEl>
                                          <p:spTgt spid="26"/>
                                        </p:tgtEl>
                                        <p:attrNameLst>
                                          <p:attrName>style.rotation</p:attrName>
                                        </p:attrNameLst>
                                      </p:cBhvr>
                                      <p:tavLst>
                                        <p:tav tm="0">
                                          <p:val>
                                            <p:fltVal val="360"/>
                                          </p:val>
                                        </p:tav>
                                        <p:tav tm="100000">
                                          <p:val>
                                            <p:fltVal val="0"/>
                                          </p:val>
                                        </p:tav>
                                      </p:tavLst>
                                    </p:anim>
                                    <p:animEffect transition="in" filter="fade">
                                      <p:cBhvr>
                                        <p:cTn id="9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8" grpId="0" animBg="1"/>
      <p:bldP spid="9" grpId="0" animBg="1"/>
      <p:bldP spid="10" grpId="0"/>
      <p:bldP spid="11" grpId="0"/>
      <p:bldP spid="12" grpId="0"/>
      <p:bldP spid="13" grpId="0" animBg="1"/>
      <p:bldP spid="14" grpId="0"/>
      <p:bldP spid="22" grpId="0"/>
      <p:bldP spid="23" grpId="0" animBg="1"/>
      <p:bldP spid="24" grpId="0"/>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779678" y="817814"/>
            <a:ext cx="5661823" cy="523220"/>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800" dirty="0">
                <a:solidFill>
                  <a:srgbClr val="C0B6B4"/>
                </a:solidFill>
                <a:cs typeface="+mn-ea"/>
                <a:sym typeface="+mn-lt"/>
              </a:rPr>
              <a:t>Future development prospects</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2892592" y="14598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4" name="图片占位符 7">
            <a:extLst>
              <a:ext uri="{FF2B5EF4-FFF2-40B4-BE49-F238E27FC236}">
                <a16:creationId xmlns:a16="http://schemas.microsoft.com/office/drawing/2014/main" id="{08267BD2-92A8-43C0-A975-8896583EB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670" y="3364597"/>
            <a:ext cx="5076184" cy="1736749"/>
          </a:xfrm>
          <a:prstGeom prst="rect">
            <a:avLst/>
          </a:prstGeom>
        </p:spPr>
      </p:pic>
      <p:sp>
        <p:nvSpPr>
          <p:cNvPr id="7" name="矩形 6">
            <a:extLst>
              <a:ext uri="{FF2B5EF4-FFF2-40B4-BE49-F238E27FC236}">
                <a16:creationId xmlns:a16="http://schemas.microsoft.com/office/drawing/2014/main" id="{12E098D8-C72C-486E-BAB0-DF9055FA30CF}"/>
              </a:ext>
            </a:extLst>
          </p:cNvPr>
          <p:cNvSpPr/>
          <p:nvPr/>
        </p:nvSpPr>
        <p:spPr>
          <a:xfrm>
            <a:off x="1417292" y="2144318"/>
            <a:ext cx="4575523" cy="295978"/>
          </a:xfrm>
          <a:prstGeom prst="rect">
            <a:avLst/>
          </a:prstGeom>
        </p:spPr>
        <p:txBody>
          <a:bodyPr wrap="square">
            <a:spAutoFit/>
          </a:bodyPr>
          <a:lstStyle/>
          <a:p>
            <a:pPr algn="just">
              <a:lnSpc>
                <a:spcPct val="150000"/>
              </a:lnSpc>
              <a:buClr>
                <a:srgbClr val="E24848"/>
              </a:buClr>
            </a:pPr>
            <a:r>
              <a:rPr lang="zh-CN" altLang="en-US" sz="1000" noProof="1">
                <a:solidFill>
                  <a:schemeClr val="tx1">
                    <a:lumMod val="50000"/>
                    <a:lumOff val="50000"/>
                  </a:schemeClr>
                </a:solidFill>
                <a:cs typeface="+mn-ea"/>
                <a:sym typeface="+mn-lt"/>
              </a:rPr>
              <a:t>Please replace the text content, modify the text content, or copy your content directly to this.</a:t>
            </a:r>
          </a:p>
        </p:txBody>
      </p:sp>
      <p:grpSp>
        <p:nvGrpSpPr>
          <p:cNvPr id="8" name="组 12">
            <a:extLst>
              <a:ext uri="{FF2B5EF4-FFF2-40B4-BE49-F238E27FC236}">
                <a16:creationId xmlns:a16="http://schemas.microsoft.com/office/drawing/2014/main" id="{B0BCDEEC-3088-43F1-BD4A-FB957ACB224E}"/>
              </a:ext>
            </a:extLst>
          </p:cNvPr>
          <p:cNvGrpSpPr/>
          <p:nvPr/>
        </p:nvGrpSpPr>
        <p:grpSpPr>
          <a:xfrm>
            <a:off x="1533962" y="5304751"/>
            <a:ext cx="2076628" cy="304402"/>
            <a:chOff x="1506361" y="5550641"/>
            <a:chExt cx="2076628" cy="304402"/>
          </a:xfrm>
        </p:grpSpPr>
        <p:sp>
          <p:nvSpPr>
            <p:cNvPr id="9" name="Shape 2637">
              <a:extLst>
                <a:ext uri="{FF2B5EF4-FFF2-40B4-BE49-F238E27FC236}">
                  <a16:creationId xmlns:a16="http://schemas.microsoft.com/office/drawing/2014/main" id="{9AEFB0E2-10AD-4E25-BDC0-0CA4C458A037}"/>
                </a:ext>
              </a:extLst>
            </p:cNvPr>
            <p:cNvSpPr/>
            <p:nvPr/>
          </p:nvSpPr>
          <p:spPr>
            <a:xfrm>
              <a:off x="1506361" y="5550641"/>
              <a:ext cx="166039" cy="304402"/>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10" name="Shape 2639">
              <a:extLst>
                <a:ext uri="{FF2B5EF4-FFF2-40B4-BE49-F238E27FC236}">
                  <a16:creationId xmlns:a16="http://schemas.microsoft.com/office/drawing/2014/main" id="{4571200E-1B17-4AC7-9B42-E4A30616827E}"/>
                </a:ext>
              </a:extLst>
            </p:cNvPr>
            <p:cNvSpPr/>
            <p:nvPr/>
          </p:nvSpPr>
          <p:spPr>
            <a:xfrm>
              <a:off x="2336984" y="5650189"/>
              <a:ext cx="292567" cy="18617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11" name="Shape 2645">
              <a:extLst>
                <a:ext uri="{FF2B5EF4-FFF2-40B4-BE49-F238E27FC236}">
                  <a16:creationId xmlns:a16="http://schemas.microsoft.com/office/drawing/2014/main" id="{6C8671F7-7ED8-4D28-B28D-C4690C083967}"/>
                </a:ext>
              </a:extLst>
            </p:cNvPr>
            <p:cNvSpPr/>
            <p:nvPr/>
          </p:nvSpPr>
          <p:spPr>
            <a:xfrm>
              <a:off x="3294135" y="5632781"/>
              <a:ext cx="288854" cy="210076"/>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pic>
        <p:nvPicPr>
          <p:cNvPr id="12" name="图片 11">
            <a:extLst>
              <a:ext uri="{FF2B5EF4-FFF2-40B4-BE49-F238E27FC236}">
                <a16:creationId xmlns:a16="http://schemas.microsoft.com/office/drawing/2014/main" id="{9106299C-6485-4793-A7A6-F5EAC490C3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614"/>
          <a:stretch/>
        </p:blipFill>
        <p:spPr>
          <a:xfrm>
            <a:off x="7460074" y="388345"/>
            <a:ext cx="3983913" cy="6205433"/>
          </a:xfrm>
          <a:prstGeom prst="rect">
            <a:avLst/>
          </a:prstGeom>
        </p:spPr>
      </p:pic>
    </p:spTree>
    <p:extLst>
      <p:ext uri="{BB962C8B-B14F-4D97-AF65-F5344CB8AC3E}">
        <p14:creationId xmlns:p14="http://schemas.microsoft.com/office/powerpoint/2010/main" val="889796276"/>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2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700"/>
                            </p:stCondLst>
                            <p:childTnLst>
                              <p:par>
                                <p:cTn id="25" presetID="23" presetClass="entr" presetSubtype="528" fill="hold"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to="" calcmode="lin" valueType="num">
                                      <p:cBhvr>
                                        <p:cTn id="27" dur="1000" fill="hold">
                                          <p:stCondLst>
                                            <p:cond delay="0"/>
                                          </p:stCondLst>
                                        </p:cTn>
                                        <p:tgtEl>
                                          <p:spTgt spid="4"/>
                                        </p:tgtEl>
                                        <p:attrNameLst>
                                          <p:attrName>ppt_x</p:attrName>
                                        </p:attrNameLst>
                                      </p:cBhvr>
                                      <p:tavLst>
                                        <p:tav tm="0" fmla="#ppt_x+(8/9)*(#ppt_x-(#ppt_x-#ppt_w/2))*((1.5-1.5*$)^2-(1.5-1.5*$)^3)">
                                          <p:val>
                                            <p:strVal val="0"/>
                                          </p:val>
                                        </p:tav>
                                        <p:tav tm="100000">
                                          <p:val>
                                            <p:strVal val="1"/>
                                          </p:val>
                                        </p:tav>
                                      </p:tavLst>
                                    </p:anim>
                                    <p:anim to="" calcmode="lin" valueType="num">
                                      <p:cBhvr>
                                        <p:cTn id="28" dur="1000" fill="hold">
                                          <p:stCondLst>
                                            <p:cond delay="0"/>
                                          </p:stCondLst>
                                        </p:cTn>
                                        <p:tgtEl>
                                          <p:spTgt spid="4"/>
                                        </p:tgtEl>
                                        <p:attrNameLst>
                                          <p:attrName>ppt_y</p:attrName>
                                        </p:attrNameLst>
                                      </p:cBhvr>
                                      <p:tavLst>
                                        <p:tav tm="0" fmla="#ppt_y+(8/9)*(#ppt_y-(#ppt_y+#ppt_h/2))*((1.5-1.5*$)^2-(1.5-1.5*$)^3)">
                                          <p:val>
                                            <p:strVal val="0"/>
                                          </p:val>
                                        </p:tav>
                                        <p:tav tm="100000">
                                          <p:val>
                                            <p:strVal val="1"/>
                                          </p:val>
                                        </p:tav>
                                      </p:tavLst>
                                    </p:anim>
                                    <p:anim to="" calcmode="lin" valueType="num">
                                      <p:cBhvr>
                                        <p:cTn id="29" dur="1000" fill="hold">
                                          <p:stCondLst>
                                            <p:cond delay="0"/>
                                          </p:stCondLst>
                                        </p:cTn>
                                        <p:tgtEl>
                                          <p:spTgt spid="4"/>
                                        </p:tgtEl>
                                        <p:attrNameLst>
                                          <p:attrName>ppt_w</p:attrName>
                                        </p:attrNameLst>
                                      </p:cBhvr>
                                      <p:tavLst>
                                        <p:tav tm="0" fmla="#ppt_w+(8/9)*(#ppt_w-0)*((1.5-1.5*$)^2-(1.5-1.5*$)^3)">
                                          <p:val>
                                            <p:strVal val="0"/>
                                          </p:val>
                                        </p:tav>
                                        <p:tav tm="100000">
                                          <p:val>
                                            <p:strVal val="1"/>
                                          </p:val>
                                        </p:tav>
                                      </p:tavLst>
                                    </p:anim>
                                    <p:anim to="" calcmode="lin" valueType="num">
                                      <p:cBhvr>
                                        <p:cTn id="30" dur="1000" fill="hold">
                                          <p:stCondLst>
                                            <p:cond delay="0"/>
                                          </p:stCondLst>
                                        </p:cTn>
                                        <p:tgtEl>
                                          <p:spTgt spid="4"/>
                                        </p:tgtEl>
                                        <p:attrNameLst>
                                          <p:attrName>ppt_h</p:attrName>
                                        </p:attrNameLst>
                                      </p:cBhvr>
                                      <p:tavLst>
                                        <p:tav tm="0" fmla="#ppt_h+(8/9)*(#ppt_h-0)*((1.5-1.5*$)^2-(1.5-1.5*$)^3)">
                                          <p:val>
                                            <p:strVal val="0"/>
                                          </p:val>
                                        </p:tav>
                                        <p:tav tm="100000">
                                          <p:val>
                                            <p:strVal val="1"/>
                                          </p:val>
                                        </p:tav>
                                      </p:tavLst>
                                    </p:anim>
                                  </p:childTnLst>
                                </p:cTn>
                              </p:par>
                            </p:childTnLst>
                          </p:cTn>
                        </p:par>
                        <p:par>
                          <p:cTn id="31" fill="hold">
                            <p:stCondLst>
                              <p:cond delay="27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1041635" y="827350"/>
            <a:ext cx="5492376" cy="523220"/>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800" dirty="0">
                <a:solidFill>
                  <a:srgbClr val="C0B6B4"/>
                </a:solidFill>
                <a:cs typeface="+mn-ea"/>
                <a:sym typeface="+mn-lt"/>
              </a:rPr>
              <a:t>Future development prospects</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3146592" y="15360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4EECE501-61ED-48EB-B802-A4AC96C5E2C1}"/>
              </a:ext>
            </a:extLst>
          </p:cNvPr>
          <p:cNvSpPr>
            <a:spLocks/>
          </p:cNvSpPr>
          <p:nvPr/>
        </p:nvSpPr>
        <p:spPr bwMode="auto">
          <a:xfrm>
            <a:off x="1504471" y="3404597"/>
            <a:ext cx="5029215"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CDC5C3">
              <a:alpha val="40000"/>
            </a:srgb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14" name="Freeform 7">
            <a:extLst>
              <a:ext uri="{FF2B5EF4-FFF2-40B4-BE49-F238E27FC236}">
                <a16:creationId xmlns:a16="http://schemas.microsoft.com/office/drawing/2014/main" id="{6F6DBFE3-857C-4718-B018-BCEB426F4455}"/>
              </a:ext>
            </a:extLst>
          </p:cNvPr>
          <p:cNvSpPr>
            <a:spLocks/>
          </p:cNvSpPr>
          <p:nvPr/>
        </p:nvSpPr>
        <p:spPr bwMode="auto">
          <a:xfrm>
            <a:off x="1504471" y="3404597"/>
            <a:ext cx="239296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A3C8BD"/>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28743.76</a:t>
            </a:r>
            <a:endParaRPr lang="zh-CN" altLang="en-US" sz="1200" dirty="0">
              <a:solidFill>
                <a:schemeClr val="bg1"/>
              </a:solidFill>
              <a:cs typeface="+mn-ea"/>
              <a:sym typeface="+mn-lt"/>
            </a:endParaRPr>
          </a:p>
        </p:txBody>
      </p:sp>
      <p:sp>
        <p:nvSpPr>
          <p:cNvPr id="15" name="Freeform 8">
            <a:extLst>
              <a:ext uri="{FF2B5EF4-FFF2-40B4-BE49-F238E27FC236}">
                <a16:creationId xmlns:a16="http://schemas.microsoft.com/office/drawing/2014/main" id="{2B89AB37-DA97-40CA-AE14-EC4AE6F74FCF}"/>
              </a:ext>
            </a:extLst>
          </p:cNvPr>
          <p:cNvSpPr>
            <a:spLocks/>
          </p:cNvSpPr>
          <p:nvPr/>
        </p:nvSpPr>
        <p:spPr bwMode="auto">
          <a:xfrm>
            <a:off x="1504471" y="4310343"/>
            <a:ext cx="502921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CDC5C3">
              <a:alpha val="40000"/>
            </a:srgb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16" name="Freeform 9">
            <a:extLst>
              <a:ext uri="{FF2B5EF4-FFF2-40B4-BE49-F238E27FC236}">
                <a16:creationId xmlns:a16="http://schemas.microsoft.com/office/drawing/2014/main" id="{BBFED9C3-6090-4DA1-9C7D-EFE9D3614DBC}"/>
              </a:ext>
            </a:extLst>
          </p:cNvPr>
          <p:cNvSpPr>
            <a:spLocks/>
          </p:cNvSpPr>
          <p:nvPr/>
        </p:nvSpPr>
        <p:spPr bwMode="auto">
          <a:xfrm>
            <a:off x="1504471" y="5216089"/>
            <a:ext cx="502921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CDC5C3">
              <a:alpha val="40000"/>
            </a:srgb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17" name="Freeform 10">
            <a:extLst>
              <a:ext uri="{FF2B5EF4-FFF2-40B4-BE49-F238E27FC236}">
                <a16:creationId xmlns:a16="http://schemas.microsoft.com/office/drawing/2014/main" id="{74D46488-B8B4-455F-8C6C-682C0FB28418}"/>
              </a:ext>
            </a:extLst>
          </p:cNvPr>
          <p:cNvSpPr>
            <a:spLocks/>
          </p:cNvSpPr>
          <p:nvPr/>
        </p:nvSpPr>
        <p:spPr bwMode="auto">
          <a:xfrm>
            <a:off x="1504471" y="4310343"/>
            <a:ext cx="4409131"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A3C8BD"/>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51443.98</a:t>
            </a:r>
            <a:endParaRPr lang="zh-CN" altLang="en-US" sz="1200" dirty="0">
              <a:solidFill>
                <a:schemeClr val="bg1"/>
              </a:solidFill>
              <a:cs typeface="+mn-ea"/>
              <a:sym typeface="+mn-lt"/>
            </a:endParaRPr>
          </a:p>
        </p:txBody>
      </p:sp>
      <p:sp>
        <p:nvSpPr>
          <p:cNvPr id="18" name="Freeform 11">
            <a:extLst>
              <a:ext uri="{FF2B5EF4-FFF2-40B4-BE49-F238E27FC236}">
                <a16:creationId xmlns:a16="http://schemas.microsoft.com/office/drawing/2014/main" id="{7F95996F-D97D-4A3C-BB57-B7EFBCCCC87F}"/>
              </a:ext>
            </a:extLst>
          </p:cNvPr>
          <p:cNvSpPr>
            <a:spLocks/>
          </p:cNvSpPr>
          <p:nvPr/>
        </p:nvSpPr>
        <p:spPr bwMode="auto">
          <a:xfrm>
            <a:off x="1504471" y="5216089"/>
            <a:ext cx="3252311"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A3C8BD"/>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36618.46</a:t>
            </a:r>
            <a:endParaRPr lang="zh-CN" altLang="en-US" sz="1200" dirty="0">
              <a:solidFill>
                <a:schemeClr val="bg1"/>
              </a:solidFill>
              <a:cs typeface="+mn-ea"/>
              <a:sym typeface="+mn-lt"/>
            </a:endParaRPr>
          </a:p>
        </p:txBody>
      </p:sp>
      <p:sp>
        <p:nvSpPr>
          <p:cNvPr id="19" name="TextBox 18">
            <a:extLst>
              <a:ext uri="{FF2B5EF4-FFF2-40B4-BE49-F238E27FC236}">
                <a16:creationId xmlns:a16="http://schemas.microsoft.com/office/drawing/2014/main" id="{A7C8D881-3018-4C95-9FD1-8BA28B3D174A}"/>
              </a:ext>
            </a:extLst>
          </p:cNvPr>
          <p:cNvSpPr txBox="1"/>
          <p:nvPr/>
        </p:nvSpPr>
        <p:spPr>
          <a:xfrm>
            <a:off x="1504471" y="2935196"/>
            <a:ext cx="2265671" cy="213841"/>
          </a:xfrm>
          <a:prstGeom prst="rect">
            <a:avLst/>
          </a:prstGeom>
          <a:noFill/>
        </p:spPr>
        <p:txBody>
          <a:bodyPr wrap="square" lIns="91458" tIns="0" rIns="91458" bIns="0" rtlCol="0" anchor="t">
            <a:spAutoFit/>
          </a:bodyPr>
          <a:lstStyle/>
          <a:p>
            <a:pPr>
              <a:lnSpc>
                <a:spcPct val="150000"/>
              </a:lnSpc>
            </a:pPr>
            <a:r>
              <a:rPr lang="zh-CN" altLang="en-US" sz="1050" dirty="0">
                <a:solidFill>
                  <a:srgbClr val="0C0104"/>
                </a:solidFill>
                <a:cs typeface="+mn-ea"/>
                <a:sym typeface="+mn-lt"/>
              </a:rPr>
              <a:t>Add the title content</a:t>
            </a:r>
          </a:p>
        </p:txBody>
      </p:sp>
      <p:sp>
        <p:nvSpPr>
          <p:cNvPr id="20" name="TextBox 19">
            <a:extLst>
              <a:ext uri="{FF2B5EF4-FFF2-40B4-BE49-F238E27FC236}">
                <a16:creationId xmlns:a16="http://schemas.microsoft.com/office/drawing/2014/main" id="{D2790B02-A437-4ADF-8E93-E14E01DC5B7C}"/>
              </a:ext>
            </a:extLst>
          </p:cNvPr>
          <p:cNvSpPr txBox="1"/>
          <p:nvPr/>
        </p:nvSpPr>
        <p:spPr>
          <a:xfrm>
            <a:off x="1504471" y="3944540"/>
            <a:ext cx="1938925" cy="213585"/>
          </a:xfrm>
          <a:prstGeom prst="rect">
            <a:avLst/>
          </a:prstGeom>
          <a:noFill/>
        </p:spPr>
        <p:txBody>
          <a:bodyPr wrap="square" lIns="91458" tIns="0" rIns="91458" bIns="0" rtlCol="0" anchor="t">
            <a:spAutoFit/>
          </a:bodyPr>
          <a:lstStyle/>
          <a:p>
            <a:pPr>
              <a:lnSpc>
                <a:spcPct val="150000"/>
              </a:lnSpc>
            </a:pPr>
            <a:r>
              <a:rPr lang="zh-CN" altLang="en-US" sz="1050" dirty="0">
                <a:solidFill>
                  <a:srgbClr val="0C0104"/>
                </a:solidFill>
                <a:cs typeface="+mn-ea"/>
                <a:sym typeface="+mn-lt"/>
              </a:rPr>
              <a:t>Add the title content</a:t>
            </a:r>
          </a:p>
        </p:txBody>
      </p:sp>
      <p:sp>
        <p:nvSpPr>
          <p:cNvPr id="21" name="TextBox 20">
            <a:extLst>
              <a:ext uri="{FF2B5EF4-FFF2-40B4-BE49-F238E27FC236}">
                <a16:creationId xmlns:a16="http://schemas.microsoft.com/office/drawing/2014/main" id="{4CCDD8A0-4AED-43ED-9B8A-9B87BDBF779C}"/>
              </a:ext>
            </a:extLst>
          </p:cNvPr>
          <p:cNvSpPr txBox="1"/>
          <p:nvPr/>
        </p:nvSpPr>
        <p:spPr>
          <a:xfrm>
            <a:off x="1504471" y="4898905"/>
            <a:ext cx="2167197" cy="213841"/>
          </a:xfrm>
          <a:prstGeom prst="rect">
            <a:avLst/>
          </a:prstGeom>
          <a:noFill/>
        </p:spPr>
        <p:txBody>
          <a:bodyPr wrap="square" lIns="91458" tIns="0" rIns="91458" bIns="0" rtlCol="0" anchor="t">
            <a:spAutoFit/>
          </a:bodyPr>
          <a:lstStyle/>
          <a:p>
            <a:pPr>
              <a:lnSpc>
                <a:spcPct val="150000"/>
              </a:lnSpc>
            </a:pPr>
            <a:r>
              <a:rPr lang="zh-CN" altLang="en-US" sz="1050" dirty="0">
                <a:solidFill>
                  <a:srgbClr val="0C0104"/>
                </a:solidFill>
                <a:cs typeface="+mn-ea"/>
                <a:sym typeface="+mn-lt"/>
              </a:rPr>
              <a:t>Add the title content</a:t>
            </a:r>
          </a:p>
        </p:txBody>
      </p:sp>
      <p:sp>
        <p:nvSpPr>
          <p:cNvPr id="22" name="矩形 21">
            <a:extLst>
              <a:ext uri="{FF2B5EF4-FFF2-40B4-BE49-F238E27FC236}">
                <a16:creationId xmlns:a16="http://schemas.microsoft.com/office/drawing/2014/main" id="{5240E2FA-936E-4491-8B3D-EC7C5CC33250}"/>
              </a:ext>
            </a:extLst>
          </p:cNvPr>
          <p:cNvSpPr/>
          <p:nvPr/>
        </p:nvSpPr>
        <p:spPr>
          <a:xfrm>
            <a:off x="1504471" y="2147195"/>
            <a:ext cx="4880975" cy="743986"/>
          </a:xfrm>
          <a:prstGeom prst="rect">
            <a:avLst/>
          </a:prstGeom>
        </p:spPr>
        <p:txBody>
          <a:bodyPr wrap="square">
            <a:spAutoFit/>
          </a:bodyPr>
          <a:lstStyle/>
          <a:p>
            <a:pPr>
              <a:lnSpc>
                <a:spcPct val="150000"/>
              </a:lnSpc>
            </a:pPr>
            <a:r>
              <a:rPr lang="en-US" altLang="zh-CN" sz="3200" b="1" dirty="0">
                <a:cs typeface="+mn-ea"/>
                <a:sym typeface="+mn-lt"/>
              </a:rPr>
              <a:t>Picture on slide </a:t>
            </a:r>
          </a:p>
        </p:txBody>
      </p:sp>
      <p:pic>
        <p:nvPicPr>
          <p:cNvPr id="24" name="Picture 77">
            <a:extLst>
              <a:ext uri="{FF2B5EF4-FFF2-40B4-BE49-F238E27FC236}">
                <a16:creationId xmlns:a16="http://schemas.microsoft.com/office/drawing/2014/main" id="{8E3F510B-AD68-4EB5-9148-D03759313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318" y="278630"/>
            <a:ext cx="4057927" cy="6763213"/>
          </a:xfrm>
          <a:prstGeom prst="rect">
            <a:avLst/>
          </a:prstGeom>
        </p:spPr>
      </p:pic>
      <p:pic>
        <p:nvPicPr>
          <p:cNvPr id="25" name="图片占位符 12" descr="图片包含 室内, 墙壁, 餐桌&#10;&#10;已生成极高可信度的说明">
            <a:extLst>
              <a:ext uri="{FF2B5EF4-FFF2-40B4-BE49-F238E27FC236}">
                <a16:creationId xmlns:a16="http://schemas.microsoft.com/office/drawing/2014/main" id="{B5C2504D-D905-4183-812E-F0B69905C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281287" y="1528008"/>
            <a:ext cx="2162086" cy="3828695"/>
          </a:xfrm>
          <a:prstGeom prst="rect">
            <a:avLst/>
          </a:prstGeom>
        </p:spPr>
      </p:pic>
    </p:spTree>
    <p:extLst>
      <p:ext uri="{BB962C8B-B14F-4D97-AF65-F5344CB8AC3E}">
        <p14:creationId xmlns:p14="http://schemas.microsoft.com/office/powerpoint/2010/main" val="1382112230"/>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par>
                          <p:cTn id="19" fill="hold">
                            <p:stCondLst>
                              <p:cond delay="235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8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35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85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435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485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5350"/>
                            </p:stCondLst>
                            <p:childTnLst>
                              <p:par>
                                <p:cTn id="46" presetID="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585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635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2440388" y="668638"/>
            <a:ext cx="6816562" cy="523220"/>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800" dirty="0">
                <a:solidFill>
                  <a:srgbClr val="C0B6B4"/>
                </a:solidFill>
                <a:cs typeface="+mn-ea"/>
                <a:sym typeface="+mn-lt"/>
              </a:rPr>
              <a:t>Future development prospects</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63B9449D-F6EF-4EFD-AD57-5D4AFB2C93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0239" y="2389506"/>
            <a:ext cx="3367405" cy="326517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pic>
      <p:sp>
        <p:nvSpPr>
          <p:cNvPr id="10" name="弧形 9">
            <a:extLst>
              <a:ext uri="{FF2B5EF4-FFF2-40B4-BE49-F238E27FC236}">
                <a16:creationId xmlns:a16="http://schemas.microsoft.com/office/drawing/2014/main" id="{EFE2402B-6D0D-4C9D-A9DE-72DDAAA94D09}"/>
              </a:ext>
            </a:extLst>
          </p:cNvPr>
          <p:cNvSpPr/>
          <p:nvPr/>
        </p:nvSpPr>
        <p:spPr>
          <a:xfrm>
            <a:off x="3622675" y="1637030"/>
            <a:ext cx="1837690" cy="1884680"/>
          </a:xfrm>
          <a:prstGeom prst="arc">
            <a:avLst>
              <a:gd name="adj1" fmla="val 17054429"/>
              <a:gd name="adj2" fmla="val 20275382"/>
            </a:avLst>
          </a:prstGeom>
          <a:ln w="19050">
            <a:solidFill>
              <a:srgbClr val="B5D6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 name="弧形 10">
            <a:extLst>
              <a:ext uri="{FF2B5EF4-FFF2-40B4-BE49-F238E27FC236}">
                <a16:creationId xmlns:a16="http://schemas.microsoft.com/office/drawing/2014/main" id="{3DD087B4-9E7E-4F36-8802-36D9ED44D6D8}"/>
              </a:ext>
            </a:extLst>
          </p:cNvPr>
          <p:cNvSpPr/>
          <p:nvPr/>
        </p:nvSpPr>
        <p:spPr>
          <a:xfrm>
            <a:off x="397510" y="1992630"/>
            <a:ext cx="3894455" cy="3856355"/>
          </a:xfrm>
          <a:prstGeom prst="arc">
            <a:avLst>
              <a:gd name="adj1" fmla="val 4288248"/>
              <a:gd name="adj2" fmla="val 9874473"/>
            </a:avLst>
          </a:prstGeom>
          <a:ln w="19050">
            <a:solidFill>
              <a:srgbClr val="B5D6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 name="弧形 11">
            <a:extLst>
              <a:ext uri="{FF2B5EF4-FFF2-40B4-BE49-F238E27FC236}">
                <a16:creationId xmlns:a16="http://schemas.microsoft.com/office/drawing/2014/main" id="{625A6AA6-BA54-47F5-A633-89DE866D4D9F}"/>
              </a:ext>
            </a:extLst>
          </p:cNvPr>
          <p:cNvSpPr/>
          <p:nvPr/>
        </p:nvSpPr>
        <p:spPr>
          <a:xfrm>
            <a:off x="5460365" y="3921760"/>
            <a:ext cx="1602740" cy="1927225"/>
          </a:xfrm>
          <a:prstGeom prst="arc">
            <a:avLst>
              <a:gd name="adj1" fmla="val 21573443"/>
              <a:gd name="adj2" fmla="val 3902523"/>
            </a:avLst>
          </a:prstGeom>
          <a:ln w="19050">
            <a:solidFill>
              <a:srgbClr val="B5D6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75D598E7-56EB-4B3B-AD87-817953AF62BA}"/>
              </a:ext>
            </a:extLst>
          </p:cNvPr>
          <p:cNvSpPr/>
          <p:nvPr/>
        </p:nvSpPr>
        <p:spPr>
          <a:xfrm>
            <a:off x="2965450" y="5698490"/>
            <a:ext cx="106680" cy="106680"/>
          </a:xfrm>
          <a:prstGeom prst="ellipse">
            <a:avLst/>
          </a:prstGeom>
          <a:solidFill>
            <a:srgbClr val="B5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B6DBD09C-A35E-48B9-8958-2D17230A5DF4}"/>
              </a:ext>
            </a:extLst>
          </p:cNvPr>
          <p:cNvSpPr/>
          <p:nvPr/>
        </p:nvSpPr>
        <p:spPr>
          <a:xfrm>
            <a:off x="5353685" y="2275205"/>
            <a:ext cx="106680" cy="106680"/>
          </a:xfrm>
          <a:prstGeom prst="ellipse">
            <a:avLst/>
          </a:prstGeom>
          <a:solidFill>
            <a:srgbClr val="B5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92AD6F86-85AA-4441-8A6C-B71135328D26}"/>
              </a:ext>
            </a:extLst>
          </p:cNvPr>
          <p:cNvSpPr/>
          <p:nvPr/>
        </p:nvSpPr>
        <p:spPr>
          <a:xfrm>
            <a:off x="7029450" y="4759325"/>
            <a:ext cx="106680" cy="106680"/>
          </a:xfrm>
          <a:prstGeom prst="ellipse">
            <a:avLst/>
          </a:prstGeom>
          <a:solidFill>
            <a:srgbClr val="B5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B310F9C7-BD5D-49F5-B864-01647DC050E1}"/>
              </a:ext>
            </a:extLst>
          </p:cNvPr>
          <p:cNvSpPr txBox="1"/>
          <p:nvPr/>
        </p:nvSpPr>
        <p:spPr>
          <a:xfrm>
            <a:off x="4778619" y="4350354"/>
            <a:ext cx="1727835" cy="923330"/>
          </a:xfrm>
          <a:prstGeom prst="rect">
            <a:avLst/>
          </a:prstGeom>
          <a:noFill/>
        </p:spPr>
        <p:txBody>
          <a:bodyPr wrap="square" rtlCol="0">
            <a:spAutoFit/>
          </a:bodyPr>
          <a:lstStyle/>
          <a:p>
            <a:pPr algn="ctr">
              <a:lnSpc>
                <a:spcPct val="150000"/>
              </a:lnSpc>
            </a:pPr>
            <a:r>
              <a:rPr lang="zh-CN" altLang="en-US" sz="1200" dirty="0">
                <a:cs typeface="+mn-ea"/>
                <a:sym typeface="+mn-lt"/>
              </a:rPr>
              <a:t>Please replace the text content, modify the text content, or copy your content directly to this.</a:t>
            </a:r>
          </a:p>
        </p:txBody>
      </p:sp>
      <p:grpSp>
        <p:nvGrpSpPr>
          <p:cNvPr id="17" name="组合 16">
            <a:extLst>
              <a:ext uri="{FF2B5EF4-FFF2-40B4-BE49-F238E27FC236}">
                <a16:creationId xmlns:a16="http://schemas.microsoft.com/office/drawing/2014/main" id="{519E09F5-1879-40F3-A648-1B5B57F1134A}"/>
              </a:ext>
            </a:extLst>
          </p:cNvPr>
          <p:cNvGrpSpPr/>
          <p:nvPr/>
        </p:nvGrpSpPr>
        <p:grpSpPr>
          <a:xfrm>
            <a:off x="4215765" y="3296920"/>
            <a:ext cx="2681605" cy="2681605"/>
            <a:chOff x="4139565" y="3252470"/>
            <a:chExt cx="2681605" cy="2681605"/>
          </a:xfrm>
        </p:grpSpPr>
        <p:sp>
          <p:nvSpPr>
            <p:cNvPr id="18" name="椭圆 17">
              <a:extLst>
                <a:ext uri="{FF2B5EF4-FFF2-40B4-BE49-F238E27FC236}">
                  <a16:creationId xmlns:a16="http://schemas.microsoft.com/office/drawing/2014/main" id="{677D3BE3-879E-4AB5-AB12-0F891B91CCBF}"/>
                </a:ext>
              </a:extLst>
            </p:cNvPr>
            <p:cNvSpPr/>
            <p:nvPr/>
          </p:nvSpPr>
          <p:spPr>
            <a:xfrm>
              <a:off x="4139565" y="3252470"/>
              <a:ext cx="2681605" cy="2681605"/>
            </a:xfrm>
            <a:prstGeom prst="ellipse">
              <a:avLst/>
            </a:prstGeom>
            <a:noFill/>
            <a:ln w="25400">
              <a:solidFill>
                <a:srgbClr val="B5D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a:extLst>
                <a:ext uri="{FF2B5EF4-FFF2-40B4-BE49-F238E27FC236}">
                  <a16:creationId xmlns:a16="http://schemas.microsoft.com/office/drawing/2014/main" id="{1EAA0C42-AE71-4F17-B497-8214892EDB37}"/>
                </a:ext>
              </a:extLst>
            </p:cNvPr>
            <p:cNvGrpSpPr/>
            <p:nvPr/>
          </p:nvGrpSpPr>
          <p:grpSpPr>
            <a:xfrm>
              <a:off x="5146675" y="3789680"/>
              <a:ext cx="711200" cy="544830"/>
              <a:chOff x="13092" y="5100"/>
              <a:chExt cx="916" cy="720"/>
            </a:xfrm>
            <a:solidFill>
              <a:srgbClr val="B5D6C5"/>
            </a:solidFill>
          </p:grpSpPr>
          <p:sp>
            <p:nvSpPr>
              <p:cNvPr id="20" name="Oval 150">
                <a:extLst>
                  <a:ext uri="{FF2B5EF4-FFF2-40B4-BE49-F238E27FC236}">
                    <a16:creationId xmlns:a16="http://schemas.microsoft.com/office/drawing/2014/main" id="{029DF547-972E-4F73-B59E-7ACBB4021943}"/>
                  </a:ext>
                </a:extLst>
              </p:cNvPr>
              <p:cNvSpPr>
                <a:spLocks noChangeArrowheads="1"/>
              </p:cNvSpPr>
              <p:nvPr/>
            </p:nvSpPr>
            <p:spPr bwMode="auto">
              <a:xfrm>
                <a:off x="13477" y="5178"/>
                <a:ext cx="148" cy="181"/>
              </a:xfrm>
              <a:prstGeom prst="ellipse">
                <a:avLst/>
              </a:prstGeom>
              <a:grpFill/>
              <a:ln>
                <a:noFill/>
              </a:ln>
            </p:spPr>
            <p:txBody>
              <a:bodyPr vert="horz" wrap="square" lIns="91440" tIns="45720" rIns="91440" bIns="45720" numCol="1" anchor="t" anchorCtr="0" compatLnSpc="1"/>
              <a:lstStyle/>
              <a:p>
                <a:endParaRPr lang="en-US">
                  <a:cs typeface="+mn-ea"/>
                  <a:sym typeface="+mn-lt"/>
                </a:endParaRPr>
              </a:p>
            </p:txBody>
          </p:sp>
          <p:sp>
            <p:nvSpPr>
              <p:cNvPr id="21" name="Freeform 151">
                <a:extLst>
                  <a:ext uri="{FF2B5EF4-FFF2-40B4-BE49-F238E27FC236}">
                    <a16:creationId xmlns:a16="http://schemas.microsoft.com/office/drawing/2014/main" id="{29426FF4-A9F7-457E-9DD7-3B438C3C156D}"/>
                  </a:ext>
                </a:extLst>
              </p:cNvPr>
              <p:cNvSpPr/>
              <p:nvPr/>
            </p:nvSpPr>
            <p:spPr bwMode="auto">
              <a:xfrm>
                <a:off x="13394" y="5372"/>
                <a:ext cx="311" cy="189"/>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2" name="Freeform 152">
                <a:extLst>
                  <a:ext uri="{FF2B5EF4-FFF2-40B4-BE49-F238E27FC236}">
                    <a16:creationId xmlns:a16="http://schemas.microsoft.com/office/drawing/2014/main" id="{8D5BEAED-E7FF-4244-BD0F-4879BD381FEF}"/>
                  </a:ext>
                </a:extLst>
              </p:cNvPr>
              <p:cNvSpPr>
                <a:spLocks noEditPoints="1"/>
              </p:cNvSpPr>
              <p:nvPr/>
            </p:nvSpPr>
            <p:spPr bwMode="auto">
              <a:xfrm>
                <a:off x="13092" y="5293"/>
                <a:ext cx="217" cy="144"/>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3" name="Freeform 153">
                <a:extLst>
                  <a:ext uri="{FF2B5EF4-FFF2-40B4-BE49-F238E27FC236}">
                    <a16:creationId xmlns:a16="http://schemas.microsoft.com/office/drawing/2014/main" id="{1D9A4761-2271-4344-BC9E-B186B62A7A9E}"/>
                  </a:ext>
                </a:extLst>
              </p:cNvPr>
              <p:cNvSpPr>
                <a:spLocks noEditPoints="1"/>
              </p:cNvSpPr>
              <p:nvPr/>
            </p:nvSpPr>
            <p:spPr bwMode="auto">
              <a:xfrm>
                <a:off x="13136" y="5467"/>
                <a:ext cx="217" cy="172"/>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4" name="Freeform 154">
                <a:extLst>
                  <a:ext uri="{FF2B5EF4-FFF2-40B4-BE49-F238E27FC236}">
                    <a16:creationId xmlns:a16="http://schemas.microsoft.com/office/drawing/2014/main" id="{B2905390-980D-4037-BC5B-9F5300607C04}"/>
                  </a:ext>
                </a:extLst>
              </p:cNvPr>
              <p:cNvSpPr>
                <a:spLocks noEditPoints="1"/>
              </p:cNvSpPr>
              <p:nvPr/>
            </p:nvSpPr>
            <p:spPr bwMode="auto">
              <a:xfrm>
                <a:off x="13275" y="5561"/>
                <a:ext cx="172" cy="217"/>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5" name="Freeform 155">
                <a:extLst>
                  <a:ext uri="{FF2B5EF4-FFF2-40B4-BE49-F238E27FC236}">
                    <a16:creationId xmlns:a16="http://schemas.microsoft.com/office/drawing/2014/main" id="{E019E4AB-D7EA-40C2-9F74-E9022128276A}"/>
                  </a:ext>
                </a:extLst>
              </p:cNvPr>
              <p:cNvSpPr>
                <a:spLocks noEditPoints="1"/>
              </p:cNvSpPr>
              <p:nvPr/>
            </p:nvSpPr>
            <p:spPr bwMode="auto">
              <a:xfrm>
                <a:off x="13477" y="5604"/>
                <a:ext cx="144" cy="217"/>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6" name="Freeform 156">
                <a:extLst>
                  <a:ext uri="{FF2B5EF4-FFF2-40B4-BE49-F238E27FC236}">
                    <a16:creationId xmlns:a16="http://schemas.microsoft.com/office/drawing/2014/main" id="{A603817E-C65E-46DA-8026-C755F827B2A9}"/>
                  </a:ext>
                </a:extLst>
              </p:cNvPr>
              <p:cNvSpPr>
                <a:spLocks noEditPoints="1"/>
              </p:cNvSpPr>
              <p:nvPr/>
            </p:nvSpPr>
            <p:spPr bwMode="auto">
              <a:xfrm>
                <a:off x="13655" y="5561"/>
                <a:ext cx="167" cy="222"/>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7" name="Freeform 157">
                <a:extLst>
                  <a:ext uri="{FF2B5EF4-FFF2-40B4-BE49-F238E27FC236}">
                    <a16:creationId xmlns:a16="http://schemas.microsoft.com/office/drawing/2014/main" id="{62C83032-33DF-4981-9F14-4B5F7CC5BA42}"/>
                  </a:ext>
                </a:extLst>
              </p:cNvPr>
              <p:cNvSpPr>
                <a:spLocks noEditPoints="1"/>
              </p:cNvSpPr>
              <p:nvPr/>
            </p:nvSpPr>
            <p:spPr bwMode="auto">
              <a:xfrm>
                <a:off x="13749" y="5467"/>
                <a:ext cx="217" cy="172"/>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8" name="Freeform 158">
                <a:extLst>
                  <a:ext uri="{FF2B5EF4-FFF2-40B4-BE49-F238E27FC236}">
                    <a16:creationId xmlns:a16="http://schemas.microsoft.com/office/drawing/2014/main" id="{FE1EC36F-AB64-4497-A892-857EA4F62A6A}"/>
                  </a:ext>
                </a:extLst>
              </p:cNvPr>
              <p:cNvSpPr>
                <a:spLocks noEditPoints="1"/>
              </p:cNvSpPr>
              <p:nvPr/>
            </p:nvSpPr>
            <p:spPr bwMode="auto">
              <a:xfrm>
                <a:off x="13788" y="5293"/>
                <a:ext cx="220" cy="144"/>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29" name="Freeform 159">
                <a:extLst>
                  <a:ext uri="{FF2B5EF4-FFF2-40B4-BE49-F238E27FC236}">
                    <a16:creationId xmlns:a16="http://schemas.microsoft.com/office/drawing/2014/main" id="{D52B198F-4BF9-457E-BD20-4C48066651DD}"/>
                  </a:ext>
                </a:extLst>
              </p:cNvPr>
              <p:cNvSpPr>
                <a:spLocks noEditPoints="1"/>
              </p:cNvSpPr>
              <p:nvPr/>
            </p:nvSpPr>
            <p:spPr bwMode="auto">
              <a:xfrm>
                <a:off x="13288" y="5100"/>
                <a:ext cx="526" cy="522"/>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30" name="组合 29">
            <a:extLst>
              <a:ext uri="{FF2B5EF4-FFF2-40B4-BE49-F238E27FC236}">
                <a16:creationId xmlns:a16="http://schemas.microsoft.com/office/drawing/2014/main" id="{EC45BAF3-CC76-4E02-86F9-6879E21A1A2D}"/>
              </a:ext>
            </a:extLst>
          </p:cNvPr>
          <p:cNvGrpSpPr/>
          <p:nvPr/>
        </p:nvGrpSpPr>
        <p:grpSpPr>
          <a:xfrm>
            <a:off x="3831590" y="1905000"/>
            <a:ext cx="1391920" cy="1391920"/>
            <a:chOff x="3755390" y="1860550"/>
            <a:chExt cx="1391920" cy="1391920"/>
          </a:xfrm>
        </p:grpSpPr>
        <p:sp>
          <p:nvSpPr>
            <p:cNvPr id="31" name="椭圆 30">
              <a:extLst>
                <a:ext uri="{FF2B5EF4-FFF2-40B4-BE49-F238E27FC236}">
                  <a16:creationId xmlns:a16="http://schemas.microsoft.com/office/drawing/2014/main" id="{3D13D6C0-354D-4F6A-9EB5-A96AF5518B6E}"/>
                </a:ext>
              </a:extLst>
            </p:cNvPr>
            <p:cNvSpPr/>
            <p:nvPr/>
          </p:nvSpPr>
          <p:spPr>
            <a:xfrm>
              <a:off x="3755390" y="1860550"/>
              <a:ext cx="1391920" cy="1391920"/>
            </a:xfrm>
            <a:prstGeom prst="ellipse">
              <a:avLst/>
            </a:prstGeom>
            <a:solidFill>
              <a:srgbClr val="B5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a:extLst>
                <a:ext uri="{FF2B5EF4-FFF2-40B4-BE49-F238E27FC236}">
                  <a16:creationId xmlns:a16="http://schemas.microsoft.com/office/drawing/2014/main" id="{76D88D01-EF27-433B-A7FB-E8E6E8708246}"/>
                </a:ext>
              </a:extLst>
            </p:cNvPr>
            <p:cNvGrpSpPr/>
            <p:nvPr/>
          </p:nvGrpSpPr>
          <p:grpSpPr>
            <a:xfrm>
              <a:off x="4182110" y="2345055"/>
              <a:ext cx="567690" cy="521970"/>
              <a:chOff x="16737" y="4991"/>
              <a:chExt cx="894" cy="822"/>
            </a:xfrm>
            <a:solidFill>
              <a:schemeClr val="bg1"/>
            </a:solidFill>
          </p:grpSpPr>
          <p:sp>
            <p:nvSpPr>
              <p:cNvPr id="33" name="Freeform 165">
                <a:extLst>
                  <a:ext uri="{FF2B5EF4-FFF2-40B4-BE49-F238E27FC236}">
                    <a16:creationId xmlns:a16="http://schemas.microsoft.com/office/drawing/2014/main" id="{AF3CF832-3D7D-4966-9CF9-D23DEF3A632D}"/>
                  </a:ext>
                </a:extLst>
              </p:cNvPr>
              <p:cNvSpPr>
                <a:spLocks noEditPoints="1"/>
              </p:cNvSpPr>
              <p:nvPr/>
            </p:nvSpPr>
            <p:spPr bwMode="auto">
              <a:xfrm>
                <a:off x="16737" y="5520"/>
                <a:ext cx="298" cy="102"/>
              </a:xfrm>
              <a:custGeom>
                <a:avLst/>
                <a:gdLst>
                  <a:gd name="T0" fmla="*/ 66 w 69"/>
                  <a:gd name="T1" fmla="*/ 10 h 24"/>
                  <a:gd name="T2" fmla="*/ 35 w 69"/>
                  <a:gd name="T3" fmla="*/ 0 h 24"/>
                  <a:gd name="T4" fmla="*/ 3 w 69"/>
                  <a:gd name="T5" fmla="*/ 10 h 24"/>
                  <a:gd name="T6" fmla="*/ 34 w 69"/>
                  <a:gd name="T7" fmla="*/ 24 h 24"/>
                  <a:gd name="T8" fmla="*/ 66 w 69"/>
                  <a:gd name="T9" fmla="*/ 10 h 24"/>
                  <a:gd name="T10" fmla="*/ 35 w 69"/>
                  <a:gd name="T11" fmla="*/ 19 h 24"/>
                  <a:gd name="T12" fmla="*/ 11 w 69"/>
                  <a:gd name="T13" fmla="*/ 9 h 24"/>
                  <a:gd name="T14" fmla="*/ 35 w 69"/>
                  <a:gd name="T15" fmla="*/ 2 h 24"/>
                  <a:gd name="T16" fmla="*/ 58 w 69"/>
                  <a:gd name="T17" fmla="*/ 9 h 24"/>
                  <a:gd name="T18" fmla="*/ 35 w 69"/>
                  <a:gd name="T1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4">
                    <a:moveTo>
                      <a:pt x="66" y="10"/>
                    </a:moveTo>
                    <a:cubicBezTo>
                      <a:pt x="63" y="3"/>
                      <a:pt x="49" y="0"/>
                      <a:pt x="35" y="0"/>
                    </a:cubicBezTo>
                    <a:cubicBezTo>
                      <a:pt x="21" y="0"/>
                      <a:pt x="6" y="4"/>
                      <a:pt x="3" y="10"/>
                    </a:cubicBezTo>
                    <a:cubicBezTo>
                      <a:pt x="0" y="16"/>
                      <a:pt x="14" y="24"/>
                      <a:pt x="34" y="24"/>
                    </a:cubicBezTo>
                    <a:cubicBezTo>
                      <a:pt x="55" y="24"/>
                      <a:pt x="69" y="16"/>
                      <a:pt x="66" y="10"/>
                    </a:cubicBezTo>
                    <a:close/>
                    <a:moveTo>
                      <a:pt x="35" y="19"/>
                    </a:moveTo>
                    <a:cubicBezTo>
                      <a:pt x="20" y="19"/>
                      <a:pt x="9" y="13"/>
                      <a:pt x="11" y="9"/>
                    </a:cubicBezTo>
                    <a:cubicBezTo>
                      <a:pt x="13" y="5"/>
                      <a:pt x="24" y="2"/>
                      <a:pt x="35" y="2"/>
                    </a:cubicBezTo>
                    <a:cubicBezTo>
                      <a:pt x="46" y="2"/>
                      <a:pt x="57" y="5"/>
                      <a:pt x="58" y="9"/>
                    </a:cubicBezTo>
                    <a:cubicBezTo>
                      <a:pt x="60" y="13"/>
                      <a:pt x="50" y="19"/>
                      <a:pt x="35" y="1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4" name="Freeform 166">
                <a:extLst>
                  <a:ext uri="{FF2B5EF4-FFF2-40B4-BE49-F238E27FC236}">
                    <a16:creationId xmlns:a16="http://schemas.microsoft.com/office/drawing/2014/main" id="{41DAE629-354F-4758-A1D9-9F47E5A273C9}"/>
                  </a:ext>
                </a:extLst>
              </p:cNvPr>
              <p:cNvSpPr/>
              <p:nvPr/>
            </p:nvSpPr>
            <p:spPr bwMode="auto">
              <a:xfrm>
                <a:off x="16946" y="5600"/>
                <a:ext cx="76" cy="43"/>
              </a:xfrm>
              <a:custGeom>
                <a:avLst/>
                <a:gdLst>
                  <a:gd name="T0" fmla="*/ 10 w 35"/>
                  <a:gd name="T1" fmla="*/ 0 h 20"/>
                  <a:gd name="T2" fmla="*/ 35 w 35"/>
                  <a:gd name="T3" fmla="*/ 8 h 20"/>
                  <a:gd name="T4" fmla="*/ 20 w 35"/>
                  <a:gd name="T5" fmla="*/ 20 h 20"/>
                  <a:gd name="T6" fmla="*/ 0 w 35"/>
                  <a:gd name="T7" fmla="*/ 4 h 20"/>
                  <a:gd name="T8" fmla="*/ 10 w 35"/>
                  <a:gd name="T9" fmla="*/ 0 h 20"/>
                </a:gdLst>
                <a:ahLst/>
                <a:cxnLst>
                  <a:cxn ang="0">
                    <a:pos x="T0" y="T1"/>
                  </a:cxn>
                  <a:cxn ang="0">
                    <a:pos x="T2" y="T3"/>
                  </a:cxn>
                  <a:cxn ang="0">
                    <a:pos x="T4" y="T5"/>
                  </a:cxn>
                  <a:cxn ang="0">
                    <a:pos x="T6" y="T7"/>
                  </a:cxn>
                  <a:cxn ang="0">
                    <a:pos x="T8" y="T9"/>
                  </a:cxn>
                </a:cxnLst>
                <a:rect l="0" t="0" r="r" b="b"/>
                <a:pathLst>
                  <a:path w="35" h="20">
                    <a:moveTo>
                      <a:pt x="10" y="0"/>
                    </a:moveTo>
                    <a:lnTo>
                      <a:pt x="35" y="8"/>
                    </a:lnTo>
                    <a:lnTo>
                      <a:pt x="20" y="20"/>
                    </a:lnTo>
                    <a:lnTo>
                      <a:pt x="0" y="4"/>
                    </a:lnTo>
                    <a:lnTo>
                      <a:pt x="10"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5" name="Freeform 167">
                <a:extLst>
                  <a:ext uri="{FF2B5EF4-FFF2-40B4-BE49-F238E27FC236}">
                    <a16:creationId xmlns:a16="http://schemas.microsoft.com/office/drawing/2014/main" id="{A9118D41-9559-4734-9E82-3B78CB6C8A72}"/>
                  </a:ext>
                </a:extLst>
              </p:cNvPr>
              <p:cNvSpPr>
                <a:spLocks noEditPoints="1"/>
              </p:cNvSpPr>
              <p:nvPr/>
            </p:nvSpPr>
            <p:spPr bwMode="auto">
              <a:xfrm>
                <a:off x="17329" y="5520"/>
                <a:ext cx="302" cy="102"/>
              </a:xfrm>
              <a:custGeom>
                <a:avLst/>
                <a:gdLst>
                  <a:gd name="T0" fmla="*/ 66 w 70"/>
                  <a:gd name="T1" fmla="*/ 10 h 24"/>
                  <a:gd name="T2" fmla="*/ 35 w 70"/>
                  <a:gd name="T3" fmla="*/ 0 h 24"/>
                  <a:gd name="T4" fmla="*/ 3 w 70"/>
                  <a:gd name="T5" fmla="*/ 10 h 24"/>
                  <a:gd name="T6" fmla="*/ 35 w 70"/>
                  <a:gd name="T7" fmla="*/ 24 h 24"/>
                  <a:gd name="T8" fmla="*/ 66 w 70"/>
                  <a:gd name="T9" fmla="*/ 10 h 24"/>
                  <a:gd name="T10" fmla="*/ 35 w 70"/>
                  <a:gd name="T11" fmla="*/ 19 h 24"/>
                  <a:gd name="T12" fmla="*/ 11 w 70"/>
                  <a:gd name="T13" fmla="*/ 9 h 24"/>
                  <a:gd name="T14" fmla="*/ 35 w 70"/>
                  <a:gd name="T15" fmla="*/ 2 h 24"/>
                  <a:gd name="T16" fmla="*/ 58 w 70"/>
                  <a:gd name="T17" fmla="*/ 9 h 24"/>
                  <a:gd name="T18" fmla="*/ 35 w 70"/>
                  <a:gd name="T1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4">
                    <a:moveTo>
                      <a:pt x="66" y="10"/>
                    </a:moveTo>
                    <a:cubicBezTo>
                      <a:pt x="63" y="4"/>
                      <a:pt x="49" y="0"/>
                      <a:pt x="35" y="0"/>
                    </a:cubicBezTo>
                    <a:cubicBezTo>
                      <a:pt x="21" y="0"/>
                      <a:pt x="7" y="3"/>
                      <a:pt x="3" y="10"/>
                    </a:cubicBezTo>
                    <a:cubicBezTo>
                      <a:pt x="0" y="16"/>
                      <a:pt x="14" y="24"/>
                      <a:pt x="35" y="24"/>
                    </a:cubicBezTo>
                    <a:cubicBezTo>
                      <a:pt x="56" y="24"/>
                      <a:pt x="70" y="16"/>
                      <a:pt x="66" y="10"/>
                    </a:cubicBezTo>
                    <a:close/>
                    <a:moveTo>
                      <a:pt x="35" y="19"/>
                    </a:moveTo>
                    <a:cubicBezTo>
                      <a:pt x="20" y="19"/>
                      <a:pt x="9" y="13"/>
                      <a:pt x="11" y="9"/>
                    </a:cubicBezTo>
                    <a:cubicBezTo>
                      <a:pt x="13" y="5"/>
                      <a:pt x="23" y="2"/>
                      <a:pt x="35" y="2"/>
                    </a:cubicBezTo>
                    <a:cubicBezTo>
                      <a:pt x="46" y="2"/>
                      <a:pt x="56" y="5"/>
                      <a:pt x="58" y="9"/>
                    </a:cubicBezTo>
                    <a:cubicBezTo>
                      <a:pt x="60" y="13"/>
                      <a:pt x="50" y="19"/>
                      <a:pt x="35" y="1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6" name="Freeform 168">
                <a:extLst>
                  <a:ext uri="{FF2B5EF4-FFF2-40B4-BE49-F238E27FC236}">
                    <a16:creationId xmlns:a16="http://schemas.microsoft.com/office/drawing/2014/main" id="{1CBDE29C-879D-4280-AD94-EB409C851CAE}"/>
                  </a:ext>
                </a:extLst>
              </p:cNvPr>
              <p:cNvSpPr/>
              <p:nvPr/>
            </p:nvSpPr>
            <p:spPr bwMode="auto">
              <a:xfrm>
                <a:off x="17346" y="5600"/>
                <a:ext cx="74" cy="43"/>
              </a:xfrm>
              <a:custGeom>
                <a:avLst/>
                <a:gdLst>
                  <a:gd name="T0" fmla="*/ 24 w 34"/>
                  <a:gd name="T1" fmla="*/ 0 h 20"/>
                  <a:gd name="T2" fmla="*/ 0 w 34"/>
                  <a:gd name="T3" fmla="*/ 8 h 20"/>
                  <a:gd name="T4" fmla="*/ 14 w 34"/>
                  <a:gd name="T5" fmla="*/ 20 h 20"/>
                  <a:gd name="T6" fmla="*/ 34 w 34"/>
                  <a:gd name="T7" fmla="*/ 4 h 20"/>
                  <a:gd name="T8" fmla="*/ 24 w 34"/>
                  <a:gd name="T9" fmla="*/ 0 h 20"/>
                </a:gdLst>
                <a:ahLst/>
                <a:cxnLst>
                  <a:cxn ang="0">
                    <a:pos x="T0" y="T1"/>
                  </a:cxn>
                  <a:cxn ang="0">
                    <a:pos x="T2" y="T3"/>
                  </a:cxn>
                  <a:cxn ang="0">
                    <a:pos x="T4" y="T5"/>
                  </a:cxn>
                  <a:cxn ang="0">
                    <a:pos x="T6" y="T7"/>
                  </a:cxn>
                  <a:cxn ang="0">
                    <a:pos x="T8" y="T9"/>
                  </a:cxn>
                </a:cxnLst>
                <a:rect l="0" t="0" r="r" b="b"/>
                <a:pathLst>
                  <a:path w="34" h="20">
                    <a:moveTo>
                      <a:pt x="24" y="0"/>
                    </a:moveTo>
                    <a:lnTo>
                      <a:pt x="0" y="8"/>
                    </a:lnTo>
                    <a:lnTo>
                      <a:pt x="14" y="20"/>
                    </a:lnTo>
                    <a:lnTo>
                      <a:pt x="34" y="4"/>
                    </a:lnTo>
                    <a:lnTo>
                      <a:pt x="24"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7" name="Freeform 169">
                <a:extLst>
                  <a:ext uri="{FF2B5EF4-FFF2-40B4-BE49-F238E27FC236}">
                    <a16:creationId xmlns:a16="http://schemas.microsoft.com/office/drawing/2014/main" id="{873EE095-52AE-412C-B56B-6FB7989B84D9}"/>
                  </a:ext>
                </a:extLst>
              </p:cNvPr>
              <p:cNvSpPr>
                <a:spLocks noEditPoints="1"/>
              </p:cNvSpPr>
              <p:nvPr/>
            </p:nvSpPr>
            <p:spPr bwMode="auto">
              <a:xfrm>
                <a:off x="16889" y="5591"/>
                <a:ext cx="587" cy="222"/>
              </a:xfrm>
              <a:custGeom>
                <a:avLst/>
                <a:gdLst>
                  <a:gd name="T0" fmla="*/ 129 w 136"/>
                  <a:gd name="T1" fmla="*/ 21 h 51"/>
                  <a:gd name="T2" fmla="*/ 69 w 136"/>
                  <a:gd name="T3" fmla="*/ 0 h 51"/>
                  <a:gd name="T4" fmla="*/ 7 w 136"/>
                  <a:gd name="T5" fmla="*/ 21 h 51"/>
                  <a:gd name="T6" fmla="*/ 68 w 136"/>
                  <a:gd name="T7" fmla="*/ 51 h 51"/>
                  <a:gd name="T8" fmla="*/ 129 w 136"/>
                  <a:gd name="T9" fmla="*/ 21 h 51"/>
                  <a:gd name="T10" fmla="*/ 68 w 136"/>
                  <a:gd name="T11" fmla="*/ 39 h 51"/>
                  <a:gd name="T12" fmla="*/ 22 w 136"/>
                  <a:gd name="T13" fmla="*/ 19 h 51"/>
                  <a:gd name="T14" fmla="*/ 69 w 136"/>
                  <a:gd name="T15" fmla="*/ 5 h 51"/>
                  <a:gd name="T16" fmla="*/ 115 w 136"/>
                  <a:gd name="T17" fmla="*/ 19 h 51"/>
                  <a:gd name="T18" fmla="*/ 68 w 136"/>
                  <a:gd name="T1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51">
                    <a:moveTo>
                      <a:pt x="129" y="21"/>
                    </a:moveTo>
                    <a:cubicBezTo>
                      <a:pt x="123" y="8"/>
                      <a:pt x="96" y="0"/>
                      <a:pt x="69" y="0"/>
                    </a:cubicBezTo>
                    <a:cubicBezTo>
                      <a:pt x="41" y="0"/>
                      <a:pt x="13" y="8"/>
                      <a:pt x="7" y="21"/>
                    </a:cubicBezTo>
                    <a:cubicBezTo>
                      <a:pt x="0" y="33"/>
                      <a:pt x="28" y="51"/>
                      <a:pt x="68" y="51"/>
                    </a:cubicBezTo>
                    <a:cubicBezTo>
                      <a:pt x="108" y="51"/>
                      <a:pt x="136" y="33"/>
                      <a:pt x="129" y="21"/>
                    </a:cubicBezTo>
                    <a:close/>
                    <a:moveTo>
                      <a:pt x="68" y="39"/>
                    </a:moveTo>
                    <a:cubicBezTo>
                      <a:pt x="39" y="39"/>
                      <a:pt x="19" y="28"/>
                      <a:pt x="22" y="19"/>
                    </a:cubicBezTo>
                    <a:cubicBezTo>
                      <a:pt x="26" y="10"/>
                      <a:pt x="47" y="5"/>
                      <a:pt x="69" y="5"/>
                    </a:cubicBezTo>
                    <a:cubicBezTo>
                      <a:pt x="91" y="5"/>
                      <a:pt x="111" y="10"/>
                      <a:pt x="115" y="19"/>
                    </a:cubicBezTo>
                    <a:cubicBezTo>
                      <a:pt x="118" y="28"/>
                      <a:pt x="98" y="39"/>
                      <a:pt x="68" y="3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8" name="Freeform 170">
                <a:extLst>
                  <a:ext uri="{FF2B5EF4-FFF2-40B4-BE49-F238E27FC236}">
                    <a16:creationId xmlns:a16="http://schemas.microsoft.com/office/drawing/2014/main" id="{2710E575-EA86-4CA9-8280-33E927C6947F}"/>
                  </a:ext>
                </a:extLst>
              </p:cNvPr>
              <p:cNvSpPr/>
              <p:nvPr/>
            </p:nvSpPr>
            <p:spPr bwMode="auto">
              <a:xfrm>
                <a:off x="17096" y="5415"/>
                <a:ext cx="87" cy="289"/>
              </a:xfrm>
              <a:custGeom>
                <a:avLst/>
                <a:gdLst>
                  <a:gd name="T0" fmla="*/ 0 w 20"/>
                  <a:gd name="T1" fmla="*/ 0 h 67"/>
                  <a:gd name="T2" fmla="*/ 2 w 20"/>
                  <a:gd name="T3" fmla="*/ 67 h 67"/>
                  <a:gd name="T4" fmla="*/ 19 w 20"/>
                  <a:gd name="T5" fmla="*/ 67 h 67"/>
                  <a:gd name="T6" fmla="*/ 19 w 20"/>
                  <a:gd name="T7" fmla="*/ 0 h 67"/>
                  <a:gd name="T8" fmla="*/ 0 w 20"/>
                  <a:gd name="T9" fmla="*/ 0 h 67"/>
                </a:gdLst>
                <a:ahLst/>
                <a:cxnLst>
                  <a:cxn ang="0">
                    <a:pos x="T0" y="T1"/>
                  </a:cxn>
                  <a:cxn ang="0">
                    <a:pos x="T2" y="T3"/>
                  </a:cxn>
                  <a:cxn ang="0">
                    <a:pos x="T4" y="T5"/>
                  </a:cxn>
                  <a:cxn ang="0">
                    <a:pos x="T6" y="T7"/>
                  </a:cxn>
                  <a:cxn ang="0">
                    <a:pos x="T8" y="T9"/>
                  </a:cxn>
                </a:cxnLst>
                <a:rect l="0" t="0" r="r" b="b"/>
                <a:pathLst>
                  <a:path w="20" h="67">
                    <a:moveTo>
                      <a:pt x="0" y="0"/>
                    </a:moveTo>
                    <a:cubicBezTo>
                      <a:pt x="2" y="67"/>
                      <a:pt x="2" y="67"/>
                      <a:pt x="2" y="67"/>
                    </a:cubicBezTo>
                    <a:cubicBezTo>
                      <a:pt x="19" y="67"/>
                      <a:pt x="19" y="67"/>
                      <a:pt x="19" y="67"/>
                    </a:cubicBezTo>
                    <a:cubicBezTo>
                      <a:pt x="20" y="44"/>
                      <a:pt x="19" y="0"/>
                      <a:pt x="19" y="0"/>
                    </a:cubicBezTo>
                    <a:cubicBezTo>
                      <a:pt x="19" y="0"/>
                      <a:pt x="7" y="0"/>
                      <a:pt x="0"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9" name="Freeform 171">
                <a:extLst>
                  <a:ext uri="{FF2B5EF4-FFF2-40B4-BE49-F238E27FC236}">
                    <a16:creationId xmlns:a16="http://schemas.microsoft.com/office/drawing/2014/main" id="{760C2E92-DE7F-441D-A1B5-7877E3B3743B}"/>
                  </a:ext>
                </a:extLst>
              </p:cNvPr>
              <p:cNvSpPr/>
              <p:nvPr/>
            </p:nvSpPr>
            <p:spPr bwMode="auto">
              <a:xfrm>
                <a:off x="17187" y="5415"/>
                <a:ext cx="87" cy="289"/>
              </a:xfrm>
              <a:custGeom>
                <a:avLst/>
                <a:gdLst>
                  <a:gd name="T0" fmla="*/ 0 w 20"/>
                  <a:gd name="T1" fmla="*/ 0 h 67"/>
                  <a:gd name="T2" fmla="*/ 2 w 20"/>
                  <a:gd name="T3" fmla="*/ 67 h 67"/>
                  <a:gd name="T4" fmla="*/ 19 w 20"/>
                  <a:gd name="T5" fmla="*/ 67 h 67"/>
                  <a:gd name="T6" fmla="*/ 19 w 20"/>
                  <a:gd name="T7" fmla="*/ 0 h 67"/>
                  <a:gd name="T8" fmla="*/ 0 w 20"/>
                  <a:gd name="T9" fmla="*/ 0 h 67"/>
                </a:gdLst>
                <a:ahLst/>
                <a:cxnLst>
                  <a:cxn ang="0">
                    <a:pos x="T0" y="T1"/>
                  </a:cxn>
                  <a:cxn ang="0">
                    <a:pos x="T2" y="T3"/>
                  </a:cxn>
                  <a:cxn ang="0">
                    <a:pos x="T4" y="T5"/>
                  </a:cxn>
                  <a:cxn ang="0">
                    <a:pos x="T6" y="T7"/>
                  </a:cxn>
                  <a:cxn ang="0">
                    <a:pos x="T8" y="T9"/>
                  </a:cxn>
                </a:cxnLst>
                <a:rect l="0" t="0" r="r" b="b"/>
                <a:pathLst>
                  <a:path w="20" h="67">
                    <a:moveTo>
                      <a:pt x="0" y="0"/>
                    </a:moveTo>
                    <a:cubicBezTo>
                      <a:pt x="2" y="67"/>
                      <a:pt x="2" y="67"/>
                      <a:pt x="2" y="67"/>
                    </a:cubicBezTo>
                    <a:cubicBezTo>
                      <a:pt x="19" y="67"/>
                      <a:pt x="19" y="67"/>
                      <a:pt x="19" y="67"/>
                    </a:cubicBezTo>
                    <a:cubicBezTo>
                      <a:pt x="20" y="44"/>
                      <a:pt x="19" y="0"/>
                      <a:pt x="19" y="0"/>
                    </a:cubicBezTo>
                    <a:cubicBezTo>
                      <a:pt x="19" y="0"/>
                      <a:pt x="7" y="0"/>
                      <a:pt x="0"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40" name="Oval 172">
                <a:extLst>
                  <a:ext uri="{FF2B5EF4-FFF2-40B4-BE49-F238E27FC236}">
                    <a16:creationId xmlns:a16="http://schemas.microsoft.com/office/drawing/2014/main" id="{60C6CFF7-735C-418D-97DD-08926920A97A}"/>
                  </a:ext>
                </a:extLst>
              </p:cNvPr>
              <p:cNvSpPr>
                <a:spLocks noChangeArrowheads="1"/>
              </p:cNvSpPr>
              <p:nvPr/>
            </p:nvSpPr>
            <p:spPr bwMode="auto">
              <a:xfrm>
                <a:off x="17126" y="4991"/>
                <a:ext cx="113" cy="135"/>
              </a:xfrm>
              <a:prstGeom prst="ellipse">
                <a:avLst/>
              </a:prstGeom>
              <a:grpFill/>
              <a:ln>
                <a:noFill/>
              </a:ln>
            </p:spPr>
            <p:txBody>
              <a:bodyPr vert="horz" wrap="square" lIns="91440" tIns="45720" rIns="91440" bIns="45720" numCol="1" anchor="t" anchorCtr="0" compatLnSpc="1"/>
              <a:lstStyle/>
              <a:p>
                <a:endParaRPr lang="en-US">
                  <a:cs typeface="+mn-ea"/>
                  <a:sym typeface="+mn-lt"/>
                </a:endParaRPr>
              </a:p>
            </p:txBody>
          </p:sp>
          <p:sp>
            <p:nvSpPr>
              <p:cNvPr id="41" name="Rectangle 173">
                <a:extLst>
                  <a:ext uri="{FF2B5EF4-FFF2-40B4-BE49-F238E27FC236}">
                    <a16:creationId xmlns:a16="http://schemas.microsoft.com/office/drawing/2014/main" id="{0507700B-46F5-474B-AC6B-42BD4C33D1EE}"/>
                  </a:ext>
                </a:extLst>
              </p:cNvPr>
              <p:cNvSpPr>
                <a:spLocks noChangeArrowheads="1"/>
              </p:cNvSpPr>
              <p:nvPr/>
            </p:nvSpPr>
            <p:spPr bwMode="auto">
              <a:xfrm>
                <a:off x="17183" y="5320"/>
                <a:ext cx="2" cy="2"/>
              </a:xfrm>
              <a:prstGeom prst="rect">
                <a:avLst/>
              </a:prstGeom>
              <a:grpFill/>
              <a:ln>
                <a:noFill/>
              </a:ln>
            </p:spPr>
            <p:txBody>
              <a:bodyPr vert="horz" wrap="square" lIns="91440" tIns="45720" rIns="91440" bIns="45720" numCol="1" anchor="t" anchorCtr="0" compatLnSpc="1"/>
              <a:lstStyle/>
              <a:p>
                <a:endParaRPr lang="en-US">
                  <a:cs typeface="+mn-ea"/>
                  <a:sym typeface="+mn-lt"/>
                </a:endParaRPr>
              </a:p>
            </p:txBody>
          </p:sp>
          <p:sp>
            <p:nvSpPr>
              <p:cNvPr id="42" name="Freeform 174">
                <a:extLst>
                  <a:ext uri="{FF2B5EF4-FFF2-40B4-BE49-F238E27FC236}">
                    <a16:creationId xmlns:a16="http://schemas.microsoft.com/office/drawing/2014/main" id="{F0048C8F-1643-4BF1-B1FE-753C757EFF91}"/>
                  </a:ext>
                </a:extLst>
              </p:cNvPr>
              <p:cNvSpPr/>
              <p:nvPr/>
            </p:nvSpPr>
            <p:spPr bwMode="auto">
              <a:xfrm>
                <a:off x="17052" y="5143"/>
                <a:ext cx="263" cy="294"/>
              </a:xfrm>
              <a:custGeom>
                <a:avLst/>
                <a:gdLst>
                  <a:gd name="T0" fmla="*/ 56 w 61"/>
                  <a:gd name="T1" fmla="*/ 8 h 68"/>
                  <a:gd name="T2" fmla="*/ 49 w 61"/>
                  <a:gd name="T3" fmla="*/ 1 h 68"/>
                  <a:gd name="T4" fmla="*/ 41 w 61"/>
                  <a:gd name="T5" fmla="*/ 0 h 68"/>
                  <a:gd name="T6" fmla="*/ 41 w 61"/>
                  <a:gd name="T7" fmla="*/ 0 h 68"/>
                  <a:gd name="T8" fmla="*/ 46 w 61"/>
                  <a:gd name="T9" fmla="*/ 5 h 68"/>
                  <a:gd name="T10" fmla="*/ 40 w 61"/>
                  <a:gd name="T11" fmla="*/ 8 h 68"/>
                  <a:gd name="T12" fmla="*/ 43 w 61"/>
                  <a:gd name="T13" fmla="*/ 13 h 68"/>
                  <a:gd name="T14" fmla="*/ 30 w 61"/>
                  <a:gd name="T15" fmla="*/ 41 h 68"/>
                  <a:gd name="T16" fmla="*/ 30 w 61"/>
                  <a:gd name="T17" fmla="*/ 41 h 68"/>
                  <a:gd name="T18" fmla="*/ 30 w 61"/>
                  <a:gd name="T19" fmla="*/ 41 h 68"/>
                  <a:gd name="T20" fmla="*/ 30 w 61"/>
                  <a:gd name="T21" fmla="*/ 41 h 68"/>
                  <a:gd name="T22" fmla="*/ 30 w 61"/>
                  <a:gd name="T23" fmla="*/ 41 h 68"/>
                  <a:gd name="T24" fmla="*/ 17 w 61"/>
                  <a:gd name="T25" fmla="*/ 13 h 68"/>
                  <a:gd name="T26" fmla="*/ 20 w 61"/>
                  <a:gd name="T27" fmla="*/ 8 h 68"/>
                  <a:gd name="T28" fmla="*/ 14 w 61"/>
                  <a:gd name="T29" fmla="*/ 5 h 68"/>
                  <a:gd name="T30" fmla="*/ 19 w 61"/>
                  <a:gd name="T31" fmla="*/ 0 h 68"/>
                  <a:gd name="T32" fmla="*/ 19 w 61"/>
                  <a:gd name="T33" fmla="*/ 0 h 68"/>
                  <a:gd name="T34" fmla="*/ 12 w 61"/>
                  <a:gd name="T35" fmla="*/ 1 h 68"/>
                  <a:gd name="T36" fmla="*/ 12 w 61"/>
                  <a:gd name="T37" fmla="*/ 1 h 68"/>
                  <a:gd name="T38" fmla="*/ 5 w 61"/>
                  <a:gd name="T39" fmla="*/ 8 h 68"/>
                  <a:gd name="T40" fmla="*/ 0 w 61"/>
                  <a:gd name="T41" fmla="*/ 68 h 68"/>
                  <a:gd name="T42" fmla="*/ 8 w 61"/>
                  <a:gd name="T43" fmla="*/ 68 h 68"/>
                  <a:gd name="T44" fmla="*/ 8 w 61"/>
                  <a:gd name="T45" fmla="*/ 68 h 68"/>
                  <a:gd name="T46" fmla="*/ 9 w 61"/>
                  <a:gd name="T47" fmla="*/ 68 h 68"/>
                  <a:gd name="T48" fmla="*/ 18 w 61"/>
                  <a:gd name="T49" fmla="*/ 68 h 68"/>
                  <a:gd name="T50" fmla="*/ 18 w 61"/>
                  <a:gd name="T51" fmla="*/ 68 h 68"/>
                  <a:gd name="T52" fmla="*/ 43 w 61"/>
                  <a:gd name="T53" fmla="*/ 68 h 68"/>
                  <a:gd name="T54" fmla="*/ 43 w 61"/>
                  <a:gd name="T55" fmla="*/ 68 h 68"/>
                  <a:gd name="T56" fmla="*/ 52 w 61"/>
                  <a:gd name="T57" fmla="*/ 68 h 68"/>
                  <a:gd name="T58" fmla="*/ 52 w 61"/>
                  <a:gd name="T59" fmla="*/ 68 h 68"/>
                  <a:gd name="T60" fmla="*/ 52 w 61"/>
                  <a:gd name="T61" fmla="*/ 68 h 68"/>
                  <a:gd name="T62" fmla="*/ 61 w 61"/>
                  <a:gd name="T63" fmla="*/ 68 h 68"/>
                  <a:gd name="T64" fmla="*/ 56 w 61"/>
                  <a:gd name="T65"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56" y="8"/>
                    </a:moveTo>
                    <a:cubicBezTo>
                      <a:pt x="56" y="4"/>
                      <a:pt x="53" y="1"/>
                      <a:pt x="49" y="1"/>
                    </a:cubicBezTo>
                    <a:cubicBezTo>
                      <a:pt x="48" y="1"/>
                      <a:pt x="43" y="0"/>
                      <a:pt x="41" y="0"/>
                    </a:cubicBezTo>
                    <a:cubicBezTo>
                      <a:pt x="41" y="0"/>
                      <a:pt x="41" y="0"/>
                      <a:pt x="41" y="0"/>
                    </a:cubicBezTo>
                    <a:cubicBezTo>
                      <a:pt x="46" y="5"/>
                      <a:pt x="46" y="5"/>
                      <a:pt x="46" y="5"/>
                    </a:cubicBezTo>
                    <a:cubicBezTo>
                      <a:pt x="40" y="8"/>
                      <a:pt x="40" y="8"/>
                      <a:pt x="40" y="8"/>
                    </a:cubicBezTo>
                    <a:cubicBezTo>
                      <a:pt x="43" y="13"/>
                      <a:pt x="43" y="13"/>
                      <a:pt x="43" y="13"/>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17" y="13"/>
                      <a:pt x="17" y="13"/>
                      <a:pt x="17" y="13"/>
                    </a:cubicBezTo>
                    <a:cubicBezTo>
                      <a:pt x="20" y="8"/>
                      <a:pt x="20" y="8"/>
                      <a:pt x="20" y="8"/>
                    </a:cubicBezTo>
                    <a:cubicBezTo>
                      <a:pt x="14" y="5"/>
                      <a:pt x="14" y="5"/>
                      <a:pt x="14" y="5"/>
                    </a:cubicBezTo>
                    <a:cubicBezTo>
                      <a:pt x="19" y="0"/>
                      <a:pt x="19" y="0"/>
                      <a:pt x="19" y="0"/>
                    </a:cubicBezTo>
                    <a:cubicBezTo>
                      <a:pt x="19" y="0"/>
                      <a:pt x="19" y="0"/>
                      <a:pt x="19" y="0"/>
                    </a:cubicBezTo>
                    <a:cubicBezTo>
                      <a:pt x="17" y="0"/>
                      <a:pt x="13" y="0"/>
                      <a:pt x="12" y="1"/>
                    </a:cubicBezTo>
                    <a:cubicBezTo>
                      <a:pt x="12" y="1"/>
                      <a:pt x="12" y="1"/>
                      <a:pt x="12" y="1"/>
                    </a:cubicBezTo>
                    <a:cubicBezTo>
                      <a:pt x="8" y="1"/>
                      <a:pt x="5" y="4"/>
                      <a:pt x="5" y="8"/>
                    </a:cubicBezTo>
                    <a:cubicBezTo>
                      <a:pt x="0" y="68"/>
                      <a:pt x="0" y="68"/>
                      <a:pt x="0" y="68"/>
                    </a:cubicBezTo>
                    <a:cubicBezTo>
                      <a:pt x="3" y="68"/>
                      <a:pt x="5" y="68"/>
                      <a:pt x="8" y="68"/>
                    </a:cubicBezTo>
                    <a:cubicBezTo>
                      <a:pt x="8" y="68"/>
                      <a:pt x="8" y="68"/>
                      <a:pt x="8" y="68"/>
                    </a:cubicBezTo>
                    <a:cubicBezTo>
                      <a:pt x="8" y="68"/>
                      <a:pt x="9" y="68"/>
                      <a:pt x="9" y="68"/>
                    </a:cubicBezTo>
                    <a:cubicBezTo>
                      <a:pt x="12" y="68"/>
                      <a:pt x="15" y="68"/>
                      <a:pt x="18" y="68"/>
                    </a:cubicBezTo>
                    <a:cubicBezTo>
                      <a:pt x="18" y="68"/>
                      <a:pt x="18" y="68"/>
                      <a:pt x="18" y="68"/>
                    </a:cubicBezTo>
                    <a:cubicBezTo>
                      <a:pt x="26" y="68"/>
                      <a:pt x="35" y="68"/>
                      <a:pt x="43" y="68"/>
                    </a:cubicBezTo>
                    <a:cubicBezTo>
                      <a:pt x="43" y="68"/>
                      <a:pt x="43" y="68"/>
                      <a:pt x="43" y="68"/>
                    </a:cubicBezTo>
                    <a:cubicBezTo>
                      <a:pt x="46" y="68"/>
                      <a:pt x="49" y="68"/>
                      <a:pt x="52" y="68"/>
                    </a:cubicBezTo>
                    <a:cubicBezTo>
                      <a:pt x="52" y="68"/>
                      <a:pt x="52" y="68"/>
                      <a:pt x="52" y="68"/>
                    </a:cubicBezTo>
                    <a:cubicBezTo>
                      <a:pt x="52" y="68"/>
                      <a:pt x="52" y="68"/>
                      <a:pt x="52" y="68"/>
                    </a:cubicBezTo>
                    <a:cubicBezTo>
                      <a:pt x="55" y="68"/>
                      <a:pt x="58" y="68"/>
                      <a:pt x="61" y="68"/>
                    </a:cubicBezTo>
                    <a:lnTo>
                      <a:pt x="56" y="8"/>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43" name="Freeform 175">
                <a:extLst>
                  <a:ext uri="{FF2B5EF4-FFF2-40B4-BE49-F238E27FC236}">
                    <a16:creationId xmlns:a16="http://schemas.microsoft.com/office/drawing/2014/main" id="{2CEF94A2-09AF-4114-A7A4-874B66274A31}"/>
                  </a:ext>
                </a:extLst>
              </p:cNvPr>
              <p:cNvSpPr/>
              <p:nvPr/>
            </p:nvSpPr>
            <p:spPr bwMode="auto">
              <a:xfrm>
                <a:off x="17166" y="5139"/>
                <a:ext cx="35" cy="43"/>
              </a:xfrm>
              <a:custGeom>
                <a:avLst/>
                <a:gdLst>
                  <a:gd name="T0" fmla="*/ 14 w 16"/>
                  <a:gd name="T1" fmla="*/ 0 h 20"/>
                  <a:gd name="T2" fmla="*/ 16 w 16"/>
                  <a:gd name="T3" fmla="*/ 12 h 20"/>
                  <a:gd name="T4" fmla="*/ 8 w 16"/>
                  <a:gd name="T5" fmla="*/ 20 h 20"/>
                  <a:gd name="T6" fmla="*/ 0 w 16"/>
                  <a:gd name="T7" fmla="*/ 12 h 20"/>
                  <a:gd name="T8" fmla="*/ 4 w 16"/>
                  <a:gd name="T9" fmla="*/ 0 h 20"/>
                  <a:gd name="T10" fmla="*/ 14 w 16"/>
                  <a:gd name="T11" fmla="*/ 0 h 20"/>
                </a:gdLst>
                <a:ahLst/>
                <a:cxnLst>
                  <a:cxn ang="0">
                    <a:pos x="T0" y="T1"/>
                  </a:cxn>
                  <a:cxn ang="0">
                    <a:pos x="T2" y="T3"/>
                  </a:cxn>
                  <a:cxn ang="0">
                    <a:pos x="T4" y="T5"/>
                  </a:cxn>
                  <a:cxn ang="0">
                    <a:pos x="T6" y="T7"/>
                  </a:cxn>
                  <a:cxn ang="0">
                    <a:pos x="T8" y="T9"/>
                  </a:cxn>
                  <a:cxn ang="0">
                    <a:pos x="T10" y="T11"/>
                  </a:cxn>
                </a:cxnLst>
                <a:rect l="0" t="0" r="r" b="b"/>
                <a:pathLst>
                  <a:path w="16" h="20">
                    <a:moveTo>
                      <a:pt x="14" y="0"/>
                    </a:moveTo>
                    <a:lnTo>
                      <a:pt x="16" y="12"/>
                    </a:lnTo>
                    <a:lnTo>
                      <a:pt x="8" y="20"/>
                    </a:lnTo>
                    <a:lnTo>
                      <a:pt x="0" y="12"/>
                    </a:lnTo>
                    <a:lnTo>
                      <a:pt x="4" y="0"/>
                    </a:lnTo>
                    <a:lnTo>
                      <a:pt x="14"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44" name="Freeform 176">
                <a:extLst>
                  <a:ext uri="{FF2B5EF4-FFF2-40B4-BE49-F238E27FC236}">
                    <a16:creationId xmlns:a16="http://schemas.microsoft.com/office/drawing/2014/main" id="{4DFBC2DF-5050-4B5E-AA1B-6E784853D4F8}"/>
                  </a:ext>
                </a:extLst>
              </p:cNvPr>
              <p:cNvSpPr/>
              <p:nvPr/>
            </p:nvSpPr>
            <p:spPr bwMode="auto">
              <a:xfrm>
                <a:off x="17161" y="5169"/>
                <a:ext cx="43" cy="167"/>
              </a:xfrm>
              <a:custGeom>
                <a:avLst/>
                <a:gdLst>
                  <a:gd name="T0" fmla="*/ 16 w 20"/>
                  <a:gd name="T1" fmla="*/ 0 h 77"/>
                  <a:gd name="T2" fmla="*/ 20 w 20"/>
                  <a:gd name="T3" fmla="*/ 69 h 77"/>
                  <a:gd name="T4" fmla="*/ 10 w 20"/>
                  <a:gd name="T5" fmla="*/ 77 h 77"/>
                  <a:gd name="T6" fmla="*/ 0 w 20"/>
                  <a:gd name="T7" fmla="*/ 69 h 77"/>
                  <a:gd name="T8" fmla="*/ 4 w 20"/>
                  <a:gd name="T9" fmla="*/ 0 h 77"/>
                  <a:gd name="T10" fmla="*/ 16 w 20"/>
                  <a:gd name="T11" fmla="*/ 0 h 77"/>
                </a:gdLst>
                <a:ahLst/>
                <a:cxnLst>
                  <a:cxn ang="0">
                    <a:pos x="T0" y="T1"/>
                  </a:cxn>
                  <a:cxn ang="0">
                    <a:pos x="T2" y="T3"/>
                  </a:cxn>
                  <a:cxn ang="0">
                    <a:pos x="T4" y="T5"/>
                  </a:cxn>
                  <a:cxn ang="0">
                    <a:pos x="T6" y="T7"/>
                  </a:cxn>
                  <a:cxn ang="0">
                    <a:pos x="T8" y="T9"/>
                  </a:cxn>
                  <a:cxn ang="0">
                    <a:pos x="T10" y="T11"/>
                  </a:cxn>
                </a:cxnLst>
                <a:rect l="0" t="0" r="r" b="b"/>
                <a:pathLst>
                  <a:path w="20" h="77">
                    <a:moveTo>
                      <a:pt x="16" y="0"/>
                    </a:moveTo>
                    <a:lnTo>
                      <a:pt x="20" y="69"/>
                    </a:lnTo>
                    <a:lnTo>
                      <a:pt x="10" y="77"/>
                    </a:lnTo>
                    <a:lnTo>
                      <a:pt x="0" y="69"/>
                    </a:lnTo>
                    <a:lnTo>
                      <a:pt x="4" y="0"/>
                    </a:lnTo>
                    <a:lnTo>
                      <a:pt x="16"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45" name="Freeform 177">
                <a:extLst>
                  <a:ext uri="{FF2B5EF4-FFF2-40B4-BE49-F238E27FC236}">
                    <a16:creationId xmlns:a16="http://schemas.microsoft.com/office/drawing/2014/main" id="{DAAA552E-BF86-4738-A9D9-9E62BF4A8863}"/>
                  </a:ext>
                </a:extLst>
              </p:cNvPr>
              <p:cNvSpPr/>
              <p:nvPr/>
            </p:nvSpPr>
            <p:spPr bwMode="auto">
              <a:xfrm>
                <a:off x="16889" y="5385"/>
                <a:ext cx="57" cy="181"/>
              </a:xfrm>
              <a:custGeom>
                <a:avLst/>
                <a:gdLst>
                  <a:gd name="T0" fmla="*/ 0 w 13"/>
                  <a:gd name="T1" fmla="*/ 0 h 42"/>
                  <a:gd name="T2" fmla="*/ 1 w 13"/>
                  <a:gd name="T3" fmla="*/ 42 h 42"/>
                  <a:gd name="T4" fmla="*/ 12 w 13"/>
                  <a:gd name="T5" fmla="*/ 42 h 42"/>
                  <a:gd name="T6" fmla="*/ 12 w 13"/>
                  <a:gd name="T7" fmla="*/ 0 h 42"/>
                  <a:gd name="T8" fmla="*/ 0 w 13"/>
                  <a:gd name="T9" fmla="*/ 0 h 42"/>
                </a:gdLst>
                <a:ahLst/>
                <a:cxnLst>
                  <a:cxn ang="0">
                    <a:pos x="T0" y="T1"/>
                  </a:cxn>
                  <a:cxn ang="0">
                    <a:pos x="T2" y="T3"/>
                  </a:cxn>
                  <a:cxn ang="0">
                    <a:pos x="T4" y="T5"/>
                  </a:cxn>
                  <a:cxn ang="0">
                    <a:pos x="T6" y="T7"/>
                  </a:cxn>
                  <a:cxn ang="0">
                    <a:pos x="T8" y="T9"/>
                  </a:cxn>
                </a:cxnLst>
                <a:rect l="0" t="0" r="r" b="b"/>
                <a:pathLst>
                  <a:path w="13" h="42">
                    <a:moveTo>
                      <a:pt x="0" y="0"/>
                    </a:moveTo>
                    <a:cubicBezTo>
                      <a:pt x="1" y="42"/>
                      <a:pt x="1" y="42"/>
                      <a:pt x="1" y="42"/>
                    </a:cubicBezTo>
                    <a:cubicBezTo>
                      <a:pt x="12" y="42"/>
                      <a:pt x="12" y="42"/>
                      <a:pt x="12" y="42"/>
                    </a:cubicBezTo>
                    <a:cubicBezTo>
                      <a:pt x="13" y="28"/>
                      <a:pt x="12" y="0"/>
                      <a:pt x="12" y="0"/>
                    </a:cubicBezTo>
                    <a:cubicBezTo>
                      <a:pt x="12" y="0"/>
                      <a:pt x="5" y="0"/>
                      <a:pt x="0"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46" name="Freeform 178">
                <a:extLst>
                  <a:ext uri="{FF2B5EF4-FFF2-40B4-BE49-F238E27FC236}">
                    <a16:creationId xmlns:a16="http://schemas.microsoft.com/office/drawing/2014/main" id="{C56C7C67-B3BE-43AC-B386-165B5AFA51D3}"/>
                  </a:ext>
                </a:extLst>
              </p:cNvPr>
              <p:cNvSpPr/>
              <p:nvPr/>
            </p:nvSpPr>
            <p:spPr bwMode="auto">
              <a:xfrm>
                <a:off x="16828" y="5385"/>
                <a:ext cx="57" cy="181"/>
              </a:xfrm>
              <a:custGeom>
                <a:avLst/>
                <a:gdLst>
                  <a:gd name="T0" fmla="*/ 0 w 13"/>
                  <a:gd name="T1" fmla="*/ 0 h 42"/>
                  <a:gd name="T2" fmla="*/ 2 w 13"/>
                  <a:gd name="T3" fmla="*/ 42 h 42"/>
                  <a:gd name="T4" fmla="*/ 13 w 13"/>
                  <a:gd name="T5" fmla="*/ 42 h 42"/>
                  <a:gd name="T6" fmla="*/ 13 w 13"/>
                  <a:gd name="T7" fmla="*/ 0 h 42"/>
                  <a:gd name="T8" fmla="*/ 0 w 13"/>
                  <a:gd name="T9" fmla="*/ 0 h 42"/>
                </a:gdLst>
                <a:ahLst/>
                <a:cxnLst>
                  <a:cxn ang="0">
                    <a:pos x="T0" y="T1"/>
                  </a:cxn>
                  <a:cxn ang="0">
                    <a:pos x="T2" y="T3"/>
                  </a:cxn>
                  <a:cxn ang="0">
                    <a:pos x="T4" y="T5"/>
                  </a:cxn>
                  <a:cxn ang="0">
                    <a:pos x="T6" y="T7"/>
                  </a:cxn>
                  <a:cxn ang="0">
                    <a:pos x="T8" y="T9"/>
                  </a:cxn>
                </a:cxnLst>
                <a:rect l="0" t="0" r="r" b="b"/>
                <a:pathLst>
                  <a:path w="13" h="42">
                    <a:moveTo>
                      <a:pt x="0" y="0"/>
                    </a:moveTo>
                    <a:cubicBezTo>
                      <a:pt x="2" y="42"/>
                      <a:pt x="2" y="42"/>
                      <a:pt x="2" y="42"/>
                    </a:cubicBezTo>
                    <a:cubicBezTo>
                      <a:pt x="13" y="42"/>
                      <a:pt x="13" y="42"/>
                      <a:pt x="13" y="42"/>
                    </a:cubicBezTo>
                    <a:cubicBezTo>
                      <a:pt x="13" y="28"/>
                      <a:pt x="13" y="0"/>
                      <a:pt x="13" y="0"/>
                    </a:cubicBezTo>
                    <a:cubicBezTo>
                      <a:pt x="13" y="0"/>
                      <a:pt x="5" y="0"/>
                      <a:pt x="0"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47" name="Oval 179">
                <a:extLst>
                  <a:ext uri="{FF2B5EF4-FFF2-40B4-BE49-F238E27FC236}">
                    <a16:creationId xmlns:a16="http://schemas.microsoft.com/office/drawing/2014/main" id="{0EEBBA94-8962-4FB1-9CC1-574F0133B8CC}"/>
                  </a:ext>
                </a:extLst>
              </p:cNvPr>
              <p:cNvSpPr>
                <a:spLocks noChangeArrowheads="1"/>
              </p:cNvSpPr>
              <p:nvPr/>
            </p:nvSpPr>
            <p:spPr bwMode="auto">
              <a:xfrm>
                <a:off x="16850" y="5117"/>
                <a:ext cx="74" cy="87"/>
              </a:xfrm>
              <a:prstGeom prst="ellipse">
                <a:avLst/>
              </a:prstGeom>
              <a:grpFill/>
              <a:ln>
                <a:noFill/>
              </a:ln>
            </p:spPr>
            <p:txBody>
              <a:bodyPr vert="horz" wrap="square" lIns="91440" tIns="45720" rIns="91440" bIns="45720" numCol="1" anchor="t" anchorCtr="0" compatLnSpc="1"/>
              <a:lstStyle/>
              <a:p>
                <a:endParaRPr lang="en-US">
                  <a:cs typeface="+mn-ea"/>
                  <a:sym typeface="+mn-lt"/>
                </a:endParaRPr>
              </a:p>
            </p:txBody>
          </p:sp>
          <p:sp>
            <p:nvSpPr>
              <p:cNvPr id="52" name="Rectangle 180">
                <a:extLst>
                  <a:ext uri="{FF2B5EF4-FFF2-40B4-BE49-F238E27FC236}">
                    <a16:creationId xmlns:a16="http://schemas.microsoft.com/office/drawing/2014/main" id="{B6E0FA97-8CA6-4213-A3BB-32DED0D86A03}"/>
                  </a:ext>
                </a:extLst>
              </p:cNvPr>
              <p:cNvSpPr>
                <a:spLocks noChangeArrowheads="1"/>
              </p:cNvSpPr>
              <p:nvPr/>
            </p:nvSpPr>
            <p:spPr bwMode="auto">
              <a:xfrm>
                <a:off x="16885" y="5324"/>
                <a:ext cx="4" cy="2"/>
              </a:xfrm>
              <a:prstGeom prst="rect">
                <a:avLst/>
              </a:prstGeom>
              <a:grpFill/>
              <a:ln>
                <a:noFill/>
              </a:ln>
            </p:spPr>
            <p:txBody>
              <a:bodyPr vert="horz" wrap="square" lIns="91440" tIns="45720" rIns="91440" bIns="45720" numCol="1" anchor="t" anchorCtr="0" compatLnSpc="1"/>
              <a:lstStyle/>
              <a:p>
                <a:endParaRPr lang="en-US">
                  <a:cs typeface="+mn-ea"/>
                  <a:sym typeface="+mn-lt"/>
                </a:endParaRPr>
              </a:p>
            </p:txBody>
          </p:sp>
          <p:sp>
            <p:nvSpPr>
              <p:cNvPr id="53" name="Freeform 181">
                <a:extLst>
                  <a:ext uri="{FF2B5EF4-FFF2-40B4-BE49-F238E27FC236}">
                    <a16:creationId xmlns:a16="http://schemas.microsoft.com/office/drawing/2014/main" id="{5C05602D-DE25-494A-8BD3-989AA4846117}"/>
                  </a:ext>
                </a:extLst>
              </p:cNvPr>
              <p:cNvSpPr>
                <a:spLocks noEditPoints="1"/>
              </p:cNvSpPr>
              <p:nvPr/>
            </p:nvSpPr>
            <p:spPr bwMode="auto">
              <a:xfrm>
                <a:off x="16789" y="5213"/>
                <a:ext cx="224" cy="198"/>
              </a:xfrm>
              <a:custGeom>
                <a:avLst/>
                <a:gdLst>
                  <a:gd name="T0" fmla="*/ 51 w 52"/>
                  <a:gd name="T1" fmla="*/ 17 h 46"/>
                  <a:gd name="T2" fmla="*/ 51 w 52"/>
                  <a:gd name="T3" fmla="*/ 17 h 46"/>
                  <a:gd name="T4" fmla="*/ 51 w 52"/>
                  <a:gd name="T5" fmla="*/ 17 h 46"/>
                  <a:gd name="T6" fmla="*/ 37 w 52"/>
                  <a:gd name="T7" fmla="*/ 2 h 46"/>
                  <a:gd name="T8" fmla="*/ 34 w 52"/>
                  <a:gd name="T9" fmla="*/ 0 h 46"/>
                  <a:gd name="T10" fmla="*/ 29 w 52"/>
                  <a:gd name="T11" fmla="*/ 0 h 46"/>
                  <a:gd name="T12" fmla="*/ 29 w 52"/>
                  <a:gd name="T13" fmla="*/ 0 h 46"/>
                  <a:gd name="T14" fmla="*/ 33 w 52"/>
                  <a:gd name="T15" fmla="*/ 3 h 46"/>
                  <a:gd name="T16" fmla="*/ 29 w 52"/>
                  <a:gd name="T17" fmla="*/ 5 h 46"/>
                  <a:gd name="T18" fmla="*/ 31 w 52"/>
                  <a:gd name="T19" fmla="*/ 9 h 46"/>
                  <a:gd name="T20" fmla="*/ 23 w 52"/>
                  <a:gd name="T21" fmla="*/ 26 h 46"/>
                  <a:gd name="T22" fmla="*/ 23 w 52"/>
                  <a:gd name="T23" fmla="*/ 26 h 46"/>
                  <a:gd name="T24" fmla="*/ 22 w 52"/>
                  <a:gd name="T25" fmla="*/ 26 h 46"/>
                  <a:gd name="T26" fmla="*/ 22 w 52"/>
                  <a:gd name="T27" fmla="*/ 26 h 46"/>
                  <a:gd name="T28" fmla="*/ 22 w 52"/>
                  <a:gd name="T29" fmla="*/ 26 h 46"/>
                  <a:gd name="T30" fmla="*/ 14 w 52"/>
                  <a:gd name="T31" fmla="*/ 9 h 46"/>
                  <a:gd name="T32" fmla="*/ 16 w 52"/>
                  <a:gd name="T33" fmla="*/ 5 h 46"/>
                  <a:gd name="T34" fmla="*/ 12 w 52"/>
                  <a:gd name="T35" fmla="*/ 3 h 46"/>
                  <a:gd name="T36" fmla="*/ 16 w 52"/>
                  <a:gd name="T37" fmla="*/ 0 h 46"/>
                  <a:gd name="T38" fmla="*/ 16 w 52"/>
                  <a:gd name="T39" fmla="*/ 0 h 46"/>
                  <a:gd name="T40" fmla="*/ 11 w 52"/>
                  <a:gd name="T41" fmla="*/ 0 h 46"/>
                  <a:gd name="T42" fmla="*/ 7 w 52"/>
                  <a:gd name="T43" fmla="*/ 4 h 46"/>
                  <a:gd name="T44" fmla="*/ 0 w 52"/>
                  <a:gd name="T45" fmla="*/ 23 h 46"/>
                  <a:gd name="T46" fmla="*/ 8 w 52"/>
                  <a:gd name="T47" fmla="*/ 46 h 46"/>
                  <a:gd name="T48" fmla="*/ 13 w 52"/>
                  <a:gd name="T49" fmla="*/ 44 h 46"/>
                  <a:gd name="T50" fmla="*/ 37 w 52"/>
                  <a:gd name="T51" fmla="*/ 44 h 46"/>
                  <a:gd name="T52" fmla="*/ 37 w 52"/>
                  <a:gd name="T53" fmla="*/ 43 h 46"/>
                  <a:gd name="T54" fmla="*/ 36 w 52"/>
                  <a:gd name="T55" fmla="*/ 38 h 46"/>
                  <a:gd name="T56" fmla="*/ 43 w 52"/>
                  <a:gd name="T57" fmla="*/ 41 h 46"/>
                  <a:gd name="T58" fmla="*/ 47 w 52"/>
                  <a:gd name="T59" fmla="*/ 32 h 46"/>
                  <a:gd name="T60" fmla="*/ 49 w 52"/>
                  <a:gd name="T61" fmla="*/ 27 h 46"/>
                  <a:gd name="T62" fmla="*/ 51 w 52"/>
                  <a:gd name="T63" fmla="*/ 25 h 46"/>
                  <a:gd name="T64" fmla="*/ 51 w 52"/>
                  <a:gd name="T65" fmla="*/ 24 h 46"/>
                  <a:gd name="T66" fmla="*/ 51 w 52"/>
                  <a:gd name="T67" fmla="*/ 23 h 46"/>
                  <a:gd name="T68" fmla="*/ 52 w 52"/>
                  <a:gd name="T69" fmla="*/ 23 h 46"/>
                  <a:gd name="T70" fmla="*/ 52 w 52"/>
                  <a:gd name="T71" fmla="*/ 23 h 46"/>
                  <a:gd name="T72" fmla="*/ 52 w 52"/>
                  <a:gd name="T73" fmla="*/ 23 h 46"/>
                  <a:gd name="T74" fmla="*/ 52 w 52"/>
                  <a:gd name="T75" fmla="*/ 23 h 46"/>
                  <a:gd name="T76" fmla="*/ 51 w 52"/>
                  <a:gd name="T77" fmla="*/ 17 h 46"/>
                  <a:gd name="T78" fmla="*/ 40 w 52"/>
                  <a:gd name="T79" fmla="*/ 22 h 46"/>
                  <a:gd name="T80" fmla="*/ 38 w 52"/>
                  <a:gd name="T81" fmla="*/ 27 h 46"/>
                  <a:gd name="T82" fmla="*/ 36 w 52"/>
                  <a:gd name="T83" fmla="*/ 29 h 46"/>
                  <a:gd name="T84" fmla="*/ 36 w 52"/>
                  <a:gd name="T85" fmla="*/ 15 h 46"/>
                  <a:gd name="T86" fmla="*/ 41 w 52"/>
                  <a:gd name="T87" fmla="*/ 21 h 46"/>
                  <a:gd name="T88" fmla="*/ 40 w 52"/>
                  <a:gd name="T89"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6">
                    <a:moveTo>
                      <a:pt x="51" y="17"/>
                    </a:moveTo>
                    <a:cubicBezTo>
                      <a:pt x="51" y="17"/>
                      <a:pt x="51" y="17"/>
                      <a:pt x="51" y="17"/>
                    </a:cubicBezTo>
                    <a:cubicBezTo>
                      <a:pt x="51" y="17"/>
                      <a:pt x="51" y="17"/>
                      <a:pt x="51" y="17"/>
                    </a:cubicBezTo>
                    <a:cubicBezTo>
                      <a:pt x="37" y="2"/>
                      <a:pt x="37" y="2"/>
                      <a:pt x="37" y="2"/>
                    </a:cubicBezTo>
                    <a:cubicBezTo>
                      <a:pt x="36" y="1"/>
                      <a:pt x="35" y="1"/>
                      <a:pt x="34" y="0"/>
                    </a:cubicBezTo>
                    <a:cubicBezTo>
                      <a:pt x="34" y="0"/>
                      <a:pt x="31" y="0"/>
                      <a:pt x="29" y="0"/>
                    </a:cubicBezTo>
                    <a:cubicBezTo>
                      <a:pt x="29" y="0"/>
                      <a:pt x="29" y="0"/>
                      <a:pt x="29" y="0"/>
                    </a:cubicBezTo>
                    <a:cubicBezTo>
                      <a:pt x="33" y="3"/>
                      <a:pt x="33" y="3"/>
                      <a:pt x="33" y="3"/>
                    </a:cubicBezTo>
                    <a:cubicBezTo>
                      <a:pt x="29" y="5"/>
                      <a:pt x="29" y="5"/>
                      <a:pt x="29" y="5"/>
                    </a:cubicBezTo>
                    <a:cubicBezTo>
                      <a:pt x="31" y="9"/>
                      <a:pt x="31" y="9"/>
                      <a:pt x="31" y="9"/>
                    </a:cubicBezTo>
                    <a:cubicBezTo>
                      <a:pt x="23" y="26"/>
                      <a:pt x="23" y="26"/>
                      <a:pt x="23" y="26"/>
                    </a:cubicBezTo>
                    <a:cubicBezTo>
                      <a:pt x="23" y="26"/>
                      <a:pt x="23" y="26"/>
                      <a:pt x="23" y="26"/>
                    </a:cubicBezTo>
                    <a:cubicBezTo>
                      <a:pt x="22" y="26"/>
                      <a:pt x="22" y="26"/>
                      <a:pt x="22" y="26"/>
                    </a:cubicBezTo>
                    <a:cubicBezTo>
                      <a:pt x="22" y="26"/>
                      <a:pt x="22" y="26"/>
                      <a:pt x="22" y="26"/>
                    </a:cubicBezTo>
                    <a:cubicBezTo>
                      <a:pt x="22" y="26"/>
                      <a:pt x="22" y="26"/>
                      <a:pt x="22" y="26"/>
                    </a:cubicBezTo>
                    <a:cubicBezTo>
                      <a:pt x="14" y="9"/>
                      <a:pt x="14" y="9"/>
                      <a:pt x="14" y="9"/>
                    </a:cubicBezTo>
                    <a:cubicBezTo>
                      <a:pt x="16" y="5"/>
                      <a:pt x="16" y="5"/>
                      <a:pt x="16" y="5"/>
                    </a:cubicBezTo>
                    <a:cubicBezTo>
                      <a:pt x="12" y="3"/>
                      <a:pt x="12" y="3"/>
                      <a:pt x="12" y="3"/>
                    </a:cubicBezTo>
                    <a:cubicBezTo>
                      <a:pt x="16" y="0"/>
                      <a:pt x="16" y="0"/>
                      <a:pt x="16" y="0"/>
                    </a:cubicBezTo>
                    <a:cubicBezTo>
                      <a:pt x="16" y="0"/>
                      <a:pt x="16" y="0"/>
                      <a:pt x="16" y="0"/>
                    </a:cubicBezTo>
                    <a:cubicBezTo>
                      <a:pt x="14" y="0"/>
                      <a:pt x="12" y="0"/>
                      <a:pt x="11" y="0"/>
                    </a:cubicBezTo>
                    <a:cubicBezTo>
                      <a:pt x="10" y="1"/>
                      <a:pt x="8" y="2"/>
                      <a:pt x="7" y="4"/>
                    </a:cubicBezTo>
                    <a:cubicBezTo>
                      <a:pt x="0" y="23"/>
                      <a:pt x="0" y="23"/>
                      <a:pt x="0" y="23"/>
                    </a:cubicBezTo>
                    <a:cubicBezTo>
                      <a:pt x="2" y="37"/>
                      <a:pt x="5" y="38"/>
                      <a:pt x="8" y="46"/>
                    </a:cubicBezTo>
                    <a:cubicBezTo>
                      <a:pt x="9" y="45"/>
                      <a:pt x="11" y="44"/>
                      <a:pt x="13" y="44"/>
                    </a:cubicBezTo>
                    <a:cubicBezTo>
                      <a:pt x="21" y="44"/>
                      <a:pt x="29" y="44"/>
                      <a:pt x="37" y="44"/>
                    </a:cubicBezTo>
                    <a:cubicBezTo>
                      <a:pt x="37" y="43"/>
                      <a:pt x="37" y="43"/>
                      <a:pt x="37" y="43"/>
                    </a:cubicBezTo>
                    <a:cubicBezTo>
                      <a:pt x="37" y="41"/>
                      <a:pt x="36" y="39"/>
                      <a:pt x="36" y="38"/>
                    </a:cubicBezTo>
                    <a:cubicBezTo>
                      <a:pt x="38" y="39"/>
                      <a:pt x="41" y="40"/>
                      <a:pt x="43" y="41"/>
                    </a:cubicBezTo>
                    <a:cubicBezTo>
                      <a:pt x="47" y="32"/>
                      <a:pt x="47" y="32"/>
                      <a:pt x="47" y="32"/>
                    </a:cubicBezTo>
                    <a:cubicBezTo>
                      <a:pt x="49" y="27"/>
                      <a:pt x="49" y="27"/>
                      <a:pt x="49" y="27"/>
                    </a:cubicBezTo>
                    <a:cubicBezTo>
                      <a:pt x="51" y="25"/>
                      <a:pt x="51" y="25"/>
                      <a:pt x="51" y="25"/>
                    </a:cubicBezTo>
                    <a:cubicBezTo>
                      <a:pt x="51" y="24"/>
                      <a:pt x="51" y="24"/>
                      <a:pt x="51" y="24"/>
                    </a:cubicBezTo>
                    <a:cubicBezTo>
                      <a:pt x="51" y="23"/>
                      <a:pt x="51" y="23"/>
                      <a:pt x="51" y="23"/>
                    </a:cubicBezTo>
                    <a:cubicBezTo>
                      <a:pt x="52" y="23"/>
                      <a:pt x="52" y="23"/>
                      <a:pt x="52" y="23"/>
                    </a:cubicBezTo>
                    <a:cubicBezTo>
                      <a:pt x="52" y="23"/>
                      <a:pt x="52" y="23"/>
                      <a:pt x="52" y="23"/>
                    </a:cubicBezTo>
                    <a:cubicBezTo>
                      <a:pt x="52" y="23"/>
                      <a:pt x="52" y="23"/>
                      <a:pt x="52" y="23"/>
                    </a:cubicBezTo>
                    <a:cubicBezTo>
                      <a:pt x="52" y="23"/>
                      <a:pt x="52" y="23"/>
                      <a:pt x="52" y="23"/>
                    </a:cubicBezTo>
                    <a:cubicBezTo>
                      <a:pt x="51" y="20"/>
                      <a:pt x="52" y="29"/>
                      <a:pt x="51" y="17"/>
                    </a:cubicBezTo>
                    <a:close/>
                    <a:moveTo>
                      <a:pt x="40" y="22"/>
                    </a:moveTo>
                    <a:cubicBezTo>
                      <a:pt x="38" y="27"/>
                      <a:pt x="38" y="27"/>
                      <a:pt x="38" y="27"/>
                    </a:cubicBezTo>
                    <a:cubicBezTo>
                      <a:pt x="36" y="29"/>
                      <a:pt x="36" y="29"/>
                      <a:pt x="36" y="29"/>
                    </a:cubicBezTo>
                    <a:cubicBezTo>
                      <a:pt x="36" y="24"/>
                      <a:pt x="36" y="20"/>
                      <a:pt x="36" y="15"/>
                    </a:cubicBezTo>
                    <a:cubicBezTo>
                      <a:pt x="41" y="21"/>
                      <a:pt x="41" y="21"/>
                      <a:pt x="41" y="21"/>
                    </a:cubicBezTo>
                    <a:lnTo>
                      <a:pt x="40" y="22"/>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4" name="Freeform 182">
                <a:extLst>
                  <a:ext uri="{FF2B5EF4-FFF2-40B4-BE49-F238E27FC236}">
                    <a16:creationId xmlns:a16="http://schemas.microsoft.com/office/drawing/2014/main" id="{81A99A59-EE6A-4D56-97D1-D8EF5FF2F994}"/>
                  </a:ext>
                </a:extLst>
              </p:cNvPr>
              <p:cNvSpPr/>
              <p:nvPr/>
            </p:nvSpPr>
            <p:spPr bwMode="auto">
              <a:xfrm>
                <a:off x="16876" y="5209"/>
                <a:ext cx="22" cy="26"/>
              </a:xfrm>
              <a:custGeom>
                <a:avLst/>
                <a:gdLst>
                  <a:gd name="T0" fmla="*/ 2 w 10"/>
                  <a:gd name="T1" fmla="*/ 0 h 12"/>
                  <a:gd name="T2" fmla="*/ 0 w 10"/>
                  <a:gd name="T3" fmla="*/ 8 h 12"/>
                  <a:gd name="T4" fmla="*/ 4 w 10"/>
                  <a:gd name="T5" fmla="*/ 12 h 12"/>
                  <a:gd name="T6" fmla="*/ 10 w 10"/>
                  <a:gd name="T7" fmla="*/ 8 h 12"/>
                  <a:gd name="T8" fmla="*/ 8 w 10"/>
                  <a:gd name="T9" fmla="*/ 0 h 12"/>
                  <a:gd name="T10" fmla="*/ 2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2" y="0"/>
                    </a:moveTo>
                    <a:lnTo>
                      <a:pt x="0" y="8"/>
                    </a:lnTo>
                    <a:lnTo>
                      <a:pt x="4" y="12"/>
                    </a:lnTo>
                    <a:lnTo>
                      <a:pt x="10" y="8"/>
                    </a:lnTo>
                    <a:lnTo>
                      <a:pt x="8" y="0"/>
                    </a:lnTo>
                    <a:lnTo>
                      <a:pt x="2"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5" name="Freeform 183">
                <a:extLst>
                  <a:ext uri="{FF2B5EF4-FFF2-40B4-BE49-F238E27FC236}">
                    <a16:creationId xmlns:a16="http://schemas.microsoft.com/office/drawing/2014/main" id="{25FCEAD7-69C2-4562-80B7-B3FDBFE462C4}"/>
                  </a:ext>
                </a:extLst>
              </p:cNvPr>
              <p:cNvSpPr/>
              <p:nvPr/>
            </p:nvSpPr>
            <p:spPr bwMode="auto">
              <a:xfrm>
                <a:off x="16872" y="5226"/>
                <a:ext cx="30" cy="107"/>
              </a:xfrm>
              <a:custGeom>
                <a:avLst/>
                <a:gdLst>
                  <a:gd name="T0" fmla="*/ 4 w 14"/>
                  <a:gd name="T1" fmla="*/ 0 h 49"/>
                  <a:gd name="T2" fmla="*/ 0 w 14"/>
                  <a:gd name="T3" fmla="*/ 45 h 49"/>
                  <a:gd name="T4" fmla="*/ 6 w 14"/>
                  <a:gd name="T5" fmla="*/ 49 h 49"/>
                  <a:gd name="T6" fmla="*/ 14 w 14"/>
                  <a:gd name="T7" fmla="*/ 45 h 49"/>
                  <a:gd name="T8" fmla="*/ 10 w 14"/>
                  <a:gd name="T9" fmla="*/ 0 h 49"/>
                  <a:gd name="T10" fmla="*/ 4 w 14"/>
                  <a:gd name="T11" fmla="*/ 0 h 49"/>
                </a:gdLst>
                <a:ahLst/>
                <a:cxnLst>
                  <a:cxn ang="0">
                    <a:pos x="T0" y="T1"/>
                  </a:cxn>
                  <a:cxn ang="0">
                    <a:pos x="T2" y="T3"/>
                  </a:cxn>
                  <a:cxn ang="0">
                    <a:pos x="T4" y="T5"/>
                  </a:cxn>
                  <a:cxn ang="0">
                    <a:pos x="T6" y="T7"/>
                  </a:cxn>
                  <a:cxn ang="0">
                    <a:pos x="T8" y="T9"/>
                  </a:cxn>
                  <a:cxn ang="0">
                    <a:pos x="T10" y="T11"/>
                  </a:cxn>
                </a:cxnLst>
                <a:rect l="0" t="0" r="r" b="b"/>
                <a:pathLst>
                  <a:path w="14" h="49">
                    <a:moveTo>
                      <a:pt x="4" y="0"/>
                    </a:moveTo>
                    <a:lnTo>
                      <a:pt x="0" y="45"/>
                    </a:lnTo>
                    <a:lnTo>
                      <a:pt x="6" y="49"/>
                    </a:lnTo>
                    <a:lnTo>
                      <a:pt x="14" y="45"/>
                    </a:lnTo>
                    <a:lnTo>
                      <a:pt x="10" y="0"/>
                    </a:lnTo>
                    <a:lnTo>
                      <a:pt x="4"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6" name="Freeform 184">
                <a:extLst>
                  <a:ext uri="{FF2B5EF4-FFF2-40B4-BE49-F238E27FC236}">
                    <a16:creationId xmlns:a16="http://schemas.microsoft.com/office/drawing/2014/main" id="{0F325EEC-3791-4289-8A36-4DDCA20850FD}"/>
                  </a:ext>
                </a:extLst>
              </p:cNvPr>
              <p:cNvSpPr/>
              <p:nvPr/>
            </p:nvSpPr>
            <p:spPr bwMode="auto">
              <a:xfrm>
                <a:off x="17481" y="5389"/>
                <a:ext cx="52" cy="185"/>
              </a:xfrm>
              <a:custGeom>
                <a:avLst/>
                <a:gdLst>
                  <a:gd name="T0" fmla="*/ 0 w 12"/>
                  <a:gd name="T1" fmla="*/ 0 h 43"/>
                  <a:gd name="T2" fmla="*/ 1 w 12"/>
                  <a:gd name="T3" fmla="*/ 43 h 43"/>
                  <a:gd name="T4" fmla="*/ 12 w 12"/>
                  <a:gd name="T5" fmla="*/ 43 h 43"/>
                  <a:gd name="T6" fmla="*/ 12 w 12"/>
                  <a:gd name="T7" fmla="*/ 0 h 43"/>
                  <a:gd name="T8" fmla="*/ 0 w 12"/>
                  <a:gd name="T9" fmla="*/ 0 h 43"/>
                </a:gdLst>
                <a:ahLst/>
                <a:cxnLst>
                  <a:cxn ang="0">
                    <a:pos x="T0" y="T1"/>
                  </a:cxn>
                  <a:cxn ang="0">
                    <a:pos x="T2" y="T3"/>
                  </a:cxn>
                  <a:cxn ang="0">
                    <a:pos x="T4" y="T5"/>
                  </a:cxn>
                  <a:cxn ang="0">
                    <a:pos x="T6" y="T7"/>
                  </a:cxn>
                  <a:cxn ang="0">
                    <a:pos x="T8" y="T9"/>
                  </a:cxn>
                </a:cxnLst>
                <a:rect l="0" t="0" r="r" b="b"/>
                <a:pathLst>
                  <a:path w="12" h="43">
                    <a:moveTo>
                      <a:pt x="0" y="0"/>
                    </a:moveTo>
                    <a:cubicBezTo>
                      <a:pt x="1" y="43"/>
                      <a:pt x="1" y="43"/>
                      <a:pt x="1" y="43"/>
                    </a:cubicBezTo>
                    <a:cubicBezTo>
                      <a:pt x="12" y="43"/>
                      <a:pt x="12" y="43"/>
                      <a:pt x="12" y="43"/>
                    </a:cubicBezTo>
                    <a:cubicBezTo>
                      <a:pt x="12" y="28"/>
                      <a:pt x="12" y="0"/>
                      <a:pt x="12" y="0"/>
                    </a:cubicBezTo>
                    <a:cubicBezTo>
                      <a:pt x="12" y="0"/>
                      <a:pt x="4" y="0"/>
                      <a:pt x="0"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7" name="Freeform 185">
                <a:extLst>
                  <a:ext uri="{FF2B5EF4-FFF2-40B4-BE49-F238E27FC236}">
                    <a16:creationId xmlns:a16="http://schemas.microsoft.com/office/drawing/2014/main" id="{F5F27E79-266E-4E70-B564-BAF163B196D2}"/>
                  </a:ext>
                </a:extLst>
              </p:cNvPr>
              <p:cNvSpPr/>
              <p:nvPr/>
            </p:nvSpPr>
            <p:spPr bwMode="auto">
              <a:xfrm>
                <a:off x="17420" y="5389"/>
                <a:ext cx="57" cy="185"/>
              </a:xfrm>
              <a:custGeom>
                <a:avLst/>
                <a:gdLst>
                  <a:gd name="T0" fmla="*/ 0 w 13"/>
                  <a:gd name="T1" fmla="*/ 0 h 43"/>
                  <a:gd name="T2" fmla="*/ 1 w 13"/>
                  <a:gd name="T3" fmla="*/ 43 h 43"/>
                  <a:gd name="T4" fmla="*/ 13 w 13"/>
                  <a:gd name="T5" fmla="*/ 43 h 43"/>
                  <a:gd name="T6" fmla="*/ 13 w 13"/>
                  <a:gd name="T7" fmla="*/ 0 h 43"/>
                  <a:gd name="T8" fmla="*/ 0 w 13"/>
                  <a:gd name="T9" fmla="*/ 0 h 43"/>
                </a:gdLst>
                <a:ahLst/>
                <a:cxnLst>
                  <a:cxn ang="0">
                    <a:pos x="T0" y="T1"/>
                  </a:cxn>
                  <a:cxn ang="0">
                    <a:pos x="T2" y="T3"/>
                  </a:cxn>
                  <a:cxn ang="0">
                    <a:pos x="T4" y="T5"/>
                  </a:cxn>
                  <a:cxn ang="0">
                    <a:pos x="T6" y="T7"/>
                  </a:cxn>
                  <a:cxn ang="0">
                    <a:pos x="T8" y="T9"/>
                  </a:cxn>
                </a:cxnLst>
                <a:rect l="0" t="0" r="r" b="b"/>
                <a:pathLst>
                  <a:path w="13" h="43">
                    <a:moveTo>
                      <a:pt x="0" y="0"/>
                    </a:moveTo>
                    <a:cubicBezTo>
                      <a:pt x="1" y="43"/>
                      <a:pt x="1" y="43"/>
                      <a:pt x="1" y="43"/>
                    </a:cubicBezTo>
                    <a:cubicBezTo>
                      <a:pt x="13" y="43"/>
                      <a:pt x="13" y="43"/>
                      <a:pt x="13" y="43"/>
                    </a:cubicBezTo>
                    <a:cubicBezTo>
                      <a:pt x="13" y="28"/>
                      <a:pt x="13" y="0"/>
                      <a:pt x="13" y="0"/>
                    </a:cubicBezTo>
                    <a:cubicBezTo>
                      <a:pt x="13" y="0"/>
                      <a:pt x="5" y="0"/>
                      <a:pt x="0"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8" name="Oval 186">
                <a:extLst>
                  <a:ext uri="{FF2B5EF4-FFF2-40B4-BE49-F238E27FC236}">
                    <a16:creationId xmlns:a16="http://schemas.microsoft.com/office/drawing/2014/main" id="{F9B93F5D-5B29-4FE2-805D-1747F300A518}"/>
                  </a:ext>
                </a:extLst>
              </p:cNvPr>
              <p:cNvSpPr>
                <a:spLocks noChangeArrowheads="1"/>
              </p:cNvSpPr>
              <p:nvPr/>
            </p:nvSpPr>
            <p:spPr bwMode="auto">
              <a:xfrm>
                <a:off x="17442" y="5122"/>
                <a:ext cx="70" cy="87"/>
              </a:xfrm>
              <a:prstGeom prst="ellipse">
                <a:avLst/>
              </a:prstGeom>
              <a:grpFill/>
              <a:ln>
                <a:noFill/>
              </a:ln>
            </p:spPr>
            <p:txBody>
              <a:bodyPr vert="horz" wrap="square" lIns="91440" tIns="45720" rIns="91440" bIns="45720" numCol="1" anchor="t" anchorCtr="0" compatLnSpc="1"/>
              <a:lstStyle/>
              <a:p>
                <a:endParaRPr lang="en-US">
                  <a:cs typeface="+mn-ea"/>
                  <a:sym typeface="+mn-lt"/>
                </a:endParaRPr>
              </a:p>
            </p:txBody>
          </p:sp>
          <p:sp>
            <p:nvSpPr>
              <p:cNvPr id="59" name="Rectangle 187">
                <a:extLst>
                  <a:ext uri="{FF2B5EF4-FFF2-40B4-BE49-F238E27FC236}">
                    <a16:creationId xmlns:a16="http://schemas.microsoft.com/office/drawing/2014/main" id="{F77CC35D-CC59-457E-BC36-7349CCD37BC6}"/>
                  </a:ext>
                </a:extLst>
              </p:cNvPr>
              <p:cNvSpPr>
                <a:spLocks noChangeArrowheads="1"/>
              </p:cNvSpPr>
              <p:nvPr/>
            </p:nvSpPr>
            <p:spPr bwMode="auto">
              <a:xfrm>
                <a:off x="17477" y="5328"/>
                <a:ext cx="2" cy="2"/>
              </a:xfrm>
              <a:prstGeom prst="rect">
                <a:avLst/>
              </a:prstGeom>
              <a:grpFill/>
              <a:ln>
                <a:noFill/>
              </a:ln>
            </p:spPr>
            <p:txBody>
              <a:bodyPr vert="horz" wrap="square" lIns="91440" tIns="45720" rIns="91440" bIns="45720" numCol="1" anchor="t" anchorCtr="0" compatLnSpc="1"/>
              <a:lstStyle/>
              <a:p>
                <a:endParaRPr lang="en-US">
                  <a:cs typeface="+mn-ea"/>
                  <a:sym typeface="+mn-lt"/>
                </a:endParaRPr>
              </a:p>
            </p:txBody>
          </p:sp>
          <p:sp>
            <p:nvSpPr>
              <p:cNvPr id="60" name="Freeform 188">
                <a:extLst>
                  <a:ext uri="{FF2B5EF4-FFF2-40B4-BE49-F238E27FC236}">
                    <a16:creationId xmlns:a16="http://schemas.microsoft.com/office/drawing/2014/main" id="{7D3BD06C-75F5-4397-A8DF-8C92F88C540E}"/>
                  </a:ext>
                </a:extLst>
              </p:cNvPr>
              <p:cNvSpPr/>
              <p:nvPr/>
            </p:nvSpPr>
            <p:spPr bwMode="auto">
              <a:xfrm>
                <a:off x="17381" y="5217"/>
                <a:ext cx="187" cy="198"/>
              </a:xfrm>
              <a:custGeom>
                <a:avLst/>
                <a:gdLst>
                  <a:gd name="T0" fmla="*/ 42 w 43"/>
                  <a:gd name="T1" fmla="*/ 24 h 46"/>
                  <a:gd name="T2" fmla="*/ 38 w 43"/>
                  <a:gd name="T3" fmla="*/ 5 h 46"/>
                  <a:gd name="T4" fmla="*/ 34 w 43"/>
                  <a:gd name="T5" fmla="*/ 1 h 46"/>
                  <a:gd name="T6" fmla="*/ 29 w 43"/>
                  <a:gd name="T7" fmla="*/ 0 h 46"/>
                  <a:gd name="T8" fmla="*/ 29 w 43"/>
                  <a:gd name="T9" fmla="*/ 0 h 46"/>
                  <a:gd name="T10" fmla="*/ 32 w 43"/>
                  <a:gd name="T11" fmla="*/ 3 h 46"/>
                  <a:gd name="T12" fmla="*/ 28 w 43"/>
                  <a:gd name="T13" fmla="*/ 5 h 46"/>
                  <a:gd name="T14" fmla="*/ 30 w 43"/>
                  <a:gd name="T15" fmla="*/ 9 h 46"/>
                  <a:gd name="T16" fmla="*/ 22 w 43"/>
                  <a:gd name="T17" fmla="*/ 26 h 46"/>
                  <a:gd name="T18" fmla="*/ 22 w 43"/>
                  <a:gd name="T19" fmla="*/ 26 h 46"/>
                  <a:gd name="T20" fmla="*/ 22 w 43"/>
                  <a:gd name="T21" fmla="*/ 26 h 46"/>
                  <a:gd name="T22" fmla="*/ 22 w 43"/>
                  <a:gd name="T23" fmla="*/ 26 h 46"/>
                  <a:gd name="T24" fmla="*/ 22 w 43"/>
                  <a:gd name="T25" fmla="*/ 26 h 46"/>
                  <a:gd name="T26" fmla="*/ 14 w 43"/>
                  <a:gd name="T27" fmla="*/ 9 h 46"/>
                  <a:gd name="T28" fmla="*/ 16 w 43"/>
                  <a:gd name="T29" fmla="*/ 5 h 46"/>
                  <a:gd name="T30" fmla="*/ 12 w 43"/>
                  <a:gd name="T31" fmla="*/ 3 h 46"/>
                  <a:gd name="T32" fmla="*/ 15 w 43"/>
                  <a:gd name="T33" fmla="*/ 0 h 46"/>
                  <a:gd name="T34" fmla="*/ 15 w 43"/>
                  <a:gd name="T35" fmla="*/ 0 h 46"/>
                  <a:gd name="T36" fmla="*/ 11 w 43"/>
                  <a:gd name="T37" fmla="*/ 1 h 46"/>
                  <a:gd name="T38" fmla="*/ 7 w 43"/>
                  <a:gd name="T39" fmla="*/ 4 h 46"/>
                  <a:gd name="T40" fmla="*/ 0 w 43"/>
                  <a:gd name="T41" fmla="*/ 23 h 46"/>
                  <a:gd name="T42" fmla="*/ 7 w 43"/>
                  <a:gd name="T43" fmla="*/ 46 h 46"/>
                  <a:gd name="T44" fmla="*/ 12 w 43"/>
                  <a:gd name="T45" fmla="*/ 44 h 46"/>
                  <a:gd name="T46" fmla="*/ 30 w 43"/>
                  <a:gd name="T47" fmla="*/ 44 h 46"/>
                  <a:gd name="T48" fmla="*/ 30 w 43"/>
                  <a:gd name="T49" fmla="*/ 45 h 46"/>
                  <a:gd name="T50" fmla="*/ 42 w 43"/>
                  <a:gd name="T51" fmla="*/ 45 h 46"/>
                  <a:gd name="T52" fmla="*/ 42 w 43"/>
                  <a:gd name="T5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46">
                    <a:moveTo>
                      <a:pt x="42" y="24"/>
                    </a:moveTo>
                    <a:cubicBezTo>
                      <a:pt x="38" y="5"/>
                      <a:pt x="38" y="5"/>
                      <a:pt x="38" y="5"/>
                    </a:cubicBezTo>
                    <a:cubicBezTo>
                      <a:pt x="37" y="3"/>
                      <a:pt x="36" y="1"/>
                      <a:pt x="34" y="1"/>
                    </a:cubicBezTo>
                    <a:cubicBezTo>
                      <a:pt x="34" y="1"/>
                      <a:pt x="30" y="0"/>
                      <a:pt x="29" y="0"/>
                    </a:cubicBezTo>
                    <a:cubicBezTo>
                      <a:pt x="29" y="0"/>
                      <a:pt x="29" y="0"/>
                      <a:pt x="29" y="0"/>
                    </a:cubicBezTo>
                    <a:cubicBezTo>
                      <a:pt x="32" y="3"/>
                      <a:pt x="32" y="3"/>
                      <a:pt x="32" y="3"/>
                    </a:cubicBezTo>
                    <a:cubicBezTo>
                      <a:pt x="28" y="5"/>
                      <a:pt x="28" y="5"/>
                      <a:pt x="28" y="5"/>
                    </a:cubicBezTo>
                    <a:cubicBezTo>
                      <a:pt x="30" y="9"/>
                      <a:pt x="30" y="9"/>
                      <a:pt x="30" y="9"/>
                    </a:cubicBezTo>
                    <a:cubicBezTo>
                      <a:pt x="22" y="26"/>
                      <a:pt x="22" y="26"/>
                      <a:pt x="22" y="26"/>
                    </a:cubicBezTo>
                    <a:cubicBezTo>
                      <a:pt x="22" y="26"/>
                      <a:pt x="22" y="26"/>
                      <a:pt x="22" y="26"/>
                    </a:cubicBezTo>
                    <a:cubicBezTo>
                      <a:pt x="22" y="26"/>
                      <a:pt x="22" y="26"/>
                      <a:pt x="22" y="26"/>
                    </a:cubicBezTo>
                    <a:cubicBezTo>
                      <a:pt x="22" y="26"/>
                      <a:pt x="22" y="26"/>
                      <a:pt x="22" y="26"/>
                    </a:cubicBezTo>
                    <a:cubicBezTo>
                      <a:pt x="22" y="26"/>
                      <a:pt x="22" y="26"/>
                      <a:pt x="22" y="26"/>
                    </a:cubicBezTo>
                    <a:cubicBezTo>
                      <a:pt x="14" y="9"/>
                      <a:pt x="14" y="9"/>
                      <a:pt x="14" y="9"/>
                    </a:cubicBezTo>
                    <a:cubicBezTo>
                      <a:pt x="16" y="5"/>
                      <a:pt x="16" y="5"/>
                      <a:pt x="16" y="5"/>
                    </a:cubicBezTo>
                    <a:cubicBezTo>
                      <a:pt x="12" y="3"/>
                      <a:pt x="12" y="3"/>
                      <a:pt x="12" y="3"/>
                    </a:cubicBezTo>
                    <a:cubicBezTo>
                      <a:pt x="15" y="0"/>
                      <a:pt x="15" y="0"/>
                      <a:pt x="15" y="0"/>
                    </a:cubicBezTo>
                    <a:cubicBezTo>
                      <a:pt x="15" y="0"/>
                      <a:pt x="15" y="0"/>
                      <a:pt x="15" y="0"/>
                    </a:cubicBezTo>
                    <a:cubicBezTo>
                      <a:pt x="14" y="0"/>
                      <a:pt x="11" y="0"/>
                      <a:pt x="11" y="1"/>
                    </a:cubicBezTo>
                    <a:cubicBezTo>
                      <a:pt x="9" y="1"/>
                      <a:pt x="8" y="2"/>
                      <a:pt x="7" y="4"/>
                    </a:cubicBezTo>
                    <a:cubicBezTo>
                      <a:pt x="0" y="23"/>
                      <a:pt x="0" y="23"/>
                      <a:pt x="0" y="23"/>
                    </a:cubicBezTo>
                    <a:cubicBezTo>
                      <a:pt x="1" y="37"/>
                      <a:pt x="5" y="38"/>
                      <a:pt x="7" y="46"/>
                    </a:cubicBezTo>
                    <a:cubicBezTo>
                      <a:pt x="9" y="45"/>
                      <a:pt x="11" y="44"/>
                      <a:pt x="12" y="44"/>
                    </a:cubicBezTo>
                    <a:cubicBezTo>
                      <a:pt x="18" y="44"/>
                      <a:pt x="24" y="44"/>
                      <a:pt x="30" y="44"/>
                    </a:cubicBezTo>
                    <a:cubicBezTo>
                      <a:pt x="30" y="44"/>
                      <a:pt x="30" y="44"/>
                      <a:pt x="30" y="45"/>
                    </a:cubicBezTo>
                    <a:cubicBezTo>
                      <a:pt x="34" y="45"/>
                      <a:pt x="38" y="45"/>
                      <a:pt x="42" y="45"/>
                    </a:cubicBezTo>
                    <a:cubicBezTo>
                      <a:pt x="42" y="38"/>
                      <a:pt x="43" y="33"/>
                      <a:pt x="42" y="2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1" name="Freeform 189">
                <a:extLst>
                  <a:ext uri="{FF2B5EF4-FFF2-40B4-BE49-F238E27FC236}">
                    <a16:creationId xmlns:a16="http://schemas.microsoft.com/office/drawing/2014/main" id="{175BEDB2-130E-443A-ADD8-A08BCA71AA95}"/>
                  </a:ext>
                </a:extLst>
              </p:cNvPr>
              <p:cNvSpPr/>
              <p:nvPr/>
            </p:nvSpPr>
            <p:spPr bwMode="auto">
              <a:xfrm>
                <a:off x="17463" y="5217"/>
                <a:ext cx="26" cy="26"/>
              </a:xfrm>
              <a:custGeom>
                <a:avLst/>
                <a:gdLst>
                  <a:gd name="T0" fmla="*/ 2 w 12"/>
                  <a:gd name="T1" fmla="*/ 0 h 12"/>
                  <a:gd name="T2" fmla="*/ 0 w 12"/>
                  <a:gd name="T3" fmla="*/ 8 h 12"/>
                  <a:gd name="T4" fmla="*/ 6 w 12"/>
                  <a:gd name="T5" fmla="*/ 12 h 12"/>
                  <a:gd name="T6" fmla="*/ 12 w 12"/>
                  <a:gd name="T7" fmla="*/ 8 h 12"/>
                  <a:gd name="T8" fmla="*/ 10 w 12"/>
                  <a:gd name="T9" fmla="*/ 0 h 12"/>
                  <a:gd name="T10" fmla="*/ 2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2" y="0"/>
                    </a:moveTo>
                    <a:lnTo>
                      <a:pt x="0" y="8"/>
                    </a:lnTo>
                    <a:lnTo>
                      <a:pt x="6" y="12"/>
                    </a:lnTo>
                    <a:lnTo>
                      <a:pt x="12" y="8"/>
                    </a:lnTo>
                    <a:lnTo>
                      <a:pt x="10" y="0"/>
                    </a:lnTo>
                    <a:lnTo>
                      <a:pt x="2"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2" name="Freeform 190">
                <a:extLst>
                  <a:ext uri="{FF2B5EF4-FFF2-40B4-BE49-F238E27FC236}">
                    <a16:creationId xmlns:a16="http://schemas.microsoft.com/office/drawing/2014/main" id="{84A6B625-51F5-4769-93CE-DF61902618ED}"/>
                  </a:ext>
                </a:extLst>
              </p:cNvPr>
              <p:cNvSpPr/>
              <p:nvPr/>
            </p:nvSpPr>
            <p:spPr bwMode="auto">
              <a:xfrm>
                <a:off x="17463" y="5235"/>
                <a:ext cx="26" cy="107"/>
              </a:xfrm>
              <a:custGeom>
                <a:avLst/>
                <a:gdLst>
                  <a:gd name="T0" fmla="*/ 2 w 12"/>
                  <a:gd name="T1" fmla="*/ 0 h 49"/>
                  <a:gd name="T2" fmla="*/ 0 w 12"/>
                  <a:gd name="T3" fmla="*/ 43 h 49"/>
                  <a:gd name="T4" fmla="*/ 6 w 12"/>
                  <a:gd name="T5" fmla="*/ 49 h 49"/>
                  <a:gd name="T6" fmla="*/ 12 w 12"/>
                  <a:gd name="T7" fmla="*/ 43 h 49"/>
                  <a:gd name="T8" fmla="*/ 10 w 12"/>
                  <a:gd name="T9" fmla="*/ 0 h 49"/>
                  <a:gd name="T10" fmla="*/ 2 w 12"/>
                  <a:gd name="T11" fmla="*/ 0 h 49"/>
                </a:gdLst>
                <a:ahLst/>
                <a:cxnLst>
                  <a:cxn ang="0">
                    <a:pos x="T0" y="T1"/>
                  </a:cxn>
                  <a:cxn ang="0">
                    <a:pos x="T2" y="T3"/>
                  </a:cxn>
                  <a:cxn ang="0">
                    <a:pos x="T4" y="T5"/>
                  </a:cxn>
                  <a:cxn ang="0">
                    <a:pos x="T6" y="T7"/>
                  </a:cxn>
                  <a:cxn ang="0">
                    <a:pos x="T8" y="T9"/>
                  </a:cxn>
                  <a:cxn ang="0">
                    <a:pos x="T10" y="T11"/>
                  </a:cxn>
                </a:cxnLst>
                <a:rect l="0" t="0" r="r" b="b"/>
                <a:pathLst>
                  <a:path w="12" h="49">
                    <a:moveTo>
                      <a:pt x="2" y="0"/>
                    </a:moveTo>
                    <a:lnTo>
                      <a:pt x="0" y="43"/>
                    </a:lnTo>
                    <a:lnTo>
                      <a:pt x="6" y="49"/>
                    </a:lnTo>
                    <a:lnTo>
                      <a:pt x="12" y="43"/>
                    </a:lnTo>
                    <a:lnTo>
                      <a:pt x="10" y="0"/>
                    </a:lnTo>
                    <a:lnTo>
                      <a:pt x="2" y="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grpSp>
      <p:cxnSp>
        <p:nvCxnSpPr>
          <p:cNvPr id="63" name="直接连接符 62">
            <a:extLst>
              <a:ext uri="{FF2B5EF4-FFF2-40B4-BE49-F238E27FC236}">
                <a16:creationId xmlns:a16="http://schemas.microsoft.com/office/drawing/2014/main" id="{B97DFEDF-670D-4DBC-9AAB-682D97C0CD6A}"/>
              </a:ext>
            </a:extLst>
          </p:cNvPr>
          <p:cNvCxnSpPr/>
          <p:nvPr/>
        </p:nvCxnSpPr>
        <p:spPr>
          <a:xfrm>
            <a:off x="5901055" y="2910840"/>
            <a:ext cx="5238115" cy="635"/>
          </a:xfrm>
          <a:prstGeom prst="line">
            <a:avLst/>
          </a:prstGeom>
          <a:ln w="12700">
            <a:solidFill>
              <a:srgbClr val="B5D6C5"/>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2C2B734-75D3-4214-B049-5C9C3EA5E5C2}"/>
              </a:ext>
            </a:extLst>
          </p:cNvPr>
          <p:cNvCxnSpPr/>
          <p:nvPr/>
        </p:nvCxnSpPr>
        <p:spPr>
          <a:xfrm flipV="1">
            <a:off x="7167880" y="4228465"/>
            <a:ext cx="3927475" cy="14605"/>
          </a:xfrm>
          <a:prstGeom prst="line">
            <a:avLst/>
          </a:prstGeom>
          <a:ln w="12700">
            <a:solidFill>
              <a:srgbClr val="B5D6C5"/>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AA28925-DEEB-4D08-8EFE-E0C204B462A1}"/>
              </a:ext>
            </a:extLst>
          </p:cNvPr>
          <p:cNvCxnSpPr/>
          <p:nvPr/>
        </p:nvCxnSpPr>
        <p:spPr>
          <a:xfrm flipV="1">
            <a:off x="9538335" y="2818130"/>
            <a:ext cx="2172970" cy="6985"/>
          </a:xfrm>
          <a:prstGeom prst="line">
            <a:avLst/>
          </a:prstGeom>
          <a:ln w="12700">
            <a:solidFill>
              <a:srgbClr val="B5D6C5"/>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C96354D3-B960-4A9C-96BF-390F021C8C69}"/>
              </a:ext>
            </a:extLst>
          </p:cNvPr>
          <p:cNvCxnSpPr/>
          <p:nvPr/>
        </p:nvCxnSpPr>
        <p:spPr>
          <a:xfrm flipV="1">
            <a:off x="9596755" y="4300220"/>
            <a:ext cx="2172970" cy="6985"/>
          </a:xfrm>
          <a:prstGeom prst="line">
            <a:avLst/>
          </a:prstGeom>
          <a:ln w="12700">
            <a:solidFill>
              <a:srgbClr val="B5D6C5"/>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549C894C-157B-4232-A76E-6D4A67CB2FB1}"/>
              </a:ext>
            </a:extLst>
          </p:cNvPr>
          <p:cNvCxnSpPr/>
          <p:nvPr/>
        </p:nvCxnSpPr>
        <p:spPr>
          <a:xfrm>
            <a:off x="6831330" y="5840095"/>
            <a:ext cx="4191000" cy="8890"/>
          </a:xfrm>
          <a:prstGeom prst="line">
            <a:avLst/>
          </a:prstGeom>
          <a:ln w="12700">
            <a:solidFill>
              <a:srgbClr val="B5D6C5"/>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0ED97FA2-1D69-4FE8-9982-F0D580B8D449}"/>
              </a:ext>
            </a:extLst>
          </p:cNvPr>
          <p:cNvCxnSpPr/>
          <p:nvPr/>
        </p:nvCxnSpPr>
        <p:spPr>
          <a:xfrm flipV="1">
            <a:off x="9596755" y="5756910"/>
            <a:ext cx="2172970" cy="6985"/>
          </a:xfrm>
          <a:prstGeom prst="line">
            <a:avLst/>
          </a:prstGeom>
          <a:ln w="12700">
            <a:solidFill>
              <a:srgbClr val="B5D6C5"/>
            </a:solidFill>
          </a:ln>
        </p:spPr>
        <p:style>
          <a:lnRef idx="1">
            <a:schemeClr val="accent1"/>
          </a:lnRef>
          <a:fillRef idx="0">
            <a:schemeClr val="accent1"/>
          </a:fillRef>
          <a:effectRef idx="0">
            <a:schemeClr val="accent1"/>
          </a:effectRef>
          <a:fontRef idx="minor">
            <a:schemeClr val="tx1"/>
          </a:fontRef>
        </p:style>
      </p:cxnSp>
      <p:sp>
        <p:nvSpPr>
          <p:cNvPr id="69" name="文本框 8">
            <a:extLst>
              <a:ext uri="{FF2B5EF4-FFF2-40B4-BE49-F238E27FC236}">
                <a16:creationId xmlns:a16="http://schemas.microsoft.com/office/drawing/2014/main" id="{2CBF0EE8-9C1C-4857-B55F-34A56B997A94}"/>
              </a:ext>
            </a:extLst>
          </p:cNvPr>
          <p:cNvSpPr txBox="1"/>
          <p:nvPr/>
        </p:nvSpPr>
        <p:spPr>
          <a:xfrm>
            <a:off x="6245229" y="1725370"/>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70" name="矩形 69">
            <a:extLst>
              <a:ext uri="{FF2B5EF4-FFF2-40B4-BE49-F238E27FC236}">
                <a16:creationId xmlns:a16="http://schemas.microsoft.com/office/drawing/2014/main" id="{E0AC7D21-0B09-40B3-988A-8A2139F70BC8}"/>
              </a:ext>
            </a:extLst>
          </p:cNvPr>
          <p:cNvSpPr/>
          <p:nvPr/>
        </p:nvSpPr>
        <p:spPr>
          <a:xfrm>
            <a:off x="6245229" y="2073287"/>
            <a:ext cx="417876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
        <p:nvSpPr>
          <p:cNvPr id="71" name="文本框 8">
            <a:extLst>
              <a:ext uri="{FF2B5EF4-FFF2-40B4-BE49-F238E27FC236}">
                <a16:creationId xmlns:a16="http://schemas.microsoft.com/office/drawing/2014/main" id="{3185F519-22D9-443C-A775-8E01A5DF0374}"/>
              </a:ext>
            </a:extLst>
          </p:cNvPr>
          <p:cNvSpPr txBox="1"/>
          <p:nvPr/>
        </p:nvSpPr>
        <p:spPr>
          <a:xfrm>
            <a:off x="7366003" y="3169425"/>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72" name="矩形 71">
            <a:extLst>
              <a:ext uri="{FF2B5EF4-FFF2-40B4-BE49-F238E27FC236}">
                <a16:creationId xmlns:a16="http://schemas.microsoft.com/office/drawing/2014/main" id="{C2CA9696-0CAE-4E51-BF5B-3CF659CE6F03}"/>
              </a:ext>
            </a:extLst>
          </p:cNvPr>
          <p:cNvSpPr/>
          <p:nvPr/>
        </p:nvSpPr>
        <p:spPr>
          <a:xfrm>
            <a:off x="7366003" y="3517342"/>
            <a:ext cx="417876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
        <p:nvSpPr>
          <p:cNvPr id="73" name="文本框 8">
            <a:extLst>
              <a:ext uri="{FF2B5EF4-FFF2-40B4-BE49-F238E27FC236}">
                <a16:creationId xmlns:a16="http://schemas.microsoft.com/office/drawing/2014/main" id="{514A3A19-00DA-49D5-A445-32EFC91760B1}"/>
              </a:ext>
            </a:extLst>
          </p:cNvPr>
          <p:cNvSpPr txBox="1"/>
          <p:nvPr/>
        </p:nvSpPr>
        <p:spPr>
          <a:xfrm>
            <a:off x="7537168" y="4740213"/>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74" name="矩形 73">
            <a:extLst>
              <a:ext uri="{FF2B5EF4-FFF2-40B4-BE49-F238E27FC236}">
                <a16:creationId xmlns:a16="http://schemas.microsoft.com/office/drawing/2014/main" id="{BFAFAC17-0788-483F-99C7-DB1384AAB9F3}"/>
              </a:ext>
            </a:extLst>
          </p:cNvPr>
          <p:cNvSpPr/>
          <p:nvPr/>
        </p:nvSpPr>
        <p:spPr>
          <a:xfrm>
            <a:off x="7537168" y="5088130"/>
            <a:ext cx="417876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Please replace the text content, modify the text content, or copy your content directly to this.</a:t>
            </a:r>
          </a:p>
        </p:txBody>
      </p:sp>
    </p:spTree>
    <p:extLst>
      <p:ext uri="{BB962C8B-B14F-4D97-AF65-F5344CB8AC3E}">
        <p14:creationId xmlns:p14="http://schemas.microsoft.com/office/powerpoint/2010/main" val="1906530719"/>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700"/>
                            </p:stCondLst>
                            <p:childTnLst>
                              <p:par>
                                <p:cTn id="20" presetID="53" presetClass="entr" presetSubtype="16"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220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27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3200"/>
                            </p:stCondLst>
                            <p:childTnLst>
                              <p:par>
                                <p:cTn id="36" presetID="2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par>
                          <p:cTn id="39" fill="hold">
                            <p:stCondLst>
                              <p:cond delay="3700"/>
                            </p:stCondLst>
                            <p:childTnLst>
                              <p:par>
                                <p:cTn id="40" presetID="2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par>
                          <p:cTn id="52" fill="hold">
                            <p:stCondLst>
                              <p:cond delay="4200"/>
                            </p:stCondLst>
                            <p:childTnLst>
                              <p:par>
                                <p:cTn id="53" presetID="23" presetClass="entr" presetSubtype="528" fill="hold" grpId="0" nodeType="afterEffect">
                                  <p:stCondLst>
                                    <p:cond delay="0"/>
                                  </p:stCondLst>
                                  <p:iterate type="lt">
                                    <p:tmPct val="15000"/>
                                  </p:iterate>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childTnLst>
                          </p:cTn>
                        </p:par>
                        <p:par>
                          <p:cTn id="59" fill="hold">
                            <p:stCondLst>
                              <p:cond delay="6800"/>
                            </p:stCondLst>
                            <p:childTnLst>
                              <p:par>
                                <p:cTn id="60" presetID="22" presetClass="entr" presetSubtype="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par>
                                <p:cTn id="63" presetID="22" presetClass="entr" presetSubtype="8"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par>
                                <p:cTn id="66" presetID="22" presetClass="entr" presetSubtype="8" fill="hold"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left)">
                                      <p:cBhvr>
                                        <p:cTn id="68" dur="500"/>
                                        <p:tgtEl>
                                          <p:spTgt spid="64"/>
                                        </p:tgtEl>
                                      </p:cBhvr>
                                    </p:animEffect>
                                  </p:childTnLst>
                                </p:cTn>
                              </p:par>
                              <p:par>
                                <p:cTn id="69" presetID="22" presetClass="entr" presetSubtype="8"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left)">
                                      <p:cBhvr>
                                        <p:cTn id="71" dur="500"/>
                                        <p:tgtEl>
                                          <p:spTgt spid="66"/>
                                        </p:tgtEl>
                                      </p:cBhvr>
                                    </p:animEffect>
                                  </p:childTnLst>
                                </p:cTn>
                              </p:par>
                              <p:par>
                                <p:cTn id="72" presetID="22" presetClass="entr" presetSubtype="8"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left)">
                                      <p:cBhvr>
                                        <p:cTn id="74" dur="500"/>
                                        <p:tgtEl>
                                          <p:spTgt spid="67"/>
                                        </p:tgtEl>
                                      </p:cBhvr>
                                    </p:animEffect>
                                  </p:childTnLst>
                                </p:cTn>
                              </p:par>
                              <p:par>
                                <p:cTn id="75" presetID="22" presetClass="entr" presetSubtype="8"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7800"/>
                            </p:stCondLst>
                            <p:childTnLst>
                              <p:par>
                                <p:cTn id="83" presetID="22" presetClass="entr" presetSubtype="8"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1000"/>
                                        <p:tgtEl>
                                          <p:spTgt spid="70"/>
                                        </p:tgtEl>
                                      </p:cBhvr>
                                    </p:animEffect>
                                  </p:childTnLst>
                                </p:cTn>
                              </p:par>
                            </p:childTnLst>
                          </p:cTn>
                        </p:par>
                        <p:par>
                          <p:cTn id="86" fill="hold">
                            <p:stCondLst>
                              <p:cond delay="8800"/>
                            </p:stCondLst>
                            <p:childTnLst>
                              <p:par>
                                <p:cTn id="87" presetID="22" presetClass="entr" presetSubtype="8" fill="hold" grpId="0" nodeType="after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left)">
                                      <p:cBhvr>
                                        <p:cTn id="89" dur="500"/>
                                        <p:tgtEl>
                                          <p:spTgt spid="71"/>
                                        </p:tgtEl>
                                      </p:cBhvr>
                                    </p:animEffect>
                                  </p:childTnLst>
                                </p:cTn>
                              </p:par>
                            </p:childTnLst>
                          </p:cTn>
                        </p:par>
                        <p:par>
                          <p:cTn id="90" fill="hold">
                            <p:stCondLst>
                              <p:cond delay="9300"/>
                            </p:stCondLst>
                            <p:childTnLst>
                              <p:par>
                                <p:cTn id="91" presetID="22" presetClass="entr" presetSubtype="8"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left)">
                                      <p:cBhvr>
                                        <p:cTn id="93" dur="1000"/>
                                        <p:tgtEl>
                                          <p:spTgt spid="72"/>
                                        </p:tgtEl>
                                      </p:cBhvr>
                                    </p:animEffect>
                                  </p:childTnLst>
                                </p:cTn>
                              </p:par>
                            </p:childTnLst>
                          </p:cTn>
                        </p:par>
                        <p:par>
                          <p:cTn id="94" fill="hold">
                            <p:stCondLst>
                              <p:cond delay="10300"/>
                            </p:stCondLst>
                            <p:childTnLst>
                              <p:par>
                                <p:cTn id="95" presetID="22" presetClass="entr" presetSubtype="8" fill="hold" grpId="0"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10800"/>
                            </p:stCondLst>
                            <p:childTnLst>
                              <p:par>
                                <p:cTn id="99" presetID="22" presetClass="entr" presetSubtype="8" fill="hold" grpId="0" nodeType="after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wipe(left)">
                                      <p:cBhvr>
                                        <p:cTn id="10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P spid="14" grpId="0" animBg="1"/>
      <p:bldP spid="15" grpId="0" animBg="1"/>
      <p:bldP spid="16" grpId="0"/>
      <p:bldP spid="69" grpId="0"/>
      <p:bldP spid="70" grpId="0"/>
      <p:bldP spid="71"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2546252" y="584944"/>
            <a:ext cx="7118253" cy="523220"/>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800" dirty="0">
                <a:solidFill>
                  <a:srgbClr val="C0B6B4"/>
                </a:solidFill>
                <a:cs typeface="+mn-ea"/>
                <a:sym typeface="+mn-lt"/>
              </a:rPr>
              <a:t>Future development prospects</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75" name="图片 74">
            <a:extLst>
              <a:ext uri="{FF2B5EF4-FFF2-40B4-BE49-F238E27FC236}">
                <a16:creationId xmlns:a16="http://schemas.microsoft.com/office/drawing/2014/main" id="{D880E97C-6DFF-4047-A94E-CAA404C4C7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252" t="38564" r="21931" b="24742"/>
          <a:stretch/>
        </p:blipFill>
        <p:spPr>
          <a:xfrm>
            <a:off x="7452154" y="292506"/>
            <a:ext cx="2999946" cy="6272987"/>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sp>
        <p:nvSpPr>
          <p:cNvPr id="76" name="矩形 75">
            <a:extLst>
              <a:ext uri="{FF2B5EF4-FFF2-40B4-BE49-F238E27FC236}">
                <a16:creationId xmlns:a16="http://schemas.microsoft.com/office/drawing/2014/main" id="{79A49C92-80C0-499E-AA4B-E251C72C0D72}"/>
              </a:ext>
            </a:extLst>
          </p:cNvPr>
          <p:cNvSpPr/>
          <p:nvPr/>
        </p:nvSpPr>
        <p:spPr>
          <a:xfrm>
            <a:off x="1655611" y="2624607"/>
            <a:ext cx="4486729" cy="548548"/>
          </a:xfrm>
          <a:prstGeom prst="rect">
            <a:avLst/>
          </a:prstGeom>
        </p:spPr>
        <p:txBody>
          <a:bodyPr wrap="square">
            <a:spAutoFit/>
          </a:bodyPr>
          <a:lstStyle/>
          <a:p>
            <a:pPr>
              <a:lnSpc>
                <a:spcPct val="150000"/>
              </a:lnSpc>
              <a:buClr>
                <a:srgbClr val="E24848"/>
              </a:buClr>
            </a:pPr>
            <a:r>
              <a:rPr lang="zh-CN" altLang="en-US" sz="1050" noProof="1">
                <a:solidFill>
                  <a:schemeClr val="tx1">
                    <a:lumMod val="50000"/>
                    <a:lumOff val="50000"/>
                  </a:schemeClr>
                </a:solidFill>
                <a:cs typeface="+mn-ea"/>
                <a:sym typeface="+mn-lt"/>
              </a:rPr>
              <a:t>After you've typed your content here, or by copying your text, select Paste in this box and choose to keep only the text.</a:t>
            </a:r>
          </a:p>
        </p:txBody>
      </p:sp>
      <p:sp>
        <p:nvSpPr>
          <p:cNvPr id="77" name="矩形 76">
            <a:extLst>
              <a:ext uri="{FF2B5EF4-FFF2-40B4-BE49-F238E27FC236}">
                <a16:creationId xmlns:a16="http://schemas.microsoft.com/office/drawing/2014/main" id="{274EAEEA-5E82-4064-A161-1562B5A7F3CC}"/>
              </a:ext>
            </a:extLst>
          </p:cNvPr>
          <p:cNvSpPr/>
          <p:nvPr/>
        </p:nvSpPr>
        <p:spPr>
          <a:xfrm>
            <a:off x="1655611" y="4566641"/>
            <a:ext cx="4664572" cy="548548"/>
          </a:xfrm>
          <a:prstGeom prst="rect">
            <a:avLst/>
          </a:prstGeom>
        </p:spPr>
        <p:txBody>
          <a:bodyPr wrap="square">
            <a:spAutoFit/>
          </a:bodyPr>
          <a:lstStyle/>
          <a:p>
            <a:pPr>
              <a:lnSpc>
                <a:spcPct val="150000"/>
              </a:lnSpc>
              <a:buClr>
                <a:srgbClr val="E24848"/>
              </a:buClr>
            </a:pPr>
            <a:r>
              <a:rPr lang="zh-CN" altLang="en-US" sz="1050" noProof="1">
                <a:solidFill>
                  <a:schemeClr val="tx1">
                    <a:lumMod val="50000"/>
                    <a:lumOff val="50000"/>
                  </a:schemeClr>
                </a:solidFill>
                <a:cs typeface="+mn-ea"/>
                <a:sym typeface="+mn-lt"/>
              </a:rPr>
              <a:t>After you've typed your content here, or by copying your text, select Paste in this box and choose to keep only the text.</a:t>
            </a:r>
          </a:p>
        </p:txBody>
      </p:sp>
      <p:sp>
        <p:nvSpPr>
          <p:cNvPr id="78" name="Rounded Rectangle 48">
            <a:extLst>
              <a:ext uri="{FF2B5EF4-FFF2-40B4-BE49-F238E27FC236}">
                <a16:creationId xmlns:a16="http://schemas.microsoft.com/office/drawing/2014/main" id="{897E81CF-6290-4F95-A49A-5EA1CD7A6297}"/>
              </a:ext>
            </a:extLst>
          </p:cNvPr>
          <p:cNvSpPr/>
          <p:nvPr/>
        </p:nvSpPr>
        <p:spPr>
          <a:xfrm>
            <a:off x="1655611" y="2115850"/>
            <a:ext cx="3084236" cy="404023"/>
          </a:xfrm>
          <a:prstGeom prst="roundRect">
            <a:avLst>
              <a:gd name="adj" fmla="val 0"/>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Add the title content</a:t>
            </a:r>
          </a:p>
        </p:txBody>
      </p:sp>
      <p:sp>
        <p:nvSpPr>
          <p:cNvPr id="79" name="Rounded Rectangle 48">
            <a:extLst>
              <a:ext uri="{FF2B5EF4-FFF2-40B4-BE49-F238E27FC236}">
                <a16:creationId xmlns:a16="http://schemas.microsoft.com/office/drawing/2014/main" id="{D959B050-EA0E-4B33-B1F5-8BE7CADCE540}"/>
              </a:ext>
            </a:extLst>
          </p:cNvPr>
          <p:cNvSpPr/>
          <p:nvPr/>
        </p:nvSpPr>
        <p:spPr>
          <a:xfrm>
            <a:off x="1655610" y="4062605"/>
            <a:ext cx="3084235" cy="404023"/>
          </a:xfrm>
          <a:prstGeom prst="roundRect">
            <a:avLst>
              <a:gd name="adj" fmla="val 0"/>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Add the title content</a:t>
            </a:r>
          </a:p>
        </p:txBody>
      </p:sp>
    </p:spTree>
    <p:extLst>
      <p:ext uri="{BB962C8B-B14F-4D97-AF65-F5344CB8AC3E}">
        <p14:creationId xmlns:p14="http://schemas.microsoft.com/office/powerpoint/2010/main" val="1857551109"/>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42" presetClass="entr" presetSubtype="0"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200"/>
                            </p:stCondLst>
                            <p:childTnLst>
                              <p:par>
                                <p:cTn id="20" presetID="2" presetClass="entr" presetSubtype="8" accel="20000" decel="80000"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additive="base">
                                        <p:cTn id="22" dur="1000" fill="hold"/>
                                        <p:tgtEl>
                                          <p:spTgt spid="78"/>
                                        </p:tgtEl>
                                        <p:attrNameLst>
                                          <p:attrName>ppt_x</p:attrName>
                                        </p:attrNameLst>
                                      </p:cBhvr>
                                      <p:tavLst>
                                        <p:tav tm="0">
                                          <p:val>
                                            <p:strVal val="0-#ppt_w/2"/>
                                          </p:val>
                                        </p:tav>
                                        <p:tav tm="100000">
                                          <p:val>
                                            <p:strVal val="#ppt_x"/>
                                          </p:val>
                                        </p:tav>
                                      </p:tavLst>
                                    </p:anim>
                                    <p:anim calcmode="lin" valueType="num">
                                      <p:cBhvr additive="base">
                                        <p:cTn id="23" dur="1000" fill="hold"/>
                                        <p:tgtEl>
                                          <p:spTgt spid="78"/>
                                        </p:tgtEl>
                                        <p:attrNameLst>
                                          <p:attrName>ppt_y</p:attrName>
                                        </p:attrNameLst>
                                      </p:cBhvr>
                                      <p:tavLst>
                                        <p:tav tm="0">
                                          <p:val>
                                            <p:strVal val="#ppt_y"/>
                                          </p:val>
                                        </p:tav>
                                        <p:tav tm="100000">
                                          <p:val>
                                            <p:strVal val="#ppt_y"/>
                                          </p:val>
                                        </p:tav>
                                      </p:tavLst>
                                    </p:anim>
                                  </p:childTnLst>
                                </p:cTn>
                              </p:par>
                              <p:par>
                                <p:cTn id="24" presetID="2" presetClass="entr" presetSubtype="8" accel="20000" decel="80000" fill="hold" grpId="0" nodeType="withEffect">
                                  <p:stCondLst>
                                    <p:cond delay="3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1000" fill="hold"/>
                                        <p:tgtEl>
                                          <p:spTgt spid="79"/>
                                        </p:tgtEl>
                                        <p:attrNameLst>
                                          <p:attrName>ppt_x</p:attrName>
                                        </p:attrNameLst>
                                      </p:cBhvr>
                                      <p:tavLst>
                                        <p:tav tm="0">
                                          <p:val>
                                            <p:strVal val="0-#ppt_w/2"/>
                                          </p:val>
                                        </p:tav>
                                        <p:tav tm="100000">
                                          <p:val>
                                            <p:strVal val="#ppt_x"/>
                                          </p:val>
                                        </p:tav>
                                      </p:tavLst>
                                    </p:anim>
                                    <p:anim calcmode="lin" valueType="num">
                                      <p:cBhvr additive="base">
                                        <p:cTn id="27" dur="1000" fill="hold"/>
                                        <p:tgtEl>
                                          <p:spTgt spid="79"/>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14" presetClass="entr" presetSubtype="10"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randombar(horizontal)">
                                      <p:cBhvr>
                                        <p:cTn id="31" dur="500"/>
                                        <p:tgtEl>
                                          <p:spTgt spid="76"/>
                                        </p:tgtEl>
                                      </p:cBhvr>
                                    </p:animEffect>
                                  </p:childTnLst>
                                </p:cTn>
                              </p:par>
                            </p:childTnLst>
                          </p:cTn>
                        </p:par>
                        <p:par>
                          <p:cTn id="32" fill="hold">
                            <p:stCondLst>
                              <p:cond delay="4000"/>
                            </p:stCondLst>
                            <p:childTnLst>
                              <p:par>
                                <p:cTn id="33" presetID="14" presetClass="entr" presetSubtype="10"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randombar(horizontal)">
                                      <p:cBhvr>
                                        <p:cTn id="3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6" grpId="0"/>
      <p:bldP spid="77" grpId="0"/>
      <p:bldP spid="78" grpId="0" animBg="1"/>
      <p:bldP spid="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2597125" y="584944"/>
            <a:ext cx="6884499" cy="523220"/>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800" dirty="0">
                <a:solidFill>
                  <a:srgbClr val="C0B6B4"/>
                </a:solidFill>
                <a:cs typeface="+mn-ea"/>
                <a:sym typeface="+mn-lt"/>
              </a:rPr>
              <a:t>Future development prospects</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grpSp>
        <p:nvGrpSpPr>
          <p:cNvPr id="9" name="Group 48">
            <a:extLst>
              <a:ext uri="{FF2B5EF4-FFF2-40B4-BE49-F238E27FC236}">
                <a16:creationId xmlns:a16="http://schemas.microsoft.com/office/drawing/2014/main" id="{71757C72-4A9D-4353-AD1A-A7D078D2FFE3}"/>
              </a:ext>
            </a:extLst>
          </p:cNvPr>
          <p:cNvGrpSpPr/>
          <p:nvPr/>
        </p:nvGrpSpPr>
        <p:grpSpPr>
          <a:xfrm>
            <a:off x="2232325" y="3108802"/>
            <a:ext cx="2014828" cy="2016858"/>
            <a:chOff x="2100442" y="2703636"/>
            <a:chExt cx="2379753" cy="2382151"/>
          </a:xfrm>
          <a:solidFill>
            <a:srgbClr val="A3C8BD"/>
          </a:solidFill>
          <a:effectLst/>
        </p:grpSpPr>
        <p:sp>
          <p:nvSpPr>
            <p:cNvPr id="10" name="Block Arc 49">
              <a:extLst>
                <a:ext uri="{FF2B5EF4-FFF2-40B4-BE49-F238E27FC236}">
                  <a16:creationId xmlns:a16="http://schemas.microsoft.com/office/drawing/2014/main" id="{52D2EE1B-7A48-4C10-8897-0FE0381B5CE6}"/>
                </a:ext>
              </a:extLst>
            </p:cNvPr>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a:solidFill>
                  <a:prstClr val="black"/>
                </a:solidFill>
                <a:cs typeface="+mn-ea"/>
                <a:sym typeface="+mn-lt"/>
              </a:endParaRPr>
            </a:p>
          </p:txBody>
        </p:sp>
        <p:sp>
          <p:nvSpPr>
            <p:cNvPr id="11" name="Oval 50">
              <a:extLst>
                <a:ext uri="{FF2B5EF4-FFF2-40B4-BE49-F238E27FC236}">
                  <a16:creationId xmlns:a16="http://schemas.microsoft.com/office/drawing/2014/main" id="{4EF4B62C-3646-4231-9997-B1AC59E10CE2}"/>
                </a:ext>
              </a:extLst>
            </p:cNvPr>
            <p:cNvSpPr/>
            <p:nvPr/>
          </p:nvSpPr>
          <p:spPr>
            <a:xfrm>
              <a:off x="3092477" y="2703636"/>
              <a:ext cx="400383" cy="4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AU" sz="1355" dirty="0">
                  <a:solidFill>
                    <a:srgbClr val="FFFFFF"/>
                  </a:solidFill>
                  <a:cs typeface="+mn-ea"/>
                  <a:sym typeface="+mn-lt"/>
                </a:rPr>
                <a:t>03</a:t>
              </a:r>
              <a:endParaRPr lang="en-US" sz="1355" dirty="0">
                <a:solidFill>
                  <a:srgbClr val="FFFFFF"/>
                </a:solidFill>
                <a:cs typeface="+mn-ea"/>
                <a:sym typeface="+mn-lt"/>
              </a:endParaRPr>
            </a:p>
          </p:txBody>
        </p:sp>
      </p:grpSp>
      <p:grpSp>
        <p:nvGrpSpPr>
          <p:cNvPr id="12" name="Group 51">
            <a:extLst>
              <a:ext uri="{FF2B5EF4-FFF2-40B4-BE49-F238E27FC236}">
                <a16:creationId xmlns:a16="http://schemas.microsoft.com/office/drawing/2014/main" id="{1F979AE7-AE75-4AB0-847F-55F1F30782CD}"/>
              </a:ext>
            </a:extLst>
          </p:cNvPr>
          <p:cNvGrpSpPr/>
          <p:nvPr/>
        </p:nvGrpSpPr>
        <p:grpSpPr>
          <a:xfrm>
            <a:off x="2597125" y="3475631"/>
            <a:ext cx="1285228" cy="1285228"/>
            <a:chOff x="2531315" y="3136907"/>
            <a:chExt cx="1518008" cy="1518008"/>
          </a:xfrm>
          <a:solidFill>
            <a:srgbClr val="6DD1C0"/>
          </a:solidFill>
          <a:effectLst/>
        </p:grpSpPr>
        <p:sp>
          <p:nvSpPr>
            <p:cNvPr id="13" name="Block Arc 52">
              <a:extLst>
                <a:ext uri="{FF2B5EF4-FFF2-40B4-BE49-F238E27FC236}">
                  <a16:creationId xmlns:a16="http://schemas.microsoft.com/office/drawing/2014/main" id="{C7AF4050-8136-44FB-A15E-B98BCF6A4EE6}"/>
                </a:ext>
              </a:extLst>
            </p:cNvPr>
            <p:cNvSpPr/>
            <p:nvPr/>
          </p:nvSpPr>
          <p:spPr>
            <a:xfrm flipH="1">
              <a:off x="2531315" y="3136907"/>
              <a:ext cx="1518008" cy="1518008"/>
            </a:xfrm>
            <a:prstGeom prst="blockArc">
              <a:avLst>
                <a:gd name="adj1" fmla="val 3403980"/>
                <a:gd name="adj2" fmla="val 16177562"/>
                <a:gd name="adj3" fmla="val 264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a:solidFill>
                  <a:prstClr val="black"/>
                </a:solidFill>
                <a:cs typeface="+mn-ea"/>
                <a:sym typeface="+mn-lt"/>
              </a:endParaRPr>
            </a:p>
          </p:txBody>
        </p:sp>
        <p:sp>
          <p:nvSpPr>
            <p:cNvPr id="14" name="Oval 53">
              <a:extLst>
                <a:ext uri="{FF2B5EF4-FFF2-40B4-BE49-F238E27FC236}">
                  <a16:creationId xmlns:a16="http://schemas.microsoft.com/office/drawing/2014/main" id="{85332DB9-C908-4693-BAF6-4424274F06BE}"/>
                </a:ext>
              </a:extLst>
            </p:cNvPr>
            <p:cNvSpPr/>
            <p:nvPr/>
          </p:nvSpPr>
          <p:spPr>
            <a:xfrm>
              <a:off x="3092477" y="3136907"/>
              <a:ext cx="400383" cy="4003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US" sz="1355" dirty="0">
                  <a:solidFill>
                    <a:prstClr val="white"/>
                  </a:solidFill>
                  <a:cs typeface="+mn-ea"/>
                  <a:sym typeface="+mn-lt"/>
                </a:rPr>
                <a:t>04</a:t>
              </a:r>
            </a:p>
          </p:txBody>
        </p:sp>
      </p:grpSp>
      <p:grpSp>
        <p:nvGrpSpPr>
          <p:cNvPr id="15" name="Group 54">
            <a:extLst>
              <a:ext uri="{FF2B5EF4-FFF2-40B4-BE49-F238E27FC236}">
                <a16:creationId xmlns:a16="http://schemas.microsoft.com/office/drawing/2014/main" id="{7AB1A955-C2AA-4397-8857-2BCDF96AA122}"/>
              </a:ext>
            </a:extLst>
          </p:cNvPr>
          <p:cNvGrpSpPr/>
          <p:nvPr/>
        </p:nvGrpSpPr>
        <p:grpSpPr>
          <a:xfrm>
            <a:off x="1865495" y="2741971"/>
            <a:ext cx="2748488" cy="2750521"/>
            <a:chOff x="1667173" y="2270364"/>
            <a:chExt cx="3246294" cy="3248695"/>
          </a:xfrm>
          <a:solidFill>
            <a:schemeClr val="accent2"/>
          </a:solidFill>
          <a:effectLst/>
        </p:grpSpPr>
        <p:sp>
          <p:nvSpPr>
            <p:cNvPr id="16" name="Block Arc 55">
              <a:extLst>
                <a:ext uri="{FF2B5EF4-FFF2-40B4-BE49-F238E27FC236}">
                  <a16:creationId xmlns:a16="http://schemas.microsoft.com/office/drawing/2014/main" id="{14FD72C8-72E7-4250-9443-521EB5E30F4A}"/>
                </a:ext>
              </a:extLst>
            </p:cNvPr>
            <p:cNvSpPr/>
            <p:nvPr/>
          </p:nvSpPr>
          <p:spPr>
            <a:xfrm flipH="1">
              <a:off x="1667173" y="2272765"/>
              <a:ext cx="3246294" cy="3246294"/>
            </a:xfrm>
            <a:prstGeom prst="blockArc">
              <a:avLst>
                <a:gd name="adj1" fmla="val 20754075"/>
                <a:gd name="adj2" fmla="val 16203514"/>
                <a:gd name="adj3" fmla="val 1231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dirty="0">
                <a:solidFill>
                  <a:prstClr val="black"/>
                </a:solidFill>
                <a:cs typeface="+mn-ea"/>
                <a:sym typeface="+mn-lt"/>
              </a:endParaRPr>
            </a:p>
          </p:txBody>
        </p:sp>
        <p:sp>
          <p:nvSpPr>
            <p:cNvPr id="17" name="Oval 56">
              <a:extLst>
                <a:ext uri="{FF2B5EF4-FFF2-40B4-BE49-F238E27FC236}">
                  <a16:creationId xmlns:a16="http://schemas.microsoft.com/office/drawing/2014/main" id="{26A9091F-B3F6-4425-9390-E52466BDB5C5}"/>
                </a:ext>
              </a:extLst>
            </p:cNvPr>
            <p:cNvSpPr/>
            <p:nvPr/>
          </p:nvSpPr>
          <p:spPr>
            <a:xfrm>
              <a:off x="3092477" y="2270364"/>
              <a:ext cx="400383" cy="4003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AU" sz="1355" dirty="0">
                  <a:solidFill>
                    <a:prstClr val="white"/>
                  </a:solidFill>
                  <a:cs typeface="+mn-ea"/>
                  <a:sym typeface="+mn-lt"/>
                </a:rPr>
                <a:t>02</a:t>
              </a:r>
              <a:endParaRPr lang="en-US" sz="1355" dirty="0">
                <a:solidFill>
                  <a:prstClr val="white"/>
                </a:solidFill>
                <a:cs typeface="+mn-ea"/>
                <a:sym typeface="+mn-lt"/>
              </a:endParaRPr>
            </a:p>
          </p:txBody>
        </p:sp>
      </p:grpSp>
      <p:grpSp>
        <p:nvGrpSpPr>
          <p:cNvPr id="18" name="Group 57">
            <a:extLst>
              <a:ext uri="{FF2B5EF4-FFF2-40B4-BE49-F238E27FC236}">
                <a16:creationId xmlns:a16="http://schemas.microsoft.com/office/drawing/2014/main" id="{ED06AEBA-298C-4F2D-838C-CEB7F13B0F46}"/>
              </a:ext>
            </a:extLst>
          </p:cNvPr>
          <p:cNvGrpSpPr/>
          <p:nvPr/>
        </p:nvGrpSpPr>
        <p:grpSpPr>
          <a:xfrm>
            <a:off x="1501708" y="2380215"/>
            <a:ext cx="3476062" cy="3476062"/>
            <a:chOff x="1237496" y="1843088"/>
            <a:chExt cx="4105646" cy="4105646"/>
          </a:xfrm>
          <a:solidFill>
            <a:srgbClr val="118CE7"/>
          </a:solidFill>
          <a:effectLst/>
        </p:grpSpPr>
        <p:sp>
          <p:nvSpPr>
            <p:cNvPr id="19" name="Block Arc 58">
              <a:extLst>
                <a:ext uri="{FF2B5EF4-FFF2-40B4-BE49-F238E27FC236}">
                  <a16:creationId xmlns:a16="http://schemas.microsoft.com/office/drawing/2014/main" id="{17EBA84A-CBBD-4D68-9268-7054A236C5FE}"/>
                </a:ext>
              </a:extLst>
            </p:cNvPr>
            <p:cNvSpPr/>
            <p:nvPr/>
          </p:nvSpPr>
          <p:spPr>
            <a:xfrm flipH="1">
              <a:off x="1237496" y="1843088"/>
              <a:ext cx="4105646" cy="4105646"/>
            </a:xfrm>
            <a:prstGeom prst="blockArc">
              <a:avLst>
                <a:gd name="adj1" fmla="val 19362231"/>
                <a:gd name="adj2" fmla="val 16212586"/>
                <a:gd name="adj3" fmla="val 9872"/>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dirty="0">
                <a:solidFill>
                  <a:prstClr val="black"/>
                </a:solidFill>
                <a:cs typeface="+mn-ea"/>
                <a:sym typeface="+mn-lt"/>
              </a:endParaRPr>
            </a:p>
          </p:txBody>
        </p:sp>
        <p:sp>
          <p:nvSpPr>
            <p:cNvPr id="20" name="Oval 59">
              <a:extLst>
                <a:ext uri="{FF2B5EF4-FFF2-40B4-BE49-F238E27FC236}">
                  <a16:creationId xmlns:a16="http://schemas.microsoft.com/office/drawing/2014/main" id="{89FF98D4-7F4E-4B88-BE36-EF12771C7C68}"/>
                </a:ext>
              </a:extLst>
            </p:cNvPr>
            <p:cNvSpPr/>
            <p:nvPr/>
          </p:nvSpPr>
          <p:spPr>
            <a:xfrm>
              <a:off x="3092477" y="1843088"/>
              <a:ext cx="400383" cy="400383"/>
            </a:xfrm>
            <a:prstGeom prst="ellipse">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AU" sz="1355" dirty="0">
                  <a:solidFill>
                    <a:srgbClr val="FFFFFF"/>
                  </a:solidFill>
                  <a:cs typeface="+mn-ea"/>
                  <a:sym typeface="+mn-lt"/>
                </a:rPr>
                <a:t>01</a:t>
              </a:r>
            </a:p>
          </p:txBody>
        </p:sp>
      </p:grpSp>
      <p:sp>
        <p:nvSpPr>
          <p:cNvPr id="21" name="Rectangle 71">
            <a:extLst>
              <a:ext uri="{FF2B5EF4-FFF2-40B4-BE49-F238E27FC236}">
                <a16:creationId xmlns:a16="http://schemas.microsoft.com/office/drawing/2014/main" id="{B7FFA991-D413-48FC-854F-69960CD3CA2F}"/>
              </a:ext>
            </a:extLst>
          </p:cNvPr>
          <p:cNvSpPr/>
          <p:nvPr/>
        </p:nvSpPr>
        <p:spPr>
          <a:xfrm>
            <a:off x="2344502" y="2320262"/>
            <a:ext cx="61555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content of the text</a:t>
            </a:r>
            <a:endParaRPr lang="en-US" sz="1200" b="1" dirty="0">
              <a:solidFill>
                <a:srgbClr val="A3C8BD"/>
              </a:solidFill>
              <a:cs typeface="+mn-ea"/>
              <a:sym typeface="+mn-lt"/>
            </a:endParaRPr>
          </a:p>
        </p:txBody>
      </p:sp>
      <p:sp>
        <p:nvSpPr>
          <p:cNvPr id="22" name="Rectangle 72">
            <a:extLst>
              <a:ext uri="{FF2B5EF4-FFF2-40B4-BE49-F238E27FC236}">
                <a16:creationId xmlns:a16="http://schemas.microsoft.com/office/drawing/2014/main" id="{8723C25F-9119-445B-AA70-2229F5A0EE43}"/>
              </a:ext>
            </a:extLst>
          </p:cNvPr>
          <p:cNvSpPr/>
          <p:nvPr/>
        </p:nvSpPr>
        <p:spPr>
          <a:xfrm>
            <a:off x="2344502" y="2668051"/>
            <a:ext cx="61555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content of the text</a:t>
            </a:r>
            <a:endParaRPr lang="en-US" sz="1200" b="1" dirty="0">
              <a:solidFill>
                <a:srgbClr val="A3C8BD"/>
              </a:solidFill>
              <a:cs typeface="+mn-ea"/>
              <a:sym typeface="+mn-lt"/>
            </a:endParaRPr>
          </a:p>
        </p:txBody>
      </p:sp>
      <p:sp>
        <p:nvSpPr>
          <p:cNvPr id="23" name="Rectangle 73">
            <a:extLst>
              <a:ext uri="{FF2B5EF4-FFF2-40B4-BE49-F238E27FC236}">
                <a16:creationId xmlns:a16="http://schemas.microsoft.com/office/drawing/2014/main" id="{AE4E0E95-C242-40F1-B79C-874FE238560A}"/>
              </a:ext>
            </a:extLst>
          </p:cNvPr>
          <p:cNvSpPr/>
          <p:nvPr/>
        </p:nvSpPr>
        <p:spPr>
          <a:xfrm>
            <a:off x="2344502" y="3034312"/>
            <a:ext cx="61555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content of the text</a:t>
            </a:r>
            <a:endParaRPr lang="en-US" sz="1200" b="1" dirty="0">
              <a:solidFill>
                <a:srgbClr val="A3C8BD"/>
              </a:solidFill>
              <a:cs typeface="+mn-ea"/>
              <a:sym typeface="+mn-lt"/>
            </a:endParaRPr>
          </a:p>
        </p:txBody>
      </p:sp>
      <p:sp>
        <p:nvSpPr>
          <p:cNvPr id="24" name="Rectangle 74">
            <a:extLst>
              <a:ext uri="{FF2B5EF4-FFF2-40B4-BE49-F238E27FC236}">
                <a16:creationId xmlns:a16="http://schemas.microsoft.com/office/drawing/2014/main" id="{60AD0E4D-6719-44C0-AD35-3BEA881C870A}"/>
              </a:ext>
            </a:extLst>
          </p:cNvPr>
          <p:cNvSpPr/>
          <p:nvPr/>
        </p:nvSpPr>
        <p:spPr>
          <a:xfrm>
            <a:off x="2344502" y="3386790"/>
            <a:ext cx="61555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content of the text</a:t>
            </a:r>
            <a:endParaRPr lang="en-US" sz="1200" b="1" dirty="0">
              <a:solidFill>
                <a:srgbClr val="A3C8BD"/>
              </a:solidFill>
              <a:cs typeface="+mn-ea"/>
              <a:sym typeface="+mn-lt"/>
            </a:endParaRPr>
          </a:p>
        </p:txBody>
      </p:sp>
      <p:sp>
        <p:nvSpPr>
          <p:cNvPr id="25" name="矩形 24">
            <a:extLst>
              <a:ext uri="{FF2B5EF4-FFF2-40B4-BE49-F238E27FC236}">
                <a16:creationId xmlns:a16="http://schemas.microsoft.com/office/drawing/2014/main" id="{1D8BA56A-3F97-4334-8F16-8BCB14F8DF0B}"/>
              </a:ext>
            </a:extLst>
          </p:cNvPr>
          <p:cNvSpPr/>
          <p:nvPr/>
        </p:nvSpPr>
        <p:spPr>
          <a:xfrm>
            <a:off x="6169451" y="2768601"/>
            <a:ext cx="5026171" cy="825419"/>
          </a:xfrm>
          <a:prstGeom prst="rect">
            <a:avLst/>
          </a:prstGeom>
        </p:spPr>
        <p:txBody>
          <a:bodyPr wrap="square">
            <a:spAutoFit/>
          </a:bodyPr>
          <a:lstStyle/>
          <a:p>
            <a:pPr>
              <a:lnSpc>
                <a:spcPct val="150000"/>
              </a:lnSpc>
            </a:pPr>
            <a:r>
              <a:rPr lang="en-US" altLang="zh-CN" sz="3600" b="1" dirty="0">
                <a:solidFill>
                  <a:schemeClr val="tx1">
                    <a:lumMod val="85000"/>
                    <a:lumOff val="15000"/>
                  </a:schemeClr>
                </a:solidFill>
                <a:cs typeface="+mn-ea"/>
                <a:sym typeface="+mn-lt"/>
              </a:rPr>
              <a:t>ADD YOUR HERE</a:t>
            </a:r>
          </a:p>
        </p:txBody>
      </p:sp>
      <p:sp>
        <p:nvSpPr>
          <p:cNvPr id="26" name="矩形 25">
            <a:extLst>
              <a:ext uri="{FF2B5EF4-FFF2-40B4-BE49-F238E27FC236}">
                <a16:creationId xmlns:a16="http://schemas.microsoft.com/office/drawing/2014/main" id="{998288CB-0694-4CF2-8F06-540013C7C98D}"/>
              </a:ext>
            </a:extLst>
          </p:cNvPr>
          <p:cNvSpPr/>
          <p:nvPr/>
        </p:nvSpPr>
        <p:spPr>
          <a:xfrm>
            <a:off x="6242050" y="3761777"/>
            <a:ext cx="4880975" cy="306174"/>
          </a:xfrm>
          <a:prstGeom prst="rect">
            <a:avLst/>
          </a:prstGeom>
        </p:spPr>
        <p:txBody>
          <a:bodyPr wrap="square">
            <a:spAutoFit/>
          </a:bodyPr>
          <a:lstStyle/>
          <a:p>
            <a:pPr algn="just">
              <a:lnSpc>
                <a:spcPct val="150000"/>
              </a:lnSpc>
              <a:buClr>
                <a:srgbClr val="E24848"/>
              </a:buClr>
            </a:pPr>
            <a:r>
              <a:rPr lang="zh-CN" altLang="en-US" sz="1050" noProof="1">
                <a:solidFill>
                  <a:schemeClr val="tx1">
                    <a:lumMod val="50000"/>
                    <a:lumOff val="50000"/>
                  </a:schemeClr>
                </a:solidFill>
                <a:cs typeface="+mn-ea"/>
                <a:sym typeface="+mn-lt"/>
              </a:rPr>
              <a:t>Please replace the text content, modify the text content, or copy your content directly to this.</a:t>
            </a:r>
          </a:p>
        </p:txBody>
      </p:sp>
      <p:grpSp>
        <p:nvGrpSpPr>
          <p:cNvPr id="27" name="组合 26">
            <a:extLst>
              <a:ext uri="{FF2B5EF4-FFF2-40B4-BE49-F238E27FC236}">
                <a16:creationId xmlns:a16="http://schemas.microsoft.com/office/drawing/2014/main" id="{4469D7E2-BC79-4552-98F3-55171F5194AE}"/>
              </a:ext>
            </a:extLst>
          </p:cNvPr>
          <p:cNvGrpSpPr/>
          <p:nvPr/>
        </p:nvGrpSpPr>
        <p:grpSpPr>
          <a:xfrm>
            <a:off x="6353496" y="5605556"/>
            <a:ext cx="3821115" cy="369332"/>
            <a:chOff x="1378271" y="5536767"/>
            <a:chExt cx="3821115" cy="369332"/>
          </a:xfrm>
        </p:grpSpPr>
        <p:sp>
          <p:nvSpPr>
            <p:cNvPr id="28" name="Shape 2645">
              <a:extLst>
                <a:ext uri="{FF2B5EF4-FFF2-40B4-BE49-F238E27FC236}">
                  <a16:creationId xmlns:a16="http://schemas.microsoft.com/office/drawing/2014/main" id="{06002674-4AD2-468D-AB3B-AF3AD82C3727}"/>
                </a:ext>
              </a:extLst>
            </p:cNvPr>
            <p:cNvSpPr/>
            <p:nvPr/>
          </p:nvSpPr>
          <p:spPr>
            <a:xfrm>
              <a:off x="1378271" y="5608827"/>
              <a:ext cx="351987" cy="25599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cs typeface="+mn-ea"/>
                <a:sym typeface="+mn-lt"/>
              </a:endParaRPr>
            </a:p>
          </p:txBody>
        </p:sp>
        <p:sp>
          <p:nvSpPr>
            <p:cNvPr id="29" name="Rectangle 23">
              <a:extLst>
                <a:ext uri="{FF2B5EF4-FFF2-40B4-BE49-F238E27FC236}">
                  <a16:creationId xmlns:a16="http://schemas.microsoft.com/office/drawing/2014/main" id="{33E0E59D-2AD4-4A37-BD9B-7D26BE944486}"/>
                </a:ext>
              </a:extLst>
            </p:cNvPr>
            <p:cNvSpPr/>
            <p:nvPr/>
          </p:nvSpPr>
          <p:spPr>
            <a:xfrm>
              <a:off x="1837351" y="5536767"/>
              <a:ext cx="3362035" cy="369332"/>
            </a:xfrm>
            <a:prstGeom prst="rect">
              <a:avLst/>
            </a:prstGeom>
          </p:spPr>
          <p:txBody>
            <a:bodyPr wrap="square">
              <a:spAutoFit/>
            </a:bodyPr>
            <a:lstStyle/>
            <a:p>
              <a:pPr algn="just">
                <a:defRPr/>
              </a:pPr>
              <a:r>
                <a:rPr lang="zh-CN" altLang="en-US" sz="900" noProof="1">
                  <a:solidFill>
                    <a:schemeClr val="bg1">
                      <a:lumMod val="50000"/>
                    </a:schemeClr>
                  </a:solidFill>
                  <a:cs typeface="+mn-ea"/>
                  <a:sym typeface="+mn-lt"/>
                </a:rPr>
                <a:t>Please replace the text content, modify the text content, or copy your content directly to this.</a:t>
              </a:r>
            </a:p>
          </p:txBody>
        </p:sp>
      </p:grpSp>
      <p:grpSp>
        <p:nvGrpSpPr>
          <p:cNvPr id="30" name="组合 29">
            <a:extLst>
              <a:ext uri="{FF2B5EF4-FFF2-40B4-BE49-F238E27FC236}">
                <a16:creationId xmlns:a16="http://schemas.microsoft.com/office/drawing/2014/main" id="{695D71C5-6408-4783-AA3D-8A5ED662E766}"/>
              </a:ext>
            </a:extLst>
          </p:cNvPr>
          <p:cNvGrpSpPr/>
          <p:nvPr/>
        </p:nvGrpSpPr>
        <p:grpSpPr>
          <a:xfrm>
            <a:off x="6384717" y="4945740"/>
            <a:ext cx="3789893" cy="369332"/>
            <a:chOff x="1409492" y="4876951"/>
            <a:chExt cx="3789893" cy="369332"/>
          </a:xfrm>
        </p:grpSpPr>
        <p:sp>
          <p:nvSpPr>
            <p:cNvPr id="31" name="Shape 2783">
              <a:extLst>
                <a:ext uri="{FF2B5EF4-FFF2-40B4-BE49-F238E27FC236}">
                  <a16:creationId xmlns:a16="http://schemas.microsoft.com/office/drawing/2014/main" id="{D389FC51-99A8-41E0-9B55-F4078A1D65B7}"/>
                </a:ext>
              </a:extLst>
            </p:cNvPr>
            <p:cNvSpPr/>
            <p:nvPr/>
          </p:nvSpPr>
          <p:spPr>
            <a:xfrm>
              <a:off x="1409492" y="4906217"/>
              <a:ext cx="362452" cy="31302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cs typeface="+mn-ea"/>
                <a:sym typeface="+mn-lt"/>
              </a:endParaRPr>
            </a:p>
          </p:txBody>
        </p:sp>
        <p:sp>
          <p:nvSpPr>
            <p:cNvPr id="32" name="Rectangle 23">
              <a:extLst>
                <a:ext uri="{FF2B5EF4-FFF2-40B4-BE49-F238E27FC236}">
                  <a16:creationId xmlns:a16="http://schemas.microsoft.com/office/drawing/2014/main" id="{46CF4BE5-0565-42CD-A1BE-B2BCBF016F49}"/>
                </a:ext>
              </a:extLst>
            </p:cNvPr>
            <p:cNvSpPr/>
            <p:nvPr/>
          </p:nvSpPr>
          <p:spPr>
            <a:xfrm>
              <a:off x="1837350" y="4876951"/>
              <a:ext cx="3362035" cy="369332"/>
            </a:xfrm>
            <a:prstGeom prst="rect">
              <a:avLst/>
            </a:prstGeom>
          </p:spPr>
          <p:txBody>
            <a:bodyPr wrap="square">
              <a:spAutoFit/>
            </a:bodyPr>
            <a:lstStyle/>
            <a:p>
              <a:pPr algn="just">
                <a:defRPr/>
              </a:pPr>
              <a:r>
                <a:rPr lang="zh-CN" altLang="en-US" sz="900" noProof="1">
                  <a:solidFill>
                    <a:schemeClr val="bg1">
                      <a:lumMod val="50000"/>
                    </a:schemeClr>
                  </a:solidFill>
                  <a:cs typeface="+mn-ea"/>
                  <a:sym typeface="+mn-lt"/>
                </a:rPr>
                <a:t>Please replace the text content, modify the text content, or copy your content directly to this.</a:t>
              </a:r>
            </a:p>
          </p:txBody>
        </p:sp>
      </p:grpSp>
    </p:spTree>
    <p:extLst>
      <p:ext uri="{BB962C8B-B14F-4D97-AF65-F5344CB8AC3E}">
        <p14:creationId xmlns:p14="http://schemas.microsoft.com/office/powerpoint/2010/main" val="3387703122"/>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1"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500"/>
                                        <p:tgtEl>
                                          <p:spTgt spid="18"/>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2200"/>
                            </p:stCondLst>
                            <p:childTnLst>
                              <p:par>
                                <p:cTn id="22" presetID="21"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500"/>
                                        <p:tgtEl>
                                          <p:spTgt spid="15"/>
                                        </p:tgtEl>
                                      </p:cBhvr>
                                    </p:animEffect>
                                  </p:childTnLst>
                                </p:cTn>
                              </p:par>
                            </p:childTnLst>
                          </p:cTn>
                        </p:par>
                        <p:par>
                          <p:cTn id="25" fill="hold">
                            <p:stCondLst>
                              <p:cond delay="27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3200"/>
                            </p:stCondLst>
                            <p:childTnLst>
                              <p:par>
                                <p:cTn id="30" presetID="21"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500"/>
                                        <p:tgtEl>
                                          <p:spTgt spid="9"/>
                                        </p:tgtEl>
                                      </p:cBhvr>
                                    </p:animEffect>
                                  </p:childTnLst>
                                </p:cTn>
                              </p:par>
                            </p:childTnLst>
                          </p:cTn>
                        </p:par>
                        <p:par>
                          <p:cTn id="33" fill="hold">
                            <p:stCondLst>
                              <p:cond delay="37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4200"/>
                            </p:stCondLst>
                            <p:childTnLst>
                              <p:par>
                                <p:cTn id="38" presetID="21"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500"/>
                                        <p:tgtEl>
                                          <p:spTgt spid="12"/>
                                        </p:tgtEl>
                                      </p:cBhvr>
                                    </p:animEffect>
                                  </p:childTnLst>
                                </p:cTn>
                              </p:par>
                            </p:childTnLst>
                          </p:cTn>
                        </p:par>
                        <p:par>
                          <p:cTn id="41" fill="hold">
                            <p:stCondLst>
                              <p:cond delay="47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20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par>
                          <p:cTn id="51" fill="hold">
                            <p:stCondLst>
                              <p:cond delay="6200"/>
                            </p:stCondLst>
                            <p:childTnLst>
                              <p:par>
                                <p:cTn id="52" presetID="42"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anim calcmode="lin" valueType="num">
                                      <p:cBhvr>
                                        <p:cTn id="55" dur="500" fill="hold"/>
                                        <p:tgtEl>
                                          <p:spTgt spid="26"/>
                                        </p:tgtEl>
                                        <p:attrNameLst>
                                          <p:attrName>ppt_x</p:attrName>
                                        </p:attrNameLst>
                                      </p:cBhvr>
                                      <p:tavLst>
                                        <p:tav tm="0">
                                          <p:val>
                                            <p:strVal val="#ppt_x"/>
                                          </p:val>
                                        </p:tav>
                                        <p:tav tm="100000">
                                          <p:val>
                                            <p:strVal val="#ppt_x"/>
                                          </p:val>
                                        </p:tav>
                                      </p:tavLst>
                                    </p:anim>
                                    <p:anim calcmode="lin" valueType="num">
                                      <p:cBhvr>
                                        <p:cTn id="56" dur="5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6700"/>
                            </p:stCondLst>
                            <p:childTnLst>
                              <p:par>
                                <p:cTn id="58" presetID="14" presetClass="entr" presetSubtype="1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randombar(horizontal)">
                                      <p:cBhvr>
                                        <p:cTn id="60" dur="500"/>
                                        <p:tgtEl>
                                          <p:spTgt spid="30"/>
                                        </p:tgtEl>
                                      </p:cBhvr>
                                    </p:animEffect>
                                  </p:childTnLst>
                                </p:cTn>
                              </p:par>
                            </p:childTnLst>
                          </p:cTn>
                        </p:par>
                        <p:par>
                          <p:cTn id="61" fill="hold">
                            <p:stCondLst>
                              <p:cond delay="7200"/>
                            </p:stCondLst>
                            <p:childTnLst>
                              <p:par>
                                <p:cTn id="62" presetID="14" presetClass="entr" presetSubtype="10"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randombar(horizontal)">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7913118-80DB-4D24-A63E-17292C41A3BC}"/>
              </a:ext>
            </a:extLst>
          </p:cNvPr>
          <p:cNvSpPr/>
          <p:nvPr/>
        </p:nvSpPr>
        <p:spPr>
          <a:xfrm>
            <a:off x="3084493" y="3777562"/>
            <a:ext cx="6023013" cy="1107996"/>
          </a:xfrm>
          <a:prstGeom prst="rect">
            <a:avLst/>
          </a:prstGeom>
        </p:spPr>
        <p:txBody>
          <a:bodyPr wrap="square">
            <a:spAutoFit/>
          </a:bodyPr>
          <a:lstStyle/>
          <a:p>
            <a:pPr lvl="1" algn="ctr">
              <a:spcBef>
                <a:spcPct val="0"/>
              </a:spcBef>
            </a:pPr>
            <a:r>
              <a:rPr lang="en-US" altLang="zh-CN" sz="6600" spc="300" dirty="0">
                <a:solidFill>
                  <a:srgbClr val="A3C8BD"/>
                </a:solidFill>
                <a:effectLst>
                  <a:outerShdw blurRad="38100" dist="38100" dir="2700000" algn="tl">
                    <a:srgbClr val="000000">
                      <a:alpha val="43137"/>
                    </a:srgbClr>
                  </a:outerShdw>
                </a:effectLst>
                <a:cs typeface="+mn-ea"/>
                <a:sym typeface="+mn-lt"/>
              </a:rPr>
              <a:t>THANK YOU!</a:t>
            </a:r>
          </a:p>
        </p:txBody>
      </p:sp>
      <p:pic>
        <p:nvPicPr>
          <p:cNvPr id="9" name="图片 8">
            <a:extLst>
              <a:ext uri="{FF2B5EF4-FFF2-40B4-BE49-F238E27FC236}">
                <a16:creationId xmlns:a16="http://schemas.microsoft.com/office/drawing/2014/main" id="{75E6711F-B593-4271-A494-32E2E173A269}"/>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10" name="文本框 9">
            <a:extLst>
              <a:ext uri="{FF2B5EF4-FFF2-40B4-BE49-F238E27FC236}">
                <a16:creationId xmlns:a16="http://schemas.microsoft.com/office/drawing/2014/main" id="{F15005C7-84C6-4033-876A-C2341E5A1B09}"/>
              </a:ext>
            </a:extLst>
          </p:cNvPr>
          <p:cNvSpPr txBox="1"/>
          <p:nvPr/>
        </p:nvSpPr>
        <p:spPr>
          <a:xfrm>
            <a:off x="5165124" y="5853239"/>
            <a:ext cx="1986789" cy="374571"/>
          </a:xfrm>
          <a:prstGeom prst="roundRect">
            <a:avLst/>
          </a:prstGeom>
          <a:solidFill>
            <a:srgbClr val="CDC5C3"/>
          </a:solidFill>
        </p:spPr>
        <p:txBody>
          <a:bodyPr wrap="square" rtlCol="0">
            <a:spAutoFit/>
          </a:bodyPr>
          <a:lstStyle/>
          <a:p>
            <a:pPr algn="ctr"/>
            <a:r>
              <a:rPr lang="en-US" altLang="zh-CN" sz="1600" dirty="0">
                <a:solidFill>
                  <a:schemeClr val="bg1"/>
                </a:solidFill>
                <a:cs typeface="+mn-ea"/>
                <a:sym typeface="+mn-lt"/>
              </a:rPr>
              <a:t>www.jpppt.com</a:t>
            </a:r>
          </a:p>
        </p:txBody>
      </p:sp>
      <p:pic>
        <p:nvPicPr>
          <p:cNvPr id="12" name="图片 11">
            <a:extLst>
              <a:ext uri="{FF2B5EF4-FFF2-40B4-BE49-F238E27FC236}">
                <a16:creationId xmlns:a16="http://schemas.microsoft.com/office/drawing/2014/main" id="{C27CC252-DDCF-4629-8C9E-A22BE2766B88}"/>
              </a:ext>
            </a:extLst>
          </p:cNvPr>
          <p:cNvPicPr>
            <a:picLocks noChangeAspect="1"/>
          </p:cNvPicPr>
          <p:nvPr/>
        </p:nvPicPr>
        <p:blipFill>
          <a:blip r:embed="rId3"/>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2172337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1100"/>
                            </p:stCondLst>
                            <p:childTnLst>
                              <p:par>
                                <p:cTn id="12" presetID="47"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2" presetClass="entr" presetSubtype="4"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12" decel="10000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0-#ppt_w/2"/>
                                          </p:val>
                                        </p:tav>
                                        <p:tav tm="100000">
                                          <p:val>
                                            <p:strVal val="#ppt_x"/>
                                          </p:val>
                                        </p:tav>
                                      </p:tavLst>
                                    </p:anim>
                                    <p:anim calcmode="lin" valueType="num">
                                      <p:cBhvr additive="base">
                                        <p:cTn id="2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4F5CCCD-ECAA-43D1-82C7-D1F38C586991}"/>
              </a:ext>
            </a:extLst>
          </p:cNvPr>
          <p:cNvSpPr txBox="1"/>
          <p:nvPr/>
        </p:nvSpPr>
        <p:spPr>
          <a:xfrm>
            <a:off x="2734101" y="1447925"/>
            <a:ext cx="7282096" cy="830997"/>
          </a:xfrm>
          <a:prstGeom prst="rect">
            <a:avLst/>
          </a:prstGeom>
          <a:noFill/>
          <a:ln>
            <a:noFill/>
          </a:ln>
        </p:spPr>
        <p:txBody>
          <a:bodyPr wrap="square" rtlCol="0">
            <a:spAutoFit/>
          </a:bodyPr>
          <a:lstStyle/>
          <a:p>
            <a:pPr algn="ctr" defTabSz="914377"/>
            <a:r>
              <a:rPr lang="zh-CN" altLang="en-US" sz="4800" b="1" dirty="0">
                <a:ln w="9525">
                  <a:noFill/>
                </a:ln>
                <a:solidFill>
                  <a:srgbClr val="A3C8BD"/>
                </a:solidFill>
                <a:latin typeface="方正正黑简体" panose="02000000000000000000" pitchFamily="2" charset="-122"/>
                <a:ea typeface="方正正黑简体" panose="02000000000000000000" pitchFamily="2" charset="-122"/>
                <a:cs typeface="+mn-ea"/>
                <a:sym typeface="+mn-lt"/>
              </a:rPr>
              <a:t>Overview of the work</a:t>
            </a:r>
          </a:p>
        </p:txBody>
      </p:sp>
      <p:sp>
        <p:nvSpPr>
          <p:cNvPr id="5" name="矩形 4">
            <a:extLst>
              <a:ext uri="{FF2B5EF4-FFF2-40B4-BE49-F238E27FC236}">
                <a16:creationId xmlns:a16="http://schemas.microsoft.com/office/drawing/2014/main" id="{1C8CF194-A068-4F5A-838F-E6B46E236561}"/>
              </a:ext>
            </a:extLst>
          </p:cNvPr>
          <p:cNvSpPr/>
          <p:nvPr/>
        </p:nvSpPr>
        <p:spPr>
          <a:xfrm>
            <a:off x="2633644" y="2435217"/>
            <a:ext cx="6023013" cy="830997"/>
          </a:xfrm>
          <a:prstGeom prst="rect">
            <a:avLst/>
          </a:prstGeom>
        </p:spPr>
        <p:txBody>
          <a:bodyPr wrap="square">
            <a:spAutoFit/>
          </a:bodyPr>
          <a:lstStyle/>
          <a:p>
            <a:pPr lvl="1" algn="ctr">
              <a:spcBef>
                <a:spcPct val="0"/>
              </a:spcBef>
            </a:pPr>
            <a:r>
              <a:rPr lang="en-US" altLang="zh-CN" sz="4800" spc="300" dirty="0">
                <a:solidFill>
                  <a:srgbClr val="CDC5C3"/>
                </a:solidFill>
                <a:cs typeface="+mn-ea"/>
                <a:sym typeface="+mn-lt"/>
              </a:rPr>
              <a:t>THE PART 01</a:t>
            </a:r>
            <a:endParaRPr lang="zh-CN" altLang="en-US" sz="4800" spc="300" dirty="0">
              <a:solidFill>
                <a:srgbClr val="CDC5C3"/>
              </a:solidFill>
              <a:cs typeface="+mn-ea"/>
              <a:sym typeface="+mn-lt"/>
            </a:endParaRPr>
          </a:p>
        </p:txBody>
      </p:sp>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a:extLst>
              <a:ext uri="{FF2B5EF4-FFF2-40B4-BE49-F238E27FC236}">
                <a16:creationId xmlns:a16="http://schemas.microsoft.com/office/drawing/2014/main" id="{5DF77106-6F18-4F2A-99A8-10B08A091A9B}"/>
              </a:ext>
            </a:extLst>
          </p:cNvPr>
          <p:cNvPicPr>
            <a:picLocks noChangeAspect="1"/>
          </p:cNvPicPr>
          <p:nvPr/>
        </p:nvPicPr>
        <p:blipFill>
          <a:blip r:embed="rId3"/>
          <a:stretch>
            <a:fillRect/>
          </a:stretch>
        </p:blipFill>
        <p:spPr>
          <a:xfrm flipH="1">
            <a:off x="4844375" y="-347294"/>
            <a:ext cx="1877564" cy="1897681"/>
          </a:xfrm>
          <a:prstGeom prst="rect">
            <a:avLst/>
          </a:prstGeom>
        </p:spPr>
      </p:pic>
    </p:spTree>
    <p:extLst>
      <p:ext uri="{BB962C8B-B14F-4D97-AF65-F5344CB8AC3E}">
        <p14:creationId xmlns:p14="http://schemas.microsoft.com/office/powerpoint/2010/main" val="141878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1800"/>
                            </p:stCondLst>
                            <p:childTnLst>
                              <p:par>
                                <p:cTn id="13" presetID="23" presetClass="entr" presetSubtype="528" fill="hold" grpId="0" nodeType="afterEffect">
                                  <p:stCondLst>
                                    <p:cond delay="0"/>
                                  </p:stCondLst>
                                  <p:iterate type="lt">
                                    <p:tmPct val="15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2900"/>
                            </p:stCondLst>
                            <p:childTnLst>
                              <p:par>
                                <p:cTn id="20" presetID="2" presetClass="entr" presetSubtype="3"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2"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0-#ppt_w/2"/>
                                          </p:val>
                                        </p:tav>
                                        <p:tav tm="100000">
                                          <p:val>
                                            <p:strVal val="#ppt_x"/>
                                          </p:val>
                                        </p:tav>
                                      </p:tavLst>
                                    </p:anim>
                                    <p:anim calcmode="lin" valueType="num">
                                      <p:cBhvr additive="base">
                                        <p:cTn id="27"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4EF4584-6674-43BD-8741-67251778C8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98" t="4820" r="34641" b="9893"/>
          <a:stretch/>
        </p:blipFill>
        <p:spPr>
          <a:xfrm>
            <a:off x="1306286" y="574766"/>
            <a:ext cx="2090057" cy="5630091"/>
          </a:xfrm>
          <a:prstGeom prst="rect">
            <a:avLst/>
          </a:prstGeom>
        </p:spPr>
      </p:pic>
      <p:sp>
        <p:nvSpPr>
          <p:cNvPr id="5" name="íṥļïḋé">
            <a:extLst>
              <a:ext uri="{FF2B5EF4-FFF2-40B4-BE49-F238E27FC236}">
                <a16:creationId xmlns:a16="http://schemas.microsoft.com/office/drawing/2014/main" id="{CDE7FDDC-0758-497B-949B-4127220CFEC2}"/>
              </a:ext>
            </a:extLst>
          </p:cNvPr>
          <p:cNvSpPr/>
          <p:nvPr/>
        </p:nvSpPr>
        <p:spPr>
          <a:xfrm>
            <a:off x="4481747" y="715616"/>
            <a:ext cx="5613384"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Overview of the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6581883" y="1415997"/>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48" name="图片 47">
            <a:extLst>
              <a:ext uri="{FF2B5EF4-FFF2-40B4-BE49-F238E27FC236}">
                <a16:creationId xmlns:a16="http://schemas.microsoft.com/office/drawing/2014/main" id="{973C13F9-3839-43D6-8A7A-FE9500582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6992" y="2392069"/>
            <a:ext cx="3273979" cy="3771046"/>
          </a:xfrm>
          <a:prstGeom prst="rect">
            <a:avLst/>
          </a:prstGeom>
        </p:spPr>
      </p:pic>
      <p:sp>
        <p:nvSpPr>
          <p:cNvPr id="49" name="TextBox 20">
            <a:extLst>
              <a:ext uri="{FF2B5EF4-FFF2-40B4-BE49-F238E27FC236}">
                <a16:creationId xmlns:a16="http://schemas.microsoft.com/office/drawing/2014/main" id="{D413552A-6130-404F-A4CA-F5124F985104}"/>
              </a:ext>
            </a:extLst>
          </p:cNvPr>
          <p:cNvSpPr txBox="1"/>
          <p:nvPr/>
        </p:nvSpPr>
        <p:spPr>
          <a:xfrm>
            <a:off x="4698920" y="4234056"/>
            <a:ext cx="1723573" cy="400124"/>
          </a:xfrm>
          <a:prstGeom prst="rect">
            <a:avLst/>
          </a:prstGeom>
          <a:noFill/>
        </p:spPr>
        <p:txBody>
          <a:bodyPr wrap="none" lIns="91452" tIns="45727" rIns="91452" bIns="45727" rtlCol="0">
            <a:spAutoFit/>
          </a:bodyPr>
          <a:lstStyle/>
          <a:p>
            <a:r>
              <a:rPr lang="zh-CN" altLang="en-US" sz="2000" b="1" dirty="0">
                <a:cs typeface="+mn-ea"/>
                <a:sym typeface="+mn-lt"/>
              </a:rPr>
              <a:t>Add title text</a:t>
            </a:r>
            <a:endParaRPr lang="en-US" sz="2000" b="1" dirty="0">
              <a:cs typeface="+mn-ea"/>
              <a:sym typeface="+mn-lt"/>
            </a:endParaRPr>
          </a:p>
        </p:txBody>
      </p:sp>
      <p:sp>
        <p:nvSpPr>
          <p:cNvPr id="50" name="21">
            <a:extLst>
              <a:ext uri="{FF2B5EF4-FFF2-40B4-BE49-F238E27FC236}">
                <a16:creationId xmlns:a16="http://schemas.microsoft.com/office/drawing/2014/main" id="{83663734-085C-4617-A357-084C37F38D8C}"/>
              </a:ext>
            </a:extLst>
          </p:cNvPr>
          <p:cNvSpPr/>
          <p:nvPr/>
        </p:nvSpPr>
        <p:spPr>
          <a:xfrm>
            <a:off x="4681733" y="4742280"/>
            <a:ext cx="2614651" cy="824200"/>
          </a:xfrm>
          <a:prstGeom prst="rect">
            <a:avLst/>
          </a:prstGeom>
        </p:spPr>
        <p:txBody>
          <a:bodyPr wrap="square">
            <a:spAutoFit/>
          </a:bodyPr>
          <a:lstStyle/>
          <a:p>
            <a:pPr defTabSz="1219170" fontAlgn="base">
              <a:lnSpc>
                <a:spcPct val="150000"/>
              </a:lnSpc>
              <a:spcBef>
                <a:spcPct val="0"/>
              </a:spcBef>
              <a:spcAft>
                <a:spcPct val="0"/>
              </a:spcAft>
              <a:defRPr/>
            </a:pPr>
            <a:r>
              <a:rPr lang="zh-CN" altLang="en-US" sz="1100" kern="0" dirty="0">
                <a:solidFill>
                  <a:sysClr val="windowText" lastClr="000000">
                    <a:lumMod val="50000"/>
                    <a:lumOff val="50000"/>
                  </a:sysClr>
                </a:solidFill>
                <a:cs typeface="+mn-ea"/>
                <a:sym typeface="+mn-lt"/>
              </a:rPr>
              <a:t>Add a detailed text description here, suggesting that the title is relevant and conforms to the overall language style, and that the language description be as concise and vivid as possible.</a:t>
            </a:r>
            <a:endParaRPr lang="en-US" altLang="zh-CN" sz="1100" kern="0" dirty="0">
              <a:solidFill>
                <a:sysClr val="windowText" lastClr="000000">
                  <a:lumMod val="50000"/>
                  <a:lumOff val="50000"/>
                </a:sysClr>
              </a:solidFill>
              <a:cs typeface="+mn-ea"/>
              <a:sym typeface="+mn-lt"/>
            </a:endParaRPr>
          </a:p>
        </p:txBody>
      </p:sp>
      <p:sp>
        <p:nvSpPr>
          <p:cNvPr id="51" name="TextBox 22">
            <a:extLst>
              <a:ext uri="{FF2B5EF4-FFF2-40B4-BE49-F238E27FC236}">
                <a16:creationId xmlns:a16="http://schemas.microsoft.com/office/drawing/2014/main" id="{F2BF83E7-4FAB-4155-A49D-9E86FE32CEF5}"/>
              </a:ext>
            </a:extLst>
          </p:cNvPr>
          <p:cNvSpPr txBox="1"/>
          <p:nvPr/>
        </p:nvSpPr>
        <p:spPr>
          <a:xfrm>
            <a:off x="4673788" y="2366997"/>
            <a:ext cx="2614651" cy="1569675"/>
          </a:xfrm>
          <a:prstGeom prst="rect">
            <a:avLst/>
          </a:prstGeom>
          <a:noFill/>
        </p:spPr>
        <p:txBody>
          <a:bodyPr wrap="none" lIns="91452" tIns="45727" rIns="91452" bIns="45727" rtlCol="0">
            <a:spAutoFit/>
          </a:bodyPr>
          <a:lstStyle/>
          <a:p>
            <a:r>
              <a:rPr lang="en-US" altLang="zh-CN" sz="3200" b="1" dirty="0">
                <a:solidFill>
                  <a:srgbClr val="A3C8BD"/>
                </a:solidFill>
                <a:cs typeface="+mn-ea"/>
                <a:sym typeface="+mn-lt"/>
              </a:rPr>
              <a:t>THE MOST </a:t>
            </a:r>
          </a:p>
          <a:p>
            <a:r>
              <a:rPr lang="en-US" altLang="zh-CN" sz="3200" b="1" dirty="0">
                <a:solidFill>
                  <a:srgbClr val="A3C8BD"/>
                </a:solidFill>
                <a:cs typeface="+mn-ea"/>
                <a:sym typeface="+mn-lt"/>
              </a:rPr>
              <a:t>BEAUTIFUL </a:t>
            </a:r>
          </a:p>
          <a:p>
            <a:r>
              <a:rPr lang="en-US" altLang="zh-CN" sz="3200" b="1" dirty="0">
                <a:solidFill>
                  <a:srgbClr val="A3C8BD"/>
                </a:solidFill>
                <a:cs typeface="+mn-ea"/>
                <a:sym typeface="+mn-lt"/>
              </a:rPr>
              <a:t>TIME</a:t>
            </a:r>
          </a:p>
        </p:txBody>
      </p:sp>
    </p:spTree>
    <p:extLst>
      <p:ext uri="{BB962C8B-B14F-4D97-AF65-F5344CB8AC3E}">
        <p14:creationId xmlns:p14="http://schemas.microsoft.com/office/powerpoint/2010/main" val="2048883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200"/>
                            </p:stCondLst>
                            <p:childTnLst>
                              <p:par>
                                <p:cTn id="19" presetID="2" presetClass="entr" presetSubtype="4" fill="hold" grpId="0" nodeType="afterEffect">
                                  <p:stCondLst>
                                    <p:cond delay="0"/>
                                  </p:stCondLst>
                                  <p:iterate type="lt">
                                    <p:tmPct val="10000"/>
                                  </p:iterate>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2650"/>
                            </p:stCondLst>
                            <p:childTnLst>
                              <p:par>
                                <p:cTn id="24" presetID="14" presetClass="entr" presetSubtype="1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randombar(horizontal)">
                                      <p:cBhvr>
                                        <p:cTn id="26" dur="500"/>
                                        <p:tgtEl>
                                          <p:spTgt spid="49"/>
                                        </p:tgtEl>
                                      </p:cBhvr>
                                    </p:animEffect>
                                  </p:childTnLst>
                                </p:cTn>
                              </p:par>
                            </p:childTnLst>
                          </p:cTn>
                        </p:par>
                        <p:par>
                          <p:cTn id="27" fill="hold">
                            <p:stCondLst>
                              <p:cond delay="3150"/>
                            </p:stCondLst>
                            <p:childTnLst>
                              <p:par>
                                <p:cTn id="28" presetID="14" presetClass="entr" presetSubtype="10"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par>
                          <p:cTn id="31" fill="hold">
                            <p:stCondLst>
                              <p:cond delay="3650"/>
                            </p:stCondLst>
                            <p:childTnLst>
                              <p:par>
                                <p:cTn id="32" presetID="14" presetClass="entr" presetSubtype="1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2982352" y="586889"/>
            <a:ext cx="6091310"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Overview of the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51583" y="13582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121" name="图片 120">
            <a:extLst>
              <a:ext uri="{FF2B5EF4-FFF2-40B4-BE49-F238E27FC236}">
                <a16:creationId xmlns:a16="http://schemas.microsoft.com/office/drawing/2014/main" id="{03A10149-6366-4D5B-AD68-2507452C88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000" r="13576"/>
          <a:stretch/>
        </p:blipFill>
        <p:spPr>
          <a:xfrm>
            <a:off x="4876800" y="1492045"/>
            <a:ext cx="2995508" cy="4876806"/>
          </a:xfrm>
          <a:prstGeom prst="rect">
            <a:avLst/>
          </a:prstGeom>
        </p:spPr>
      </p:pic>
      <p:sp>
        <p:nvSpPr>
          <p:cNvPr id="124" name="leaves_113860">
            <a:extLst>
              <a:ext uri="{FF2B5EF4-FFF2-40B4-BE49-F238E27FC236}">
                <a16:creationId xmlns:a16="http://schemas.microsoft.com/office/drawing/2014/main" id="{BDD31E57-F840-4964-9A03-5A3DAA785961}"/>
              </a:ext>
            </a:extLst>
          </p:cNvPr>
          <p:cNvSpPr>
            <a:spLocks noChangeAspect="1"/>
          </p:cNvSpPr>
          <p:nvPr/>
        </p:nvSpPr>
        <p:spPr bwMode="auto">
          <a:xfrm>
            <a:off x="3278898" y="3112224"/>
            <a:ext cx="609685" cy="468569"/>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46" h="5193">
                <a:moveTo>
                  <a:pt x="5300" y="0"/>
                </a:moveTo>
                <a:cubicBezTo>
                  <a:pt x="4802" y="0"/>
                  <a:pt x="4337" y="150"/>
                  <a:pt x="3954" y="434"/>
                </a:cubicBezTo>
                <a:cubicBezTo>
                  <a:pt x="3616" y="684"/>
                  <a:pt x="3365" y="1031"/>
                  <a:pt x="3266" y="1385"/>
                </a:cubicBezTo>
                <a:cubicBezTo>
                  <a:pt x="3152" y="1791"/>
                  <a:pt x="3244" y="2157"/>
                  <a:pt x="3511" y="2398"/>
                </a:cubicBezTo>
                <a:cubicBezTo>
                  <a:pt x="3419" y="2560"/>
                  <a:pt x="3334" y="2726"/>
                  <a:pt x="3266" y="2888"/>
                </a:cubicBezTo>
                <a:cubicBezTo>
                  <a:pt x="3204" y="2733"/>
                  <a:pt x="3122" y="2595"/>
                  <a:pt x="3028" y="2471"/>
                </a:cubicBezTo>
                <a:cubicBezTo>
                  <a:pt x="3161" y="2261"/>
                  <a:pt x="3179" y="2003"/>
                  <a:pt x="3075" y="1739"/>
                </a:cubicBezTo>
                <a:cubicBezTo>
                  <a:pt x="2977" y="1491"/>
                  <a:pt x="2778" y="1262"/>
                  <a:pt x="2515" y="1094"/>
                </a:cubicBezTo>
                <a:cubicBezTo>
                  <a:pt x="2232" y="913"/>
                  <a:pt x="1898" y="818"/>
                  <a:pt x="1550" y="818"/>
                </a:cubicBezTo>
                <a:cubicBezTo>
                  <a:pt x="1104" y="818"/>
                  <a:pt x="646" y="979"/>
                  <a:pt x="225" y="1283"/>
                </a:cubicBezTo>
                <a:lnTo>
                  <a:pt x="0" y="1447"/>
                </a:lnTo>
                <a:lnTo>
                  <a:pt x="269" y="1520"/>
                </a:lnTo>
                <a:cubicBezTo>
                  <a:pt x="712" y="1641"/>
                  <a:pt x="1066" y="1982"/>
                  <a:pt x="1378" y="2284"/>
                </a:cubicBezTo>
                <a:cubicBezTo>
                  <a:pt x="1697" y="2592"/>
                  <a:pt x="1998" y="2883"/>
                  <a:pt x="2347" y="2883"/>
                </a:cubicBezTo>
                <a:lnTo>
                  <a:pt x="2347" y="2883"/>
                </a:lnTo>
                <a:cubicBezTo>
                  <a:pt x="2519" y="2883"/>
                  <a:pt x="2683" y="2814"/>
                  <a:pt x="2847" y="2674"/>
                </a:cubicBezTo>
                <a:cubicBezTo>
                  <a:pt x="3005" y="2896"/>
                  <a:pt x="3117" y="3169"/>
                  <a:pt x="3117" y="3500"/>
                </a:cubicBezTo>
                <a:lnTo>
                  <a:pt x="3117" y="5193"/>
                </a:lnTo>
                <a:lnTo>
                  <a:pt x="3384" y="5193"/>
                </a:lnTo>
                <a:cubicBezTo>
                  <a:pt x="3384" y="5193"/>
                  <a:pt x="3384" y="3556"/>
                  <a:pt x="3384" y="3468"/>
                </a:cubicBezTo>
                <a:cubicBezTo>
                  <a:pt x="3384" y="3255"/>
                  <a:pt x="3509" y="2942"/>
                  <a:pt x="3731" y="2550"/>
                </a:cubicBezTo>
                <a:cubicBezTo>
                  <a:pt x="3896" y="2639"/>
                  <a:pt x="4051" y="2683"/>
                  <a:pt x="4201" y="2683"/>
                </a:cubicBezTo>
                <a:cubicBezTo>
                  <a:pt x="4691" y="2683"/>
                  <a:pt x="5010" y="2214"/>
                  <a:pt x="5347" y="1717"/>
                </a:cubicBezTo>
                <a:cubicBezTo>
                  <a:pt x="5649" y="1274"/>
                  <a:pt x="5990" y="772"/>
                  <a:pt x="6498" y="511"/>
                </a:cubicBezTo>
                <a:lnTo>
                  <a:pt x="6746" y="385"/>
                </a:lnTo>
                <a:lnTo>
                  <a:pt x="6492" y="271"/>
                </a:lnTo>
                <a:cubicBezTo>
                  <a:pt x="6089" y="91"/>
                  <a:pt x="5689" y="0"/>
                  <a:pt x="5300" y="0"/>
                </a:cubicBezTo>
                <a:close/>
                <a:moveTo>
                  <a:pt x="2347" y="2616"/>
                </a:moveTo>
                <a:lnTo>
                  <a:pt x="2347" y="2616"/>
                </a:lnTo>
                <a:cubicBezTo>
                  <a:pt x="2106" y="2616"/>
                  <a:pt x="1855" y="2373"/>
                  <a:pt x="1564" y="2092"/>
                </a:cubicBezTo>
                <a:cubicBezTo>
                  <a:pt x="1288" y="1826"/>
                  <a:pt x="983" y="1531"/>
                  <a:pt x="600" y="1357"/>
                </a:cubicBezTo>
                <a:cubicBezTo>
                  <a:pt x="911" y="1176"/>
                  <a:pt x="1230" y="1084"/>
                  <a:pt x="1550" y="1084"/>
                </a:cubicBezTo>
                <a:cubicBezTo>
                  <a:pt x="2193" y="1084"/>
                  <a:pt x="2679" y="1463"/>
                  <a:pt x="2827" y="1837"/>
                </a:cubicBezTo>
                <a:cubicBezTo>
                  <a:pt x="2865" y="1934"/>
                  <a:pt x="2905" y="2094"/>
                  <a:pt x="2840" y="2255"/>
                </a:cubicBezTo>
                <a:cubicBezTo>
                  <a:pt x="2601" y="2012"/>
                  <a:pt x="2337" y="1846"/>
                  <a:pt x="2174" y="1743"/>
                </a:cubicBezTo>
                <a:cubicBezTo>
                  <a:pt x="2126" y="1713"/>
                  <a:pt x="2084" y="1687"/>
                  <a:pt x="2057" y="1667"/>
                </a:cubicBezTo>
                <a:lnTo>
                  <a:pt x="1902" y="1884"/>
                </a:lnTo>
                <a:cubicBezTo>
                  <a:pt x="1936" y="1908"/>
                  <a:pt x="1980" y="1936"/>
                  <a:pt x="2031" y="1968"/>
                </a:cubicBezTo>
                <a:cubicBezTo>
                  <a:pt x="2200" y="2075"/>
                  <a:pt x="2456" y="2236"/>
                  <a:pt x="2677" y="2469"/>
                </a:cubicBezTo>
                <a:cubicBezTo>
                  <a:pt x="2562" y="2568"/>
                  <a:pt x="2454" y="2616"/>
                  <a:pt x="2347" y="2616"/>
                </a:cubicBezTo>
                <a:close/>
                <a:moveTo>
                  <a:pt x="5127" y="1567"/>
                </a:moveTo>
                <a:cubicBezTo>
                  <a:pt x="4817" y="2023"/>
                  <a:pt x="4550" y="2416"/>
                  <a:pt x="4201" y="2416"/>
                </a:cubicBezTo>
                <a:cubicBezTo>
                  <a:pt x="4099" y="2416"/>
                  <a:pt x="3989" y="2384"/>
                  <a:pt x="3868" y="2320"/>
                </a:cubicBezTo>
                <a:cubicBezTo>
                  <a:pt x="3880" y="2301"/>
                  <a:pt x="3892" y="2282"/>
                  <a:pt x="3904" y="2262"/>
                </a:cubicBezTo>
                <a:cubicBezTo>
                  <a:pt x="4168" y="1845"/>
                  <a:pt x="4437" y="1506"/>
                  <a:pt x="4439" y="1503"/>
                </a:cubicBezTo>
                <a:lnTo>
                  <a:pt x="4231" y="1337"/>
                </a:lnTo>
                <a:cubicBezTo>
                  <a:pt x="4208" y="1366"/>
                  <a:pt x="3926" y="1722"/>
                  <a:pt x="3652" y="2162"/>
                </a:cubicBezTo>
                <a:cubicBezTo>
                  <a:pt x="3491" y="1989"/>
                  <a:pt x="3443" y="1741"/>
                  <a:pt x="3522" y="1457"/>
                </a:cubicBezTo>
                <a:cubicBezTo>
                  <a:pt x="3606" y="1159"/>
                  <a:pt x="3821" y="864"/>
                  <a:pt x="4113" y="648"/>
                </a:cubicBezTo>
                <a:cubicBezTo>
                  <a:pt x="4347" y="474"/>
                  <a:pt x="4744" y="267"/>
                  <a:pt x="5300" y="267"/>
                </a:cubicBezTo>
                <a:cubicBezTo>
                  <a:pt x="5573" y="267"/>
                  <a:pt x="5854" y="317"/>
                  <a:pt x="6139" y="417"/>
                </a:cubicBezTo>
                <a:cubicBezTo>
                  <a:pt x="5702" y="720"/>
                  <a:pt x="5399" y="1167"/>
                  <a:pt x="5127" y="1567"/>
                </a:cubicBezTo>
                <a:close/>
              </a:path>
            </a:pathLst>
          </a:custGeom>
          <a:solidFill>
            <a:srgbClr val="90634C"/>
          </a:solidFill>
          <a:ln>
            <a:noFill/>
          </a:ln>
        </p:spPr>
        <p:txBody>
          <a:bodyPr/>
          <a:lstStyle/>
          <a:p>
            <a:endParaRPr lang="zh-CN" altLang="en-US">
              <a:cs typeface="+mn-ea"/>
              <a:sym typeface="+mn-lt"/>
            </a:endParaRPr>
          </a:p>
        </p:txBody>
      </p:sp>
      <p:sp>
        <p:nvSpPr>
          <p:cNvPr id="132" name="Shape 3155">
            <a:extLst>
              <a:ext uri="{FF2B5EF4-FFF2-40B4-BE49-F238E27FC236}">
                <a16:creationId xmlns:a16="http://schemas.microsoft.com/office/drawing/2014/main" id="{8E1C9D29-C8C6-475F-A5C7-341D5C1A1890}"/>
              </a:ext>
            </a:extLst>
          </p:cNvPr>
          <p:cNvSpPr txBox="1">
            <a:spLocks/>
          </p:cNvSpPr>
          <p:nvPr/>
        </p:nvSpPr>
        <p:spPr>
          <a:xfrm>
            <a:off x="1373217" y="3348467"/>
            <a:ext cx="2768814" cy="498598"/>
          </a:xfrm>
          <a:prstGeom prst="rect">
            <a:avLst/>
          </a:prstGeom>
        </p:spPr>
        <p:txBody>
          <a:bodyPr wrap="square" numCol="1" spcCol="38100">
            <a:spAutoFit/>
          </a:bodyPr>
          <a:lstStyle>
            <a:lvl1pPr marL="0" marR="0" indent="0" algn="l" defTabSz="410766" rtl="0" latinLnBrk="0">
              <a:lnSpc>
                <a:spcPct val="110000"/>
              </a:lnSpc>
              <a:spcBef>
                <a:spcPts val="0"/>
              </a:spcBef>
              <a:spcAft>
                <a:spcPts val="0"/>
              </a:spcAft>
              <a:buClrTx/>
              <a:buSzTx/>
              <a:buFontTx/>
              <a:buNone/>
              <a:tabLst/>
              <a:defRPr sz="1200" b="0" i="0" u="none" strike="noStrike" cap="none" spc="0" baseline="0">
                <a:ln>
                  <a:noFill/>
                </a:ln>
                <a:solidFill>
                  <a:schemeClr val="tx1">
                    <a:alpha val="35000"/>
                  </a:schemeClr>
                </a:solidFill>
                <a:uFillTx/>
                <a:latin typeface="+mn-lt"/>
                <a:ea typeface="+mn-ea"/>
                <a:cs typeface="+mn-cs"/>
                <a:sym typeface="Titillium Web"/>
              </a:defRPr>
            </a:lvl1pPr>
            <a:lvl2pPr marL="0" marR="0" indent="1143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marL="0" marR="0" lvl="0" indent="0" algn="l" defTabSz="410766" rtl="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 This is the place</a:t>
            </a:r>
            <a:b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b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for subtitle /</a:t>
            </a:r>
          </a:p>
        </p:txBody>
      </p:sp>
      <p:sp>
        <p:nvSpPr>
          <p:cNvPr id="133" name="Shape 3157">
            <a:extLst>
              <a:ext uri="{FF2B5EF4-FFF2-40B4-BE49-F238E27FC236}">
                <a16:creationId xmlns:a16="http://schemas.microsoft.com/office/drawing/2014/main" id="{FF5B2689-EF17-4219-AA48-2C735F452812}"/>
              </a:ext>
            </a:extLst>
          </p:cNvPr>
          <p:cNvSpPr txBox="1">
            <a:spLocks/>
          </p:cNvSpPr>
          <p:nvPr/>
        </p:nvSpPr>
        <p:spPr>
          <a:xfrm>
            <a:off x="1373216" y="2522786"/>
            <a:ext cx="3730277" cy="64633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50800" tIns="50800" rIns="50800" bIns="50800" anchor="b">
            <a:normAutofit/>
          </a:bodyPr>
          <a:lstStyle>
            <a:lvl1pPr marL="0" marR="0" indent="0" algn="l" defTabSz="410766" latinLnBrk="0">
              <a:lnSpc>
                <a:spcPct val="10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1pPr>
            <a:lvl2pPr marL="0" marR="0" indent="1143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2pPr>
            <a:lvl3pPr marL="0" marR="0" indent="2286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3pPr>
            <a:lvl4pPr marL="0" marR="0" indent="3429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4pPr>
            <a:lvl5pPr marL="0" marR="0" indent="4572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5pPr>
            <a:lvl6pPr marL="0" marR="0" indent="5715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6pPr>
            <a:lvl7pPr marL="0" marR="0" indent="6858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7pPr>
            <a:lvl8pPr marL="0" marR="0" indent="8001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8pPr>
            <a:lvl9pPr marL="0" marR="0" indent="9144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9pPr>
          </a:lstStyle>
          <a:p>
            <a:pPr lvl="0"/>
            <a:r>
              <a:rPr lang="en-US" sz="3200" kern="0" dirty="0">
                <a:solidFill>
                  <a:srgbClr val="C0B6B4"/>
                </a:solidFill>
                <a:cs typeface="+mn-ea"/>
                <a:sym typeface="+mn-lt"/>
              </a:rPr>
              <a:t>ADD YOUR HERE</a:t>
            </a:r>
          </a:p>
        </p:txBody>
      </p:sp>
      <p:sp>
        <p:nvSpPr>
          <p:cNvPr id="134" name="Shape 3158">
            <a:extLst>
              <a:ext uri="{FF2B5EF4-FFF2-40B4-BE49-F238E27FC236}">
                <a16:creationId xmlns:a16="http://schemas.microsoft.com/office/drawing/2014/main" id="{502C4191-74AD-4388-B966-735A005279EE}"/>
              </a:ext>
            </a:extLst>
          </p:cNvPr>
          <p:cNvSpPr txBox="1">
            <a:spLocks/>
          </p:cNvSpPr>
          <p:nvPr/>
        </p:nvSpPr>
        <p:spPr>
          <a:xfrm>
            <a:off x="1373216" y="4073177"/>
            <a:ext cx="3048000" cy="1727697"/>
          </a:xfrm>
          <a:prstGeom prst="rect">
            <a:avLst/>
          </a:prstGeom>
        </p:spPr>
        <p:txBody>
          <a:bodyPr numCol="1" spcCol="38100"/>
          <a:lstStyle>
            <a:lvl1pPr marL="0" marR="0" indent="0" algn="l" defTabSz="410766" rtl="0" latinLnBrk="0">
              <a:lnSpc>
                <a:spcPct val="130000"/>
              </a:lnSpc>
              <a:spcBef>
                <a:spcPts val="0"/>
              </a:spcBef>
              <a:spcAft>
                <a:spcPts val="0"/>
              </a:spcAft>
              <a:buClrTx/>
              <a:buSzTx/>
              <a:buFontTx/>
              <a:buNone/>
              <a:tabLst/>
              <a:defRPr sz="1500" b="0" i="0" u="none" strike="noStrike" cap="none" spc="0" baseline="0">
                <a:ln>
                  <a:noFill/>
                </a:ln>
                <a:solidFill>
                  <a:srgbClr val="1C1E21"/>
                </a:solidFill>
                <a:uFillTx/>
                <a:latin typeface="+mn-lt"/>
                <a:ea typeface="+mn-ea"/>
                <a:cs typeface="+mn-cs"/>
                <a:sym typeface="Titillium Web"/>
              </a:defRPr>
            </a:lvl1pPr>
            <a:lvl2pPr marL="0" marR="0" indent="1143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lvl="0"/>
            <a:r>
              <a:rPr lang="zh-CN" altLang="en-US" sz="1000" kern="0" dirty="0">
                <a:solidFill>
                  <a:schemeClr val="bg1">
                    <a:lumMod val="50000"/>
                  </a:schemeClr>
                </a:solidFill>
                <a:cs typeface="+mn-ea"/>
                <a:sym typeface="+mn-lt"/>
              </a:rPr>
              <a:t>Click To add a detailed text description, or copy text stickers from which the right-click only text clicks to add detailed text descriptions, or copy text stickers since then</a:t>
            </a:r>
          </a:p>
        </p:txBody>
      </p:sp>
      <p:sp>
        <p:nvSpPr>
          <p:cNvPr id="138" name="leaves_113860">
            <a:extLst>
              <a:ext uri="{FF2B5EF4-FFF2-40B4-BE49-F238E27FC236}">
                <a16:creationId xmlns:a16="http://schemas.microsoft.com/office/drawing/2014/main" id="{91FCC97B-BD8C-4E72-83FF-5BD2991D0E03}"/>
              </a:ext>
            </a:extLst>
          </p:cNvPr>
          <p:cNvSpPr>
            <a:spLocks noChangeAspect="1"/>
          </p:cNvSpPr>
          <p:nvPr/>
        </p:nvSpPr>
        <p:spPr bwMode="auto">
          <a:xfrm>
            <a:off x="10038127" y="3112224"/>
            <a:ext cx="609685" cy="468569"/>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46" h="5193">
                <a:moveTo>
                  <a:pt x="5300" y="0"/>
                </a:moveTo>
                <a:cubicBezTo>
                  <a:pt x="4802" y="0"/>
                  <a:pt x="4337" y="150"/>
                  <a:pt x="3954" y="434"/>
                </a:cubicBezTo>
                <a:cubicBezTo>
                  <a:pt x="3616" y="684"/>
                  <a:pt x="3365" y="1031"/>
                  <a:pt x="3266" y="1385"/>
                </a:cubicBezTo>
                <a:cubicBezTo>
                  <a:pt x="3152" y="1791"/>
                  <a:pt x="3244" y="2157"/>
                  <a:pt x="3511" y="2398"/>
                </a:cubicBezTo>
                <a:cubicBezTo>
                  <a:pt x="3419" y="2560"/>
                  <a:pt x="3334" y="2726"/>
                  <a:pt x="3266" y="2888"/>
                </a:cubicBezTo>
                <a:cubicBezTo>
                  <a:pt x="3204" y="2733"/>
                  <a:pt x="3122" y="2595"/>
                  <a:pt x="3028" y="2471"/>
                </a:cubicBezTo>
                <a:cubicBezTo>
                  <a:pt x="3161" y="2261"/>
                  <a:pt x="3179" y="2003"/>
                  <a:pt x="3075" y="1739"/>
                </a:cubicBezTo>
                <a:cubicBezTo>
                  <a:pt x="2977" y="1491"/>
                  <a:pt x="2778" y="1262"/>
                  <a:pt x="2515" y="1094"/>
                </a:cubicBezTo>
                <a:cubicBezTo>
                  <a:pt x="2232" y="913"/>
                  <a:pt x="1898" y="818"/>
                  <a:pt x="1550" y="818"/>
                </a:cubicBezTo>
                <a:cubicBezTo>
                  <a:pt x="1104" y="818"/>
                  <a:pt x="646" y="979"/>
                  <a:pt x="225" y="1283"/>
                </a:cubicBezTo>
                <a:lnTo>
                  <a:pt x="0" y="1447"/>
                </a:lnTo>
                <a:lnTo>
                  <a:pt x="269" y="1520"/>
                </a:lnTo>
                <a:cubicBezTo>
                  <a:pt x="712" y="1641"/>
                  <a:pt x="1066" y="1982"/>
                  <a:pt x="1378" y="2284"/>
                </a:cubicBezTo>
                <a:cubicBezTo>
                  <a:pt x="1697" y="2592"/>
                  <a:pt x="1998" y="2883"/>
                  <a:pt x="2347" y="2883"/>
                </a:cubicBezTo>
                <a:lnTo>
                  <a:pt x="2347" y="2883"/>
                </a:lnTo>
                <a:cubicBezTo>
                  <a:pt x="2519" y="2883"/>
                  <a:pt x="2683" y="2814"/>
                  <a:pt x="2847" y="2674"/>
                </a:cubicBezTo>
                <a:cubicBezTo>
                  <a:pt x="3005" y="2896"/>
                  <a:pt x="3117" y="3169"/>
                  <a:pt x="3117" y="3500"/>
                </a:cubicBezTo>
                <a:lnTo>
                  <a:pt x="3117" y="5193"/>
                </a:lnTo>
                <a:lnTo>
                  <a:pt x="3384" y="5193"/>
                </a:lnTo>
                <a:cubicBezTo>
                  <a:pt x="3384" y="5193"/>
                  <a:pt x="3384" y="3556"/>
                  <a:pt x="3384" y="3468"/>
                </a:cubicBezTo>
                <a:cubicBezTo>
                  <a:pt x="3384" y="3255"/>
                  <a:pt x="3509" y="2942"/>
                  <a:pt x="3731" y="2550"/>
                </a:cubicBezTo>
                <a:cubicBezTo>
                  <a:pt x="3896" y="2639"/>
                  <a:pt x="4051" y="2683"/>
                  <a:pt x="4201" y="2683"/>
                </a:cubicBezTo>
                <a:cubicBezTo>
                  <a:pt x="4691" y="2683"/>
                  <a:pt x="5010" y="2214"/>
                  <a:pt x="5347" y="1717"/>
                </a:cubicBezTo>
                <a:cubicBezTo>
                  <a:pt x="5649" y="1274"/>
                  <a:pt x="5990" y="772"/>
                  <a:pt x="6498" y="511"/>
                </a:cubicBezTo>
                <a:lnTo>
                  <a:pt x="6746" y="385"/>
                </a:lnTo>
                <a:lnTo>
                  <a:pt x="6492" y="271"/>
                </a:lnTo>
                <a:cubicBezTo>
                  <a:pt x="6089" y="91"/>
                  <a:pt x="5689" y="0"/>
                  <a:pt x="5300" y="0"/>
                </a:cubicBezTo>
                <a:close/>
                <a:moveTo>
                  <a:pt x="2347" y="2616"/>
                </a:moveTo>
                <a:lnTo>
                  <a:pt x="2347" y="2616"/>
                </a:lnTo>
                <a:cubicBezTo>
                  <a:pt x="2106" y="2616"/>
                  <a:pt x="1855" y="2373"/>
                  <a:pt x="1564" y="2092"/>
                </a:cubicBezTo>
                <a:cubicBezTo>
                  <a:pt x="1288" y="1826"/>
                  <a:pt x="983" y="1531"/>
                  <a:pt x="600" y="1357"/>
                </a:cubicBezTo>
                <a:cubicBezTo>
                  <a:pt x="911" y="1176"/>
                  <a:pt x="1230" y="1084"/>
                  <a:pt x="1550" y="1084"/>
                </a:cubicBezTo>
                <a:cubicBezTo>
                  <a:pt x="2193" y="1084"/>
                  <a:pt x="2679" y="1463"/>
                  <a:pt x="2827" y="1837"/>
                </a:cubicBezTo>
                <a:cubicBezTo>
                  <a:pt x="2865" y="1934"/>
                  <a:pt x="2905" y="2094"/>
                  <a:pt x="2840" y="2255"/>
                </a:cubicBezTo>
                <a:cubicBezTo>
                  <a:pt x="2601" y="2012"/>
                  <a:pt x="2337" y="1846"/>
                  <a:pt x="2174" y="1743"/>
                </a:cubicBezTo>
                <a:cubicBezTo>
                  <a:pt x="2126" y="1713"/>
                  <a:pt x="2084" y="1687"/>
                  <a:pt x="2057" y="1667"/>
                </a:cubicBezTo>
                <a:lnTo>
                  <a:pt x="1902" y="1884"/>
                </a:lnTo>
                <a:cubicBezTo>
                  <a:pt x="1936" y="1908"/>
                  <a:pt x="1980" y="1936"/>
                  <a:pt x="2031" y="1968"/>
                </a:cubicBezTo>
                <a:cubicBezTo>
                  <a:pt x="2200" y="2075"/>
                  <a:pt x="2456" y="2236"/>
                  <a:pt x="2677" y="2469"/>
                </a:cubicBezTo>
                <a:cubicBezTo>
                  <a:pt x="2562" y="2568"/>
                  <a:pt x="2454" y="2616"/>
                  <a:pt x="2347" y="2616"/>
                </a:cubicBezTo>
                <a:close/>
                <a:moveTo>
                  <a:pt x="5127" y="1567"/>
                </a:moveTo>
                <a:cubicBezTo>
                  <a:pt x="4817" y="2023"/>
                  <a:pt x="4550" y="2416"/>
                  <a:pt x="4201" y="2416"/>
                </a:cubicBezTo>
                <a:cubicBezTo>
                  <a:pt x="4099" y="2416"/>
                  <a:pt x="3989" y="2384"/>
                  <a:pt x="3868" y="2320"/>
                </a:cubicBezTo>
                <a:cubicBezTo>
                  <a:pt x="3880" y="2301"/>
                  <a:pt x="3892" y="2282"/>
                  <a:pt x="3904" y="2262"/>
                </a:cubicBezTo>
                <a:cubicBezTo>
                  <a:pt x="4168" y="1845"/>
                  <a:pt x="4437" y="1506"/>
                  <a:pt x="4439" y="1503"/>
                </a:cubicBezTo>
                <a:lnTo>
                  <a:pt x="4231" y="1337"/>
                </a:lnTo>
                <a:cubicBezTo>
                  <a:pt x="4208" y="1366"/>
                  <a:pt x="3926" y="1722"/>
                  <a:pt x="3652" y="2162"/>
                </a:cubicBezTo>
                <a:cubicBezTo>
                  <a:pt x="3491" y="1989"/>
                  <a:pt x="3443" y="1741"/>
                  <a:pt x="3522" y="1457"/>
                </a:cubicBezTo>
                <a:cubicBezTo>
                  <a:pt x="3606" y="1159"/>
                  <a:pt x="3821" y="864"/>
                  <a:pt x="4113" y="648"/>
                </a:cubicBezTo>
                <a:cubicBezTo>
                  <a:pt x="4347" y="474"/>
                  <a:pt x="4744" y="267"/>
                  <a:pt x="5300" y="267"/>
                </a:cubicBezTo>
                <a:cubicBezTo>
                  <a:pt x="5573" y="267"/>
                  <a:pt x="5854" y="317"/>
                  <a:pt x="6139" y="417"/>
                </a:cubicBezTo>
                <a:cubicBezTo>
                  <a:pt x="5702" y="720"/>
                  <a:pt x="5399" y="1167"/>
                  <a:pt x="5127" y="1567"/>
                </a:cubicBezTo>
                <a:close/>
              </a:path>
            </a:pathLst>
          </a:custGeom>
          <a:solidFill>
            <a:srgbClr val="90634C"/>
          </a:solidFill>
          <a:ln>
            <a:noFill/>
          </a:ln>
        </p:spPr>
        <p:txBody>
          <a:bodyPr/>
          <a:lstStyle/>
          <a:p>
            <a:endParaRPr lang="zh-CN" altLang="en-US">
              <a:cs typeface="+mn-ea"/>
              <a:sym typeface="+mn-lt"/>
            </a:endParaRPr>
          </a:p>
        </p:txBody>
      </p:sp>
      <p:sp>
        <p:nvSpPr>
          <p:cNvPr id="139" name="Shape 3155">
            <a:extLst>
              <a:ext uri="{FF2B5EF4-FFF2-40B4-BE49-F238E27FC236}">
                <a16:creationId xmlns:a16="http://schemas.microsoft.com/office/drawing/2014/main" id="{55886ADC-7808-4716-83EA-9421D2884FB9}"/>
              </a:ext>
            </a:extLst>
          </p:cNvPr>
          <p:cNvSpPr txBox="1">
            <a:spLocks/>
          </p:cNvSpPr>
          <p:nvPr/>
        </p:nvSpPr>
        <p:spPr>
          <a:xfrm>
            <a:off x="8132445" y="3348467"/>
            <a:ext cx="3048001" cy="498598"/>
          </a:xfrm>
          <a:prstGeom prst="rect">
            <a:avLst/>
          </a:prstGeom>
        </p:spPr>
        <p:txBody>
          <a:bodyPr numCol="1" spcCol="38100">
            <a:spAutoFit/>
          </a:bodyPr>
          <a:lstStyle>
            <a:lvl1pPr marL="0" marR="0" indent="0" algn="l" defTabSz="410766" rtl="0" latinLnBrk="0">
              <a:lnSpc>
                <a:spcPct val="110000"/>
              </a:lnSpc>
              <a:spcBef>
                <a:spcPts val="0"/>
              </a:spcBef>
              <a:spcAft>
                <a:spcPts val="0"/>
              </a:spcAft>
              <a:buClrTx/>
              <a:buSzTx/>
              <a:buFontTx/>
              <a:buNone/>
              <a:tabLst/>
              <a:defRPr sz="1200" b="0" i="0" u="none" strike="noStrike" cap="none" spc="0" baseline="0">
                <a:ln>
                  <a:noFill/>
                </a:ln>
                <a:solidFill>
                  <a:schemeClr val="tx1">
                    <a:alpha val="35000"/>
                  </a:schemeClr>
                </a:solidFill>
                <a:uFillTx/>
                <a:latin typeface="+mn-lt"/>
                <a:ea typeface="+mn-ea"/>
                <a:cs typeface="+mn-cs"/>
                <a:sym typeface="Titillium Web"/>
              </a:defRPr>
            </a:lvl1pPr>
            <a:lvl2pPr marL="0" marR="0" indent="1143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marL="0" marR="0" lvl="0" indent="0" algn="l" defTabSz="410766" rtl="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 This is the place。</a:t>
            </a:r>
            <a:b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b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for subtitle /</a:t>
            </a:r>
          </a:p>
        </p:txBody>
      </p:sp>
      <p:sp>
        <p:nvSpPr>
          <p:cNvPr id="140" name="Shape 3157">
            <a:extLst>
              <a:ext uri="{FF2B5EF4-FFF2-40B4-BE49-F238E27FC236}">
                <a16:creationId xmlns:a16="http://schemas.microsoft.com/office/drawing/2014/main" id="{F7441BB0-1266-4092-967B-441510F0370A}"/>
              </a:ext>
            </a:extLst>
          </p:cNvPr>
          <p:cNvSpPr txBox="1">
            <a:spLocks/>
          </p:cNvSpPr>
          <p:nvPr/>
        </p:nvSpPr>
        <p:spPr>
          <a:xfrm>
            <a:off x="8132445" y="1932110"/>
            <a:ext cx="3501537" cy="1174493"/>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50800" tIns="50800" rIns="50800" bIns="50800" anchor="b">
            <a:normAutofit/>
          </a:bodyPr>
          <a:lstStyle>
            <a:lvl1pPr marL="0" marR="0" indent="0" algn="l" defTabSz="410766" latinLnBrk="0">
              <a:lnSpc>
                <a:spcPct val="10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1pPr>
            <a:lvl2pPr marL="0" marR="0" indent="1143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2pPr>
            <a:lvl3pPr marL="0" marR="0" indent="2286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3pPr>
            <a:lvl4pPr marL="0" marR="0" indent="3429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4pPr>
            <a:lvl5pPr marL="0" marR="0" indent="4572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5pPr>
            <a:lvl6pPr marL="0" marR="0" indent="5715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6pPr>
            <a:lvl7pPr marL="0" marR="0" indent="6858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7pPr>
            <a:lvl8pPr marL="0" marR="0" indent="8001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8pPr>
            <a:lvl9pPr marL="0" marR="0" indent="9144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9pPr>
          </a:lstStyle>
          <a:p>
            <a:pPr lvl="0"/>
            <a:r>
              <a:rPr lang="en-US" sz="3200" kern="0" dirty="0">
                <a:solidFill>
                  <a:srgbClr val="C0B6B4"/>
                </a:solidFill>
                <a:cs typeface="+mn-ea"/>
                <a:sym typeface="+mn-lt"/>
              </a:rPr>
              <a:t>ADD YOUR HERE</a:t>
            </a:r>
          </a:p>
        </p:txBody>
      </p:sp>
      <p:sp>
        <p:nvSpPr>
          <p:cNvPr id="141" name="Shape 3158">
            <a:extLst>
              <a:ext uri="{FF2B5EF4-FFF2-40B4-BE49-F238E27FC236}">
                <a16:creationId xmlns:a16="http://schemas.microsoft.com/office/drawing/2014/main" id="{45C1A9BD-8208-44AE-B8B8-DC3482D67D57}"/>
              </a:ext>
            </a:extLst>
          </p:cNvPr>
          <p:cNvSpPr txBox="1">
            <a:spLocks/>
          </p:cNvSpPr>
          <p:nvPr/>
        </p:nvSpPr>
        <p:spPr>
          <a:xfrm>
            <a:off x="8132445" y="4073177"/>
            <a:ext cx="3048000" cy="1727697"/>
          </a:xfrm>
          <a:prstGeom prst="rect">
            <a:avLst/>
          </a:prstGeom>
        </p:spPr>
        <p:txBody>
          <a:bodyPr numCol="1" spcCol="38100"/>
          <a:lstStyle>
            <a:lvl1pPr marL="0" marR="0" indent="0" algn="l" defTabSz="410766" rtl="0" latinLnBrk="0">
              <a:lnSpc>
                <a:spcPct val="130000"/>
              </a:lnSpc>
              <a:spcBef>
                <a:spcPts val="0"/>
              </a:spcBef>
              <a:spcAft>
                <a:spcPts val="0"/>
              </a:spcAft>
              <a:buClrTx/>
              <a:buSzTx/>
              <a:buFontTx/>
              <a:buNone/>
              <a:tabLst/>
              <a:defRPr sz="1500" b="0" i="0" u="none" strike="noStrike" cap="none" spc="0" baseline="0">
                <a:ln>
                  <a:noFill/>
                </a:ln>
                <a:solidFill>
                  <a:srgbClr val="1C1E21"/>
                </a:solidFill>
                <a:uFillTx/>
                <a:latin typeface="+mn-lt"/>
                <a:ea typeface="+mn-ea"/>
                <a:cs typeface="+mn-cs"/>
                <a:sym typeface="Titillium Web"/>
              </a:defRPr>
            </a:lvl1pPr>
            <a:lvl2pPr marL="0" marR="0" indent="1143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lvl="0"/>
            <a:r>
              <a:rPr lang="zh-CN" altLang="en-US" sz="1000" kern="0" dirty="0">
                <a:solidFill>
                  <a:schemeClr val="bg1">
                    <a:lumMod val="50000"/>
                  </a:schemeClr>
                </a:solidFill>
                <a:cs typeface="+mn-ea"/>
                <a:sym typeface="+mn-lt"/>
              </a:rPr>
              <a:t>Click To add a detailed text description, or copy text stickers from which the right-click only text clicks to add detailed text descriptions, or copy text stickers since then</a:t>
            </a:r>
          </a:p>
        </p:txBody>
      </p:sp>
    </p:spTree>
    <p:extLst>
      <p:ext uri="{BB962C8B-B14F-4D97-AF65-F5344CB8AC3E}">
        <p14:creationId xmlns:p14="http://schemas.microsoft.com/office/powerpoint/2010/main" val="2174485535"/>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ma14="http://schemas.microsoft.com/office/mac/drawingml/2011/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20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anim calcmode="lin" valueType="num">
                                      <p:cBhvr>
                                        <p:cTn id="16" dur="1000" fill="hold"/>
                                        <p:tgtEl>
                                          <p:spTgt spid="121"/>
                                        </p:tgtEl>
                                        <p:attrNameLst>
                                          <p:attrName>ppt_x</p:attrName>
                                        </p:attrNameLst>
                                      </p:cBhvr>
                                      <p:tavLst>
                                        <p:tav tm="0">
                                          <p:val>
                                            <p:strVal val="#ppt_x"/>
                                          </p:val>
                                        </p:tav>
                                        <p:tav tm="100000">
                                          <p:val>
                                            <p:strVal val="#ppt_x"/>
                                          </p:val>
                                        </p:tav>
                                      </p:tavLst>
                                    </p:anim>
                                    <p:anim calcmode="lin" valueType="num">
                                      <p:cBhvr>
                                        <p:cTn id="17" dur="1000" fill="hold"/>
                                        <p:tgtEl>
                                          <p:spTgt spid="121"/>
                                        </p:tgtEl>
                                        <p:attrNameLst>
                                          <p:attrName>ppt_y</p:attrName>
                                        </p:attrNameLst>
                                      </p:cBhvr>
                                      <p:tavLst>
                                        <p:tav tm="0">
                                          <p:val>
                                            <p:strVal val="#ppt_y+.1"/>
                                          </p:val>
                                        </p:tav>
                                        <p:tav tm="100000">
                                          <p:val>
                                            <p:strVal val="#ppt_y"/>
                                          </p:val>
                                        </p:tav>
                                      </p:tavLst>
                                    </p:anim>
                                  </p:childTnLst>
                                </p:cTn>
                              </p:par>
                            </p:childTnLst>
                          </p:cTn>
                        </p:par>
                        <p:par>
                          <p:cTn id="18" fill="hold">
                            <p:stCondLst>
                              <p:cond delay="12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1700"/>
                            </p:stCondLst>
                            <p:childTnLst>
                              <p:par>
                                <p:cTn id="25" presetID="42" presetClass="entr" presetSubtype="0" fill="hold" grpId="0" nodeType="afterEffect">
                                  <p:stCondLst>
                                    <p:cond delay="0"/>
                                  </p:stCondLst>
                                  <p:iterate type="lt">
                                    <p:tmPct val="10000"/>
                                  </p:iterate>
                                  <p:childTnLst>
                                    <p:set>
                                      <p:cBhvr>
                                        <p:cTn id="26" dur="1" fill="hold">
                                          <p:stCondLst>
                                            <p:cond delay="0"/>
                                          </p:stCondLst>
                                        </p:cTn>
                                        <p:tgtEl>
                                          <p:spTgt spid="133"/>
                                        </p:tgtEl>
                                        <p:attrNameLst>
                                          <p:attrName>style.visibility</p:attrName>
                                        </p:attrNameLst>
                                      </p:cBhvr>
                                      <p:to>
                                        <p:strVal val="visible"/>
                                      </p:to>
                                    </p:set>
                                    <p:animEffect transition="in" filter="fade">
                                      <p:cBhvr>
                                        <p:cTn id="27" dur="1000"/>
                                        <p:tgtEl>
                                          <p:spTgt spid="133"/>
                                        </p:tgtEl>
                                      </p:cBhvr>
                                    </p:animEffect>
                                    <p:anim calcmode="lin" valueType="num">
                                      <p:cBhvr>
                                        <p:cTn id="28" dur="1000" fill="hold"/>
                                        <p:tgtEl>
                                          <p:spTgt spid="133"/>
                                        </p:tgtEl>
                                        <p:attrNameLst>
                                          <p:attrName>ppt_x</p:attrName>
                                        </p:attrNameLst>
                                      </p:cBhvr>
                                      <p:tavLst>
                                        <p:tav tm="0">
                                          <p:val>
                                            <p:strVal val="#ppt_x"/>
                                          </p:val>
                                        </p:tav>
                                        <p:tav tm="100000">
                                          <p:val>
                                            <p:strVal val="#ppt_x"/>
                                          </p:val>
                                        </p:tav>
                                      </p:tavLst>
                                    </p:anim>
                                    <p:anim calcmode="lin" valueType="num">
                                      <p:cBhvr>
                                        <p:cTn id="29" dur="1000" fill="hold"/>
                                        <p:tgtEl>
                                          <p:spTgt spid="133"/>
                                        </p:tgtEl>
                                        <p:attrNameLst>
                                          <p:attrName>ppt_y</p:attrName>
                                        </p:attrNameLst>
                                      </p:cBhvr>
                                      <p:tavLst>
                                        <p:tav tm="0">
                                          <p:val>
                                            <p:strVal val="#ppt_y+.1"/>
                                          </p:val>
                                        </p:tav>
                                        <p:tav tm="100000">
                                          <p:val>
                                            <p:strVal val="#ppt_y"/>
                                          </p:val>
                                        </p:tav>
                                      </p:tavLst>
                                    </p:anim>
                                  </p:childTnLst>
                                </p:cTn>
                              </p:par>
                            </p:childTnLst>
                          </p:cTn>
                        </p:par>
                        <p:par>
                          <p:cTn id="30" fill="hold">
                            <p:stCondLst>
                              <p:cond delay="3700"/>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132"/>
                                        </p:tgtEl>
                                        <p:attrNameLst>
                                          <p:attrName>style.visibility</p:attrName>
                                        </p:attrNameLst>
                                      </p:cBhvr>
                                      <p:to>
                                        <p:strVal val="visible"/>
                                      </p:to>
                                    </p:set>
                                    <p:animEffect transition="in" filter="randombar(horizontal)">
                                      <p:cBhvr>
                                        <p:cTn id="33" dur="500"/>
                                        <p:tgtEl>
                                          <p:spTgt spid="132"/>
                                        </p:tgtEl>
                                      </p:cBhvr>
                                    </p:animEffect>
                                  </p:childTnLst>
                                </p:cTn>
                              </p:par>
                            </p:childTnLst>
                          </p:cTn>
                        </p:par>
                        <p:par>
                          <p:cTn id="34" fill="hold">
                            <p:stCondLst>
                              <p:cond delay="5500"/>
                            </p:stCondLst>
                            <p:childTnLst>
                              <p:par>
                                <p:cTn id="35" presetID="14" presetClass="entr" presetSubtype="10" fill="hold" grpId="0" nodeType="after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randombar(horizontal)">
                                      <p:cBhvr>
                                        <p:cTn id="37" dur="500"/>
                                        <p:tgtEl>
                                          <p:spTgt spid="134"/>
                                        </p:tgtEl>
                                      </p:cBhvr>
                                    </p:animEffect>
                                  </p:childTnLst>
                                </p:cTn>
                              </p:par>
                              <p:par>
                                <p:cTn id="38" presetID="53" presetClass="entr" presetSubtype="16" fill="hold" nodeType="withEffect">
                                  <p:stCondLst>
                                    <p:cond delay="200"/>
                                  </p:stCondLst>
                                  <p:childTnLst>
                                    <p:set>
                                      <p:cBhvr>
                                        <p:cTn id="39" dur="1" fill="hold">
                                          <p:stCondLst>
                                            <p:cond delay="0"/>
                                          </p:stCondLst>
                                        </p:cTn>
                                        <p:tgtEl>
                                          <p:spTgt spid="138"/>
                                        </p:tgtEl>
                                        <p:attrNameLst>
                                          <p:attrName>style.visibility</p:attrName>
                                        </p:attrNameLst>
                                      </p:cBhvr>
                                      <p:to>
                                        <p:strVal val="visible"/>
                                      </p:to>
                                    </p:set>
                                    <p:anim calcmode="lin" valueType="num">
                                      <p:cBhvr>
                                        <p:cTn id="40" dur="500" fill="hold"/>
                                        <p:tgtEl>
                                          <p:spTgt spid="138"/>
                                        </p:tgtEl>
                                        <p:attrNameLst>
                                          <p:attrName>ppt_w</p:attrName>
                                        </p:attrNameLst>
                                      </p:cBhvr>
                                      <p:tavLst>
                                        <p:tav tm="0">
                                          <p:val>
                                            <p:fltVal val="0"/>
                                          </p:val>
                                        </p:tav>
                                        <p:tav tm="100000">
                                          <p:val>
                                            <p:strVal val="#ppt_w"/>
                                          </p:val>
                                        </p:tav>
                                      </p:tavLst>
                                    </p:anim>
                                    <p:anim calcmode="lin" valueType="num">
                                      <p:cBhvr>
                                        <p:cTn id="41" dur="500" fill="hold"/>
                                        <p:tgtEl>
                                          <p:spTgt spid="138"/>
                                        </p:tgtEl>
                                        <p:attrNameLst>
                                          <p:attrName>ppt_h</p:attrName>
                                        </p:attrNameLst>
                                      </p:cBhvr>
                                      <p:tavLst>
                                        <p:tav tm="0">
                                          <p:val>
                                            <p:fltVal val="0"/>
                                          </p:val>
                                        </p:tav>
                                        <p:tav tm="100000">
                                          <p:val>
                                            <p:strVal val="#ppt_h"/>
                                          </p:val>
                                        </p:tav>
                                      </p:tavLst>
                                    </p:anim>
                                    <p:animEffect transition="in" filter="fade">
                                      <p:cBhvr>
                                        <p:cTn id="42" dur="500"/>
                                        <p:tgtEl>
                                          <p:spTgt spid="138"/>
                                        </p:tgtEl>
                                      </p:cBhvr>
                                    </p:animEffect>
                                  </p:childTnLst>
                                </p:cTn>
                              </p:par>
                            </p:childTnLst>
                          </p:cTn>
                        </p:par>
                        <p:par>
                          <p:cTn id="43" fill="hold">
                            <p:stCondLst>
                              <p:cond delay="62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140"/>
                                        </p:tgtEl>
                                        <p:attrNameLst>
                                          <p:attrName>style.visibility</p:attrName>
                                        </p:attrNameLst>
                                      </p:cBhvr>
                                      <p:to>
                                        <p:strVal val="visible"/>
                                      </p:to>
                                    </p:set>
                                    <p:animEffect transition="in" filter="fade">
                                      <p:cBhvr>
                                        <p:cTn id="46" dur="1000"/>
                                        <p:tgtEl>
                                          <p:spTgt spid="140"/>
                                        </p:tgtEl>
                                      </p:cBhvr>
                                    </p:animEffect>
                                    <p:anim calcmode="lin" valueType="num">
                                      <p:cBhvr>
                                        <p:cTn id="47" dur="1000" fill="hold"/>
                                        <p:tgtEl>
                                          <p:spTgt spid="140"/>
                                        </p:tgtEl>
                                        <p:attrNameLst>
                                          <p:attrName>ppt_x</p:attrName>
                                        </p:attrNameLst>
                                      </p:cBhvr>
                                      <p:tavLst>
                                        <p:tav tm="0">
                                          <p:val>
                                            <p:strVal val="#ppt_x"/>
                                          </p:val>
                                        </p:tav>
                                        <p:tav tm="100000">
                                          <p:val>
                                            <p:strVal val="#ppt_x"/>
                                          </p:val>
                                        </p:tav>
                                      </p:tavLst>
                                    </p:anim>
                                    <p:anim calcmode="lin" valueType="num">
                                      <p:cBhvr>
                                        <p:cTn id="48" dur="1000" fill="hold"/>
                                        <p:tgtEl>
                                          <p:spTgt spid="140"/>
                                        </p:tgtEl>
                                        <p:attrNameLst>
                                          <p:attrName>ppt_y</p:attrName>
                                        </p:attrNameLst>
                                      </p:cBhvr>
                                      <p:tavLst>
                                        <p:tav tm="0">
                                          <p:val>
                                            <p:strVal val="#ppt_y+.1"/>
                                          </p:val>
                                        </p:tav>
                                        <p:tav tm="100000">
                                          <p:val>
                                            <p:strVal val="#ppt_y"/>
                                          </p:val>
                                        </p:tav>
                                      </p:tavLst>
                                    </p:anim>
                                  </p:childTnLst>
                                </p:cTn>
                              </p:par>
                            </p:childTnLst>
                          </p:cTn>
                        </p:par>
                        <p:par>
                          <p:cTn id="49" fill="hold">
                            <p:stCondLst>
                              <p:cond delay="8200"/>
                            </p:stCondLst>
                            <p:childTnLst>
                              <p:par>
                                <p:cTn id="50" presetID="14" presetClass="entr" presetSubtype="10" fill="hold" grpId="0" nodeType="afterEffect">
                                  <p:stCondLst>
                                    <p:cond delay="0"/>
                                  </p:stCondLst>
                                  <p:iterate type="lt">
                                    <p:tmPct val="10000"/>
                                  </p:iterate>
                                  <p:childTnLst>
                                    <p:set>
                                      <p:cBhvr>
                                        <p:cTn id="51" dur="1" fill="hold">
                                          <p:stCondLst>
                                            <p:cond delay="0"/>
                                          </p:stCondLst>
                                        </p:cTn>
                                        <p:tgtEl>
                                          <p:spTgt spid="139"/>
                                        </p:tgtEl>
                                        <p:attrNameLst>
                                          <p:attrName>style.visibility</p:attrName>
                                        </p:attrNameLst>
                                      </p:cBhvr>
                                      <p:to>
                                        <p:strVal val="visible"/>
                                      </p:to>
                                    </p:set>
                                    <p:animEffect transition="in" filter="randombar(horizontal)">
                                      <p:cBhvr>
                                        <p:cTn id="52" dur="500"/>
                                        <p:tgtEl>
                                          <p:spTgt spid="139"/>
                                        </p:tgtEl>
                                      </p:cBhvr>
                                    </p:animEffect>
                                  </p:childTnLst>
                                </p:cTn>
                              </p:par>
                            </p:childTnLst>
                          </p:cTn>
                        </p:par>
                        <p:par>
                          <p:cTn id="53" fill="hold">
                            <p:stCondLst>
                              <p:cond delay="10050"/>
                            </p:stCondLst>
                            <p:childTnLst>
                              <p:par>
                                <p:cTn id="54" presetID="14" presetClass="entr" presetSubtype="10" fill="hold" grpId="0" nodeType="afterEffect">
                                  <p:stCondLst>
                                    <p:cond delay="0"/>
                                  </p:stCondLst>
                                  <p:childTnLst>
                                    <p:set>
                                      <p:cBhvr>
                                        <p:cTn id="55" dur="1" fill="hold">
                                          <p:stCondLst>
                                            <p:cond delay="0"/>
                                          </p:stCondLst>
                                        </p:cTn>
                                        <p:tgtEl>
                                          <p:spTgt spid="141"/>
                                        </p:tgtEl>
                                        <p:attrNameLst>
                                          <p:attrName>style.visibility</p:attrName>
                                        </p:attrNameLst>
                                      </p:cBhvr>
                                      <p:to>
                                        <p:strVal val="visible"/>
                                      </p:to>
                                    </p:set>
                                    <p:animEffect transition="in" filter="randombar(horizontal)">
                                      <p:cBhvr>
                                        <p:cTn id="56"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2" grpId="0"/>
      <p:bldP spid="133" grpId="0" animBg="1"/>
      <p:bldP spid="134" grpId="0"/>
      <p:bldP spid="139" grpId="0"/>
      <p:bldP spid="140" grpId="0" animBg="1"/>
      <p:bldP spid="1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a:extLst>
              <a:ext uri="{FF2B5EF4-FFF2-40B4-BE49-F238E27FC236}">
                <a16:creationId xmlns:a16="http://schemas.microsoft.com/office/drawing/2014/main" id="{D43391CD-72E0-4D9A-A3A3-AC2E224509A4}"/>
              </a:ext>
            </a:extLst>
          </p:cNvPr>
          <p:cNvSpPr/>
          <p:nvPr/>
        </p:nvSpPr>
        <p:spPr>
          <a:xfrm>
            <a:off x="109209" y="100295"/>
            <a:ext cx="7559040" cy="4055146"/>
          </a:xfrm>
          <a:prstGeom prst="rect">
            <a:avLst/>
          </a:prstGeom>
          <a:solidFill>
            <a:srgbClr val="C0B6B4">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71" name="矩形 70">
            <a:extLst>
              <a:ext uri="{FF2B5EF4-FFF2-40B4-BE49-F238E27FC236}">
                <a16:creationId xmlns:a16="http://schemas.microsoft.com/office/drawing/2014/main" id="{C436C3D8-3A0A-4C66-88B0-6263A93697D0}"/>
              </a:ext>
            </a:extLst>
          </p:cNvPr>
          <p:cNvSpPr/>
          <p:nvPr/>
        </p:nvSpPr>
        <p:spPr>
          <a:xfrm>
            <a:off x="7528559" y="4272758"/>
            <a:ext cx="4376409" cy="2347782"/>
          </a:xfrm>
          <a:prstGeom prst="rect">
            <a:avLst/>
          </a:prstGeom>
          <a:solidFill>
            <a:srgbClr val="C0B6B4">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72" name="组合 71">
            <a:extLst>
              <a:ext uri="{FF2B5EF4-FFF2-40B4-BE49-F238E27FC236}">
                <a16:creationId xmlns:a16="http://schemas.microsoft.com/office/drawing/2014/main" id="{7A5B0224-2846-4AA7-963A-2C8A64595013}"/>
              </a:ext>
            </a:extLst>
          </p:cNvPr>
          <p:cNvGrpSpPr/>
          <p:nvPr/>
        </p:nvGrpSpPr>
        <p:grpSpPr>
          <a:xfrm>
            <a:off x="738629" y="4445562"/>
            <a:ext cx="5107279" cy="646331"/>
            <a:chOff x="3653837" y="695406"/>
            <a:chExt cx="5107279" cy="646331"/>
          </a:xfrm>
        </p:grpSpPr>
        <p:sp>
          <p:nvSpPr>
            <p:cNvPr id="87" name="íṥļïḋé">
              <a:extLst>
                <a:ext uri="{FF2B5EF4-FFF2-40B4-BE49-F238E27FC236}">
                  <a16:creationId xmlns:a16="http://schemas.microsoft.com/office/drawing/2014/main" id="{32F83941-652C-45E6-8709-884C05A15EBE}"/>
                </a:ext>
              </a:extLst>
            </p:cNvPr>
            <p:cNvSpPr/>
            <p:nvPr/>
          </p:nvSpPr>
          <p:spPr>
            <a:xfrm>
              <a:off x="3653837" y="695406"/>
              <a:ext cx="5107279" cy="646331"/>
            </a:xfrm>
            <a:prstGeom prst="rect">
              <a:avLst/>
            </a:prstGeom>
            <a:noFill/>
            <a:ln w="3175"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90634C"/>
                  </a:solidFill>
                  <a:effectLst/>
                  <a:uLnTx/>
                  <a:uFillTx/>
                  <a:cs typeface="+mn-ea"/>
                  <a:sym typeface="+mn-lt"/>
                </a:rPr>
                <a:t>WORK SCHEDULE</a:t>
              </a:r>
            </a:p>
          </p:txBody>
        </p:sp>
        <p:cxnSp>
          <p:nvCxnSpPr>
            <p:cNvPr id="88" name="直接连接符 87">
              <a:extLst>
                <a:ext uri="{FF2B5EF4-FFF2-40B4-BE49-F238E27FC236}">
                  <a16:creationId xmlns:a16="http://schemas.microsoft.com/office/drawing/2014/main" id="{1386B3F0-EA83-41C5-B36A-9B0E1D11BDA7}"/>
                </a:ext>
              </a:extLst>
            </p:cNvPr>
            <p:cNvCxnSpPr/>
            <p:nvPr/>
          </p:nvCxnSpPr>
          <p:spPr>
            <a:xfrm>
              <a:off x="3765597" y="1341737"/>
              <a:ext cx="1111170" cy="0"/>
            </a:xfrm>
            <a:prstGeom prst="line">
              <a:avLst/>
            </a:prstGeom>
            <a:noFill/>
            <a:ln w="19050" cap="flat" cmpd="sng" algn="ctr">
              <a:solidFill>
                <a:srgbClr val="90634C"/>
              </a:solidFill>
              <a:prstDash val="solid"/>
              <a:miter lim="800000"/>
            </a:ln>
            <a:effectLst/>
          </p:spPr>
        </p:cxnSp>
      </p:grpSp>
      <p:cxnSp>
        <p:nvCxnSpPr>
          <p:cNvPr id="76" name="直接连接符 75">
            <a:extLst>
              <a:ext uri="{FF2B5EF4-FFF2-40B4-BE49-F238E27FC236}">
                <a16:creationId xmlns:a16="http://schemas.microsoft.com/office/drawing/2014/main" id="{5B6448F6-FF8B-4511-A111-622A4276AD13}"/>
              </a:ext>
            </a:extLst>
          </p:cNvPr>
          <p:cNvCxnSpPr/>
          <p:nvPr/>
        </p:nvCxnSpPr>
        <p:spPr>
          <a:xfrm>
            <a:off x="3865579" y="1368418"/>
            <a:ext cx="0" cy="2025569"/>
          </a:xfrm>
          <a:prstGeom prst="line">
            <a:avLst/>
          </a:prstGeom>
          <a:noFill/>
          <a:ln w="12700" cap="flat" cmpd="sng" algn="ctr">
            <a:solidFill>
              <a:sysClr val="window" lastClr="FFFFFF"/>
            </a:solidFill>
            <a:prstDash val="solid"/>
            <a:miter lim="800000"/>
          </a:ln>
          <a:effectLst/>
        </p:spPr>
      </p:cxnSp>
      <p:sp>
        <p:nvSpPr>
          <p:cNvPr id="77" name="leaves_272806">
            <a:extLst>
              <a:ext uri="{FF2B5EF4-FFF2-40B4-BE49-F238E27FC236}">
                <a16:creationId xmlns:a16="http://schemas.microsoft.com/office/drawing/2014/main" id="{DA54B51C-FAA5-4616-851A-9313A66098A4}"/>
              </a:ext>
            </a:extLst>
          </p:cNvPr>
          <p:cNvSpPr>
            <a:spLocks noChangeAspect="1"/>
          </p:cNvSpPr>
          <p:nvPr/>
        </p:nvSpPr>
        <p:spPr bwMode="auto">
          <a:xfrm>
            <a:off x="1436797" y="809771"/>
            <a:ext cx="1022008" cy="68588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7639" h="407798">
                <a:moveTo>
                  <a:pt x="56696" y="250296"/>
                </a:moveTo>
                <a:lnTo>
                  <a:pt x="73874" y="368067"/>
                </a:lnTo>
                <a:cubicBezTo>
                  <a:pt x="75120" y="376778"/>
                  <a:pt x="83932" y="383355"/>
                  <a:pt x="94257" y="383355"/>
                </a:cubicBezTo>
                <a:lnTo>
                  <a:pt x="513293" y="383355"/>
                </a:lnTo>
                <a:cubicBezTo>
                  <a:pt x="523707" y="383355"/>
                  <a:pt x="532519" y="376778"/>
                  <a:pt x="533765" y="368067"/>
                </a:cubicBezTo>
                <a:lnTo>
                  <a:pt x="550943" y="250296"/>
                </a:lnTo>
                <a:close/>
                <a:moveTo>
                  <a:pt x="24476" y="196433"/>
                </a:moveTo>
                <a:lnTo>
                  <a:pt x="24476" y="225853"/>
                </a:lnTo>
                <a:lnTo>
                  <a:pt x="583074" y="225853"/>
                </a:lnTo>
                <a:lnTo>
                  <a:pt x="583074" y="196433"/>
                </a:lnTo>
                <a:close/>
                <a:moveTo>
                  <a:pt x="510341" y="39588"/>
                </a:moveTo>
                <a:cubicBezTo>
                  <a:pt x="515144" y="34789"/>
                  <a:pt x="522882" y="34789"/>
                  <a:pt x="527684" y="39588"/>
                </a:cubicBezTo>
                <a:cubicBezTo>
                  <a:pt x="532487" y="44297"/>
                  <a:pt x="532487" y="52117"/>
                  <a:pt x="527684" y="56827"/>
                </a:cubicBezTo>
                <a:lnTo>
                  <a:pt x="524572" y="59937"/>
                </a:lnTo>
                <a:cubicBezTo>
                  <a:pt x="522170" y="62336"/>
                  <a:pt x="519057" y="63580"/>
                  <a:pt x="515856" y="63580"/>
                </a:cubicBezTo>
                <a:cubicBezTo>
                  <a:pt x="512743" y="63580"/>
                  <a:pt x="509630" y="62336"/>
                  <a:pt x="507229" y="59937"/>
                </a:cubicBezTo>
                <a:cubicBezTo>
                  <a:pt x="502426" y="55227"/>
                  <a:pt x="502426" y="47496"/>
                  <a:pt x="507229" y="42698"/>
                </a:cubicBezTo>
                <a:close/>
                <a:moveTo>
                  <a:pt x="524241" y="24443"/>
                </a:moveTo>
                <a:cubicBezTo>
                  <a:pt x="484990" y="24443"/>
                  <a:pt x="453126" y="56352"/>
                  <a:pt x="453126" y="95461"/>
                </a:cubicBezTo>
                <a:lnTo>
                  <a:pt x="453126" y="96617"/>
                </a:lnTo>
                <a:lnTo>
                  <a:pt x="479026" y="70840"/>
                </a:lnTo>
                <a:cubicBezTo>
                  <a:pt x="483833" y="66041"/>
                  <a:pt x="491576" y="66041"/>
                  <a:pt x="496382" y="70840"/>
                </a:cubicBezTo>
                <a:cubicBezTo>
                  <a:pt x="501100" y="75551"/>
                  <a:pt x="501100" y="83373"/>
                  <a:pt x="496382" y="88084"/>
                </a:cubicBezTo>
                <a:lnTo>
                  <a:pt x="470482" y="113949"/>
                </a:lnTo>
                <a:lnTo>
                  <a:pt x="471728" y="113949"/>
                </a:lnTo>
                <a:cubicBezTo>
                  <a:pt x="510890" y="113949"/>
                  <a:pt x="542754" y="82129"/>
                  <a:pt x="542754" y="43020"/>
                </a:cubicBezTo>
                <a:lnTo>
                  <a:pt x="542754" y="24443"/>
                </a:lnTo>
                <a:close/>
                <a:moveTo>
                  <a:pt x="339021" y="24443"/>
                </a:moveTo>
                <a:lnTo>
                  <a:pt x="339021" y="43020"/>
                </a:lnTo>
                <a:cubicBezTo>
                  <a:pt x="339021" y="82129"/>
                  <a:pt x="370885" y="113949"/>
                  <a:pt x="410136" y="113949"/>
                </a:cubicBezTo>
                <a:lnTo>
                  <a:pt x="411293" y="113949"/>
                </a:lnTo>
                <a:lnTo>
                  <a:pt x="354063" y="56797"/>
                </a:lnTo>
                <a:cubicBezTo>
                  <a:pt x="349346" y="52086"/>
                  <a:pt x="349346" y="44264"/>
                  <a:pt x="354063" y="39553"/>
                </a:cubicBezTo>
                <a:cubicBezTo>
                  <a:pt x="358869" y="34753"/>
                  <a:pt x="366613" y="34753"/>
                  <a:pt x="371419" y="39553"/>
                </a:cubicBezTo>
                <a:lnTo>
                  <a:pt x="428649" y="96617"/>
                </a:lnTo>
                <a:lnTo>
                  <a:pt x="428649" y="95461"/>
                </a:lnTo>
                <a:cubicBezTo>
                  <a:pt x="428649" y="56352"/>
                  <a:pt x="396785" y="24443"/>
                  <a:pt x="357623" y="24443"/>
                </a:cubicBezTo>
                <a:close/>
                <a:moveTo>
                  <a:pt x="250016" y="24443"/>
                </a:moveTo>
                <a:cubicBezTo>
                  <a:pt x="210853" y="24443"/>
                  <a:pt x="178990" y="56352"/>
                  <a:pt x="178990" y="95461"/>
                </a:cubicBezTo>
                <a:lnTo>
                  <a:pt x="178990" y="96617"/>
                </a:lnTo>
                <a:lnTo>
                  <a:pt x="236220" y="39553"/>
                </a:lnTo>
                <a:cubicBezTo>
                  <a:pt x="240937" y="34753"/>
                  <a:pt x="248770" y="34753"/>
                  <a:pt x="253487" y="39553"/>
                </a:cubicBezTo>
                <a:cubicBezTo>
                  <a:pt x="258293" y="44264"/>
                  <a:pt x="258293" y="52086"/>
                  <a:pt x="253487" y="56797"/>
                </a:cubicBezTo>
                <a:lnTo>
                  <a:pt x="196257" y="113949"/>
                </a:lnTo>
                <a:lnTo>
                  <a:pt x="197503" y="113949"/>
                </a:lnTo>
                <a:cubicBezTo>
                  <a:pt x="236665" y="113949"/>
                  <a:pt x="268529" y="82129"/>
                  <a:pt x="268529" y="43020"/>
                </a:cubicBezTo>
                <a:lnTo>
                  <a:pt x="268529" y="24443"/>
                </a:lnTo>
                <a:close/>
                <a:moveTo>
                  <a:pt x="64885" y="24443"/>
                </a:moveTo>
                <a:lnTo>
                  <a:pt x="64885" y="43020"/>
                </a:lnTo>
                <a:cubicBezTo>
                  <a:pt x="64885" y="82129"/>
                  <a:pt x="96749" y="113949"/>
                  <a:pt x="135911" y="113949"/>
                </a:cubicBezTo>
                <a:lnTo>
                  <a:pt x="137157" y="113949"/>
                </a:lnTo>
                <a:lnTo>
                  <a:pt x="79927" y="56797"/>
                </a:lnTo>
                <a:cubicBezTo>
                  <a:pt x="75120" y="52086"/>
                  <a:pt x="75120" y="44264"/>
                  <a:pt x="79927" y="39553"/>
                </a:cubicBezTo>
                <a:cubicBezTo>
                  <a:pt x="84733" y="34753"/>
                  <a:pt x="92476" y="34753"/>
                  <a:pt x="97283" y="39553"/>
                </a:cubicBezTo>
                <a:lnTo>
                  <a:pt x="154424" y="96617"/>
                </a:lnTo>
                <a:lnTo>
                  <a:pt x="154424" y="95461"/>
                </a:lnTo>
                <a:cubicBezTo>
                  <a:pt x="154424" y="56352"/>
                  <a:pt x="122560" y="24443"/>
                  <a:pt x="83398" y="24443"/>
                </a:cubicBezTo>
                <a:close/>
                <a:moveTo>
                  <a:pt x="52602" y="0"/>
                </a:moveTo>
                <a:lnTo>
                  <a:pt x="83398" y="0"/>
                </a:lnTo>
                <a:cubicBezTo>
                  <a:pt x="119178" y="0"/>
                  <a:pt x="150330" y="19732"/>
                  <a:pt x="166707" y="48797"/>
                </a:cubicBezTo>
                <a:cubicBezTo>
                  <a:pt x="183084" y="19732"/>
                  <a:pt x="214325" y="0"/>
                  <a:pt x="250016" y="0"/>
                </a:cubicBezTo>
                <a:lnTo>
                  <a:pt x="280812" y="0"/>
                </a:lnTo>
                <a:cubicBezTo>
                  <a:pt x="287576" y="0"/>
                  <a:pt x="293094" y="5511"/>
                  <a:pt x="293094" y="12266"/>
                </a:cubicBezTo>
                <a:lnTo>
                  <a:pt x="293094" y="43020"/>
                </a:lnTo>
                <a:cubicBezTo>
                  <a:pt x="293094" y="95639"/>
                  <a:pt x="250194" y="138392"/>
                  <a:pt x="197503" y="138392"/>
                </a:cubicBezTo>
                <a:lnTo>
                  <a:pt x="178990" y="138392"/>
                </a:lnTo>
                <a:lnTo>
                  <a:pt x="178990" y="171990"/>
                </a:lnTo>
                <a:lnTo>
                  <a:pt x="428649" y="171990"/>
                </a:lnTo>
                <a:lnTo>
                  <a:pt x="428649" y="138392"/>
                </a:lnTo>
                <a:lnTo>
                  <a:pt x="410136" y="138392"/>
                </a:lnTo>
                <a:cubicBezTo>
                  <a:pt x="357445" y="138392"/>
                  <a:pt x="314545" y="95639"/>
                  <a:pt x="314545" y="43020"/>
                </a:cubicBezTo>
                <a:lnTo>
                  <a:pt x="314545" y="12266"/>
                </a:lnTo>
                <a:cubicBezTo>
                  <a:pt x="314545" y="5511"/>
                  <a:pt x="320063" y="0"/>
                  <a:pt x="326827" y="0"/>
                </a:cubicBezTo>
                <a:lnTo>
                  <a:pt x="357623" y="0"/>
                </a:lnTo>
                <a:cubicBezTo>
                  <a:pt x="393314" y="0"/>
                  <a:pt x="424466" y="19732"/>
                  <a:pt x="440932" y="48797"/>
                </a:cubicBezTo>
                <a:cubicBezTo>
                  <a:pt x="457309" y="19732"/>
                  <a:pt x="488461" y="0"/>
                  <a:pt x="524152" y="0"/>
                </a:cubicBezTo>
                <a:lnTo>
                  <a:pt x="555037" y="0"/>
                </a:lnTo>
                <a:cubicBezTo>
                  <a:pt x="561801" y="0"/>
                  <a:pt x="567231" y="5511"/>
                  <a:pt x="567231" y="12266"/>
                </a:cubicBezTo>
                <a:lnTo>
                  <a:pt x="567231" y="43020"/>
                </a:lnTo>
                <a:cubicBezTo>
                  <a:pt x="567231" y="95639"/>
                  <a:pt x="524419" y="138392"/>
                  <a:pt x="471728" y="138392"/>
                </a:cubicBezTo>
                <a:lnTo>
                  <a:pt x="453126" y="138392"/>
                </a:lnTo>
                <a:lnTo>
                  <a:pt x="453126" y="171990"/>
                </a:lnTo>
                <a:lnTo>
                  <a:pt x="595356" y="171990"/>
                </a:lnTo>
                <a:cubicBezTo>
                  <a:pt x="602121" y="171990"/>
                  <a:pt x="607639" y="177412"/>
                  <a:pt x="607639" y="184167"/>
                </a:cubicBezTo>
                <a:lnTo>
                  <a:pt x="607639" y="238119"/>
                </a:lnTo>
                <a:cubicBezTo>
                  <a:pt x="607639" y="244875"/>
                  <a:pt x="602121" y="250296"/>
                  <a:pt x="595356" y="250296"/>
                </a:cubicBezTo>
                <a:lnTo>
                  <a:pt x="575686" y="250296"/>
                </a:lnTo>
                <a:lnTo>
                  <a:pt x="557974" y="371623"/>
                </a:lnTo>
                <a:cubicBezTo>
                  <a:pt x="555037" y="392244"/>
                  <a:pt x="535812" y="407798"/>
                  <a:pt x="513293" y="407798"/>
                </a:cubicBezTo>
                <a:lnTo>
                  <a:pt x="94257" y="407798"/>
                </a:lnTo>
                <a:cubicBezTo>
                  <a:pt x="71827" y="407798"/>
                  <a:pt x="52602" y="392244"/>
                  <a:pt x="49576" y="371623"/>
                </a:cubicBezTo>
                <a:lnTo>
                  <a:pt x="31864" y="250296"/>
                </a:lnTo>
                <a:lnTo>
                  <a:pt x="12283" y="250296"/>
                </a:lnTo>
                <a:cubicBezTo>
                  <a:pt x="5518" y="250296"/>
                  <a:pt x="0" y="244875"/>
                  <a:pt x="0" y="238119"/>
                </a:cubicBezTo>
                <a:lnTo>
                  <a:pt x="0" y="184167"/>
                </a:lnTo>
                <a:cubicBezTo>
                  <a:pt x="0" y="177412"/>
                  <a:pt x="5518" y="171990"/>
                  <a:pt x="12283" y="171990"/>
                </a:cubicBezTo>
                <a:lnTo>
                  <a:pt x="154424" y="171990"/>
                </a:lnTo>
                <a:lnTo>
                  <a:pt x="154424" y="138392"/>
                </a:lnTo>
                <a:lnTo>
                  <a:pt x="135911" y="138392"/>
                </a:lnTo>
                <a:cubicBezTo>
                  <a:pt x="83220" y="138392"/>
                  <a:pt x="40319" y="95639"/>
                  <a:pt x="40319" y="43020"/>
                </a:cubicBezTo>
                <a:lnTo>
                  <a:pt x="40319" y="12266"/>
                </a:lnTo>
                <a:cubicBezTo>
                  <a:pt x="40319" y="5511"/>
                  <a:pt x="45838" y="0"/>
                  <a:pt x="52602" y="0"/>
                </a:cubicBezTo>
                <a:close/>
              </a:path>
            </a:pathLst>
          </a:custGeom>
          <a:solidFill>
            <a:sysClr val="window" lastClr="FFFFFF"/>
          </a:solidFill>
          <a:ln>
            <a:noFill/>
          </a:ln>
        </p:spPr>
        <p:txBody>
          <a:bodyPr/>
          <a:lstStyle/>
          <a:p>
            <a:endParaRPr lang="zh-CN" altLang="en-US">
              <a:cs typeface="+mn-ea"/>
              <a:sym typeface="+mn-lt"/>
            </a:endParaRPr>
          </a:p>
        </p:txBody>
      </p:sp>
      <p:sp>
        <p:nvSpPr>
          <p:cNvPr id="78" name="leaves_272806">
            <a:extLst>
              <a:ext uri="{FF2B5EF4-FFF2-40B4-BE49-F238E27FC236}">
                <a16:creationId xmlns:a16="http://schemas.microsoft.com/office/drawing/2014/main" id="{C7BC80F2-533F-47FB-B9B2-D8551DF7E370}"/>
              </a:ext>
            </a:extLst>
          </p:cNvPr>
          <p:cNvSpPr>
            <a:spLocks noChangeAspect="1"/>
          </p:cNvSpPr>
          <p:nvPr/>
        </p:nvSpPr>
        <p:spPr bwMode="auto">
          <a:xfrm>
            <a:off x="5097309" y="809771"/>
            <a:ext cx="1022008" cy="68588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7639" h="407798">
                <a:moveTo>
                  <a:pt x="56696" y="250296"/>
                </a:moveTo>
                <a:lnTo>
                  <a:pt x="73874" y="368067"/>
                </a:lnTo>
                <a:cubicBezTo>
                  <a:pt x="75120" y="376778"/>
                  <a:pt x="83932" y="383355"/>
                  <a:pt x="94257" y="383355"/>
                </a:cubicBezTo>
                <a:lnTo>
                  <a:pt x="513293" y="383355"/>
                </a:lnTo>
                <a:cubicBezTo>
                  <a:pt x="523707" y="383355"/>
                  <a:pt x="532519" y="376778"/>
                  <a:pt x="533765" y="368067"/>
                </a:cubicBezTo>
                <a:lnTo>
                  <a:pt x="550943" y="250296"/>
                </a:lnTo>
                <a:close/>
                <a:moveTo>
                  <a:pt x="24476" y="196433"/>
                </a:moveTo>
                <a:lnTo>
                  <a:pt x="24476" y="225853"/>
                </a:lnTo>
                <a:lnTo>
                  <a:pt x="583074" y="225853"/>
                </a:lnTo>
                <a:lnTo>
                  <a:pt x="583074" y="196433"/>
                </a:lnTo>
                <a:close/>
                <a:moveTo>
                  <a:pt x="510341" y="39588"/>
                </a:moveTo>
                <a:cubicBezTo>
                  <a:pt x="515144" y="34789"/>
                  <a:pt x="522882" y="34789"/>
                  <a:pt x="527684" y="39588"/>
                </a:cubicBezTo>
                <a:cubicBezTo>
                  <a:pt x="532487" y="44297"/>
                  <a:pt x="532487" y="52117"/>
                  <a:pt x="527684" y="56827"/>
                </a:cubicBezTo>
                <a:lnTo>
                  <a:pt x="524572" y="59937"/>
                </a:lnTo>
                <a:cubicBezTo>
                  <a:pt x="522170" y="62336"/>
                  <a:pt x="519057" y="63580"/>
                  <a:pt x="515856" y="63580"/>
                </a:cubicBezTo>
                <a:cubicBezTo>
                  <a:pt x="512743" y="63580"/>
                  <a:pt x="509630" y="62336"/>
                  <a:pt x="507229" y="59937"/>
                </a:cubicBezTo>
                <a:cubicBezTo>
                  <a:pt x="502426" y="55227"/>
                  <a:pt x="502426" y="47496"/>
                  <a:pt x="507229" y="42698"/>
                </a:cubicBezTo>
                <a:close/>
                <a:moveTo>
                  <a:pt x="524241" y="24443"/>
                </a:moveTo>
                <a:cubicBezTo>
                  <a:pt x="484990" y="24443"/>
                  <a:pt x="453126" y="56352"/>
                  <a:pt x="453126" y="95461"/>
                </a:cubicBezTo>
                <a:lnTo>
                  <a:pt x="453126" y="96617"/>
                </a:lnTo>
                <a:lnTo>
                  <a:pt x="479026" y="70840"/>
                </a:lnTo>
                <a:cubicBezTo>
                  <a:pt x="483833" y="66041"/>
                  <a:pt x="491576" y="66041"/>
                  <a:pt x="496382" y="70840"/>
                </a:cubicBezTo>
                <a:cubicBezTo>
                  <a:pt x="501100" y="75551"/>
                  <a:pt x="501100" y="83373"/>
                  <a:pt x="496382" y="88084"/>
                </a:cubicBezTo>
                <a:lnTo>
                  <a:pt x="470482" y="113949"/>
                </a:lnTo>
                <a:lnTo>
                  <a:pt x="471728" y="113949"/>
                </a:lnTo>
                <a:cubicBezTo>
                  <a:pt x="510890" y="113949"/>
                  <a:pt x="542754" y="82129"/>
                  <a:pt x="542754" y="43020"/>
                </a:cubicBezTo>
                <a:lnTo>
                  <a:pt x="542754" y="24443"/>
                </a:lnTo>
                <a:close/>
                <a:moveTo>
                  <a:pt x="339021" y="24443"/>
                </a:moveTo>
                <a:lnTo>
                  <a:pt x="339021" y="43020"/>
                </a:lnTo>
                <a:cubicBezTo>
                  <a:pt x="339021" y="82129"/>
                  <a:pt x="370885" y="113949"/>
                  <a:pt x="410136" y="113949"/>
                </a:cubicBezTo>
                <a:lnTo>
                  <a:pt x="411293" y="113949"/>
                </a:lnTo>
                <a:lnTo>
                  <a:pt x="354063" y="56797"/>
                </a:lnTo>
                <a:cubicBezTo>
                  <a:pt x="349346" y="52086"/>
                  <a:pt x="349346" y="44264"/>
                  <a:pt x="354063" y="39553"/>
                </a:cubicBezTo>
                <a:cubicBezTo>
                  <a:pt x="358869" y="34753"/>
                  <a:pt x="366613" y="34753"/>
                  <a:pt x="371419" y="39553"/>
                </a:cubicBezTo>
                <a:lnTo>
                  <a:pt x="428649" y="96617"/>
                </a:lnTo>
                <a:lnTo>
                  <a:pt x="428649" y="95461"/>
                </a:lnTo>
                <a:cubicBezTo>
                  <a:pt x="428649" y="56352"/>
                  <a:pt x="396785" y="24443"/>
                  <a:pt x="357623" y="24443"/>
                </a:cubicBezTo>
                <a:close/>
                <a:moveTo>
                  <a:pt x="250016" y="24443"/>
                </a:moveTo>
                <a:cubicBezTo>
                  <a:pt x="210853" y="24443"/>
                  <a:pt x="178990" y="56352"/>
                  <a:pt x="178990" y="95461"/>
                </a:cubicBezTo>
                <a:lnTo>
                  <a:pt x="178990" y="96617"/>
                </a:lnTo>
                <a:lnTo>
                  <a:pt x="236220" y="39553"/>
                </a:lnTo>
                <a:cubicBezTo>
                  <a:pt x="240937" y="34753"/>
                  <a:pt x="248770" y="34753"/>
                  <a:pt x="253487" y="39553"/>
                </a:cubicBezTo>
                <a:cubicBezTo>
                  <a:pt x="258293" y="44264"/>
                  <a:pt x="258293" y="52086"/>
                  <a:pt x="253487" y="56797"/>
                </a:cubicBezTo>
                <a:lnTo>
                  <a:pt x="196257" y="113949"/>
                </a:lnTo>
                <a:lnTo>
                  <a:pt x="197503" y="113949"/>
                </a:lnTo>
                <a:cubicBezTo>
                  <a:pt x="236665" y="113949"/>
                  <a:pt x="268529" y="82129"/>
                  <a:pt x="268529" y="43020"/>
                </a:cubicBezTo>
                <a:lnTo>
                  <a:pt x="268529" y="24443"/>
                </a:lnTo>
                <a:close/>
                <a:moveTo>
                  <a:pt x="64885" y="24443"/>
                </a:moveTo>
                <a:lnTo>
                  <a:pt x="64885" y="43020"/>
                </a:lnTo>
                <a:cubicBezTo>
                  <a:pt x="64885" y="82129"/>
                  <a:pt x="96749" y="113949"/>
                  <a:pt x="135911" y="113949"/>
                </a:cubicBezTo>
                <a:lnTo>
                  <a:pt x="137157" y="113949"/>
                </a:lnTo>
                <a:lnTo>
                  <a:pt x="79927" y="56797"/>
                </a:lnTo>
                <a:cubicBezTo>
                  <a:pt x="75120" y="52086"/>
                  <a:pt x="75120" y="44264"/>
                  <a:pt x="79927" y="39553"/>
                </a:cubicBezTo>
                <a:cubicBezTo>
                  <a:pt x="84733" y="34753"/>
                  <a:pt x="92476" y="34753"/>
                  <a:pt x="97283" y="39553"/>
                </a:cubicBezTo>
                <a:lnTo>
                  <a:pt x="154424" y="96617"/>
                </a:lnTo>
                <a:lnTo>
                  <a:pt x="154424" y="95461"/>
                </a:lnTo>
                <a:cubicBezTo>
                  <a:pt x="154424" y="56352"/>
                  <a:pt x="122560" y="24443"/>
                  <a:pt x="83398" y="24443"/>
                </a:cubicBezTo>
                <a:close/>
                <a:moveTo>
                  <a:pt x="52602" y="0"/>
                </a:moveTo>
                <a:lnTo>
                  <a:pt x="83398" y="0"/>
                </a:lnTo>
                <a:cubicBezTo>
                  <a:pt x="119178" y="0"/>
                  <a:pt x="150330" y="19732"/>
                  <a:pt x="166707" y="48797"/>
                </a:cubicBezTo>
                <a:cubicBezTo>
                  <a:pt x="183084" y="19732"/>
                  <a:pt x="214325" y="0"/>
                  <a:pt x="250016" y="0"/>
                </a:cubicBezTo>
                <a:lnTo>
                  <a:pt x="280812" y="0"/>
                </a:lnTo>
                <a:cubicBezTo>
                  <a:pt x="287576" y="0"/>
                  <a:pt x="293094" y="5511"/>
                  <a:pt x="293094" y="12266"/>
                </a:cubicBezTo>
                <a:lnTo>
                  <a:pt x="293094" y="43020"/>
                </a:lnTo>
                <a:cubicBezTo>
                  <a:pt x="293094" y="95639"/>
                  <a:pt x="250194" y="138392"/>
                  <a:pt x="197503" y="138392"/>
                </a:cubicBezTo>
                <a:lnTo>
                  <a:pt x="178990" y="138392"/>
                </a:lnTo>
                <a:lnTo>
                  <a:pt x="178990" y="171990"/>
                </a:lnTo>
                <a:lnTo>
                  <a:pt x="428649" y="171990"/>
                </a:lnTo>
                <a:lnTo>
                  <a:pt x="428649" y="138392"/>
                </a:lnTo>
                <a:lnTo>
                  <a:pt x="410136" y="138392"/>
                </a:lnTo>
                <a:cubicBezTo>
                  <a:pt x="357445" y="138392"/>
                  <a:pt x="314545" y="95639"/>
                  <a:pt x="314545" y="43020"/>
                </a:cubicBezTo>
                <a:lnTo>
                  <a:pt x="314545" y="12266"/>
                </a:lnTo>
                <a:cubicBezTo>
                  <a:pt x="314545" y="5511"/>
                  <a:pt x="320063" y="0"/>
                  <a:pt x="326827" y="0"/>
                </a:cubicBezTo>
                <a:lnTo>
                  <a:pt x="357623" y="0"/>
                </a:lnTo>
                <a:cubicBezTo>
                  <a:pt x="393314" y="0"/>
                  <a:pt x="424466" y="19732"/>
                  <a:pt x="440932" y="48797"/>
                </a:cubicBezTo>
                <a:cubicBezTo>
                  <a:pt x="457309" y="19732"/>
                  <a:pt x="488461" y="0"/>
                  <a:pt x="524152" y="0"/>
                </a:cubicBezTo>
                <a:lnTo>
                  <a:pt x="555037" y="0"/>
                </a:lnTo>
                <a:cubicBezTo>
                  <a:pt x="561801" y="0"/>
                  <a:pt x="567231" y="5511"/>
                  <a:pt x="567231" y="12266"/>
                </a:cubicBezTo>
                <a:lnTo>
                  <a:pt x="567231" y="43020"/>
                </a:lnTo>
                <a:cubicBezTo>
                  <a:pt x="567231" y="95639"/>
                  <a:pt x="524419" y="138392"/>
                  <a:pt x="471728" y="138392"/>
                </a:cubicBezTo>
                <a:lnTo>
                  <a:pt x="453126" y="138392"/>
                </a:lnTo>
                <a:lnTo>
                  <a:pt x="453126" y="171990"/>
                </a:lnTo>
                <a:lnTo>
                  <a:pt x="595356" y="171990"/>
                </a:lnTo>
                <a:cubicBezTo>
                  <a:pt x="602121" y="171990"/>
                  <a:pt x="607639" y="177412"/>
                  <a:pt x="607639" y="184167"/>
                </a:cubicBezTo>
                <a:lnTo>
                  <a:pt x="607639" y="238119"/>
                </a:lnTo>
                <a:cubicBezTo>
                  <a:pt x="607639" y="244875"/>
                  <a:pt x="602121" y="250296"/>
                  <a:pt x="595356" y="250296"/>
                </a:cubicBezTo>
                <a:lnTo>
                  <a:pt x="575686" y="250296"/>
                </a:lnTo>
                <a:lnTo>
                  <a:pt x="557974" y="371623"/>
                </a:lnTo>
                <a:cubicBezTo>
                  <a:pt x="555037" y="392244"/>
                  <a:pt x="535812" y="407798"/>
                  <a:pt x="513293" y="407798"/>
                </a:cubicBezTo>
                <a:lnTo>
                  <a:pt x="94257" y="407798"/>
                </a:lnTo>
                <a:cubicBezTo>
                  <a:pt x="71827" y="407798"/>
                  <a:pt x="52602" y="392244"/>
                  <a:pt x="49576" y="371623"/>
                </a:cubicBezTo>
                <a:lnTo>
                  <a:pt x="31864" y="250296"/>
                </a:lnTo>
                <a:lnTo>
                  <a:pt x="12283" y="250296"/>
                </a:lnTo>
                <a:cubicBezTo>
                  <a:pt x="5518" y="250296"/>
                  <a:pt x="0" y="244875"/>
                  <a:pt x="0" y="238119"/>
                </a:cubicBezTo>
                <a:lnTo>
                  <a:pt x="0" y="184167"/>
                </a:lnTo>
                <a:cubicBezTo>
                  <a:pt x="0" y="177412"/>
                  <a:pt x="5518" y="171990"/>
                  <a:pt x="12283" y="171990"/>
                </a:cubicBezTo>
                <a:lnTo>
                  <a:pt x="154424" y="171990"/>
                </a:lnTo>
                <a:lnTo>
                  <a:pt x="154424" y="138392"/>
                </a:lnTo>
                <a:lnTo>
                  <a:pt x="135911" y="138392"/>
                </a:lnTo>
                <a:cubicBezTo>
                  <a:pt x="83220" y="138392"/>
                  <a:pt x="40319" y="95639"/>
                  <a:pt x="40319" y="43020"/>
                </a:cubicBezTo>
                <a:lnTo>
                  <a:pt x="40319" y="12266"/>
                </a:lnTo>
                <a:cubicBezTo>
                  <a:pt x="40319" y="5511"/>
                  <a:pt x="45838" y="0"/>
                  <a:pt x="52602" y="0"/>
                </a:cubicBezTo>
                <a:close/>
              </a:path>
            </a:pathLst>
          </a:custGeom>
          <a:solidFill>
            <a:sysClr val="window" lastClr="FFFFFF"/>
          </a:solidFill>
          <a:ln>
            <a:noFill/>
          </a:ln>
        </p:spPr>
        <p:txBody>
          <a:bodyPr/>
          <a:lstStyle/>
          <a:p>
            <a:endParaRPr lang="zh-CN" altLang="en-US">
              <a:cs typeface="+mn-ea"/>
              <a:sym typeface="+mn-lt"/>
            </a:endParaRPr>
          </a:p>
        </p:txBody>
      </p:sp>
      <p:sp>
        <p:nvSpPr>
          <p:cNvPr id="82" name="leaves_272806">
            <a:extLst>
              <a:ext uri="{FF2B5EF4-FFF2-40B4-BE49-F238E27FC236}">
                <a16:creationId xmlns:a16="http://schemas.microsoft.com/office/drawing/2014/main" id="{B3BCFB7D-F220-4515-8B8A-F6BD73C0AB61}"/>
              </a:ext>
            </a:extLst>
          </p:cNvPr>
          <p:cNvSpPr>
            <a:spLocks noChangeAspect="1"/>
          </p:cNvSpPr>
          <p:nvPr/>
        </p:nvSpPr>
        <p:spPr bwMode="auto">
          <a:xfrm>
            <a:off x="10539957" y="4968370"/>
            <a:ext cx="1022008" cy="68588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7639" h="407798">
                <a:moveTo>
                  <a:pt x="56696" y="250296"/>
                </a:moveTo>
                <a:lnTo>
                  <a:pt x="73874" y="368067"/>
                </a:lnTo>
                <a:cubicBezTo>
                  <a:pt x="75120" y="376778"/>
                  <a:pt x="83932" y="383355"/>
                  <a:pt x="94257" y="383355"/>
                </a:cubicBezTo>
                <a:lnTo>
                  <a:pt x="513293" y="383355"/>
                </a:lnTo>
                <a:cubicBezTo>
                  <a:pt x="523707" y="383355"/>
                  <a:pt x="532519" y="376778"/>
                  <a:pt x="533765" y="368067"/>
                </a:cubicBezTo>
                <a:lnTo>
                  <a:pt x="550943" y="250296"/>
                </a:lnTo>
                <a:close/>
                <a:moveTo>
                  <a:pt x="24476" y="196433"/>
                </a:moveTo>
                <a:lnTo>
                  <a:pt x="24476" y="225853"/>
                </a:lnTo>
                <a:lnTo>
                  <a:pt x="583074" y="225853"/>
                </a:lnTo>
                <a:lnTo>
                  <a:pt x="583074" y="196433"/>
                </a:lnTo>
                <a:close/>
                <a:moveTo>
                  <a:pt x="510341" y="39588"/>
                </a:moveTo>
                <a:cubicBezTo>
                  <a:pt x="515144" y="34789"/>
                  <a:pt x="522882" y="34789"/>
                  <a:pt x="527684" y="39588"/>
                </a:cubicBezTo>
                <a:cubicBezTo>
                  <a:pt x="532487" y="44297"/>
                  <a:pt x="532487" y="52117"/>
                  <a:pt x="527684" y="56827"/>
                </a:cubicBezTo>
                <a:lnTo>
                  <a:pt x="524572" y="59937"/>
                </a:lnTo>
                <a:cubicBezTo>
                  <a:pt x="522170" y="62336"/>
                  <a:pt x="519057" y="63580"/>
                  <a:pt x="515856" y="63580"/>
                </a:cubicBezTo>
                <a:cubicBezTo>
                  <a:pt x="512743" y="63580"/>
                  <a:pt x="509630" y="62336"/>
                  <a:pt x="507229" y="59937"/>
                </a:cubicBezTo>
                <a:cubicBezTo>
                  <a:pt x="502426" y="55227"/>
                  <a:pt x="502426" y="47496"/>
                  <a:pt x="507229" y="42698"/>
                </a:cubicBezTo>
                <a:close/>
                <a:moveTo>
                  <a:pt x="524241" y="24443"/>
                </a:moveTo>
                <a:cubicBezTo>
                  <a:pt x="484990" y="24443"/>
                  <a:pt x="453126" y="56352"/>
                  <a:pt x="453126" y="95461"/>
                </a:cubicBezTo>
                <a:lnTo>
                  <a:pt x="453126" y="96617"/>
                </a:lnTo>
                <a:lnTo>
                  <a:pt x="479026" y="70840"/>
                </a:lnTo>
                <a:cubicBezTo>
                  <a:pt x="483833" y="66041"/>
                  <a:pt x="491576" y="66041"/>
                  <a:pt x="496382" y="70840"/>
                </a:cubicBezTo>
                <a:cubicBezTo>
                  <a:pt x="501100" y="75551"/>
                  <a:pt x="501100" y="83373"/>
                  <a:pt x="496382" y="88084"/>
                </a:cubicBezTo>
                <a:lnTo>
                  <a:pt x="470482" y="113949"/>
                </a:lnTo>
                <a:lnTo>
                  <a:pt x="471728" y="113949"/>
                </a:lnTo>
                <a:cubicBezTo>
                  <a:pt x="510890" y="113949"/>
                  <a:pt x="542754" y="82129"/>
                  <a:pt x="542754" y="43020"/>
                </a:cubicBezTo>
                <a:lnTo>
                  <a:pt x="542754" y="24443"/>
                </a:lnTo>
                <a:close/>
                <a:moveTo>
                  <a:pt x="339021" y="24443"/>
                </a:moveTo>
                <a:lnTo>
                  <a:pt x="339021" y="43020"/>
                </a:lnTo>
                <a:cubicBezTo>
                  <a:pt x="339021" y="82129"/>
                  <a:pt x="370885" y="113949"/>
                  <a:pt x="410136" y="113949"/>
                </a:cubicBezTo>
                <a:lnTo>
                  <a:pt x="411293" y="113949"/>
                </a:lnTo>
                <a:lnTo>
                  <a:pt x="354063" y="56797"/>
                </a:lnTo>
                <a:cubicBezTo>
                  <a:pt x="349346" y="52086"/>
                  <a:pt x="349346" y="44264"/>
                  <a:pt x="354063" y="39553"/>
                </a:cubicBezTo>
                <a:cubicBezTo>
                  <a:pt x="358869" y="34753"/>
                  <a:pt x="366613" y="34753"/>
                  <a:pt x="371419" y="39553"/>
                </a:cubicBezTo>
                <a:lnTo>
                  <a:pt x="428649" y="96617"/>
                </a:lnTo>
                <a:lnTo>
                  <a:pt x="428649" y="95461"/>
                </a:lnTo>
                <a:cubicBezTo>
                  <a:pt x="428649" y="56352"/>
                  <a:pt x="396785" y="24443"/>
                  <a:pt x="357623" y="24443"/>
                </a:cubicBezTo>
                <a:close/>
                <a:moveTo>
                  <a:pt x="250016" y="24443"/>
                </a:moveTo>
                <a:cubicBezTo>
                  <a:pt x="210853" y="24443"/>
                  <a:pt x="178990" y="56352"/>
                  <a:pt x="178990" y="95461"/>
                </a:cubicBezTo>
                <a:lnTo>
                  <a:pt x="178990" y="96617"/>
                </a:lnTo>
                <a:lnTo>
                  <a:pt x="236220" y="39553"/>
                </a:lnTo>
                <a:cubicBezTo>
                  <a:pt x="240937" y="34753"/>
                  <a:pt x="248770" y="34753"/>
                  <a:pt x="253487" y="39553"/>
                </a:cubicBezTo>
                <a:cubicBezTo>
                  <a:pt x="258293" y="44264"/>
                  <a:pt x="258293" y="52086"/>
                  <a:pt x="253487" y="56797"/>
                </a:cubicBezTo>
                <a:lnTo>
                  <a:pt x="196257" y="113949"/>
                </a:lnTo>
                <a:lnTo>
                  <a:pt x="197503" y="113949"/>
                </a:lnTo>
                <a:cubicBezTo>
                  <a:pt x="236665" y="113949"/>
                  <a:pt x="268529" y="82129"/>
                  <a:pt x="268529" y="43020"/>
                </a:cubicBezTo>
                <a:lnTo>
                  <a:pt x="268529" y="24443"/>
                </a:lnTo>
                <a:close/>
                <a:moveTo>
                  <a:pt x="64885" y="24443"/>
                </a:moveTo>
                <a:lnTo>
                  <a:pt x="64885" y="43020"/>
                </a:lnTo>
                <a:cubicBezTo>
                  <a:pt x="64885" y="82129"/>
                  <a:pt x="96749" y="113949"/>
                  <a:pt x="135911" y="113949"/>
                </a:cubicBezTo>
                <a:lnTo>
                  <a:pt x="137157" y="113949"/>
                </a:lnTo>
                <a:lnTo>
                  <a:pt x="79927" y="56797"/>
                </a:lnTo>
                <a:cubicBezTo>
                  <a:pt x="75120" y="52086"/>
                  <a:pt x="75120" y="44264"/>
                  <a:pt x="79927" y="39553"/>
                </a:cubicBezTo>
                <a:cubicBezTo>
                  <a:pt x="84733" y="34753"/>
                  <a:pt x="92476" y="34753"/>
                  <a:pt x="97283" y="39553"/>
                </a:cubicBezTo>
                <a:lnTo>
                  <a:pt x="154424" y="96617"/>
                </a:lnTo>
                <a:lnTo>
                  <a:pt x="154424" y="95461"/>
                </a:lnTo>
                <a:cubicBezTo>
                  <a:pt x="154424" y="56352"/>
                  <a:pt x="122560" y="24443"/>
                  <a:pt x="83398" y="24443"/>
                </a:cubicBezTo>
                <a:close/>
                <a:moveTo>
                  <a:pt x="52602" y="0"/>
                </a:moveTo>
                <a:lnTo>
                  <a:pt x="83398" y="0"/>
                </a:lnTo>
                <a:cubicBezTo>
                  <a:pt x="119178" y="0"/>
                  <a:pt x="150330" y="19732"/>
                  <a:pt x="166707" y="48797"/>
                </a:cubicBezTo>
                <a:cubicBezTo>
                  <a:pt x="183084" y="19732"/>
                  <a:pt x="214325" y="0"/>
                  <a:pt x="250016" y="0"/>
                </a:cubicBezTo>
                <a:lnTo>
                  <a:pt x="280812" y="0"/>
                </a:lnTo>
                <a:cubicBezTo>
                  <a:pt x="287576" y="0"/>
                  <a:pt x="293094" y="5511"/>
                  <a:pt x="293094" y="12266"/>
                </a:cubicBezTo>
                <a:lnTo>
                  <a:pt x="293094" y="43020"/>
                </a:lnTo>
                <a:cubicBezTo>
                  <a:pt x="293094" y="95639"/>
                  <a:pt x="250194" y="138392"/>
                  <a:pt x="197503" y="138392"/>
                </a:cubicBezTo>
                <a:lnTo>
                  <a:pt x="178990" y="138392"/>
                </a:lnTo>
                <a:lnTo>
                  <a:pt x="178990" y="171990"/>
                </a:lnTo>
                <a:lnTo>
                  <a:pt x="428649" y="171990"/>
                </a:lnTo>
                <a:lnTo>
                  <a:pt x="428649" y="138392"/>
                </a:lnTo>
                <a:lnTo>
                  <a:pt x="410136" y="138392"/>
                </a:lnTo>
                <a:cubicBezTo>
                  <a:pt x="357445" y="138392"/>
                  <a:pt x="314545" y="95639"/>
                  <a:pt x="314545" y="43020"/>
                </a:cubicBezTo>
                <a:lnTo>
                  <a:pt x="314545" y="12266"/>
                </a:lnTo>
                <a:cubicBezTo>
                  <a:pt x="314545" y="5511"/>
                  <a:pt x="320063" y="0"/>
                  <a:pt x="326827" y="0"/>
                </a:cubicBezTo>
                <a:lnTo>
                  <a:pt x="357623" y="0"/>
                </a:lnTo>
                <a:cubicBezTo>
                  <a:pt x="393314" y="0"/>
                  <a:pt x="424466" y="19732"/>
                  <a:pt x="440932" y="48797"/>
                </a:cubicBezTo>
                <a:cubicBezTo>
                  <a:pt x="457309" y="19732"/>
                  <a:pt x="488461" y="0"/>
                  <a:pt x="524152" y="0"/>
                </a:cubicBezTo>
                <a:lnTo>
                  <a:pt x="555037" y="0"/>
                </a:lnTo>
                <a:cubicBezTo>
                  <a:pt x="561801" y="0"/>
                  <a:pt x="567231" y="5511"/>
                  <a:pt x="567231" y="12266"/>
                </a:cubicBezTo>
                <a:lnTo>
                  <a:pt x="567231" y="43020"/>
                </a:lnTo>
                <a:cubicBezTo>
                  <a:pt x="567231" y="95639"/>
                  <a:pt x="524419" y="138392"/>
                  <a:pt x="471728" y="138392"/>
                </a:cubicBezTo>
                <a:lnTo>
                  <a:pt x="453126" y="138392"/>
                </a:lnTo>
                <a:lnTo>
                  <a:pt x="453126" y="171990"/>
                </a:lnTo>
                <a:lnTo>
                  <a:pt x="595356" y="171990"/>
                </a:lnTo>
                <a:cubicBezTo>
                  <a:pt x="602121" y="171990"/>
                  <a:pt x="607639" y="177412"/>
                  <a:pt x="607639" y="184167"/>
                </a:cubicBezTo>
                <a:lnTo>
                  <a:pt x="607639" y="238119"/>
                </a:lnTo>
                <a:cubicBezTo>
                  <a:pt x="607639" y="244875"/>
                  <a:pt x="602121" y="250296"/>
                  <a:pt x="595356" y="250296"/>
                </a:cubicBezTo>
                <a:lnTo>
                  <a:pt x="575686" y="250296"/>
                </a:lnTo>
                <a:lnTo>
                  <a:pt x="557974" y="371623"/>
                </a:lnTo>
                <a:cubicBezTo>
                  <a:pt x="555037" y="392244"/>
                  <a:pt x="535812" y="407798"/>
                  <a:pt x="513293" y="407798"/>
                </a:cubicBezTo>
                <a:lnTo>
                  <a:pt x="94257" y="407798"/>
                </a:lnTo>
                <a:cubicBezTo>
                  <a:pt x="71827" y="407798"/>
                  <a:pt x="52602" y="392244"/>
                  <a:pt x="49576" y="371623"/>
                </a:cubicBezTo>
                <a:lnTo>
                  <a:pt x="31864" y="250296"/>
                </a:lnTo>
                <a:lnTo>
                  <a:pt x="12283" y="250296"/>
                </a:lnTo>
                <a:cubicBezTo>
                  <a:pt x="5518" y="250296"/>
                  <a:pt x="0" y="244875"/>
                  <a:pt x="0" y="238119"/>
                </a:cubicBezTo>
                <a:lnTo>
                  <a:pt x="0" y="184167"/>
                </a:lnTo>
                <a:cubicBezTo>
                  <a:pt x="0" y="177412"/>
                  <a:pt x="5518" y="171990"/>
                  <a:pt x="12283" y="171990"/>
                </a:cubicBezTo>
                <a:lnTo>
                  <a:pt x="154424" y="171990"/>
                </a:lnTo>
                <a:lnTo>
                  <a:pt x="154424" y="138392"/>
                </a:lnTo>
                <a:lnTo>
                  <a:pt x="135911" y="138392"/>
                </a:lnTo>
                <a:cubicBezTo>
                  <a:pt x="83220" y="138392"/>
                  <a:pt x="40319" y="95639"/>
                  <a:pt x="40319" y="43020"/>
                </a:cubicBezTo>
                <a:lnTo>
                  <a:pt x="40319" y="12266"/>
                </a:lnTo>
                <a:cubicBezTo>
                  <a:pt x="40319" y="5511"/>
                  <a:pt x="45838" y="0"/>
                  <a:pt x="52602" y="0"/>
                </a:cubicBezTo>
                <a:close/>
              </a:path>
            </a:pathLst>
          </a:custGeom>
          <a:solidFill>
            <a:srgbClr val="90634C"/>
          </a:solidFill>
          <a:ln>
            <a:noFill/>
          </a:ln>
        </p:spPr>
        <p:txBody>
          <a:bodyPr/>
          <a:lstStyle/>
          <a:p>
            <a:endParaRPr lang="zh-CN" altLang="en-US">
              <a:cs typeface="+mn-ea"/>
              <a:sym typeface="+mn-lt"/>
            </a:endParaRPr>
          </a:p>
        </p:txBody>
      </p:sp>
      <p:pic>
        <p:nvPicPr>
          <p:cNvPr id="69" name="图片 68">
            <a:extLst>
              <a:ext uri="{FF2B5EF4-FFF2-40B4-BE49-F238E27FC236}">
                <a16:creationId xmlns:a16="http://schemas.microsoft.com/office/drawing/2014/main" id="{7C25D4FC-351E-42C7-858B-BAFBA2990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14" y="2205136"/>
            <a:ext cx="4292606" cy="4652864"/>
          </a:xfrm>
          <a:prstGeom prst="rect">
            <a:avLst/>
          </a:prstGeom>
        </p:spPr>
      </p:pic>
      <p:sp>
        <p:nvSpPr>
          <p:cNvPr id="89" name="文本框 88">
            <a:extLst>
              <a:ext uri="{FF2B5EF4-FFF2-40B4-BE49-F238E27FC236}">
                <a16:creationId xmlns:a16="http://schemas.microsoft.com/office/drawing/2014/main" id="{F74F7E4C-B97E-4D8F-A7C8-49C7D053A58C}"/>
              </a:ext>
            </a:extLst>
          </p:cNvPr>
          <p:cNvSpPr txBox="1"/>
          <p:nvPr/>
        </p:nvSpPr>
        <p:spPr>
          <a:xfrm>
            <a:off x="999429" y="1917848"/>
            <a:ext cx="1896745" cy="461665"/>
          </a:xfrm>
          <a:prstGeom prst="rect">
            <a:avLst/>
          </a:prstGeom>
          <a:noFill/>
        </p:spPr>
        <p:txBody>
          <a:bodyPr wrap="square" rtlCol="0">
            <a:spAutoFit/>
          </a:bodyPr>
          <a:lstStyle/>
          <a:p>
            <a:pPr algn="ctr" fontAlgn="auto">
              <a:lnSpc>
                <a:spcPct val="100000"/>
              </a:lnSpc>
            </a:pPr>
            <a:r>
              <a:rPr lang="en-US" altLang="zh-CN" sz="2400" dirty="0">
                <a:cs typeface="+mn-ea"/>
                <a:sym typeface="+mn-lt"/>
              </a:rPr>
              <a:t>PART ONE</a:t>
            </a:r>
            <a:endParaRPr lang="zh-CN" altLang="en-US" sz="1600" b="1" dirty="0">
              <a:solidFill>
                <a:schemeClr val="tx1">
                  <a:lumMod val="65000"/>
                  <a:lumOff val="35000"/>
                </a:schemeClr>
              </a:solidFill>
              <a:cs typeface="+mn-ea"/>
              <a:sym typeface="+mn-lt"/>
            </a:endParaRPr>
          </a:p>
        </p:txBody>
      </p:sp>
      <p:sp>
        <p:nvSpPr>
          <p:cNvPr id="90" name="Rectangle 23">
            <a:extLst>
              <a:ext uri="{FF2B5EF4-FFF2-40B4-BE49-F238E27FC236}">
                <a16:creationId xmlns:a16="http://schemas.microsoft.com/office/drawing/2014/main" id="{CAD26476-B527-4761-81F3-0C16B16AE455}"/>
              </a:ext>
            </a:extLst>
          </p:cNvPr>
          <p:cNvSpPr/>
          <p:nvPr/>
        </p:nvSpPr>
        <p:spPr>
          <a:xfrm>
            <a:off x="635115" y="2405768"/>
            <a:ext cx="2625373" cy="526811"/>
          </a:xfrm>
          <a:prstGeom prst="rect">
            <a:avLst/>
          </a:prstGeom>
        </p:spPr>
        <p:txBody>
          <a:bodyPr wrap="square">
            <a:spAutoFit/>
          </a:bodyPr>
          <a:lstStyle/>
          <a:p>
            <a:pPr algn="ctr">
              <a:lnSpc>
                <a:spcPct val="150000"/>
              </a:lnSpc>
              <a:defRPr/>
            </a:pPr>
            <a:r>
              <a:rPr lang="zh-CN" altLang="en-US" sz="1000" noProof="1">
                <a:solidFill>
                  <a:schemeClr val="bg1">
                    <a:lumMod val="50000"/>
                  </a:schemeClr>
                </a:solidFill>
                <a:cs typeface="+mn-ea"/>
                <a:sym typeface="+mn-lt"/>
              </a:rPr>
              <a:t>Click add a detailed text description, or copy the text sticker and right-click to keep the text only</a:t>
            </a:r>
            <a:endParaRPr lang="en-US" sz="1000" noProof="1">
              <a:solidFill>
                <a:schemeClr val="bg1">
                  <a:lumMod val="50000"/>
                </a:schemeClr>
              </a:solidFill>
              <a:cs typeface="+mn-ea"/>
              <a:sym typeface="+mn-lt"/>
            </a:endParaRPr>
          </a:p>
        </p:txBody>
      </p:sp>
      <p:sp>
        <p:nvSpPr>
          <p:cNvPr id="91" name="文本框 90">
            <a:extLst>
              <a:ext uri="{FF2B5EF4-FFF2-40B4-BE49-F238E27FC236}">
                <a16:creationId xmlns:a16="http://schemas.microsoft.com/office/drawing/2014/main" id="{F88A907B-3CFB-430E-8D00-68ED3E7C8FAF}"/>
              </a:ext>
            </a:extLst>
          </p:cNvPr>
          <p:cNvSpPr txBox="1"/>
          <p:nvPr/>
        </p:nvSpPr>
        <p:spPr>
          <a:xfrm>
            <a:off x="4659941" y="1917848"/>
            <a:ext cx="1992600" cy="461665"/>
          </a:xfrm>
          <a:prstGeom prst="rect">
            <a:avLst/>
          </a:prstGeom>
          <a:noFill/>
        </p:spPr>
        <p:txBody>
          <a:bodyPr wrap="square" rtlCol="0">
            <a:spAutoFit/>
          </a:bodyPr>
          <a:lstStyle/>
          <a:p>
            <a:pPr algn="ctr" fontAlgn="auto">
              <a:lnSpc>
                <a:spcPct val="100000"/>
              </a:lnSpc>
            </a:pPr>
            <a:r>
              <a:rPr lang="en-US" altLang="zh-CN" sz="2400" dirty="0">
                <a:cs typeface="+mn-ea"/>
                <a:sym typeface="+mn-lt"/>
              </a:rPr>
              <a:t>PART TWO</a:t>
            </a:r>
            <a:endParaRPr lang="zh-CN" altLang="en-US" sz="1600" b="1" dirty="0">
              <a:solidFill>
                <a:schemeClr val="tx1">
                  <a:lumMod val="65000"/>
                  <a:lumOff val="35000"/>
                </a:schemeClr>
              </a:solidFill>
              <a:cs typeface="+mn-ea"/>
              <a:sym typeface="+mn-lt"/>
            </a:endParaRPr>
          </a:p>
        </p:txBody>
      </p:sp>
      <p:sp>
        <p:nvSpPr>
          <p:cNvPr id="92" name="Rectangle 23">
            <a:extLst>
              <a:ext uri="{FF2B5EF4-FFF2-40B4-BE49-F238E27FC236}">
                <a16:creationId xmlns:a16="http://schemas.microsoft.com/office/drawing/2014/main" id="{A5764D0F-08A0-4FBE-AD8F-5740D0A11323}"/>
              </a:ext>
            </a:extLst>
          </p:cNvPr>
          <p:cNvSpPr/>
          <p:nvPr/>
        </p:nvSpPr>
        <p:spPr>
          <a:xfrm>
            <a:off x="4295627" y="2405768"/>
            <a:ext cx="2625373" cy="526811"/>
          </a:xfrm>
          <a:prstGeom prst="rect">
            <a:avLst/>
          </a:prstGeom>
        </p:spPr>
        <p:txBody>
          <a:bodyPr wrap="square">
            <a:spAutoFit/>
          </a:bodyPr>
          <a:lstStyle/>
          <a:p>
            <a:pPr algn="ctr">
              <a:lnSpc>
                <a:spcPct val="150000"/>
              </a:lnSpc>
              <a:defRPr/>
            </a:pPr>
            <a:r>
              <a:rPr lang="zh-CN" altLang="en-US" sz="1000" noProof="1">
                <a:solidFill>
                  <a:schemeClr val="bg1">
                    <a:lumMod val="50000"/>
                  </a:schemeClr>
                </a:solidFill>
                <a:cs typeface="+mn-ea"/>
                <a:sym typeface="+mn-lt"/>
              </a:rPr>
              <a:t>Click add a detailed text description, or copy the text sticker and right-click to keep the text only</a:t>
            </a:r>
            <a:endParaRPr lang="en-US" sz="1000" noProof="1">
              <a:solidFill>
                <a:schemeClr val="bg1">
                  <a:lumMod val="50000"/>
                </a:schemeClr>
              </a:solidFill>
              <a:cs typeface="+mn-ea"/>
              <a:sym typeface="+mn-lt"/>
            </a:endParaRPr>
          </a:p>
        </p:txBody>
      </p:sp>
      <p:sp>
        <p:nvSpPr>
          <p:cNvPr id="93" name="TextBox 20">
            <a:extLst>
              <a:ext uri="{FF2B5EF4-FFF2-40B4-BE49-F238E27FC236}">
                <a16:creationId xmlns:a16="http://schemas.microsoft.com/office/drawing/2014/main" id="{A5B2DF2D-06FC-4C2B-8DF3-ACB08E413065}"/>
              </a:ext>
            </a:extLst>
          </p:cNvPr>
          <p:cNvSpPr txBox="1"/>
          <p:nvPr/>
        </p:nvSpPr>
        <p:spPr>
          <a:xfrm>
            <a:off x="768700" y="5355238"/>
            <a:ext cx="1723573" cy="400124"/>
          </a:xfrm>
          <a:prstGeom prst="rect">
            <a:avLst/>
          </a:prstGeom>
          <a:noFill/>
        </p:spPr>
        <p:txBody>
          <a:bodyPr wrap="none" lIns="91452" tIns="45727" rIns="91452" bIns="45727" rtlCol="0">
            <a:spAutoFit/>
          </a:bodyPr>
          <a:lstStyle/>
          <a:p>
            <a:r>
              <a:rPr lang="zh-CN" altLang="en-US" sz="2000" b="1" dirty="0">
                <a:cs typeface="+mn-ea"/>
                <a:sym typeface="+mn-lt"/>
              </a:rPr>
              <a:t>Add title text</a:t>
            </a:r>
            <a:endParaRPr lang="en-US" sz="2000" b="1" dirty="0">
              <a:cs typeface="+mn-ea"/>
              <a:sym typeface="+mn-lt"/>
            </a:endParaRPr>
          </a:p>
        </p:txBody>
      </p:sp>
      <p:sp>
        <p:nvSpPr>
          <p:cNvPr id="94" name="21">
            <a:extLst>
              <a:ext uri="{FF2B5EF4-FFF2-40B4-BE49-F238E27FC236}">
                <a16:creationId xmlns:a16="http://schemas.microsoft.com/office/drawing/2014/main" id="{27298254-C10D-4A53-A8B8-E632904B41F9}"/>
              </a:ext>
            </a:extLst>
          </p:cNvPr>
          <p:cNvSpPr/>
          <p:nvPr/>
        </p:nvSpPr>
        <p:spPr>
          <a:xfrm>
            <a:off x="751513" y="5738224"/>
            <a:ext cx="4815841" cy="824200"/>
          </a:xfrm>
          <a:prstGeom prst="rect">
            <a:avLst/>
          </a:prstGeom>
        </p:spPr>
        <p:txBody>
          <a:bodyPr wrap="square">
            <a:spAutoFit/>
          </a:bodyPr>
          <a:lstStyle/>
          <a:p>
            <a:pPr defTabSz="1219170" fontAlgn="base">
              <a:lnSpc>
                <a:spcPct val="150000"/>
              </a:lnSpc>
              <a:spcBef>
                <a:spcPct val="0"/>
              </a:spcBef>
              <a:spcAft>
                <a:spcPct val="0"/>
              </a:spcAft>
              <a:defRPr/>
            </a:pPr>
            <a:r>
              <a:rPr lang="zh-CN" altLang="en-US" sz="1100" kern="0" dirty="0">
                <a:solidFill>
                  <a:sysClr val="windowText" lastClr="000000">
                    <a:lumMod val="50000"/>
                    <a:lumOff val="50000"/>
                  </a:sysClr>
                </a:solidFill>
                <a:cs typeface="+mn-ea"/>
                <a:sym typeface="+mn-lt"/>
              </a:rPr>
              <a:t>Add a detailed text description here, suggesting that the title is relevant and conforms to the overall language style, and that the language description be as concise and vivid as possible. </a:t>
            </a:r>
            <a:endParaRPr lang="en-US" altLang="zh-CN" sz="1100" kern="0" dirty="0">
              <a:solidFill>
                <a:sysClr val="windowText" lastClr="000000">
                  <a:lumMod val="50000"/>
                  <a:lumOff val="50000"/>
                </a:sysClr>
              </a:solidFill>
              <a:cs typeface="+mn-ea"/>
              <a:sym typeface="+mn-lt"/>
            </a:endParaRPr>
          </a:p>
        </p:txBody>
      </p:sp>
      <p:sp>
        <p:nvSpPr>
          <p:cNvPr id="97" name="íṧļíḍè">
            <a:extLst>
              <a:ext uri="{FF2B5EF4-FFF2-40B4-BE49-F238E27FC236}">
                <a16:creationId xmlns:a16="http://schemas.microsoft.com/office/drawing/2014/main" id="{2CE22B58-DF4F-40D5-80FF-2E9F42BC208E}"/>
              </a:ext>
            </a:extLst>
          </p:cNvPr>
          <p:cNvSpPr/>
          <p:nvPr/>
        </p:nvSpPr>
        <p:spPr bwMode="auto">
          <a:xfrm>
            <a:off x="8201676" y="848374"/>
            <a:ext cx="3381895" cy="6910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Font typeface="Arial" panose="020B0604020202020204" pitchFamily="34" charset="0"/>
              <a:buChar char="•"/>
            </a:pPr>
            <a:r>
              <a:rPr lang="zh-CN" altLang="en-US" sz="900" dirty="0">
                <a:solidFill>
                  <a:srgbClr val="C0B6B4"/>
                </a:solidFill>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  </a:t>
            </a:r>
            <a:r>
              <a:rPr lang="en-US" altLang="zh-CN" sz="900" dirty="0">
                <a:solidFill>
                  <a:srgbClr val="C0B6B4"/>
                </a:solidFill>
                <a:cs typeface="+mn-ea"/>
                <a:sym typeface="+mn-lt"/>
              </a:rPr>
              <a:t>200。</a:t>
            </a:r>
            <a:r>
              <a:rPr lang="zh-CN" altLang="en-US" sz="900" dirty="0">
                <a:solidFill>
                  <a:srgbClr val="C0B6B4"/>
                </a:solidFill>
                <a:cs typeface="+mn-ea"/>
                <a:sym typeface="+mn-lt"/>
              </a:rPr>
              <a:t>within the word</a:t>
            </a:r>
          </a:p>
        </p:txBody>
      </p:sp>
      <p:sp>
        <p:nvSpPr>
          <p:cNvPr id="98" name="íṧļíḍè">
            <a:extLst>
              <a:ext uri="{FF2B5EF4-FFF2-40B4-BE49-F238E27FC236}">
                <a16:creationId xmlns:a16="http://schemas.microsoft.com/office/drawing/2014/main" id="{4580CC91-DA70-44D7-874A-0738E17766C6}"/>
              </a:ext>
            </a:extLst>
          </p:cNvPr>
          <p:cNvSpPr/>
          <p:nvPr/>
        </p:nvSpPr>
        <p:spPr bwMode="auto">
          <a:xfrm>
            <a:off x="8201676" y="2000590"/>
            <a:ext cx="3381895" cy="6910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Font typeface="Arial" panose="020B0604020202020204" pitchFamily="34" charset="0"/>
              <a:buChar char="•"/>
            </a:pPr>
            <a:r>
              <a:rPr lang="zh-CN" altLang="en-US" sz="900" dirty="0">
                <a:solidFill>
                  <a:srgbClr val="C0B6B4"/>
                </a:solidFill>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  </a:t>
            </a:r>
            <a:r>
              <a:rPr lang="en-US" altLang="zh-CN" sz="900" dirty="0">
                <a:solidFill>
                  <a:srgbClr val="C0B6B4"/>
                </a:solidFill>
                <a:cs typeface="+mn-ea"/>
                <a:sym typeface="+mn-lt"/>
              </a:rPr>
              <a:t>200。</a:t>
            </a:r>
            <a:r>
              <a:rPr lang="zh-CN" altLang="en-US" sz="900" dirty="0">
                <a:solidFill>
                  <a:srgbClr val="C0B6B4"/>
                </a:solidFill>
                <a:cs typeface="+mn-ea"/>
                <a:sym typeface="+mn-lt"/>
              </a:rPr>
              <a:t>within the word</a:t>
            </a:r>
          </a:p>
        </p:txBody>
      </p:sp>
      <p:sp>
        <p:nvSpPr>
          <p:cNvPr id="99" name="íṥļïḋé">
            <a:extLst>
              <a:ext uri="{FF2B5EF4-FFF2-40B4-BE49-F238E27FC236}">
                <a16:creationId xmlns:a16="http://schemas.microsoft.com/office/drawing/2014/main" id="{1A444453-2927-4C65-B01F-A8D18FE7A3EE}"/>
              </a:ext>
            </a:extLst>
          </p:cNvPr>
          <p:cNvSpPr/>
          <p:nvPr/>
        </p:nvSpPr>
        <p:spPr>
          <a:xfrm>
            <a:off x="8461723" y="5969013"/>
            <a:ext cx="3730277" cy="400110"/>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000" dirty="0">
                <a:solidFill>
                  <a:schemeClr val="bg1"/>
                </a:solidFill>
                <a:cs typeface="+mn-ea"/>
                <a:sym typeface="+mn-lt"/>
              </a:rPr>
              <a:t>Overview of the work</a:t>
            </a:r>
          </a:p>
        </p:txBody>
      </p:sp>
    </p:spTree>
    <p:extLst>
      <p:ext uri="{BB962C8B-B14F-4D97-AF65-F5344CB8AC3E}">
        <p14:creationId xmlns:p14="http://schemas.microsoft.com/office/powerpoint/2010/main" val="25516346"/>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randombar(horizontal)">
                                      <p:cBhvr>
                                        <p:cTn id="13" dur="500"/>
                                        <p:tgtEl>
                                          <p:spTgt spid="7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randombar(horizontal)">
                                      <p:cBhvr>
                                        <p:cTn id="16" dur="500"/>
                                        <p:tgtEl>
                                          <p:spTgt spid="7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 presetClass="entr" presetSubtype="4" accel="20000" decel="80000" fill="hold" grpId="0" nodeType="withEffect">
                                  <p:stCondLst>
                                    <p:cond delay="200"/>
                                  </p:stCondLst>
                                  <p:childTnLst>
                                    <p:set>
                                      <p:cBhvr>
                                        <p:cTn id="24" dur="1" fill="hold">
                                          <p:stCondLst>
                                            <p:cond delay="0"/>
                                          </p:stCondLst>
                                        </p:cTn>
                                        <p:tgtEl>
                                          <p:spTgt spid="99"/>
                                        </p:tgtEl>
                                        <p:attrNameLst>
                                          <p:attrName>style.visibility</p:attrName>
                                        </p:attrNameLst>
                                      </p:cBhvr>
                                      <p:to>
                                        <p:strVal val="visible"/>
                                      </p:to>
                                    </p:set>
                                    <p:anim calcmode="lin" valueType="num">
                                      <p:cBhvr additive="base">
                                        <p:cTn id="25" dur="1000" fill="hold"/>
                                        <p:tgtEl>
                                          <p:spTgt spid="99"/>
                                        </p:tgtEl>
                                        <p:attrNameLst>
                                          <p:attrName>ppt_x</p:attrName>
                                        </p:attrNameLst>
                                      </p:cBhvr>
                                      <p:tavLst>
                                        <p:tav tm="0">
                                          <p:val>
                                            <p:strVal val="#ppt_x"/>
                                          </p:val>
                                        </p:tav>
                                        <p:tav tm="100000">
                                          <p:val>
                                            <p:strVal val="#ppt_x"/>
                                          </p:val>
                                        </p:tav>
                                      </p:tavLst>
                                    </p:anim>
                                    <p:anim calcmode="lin" valueType="num">
                                      <p:cBhvr additive="base">
                                        <p:cTn id="26" dur="1000" fill="hold"/>
                                        <p:tgtEl>
                                          <p:spTgt spid="99"/>
                                        </p:tgtEl>
                                        <p:attrNameLst>
                                          <p:attrName>ppt_y</p:attrName>
                                        </p:attrNameLst>
                                      </p:cBhvr>
                                      <p:tavLst>
                                        <p:tav tm="0">
                                          <p:val>
                                            <p:strVal val="1+#ppt_h/2"/>
                                          </p:val>
                                        </p:tav>
                                        <p:tav tm="100000">
                                          <p:val>
                                            <p:strVal val="#ppt_y"/>
                                          </p:val>
                                        </p:tav>
                                      </p:tavLst>
                                    </p:anim>
                                  </p:childTnLst>
                                </p:cTn>
                              </p:par>
                            </p:childTnLst>
                          </p:cTn>
                        </p:par>
                        <p:par>
                          <p:cTn id="27" fill="hold">
                            <p:stCondLst>
                              <p:cond delay="2700"/>
                            </p:stCondLst>
                            <p:childTnLst>
                              <p:par>
                                <p:cTn id="28" presetID="53" presetClass="entr" presetSubtype="16"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3200"/>
                            </p:stCondLst>
                            <p:childTnLst>
                              <p:par>
                                <p:cTn id="34" presetID="53" presetClass="entr" presetSubtype="16"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p:cTn id="36" dur="500" fill="hold"/>
                                        <p:tgtEl>
                                          <p:spTgt spid="78"/>
                                        </p:tgtEl>
                                        <p:attrNameLst>
                                          <p:attrName>ppt_w</p:attrName>
                                        </p:attrNameLst>
                                      </p:cBhvr>
                                      <p:tavLst>
                                        <p:tav tm="0">
                                          <p:val>
                                            <p:fltVal val="0"/>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animEffect transition="in" filter="fade">
                                      <p:cBhvr>
                                        <p:cTn id="38" dur="500"/>
                                        <p:tgtEl>
                                          <p:spTgt spid="78"/>
                                        </p:tgtEl>
                                      </p:cBhvr>
                                    </p:animEffect>
                                  </p:childTnLst>
                                </p:cTn>
                              </p:par>
                            </p:childTnLst>
                          </p:cTn>
                        </p:par>
                        <p:par>
                          <p:cTn id="39" fill="hold">
                            <p:stCondLst>
                              <p:cond delay="3700"/>
                            </p:stCondLst>
                            <p:childTnLst>
                              <p:par>
                                <p:cTn id="40" presetID="42" presetClass="entr" presetSubtype="0"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0"/>
                                        <p:tgtEl>
                                          <p:spTgt spid="76"/>
                                        </p:tgtEl>
                                      </p:cBhvr>
                                    </p:animEffect>
                                    <p:anim calcmode="lin" valueType="num">
                                      <p:cBhvr>
                                        <p:cTn id="43" dur="1000" fill="hold"/>
                                        <p:tgtEl>
                                          <p:spTgt spid="76"/>
                                        </p:tgtEl>
                                        <p:attrNameLst>
                                          <p:attrName>ppt_x</p:attrName>
                                        </p:attrNameLst>
                                      </p:cBhvr>
                                      <p:tavLst>
                                        <p:tav tm="0">
                                          <p:val>
                                            <p:strVal val="#ppt_x"/>
                                          </p:val>
                                        </p:tav>
                                        <p:tav tm="100000">
                                          <p:val>
                                            <p:strVal val="#ppt_x"/>
                                          </p:val>
                                        </p:tav>
                                      </p:tavLst>
                                    </p:anim>
                                    <p:anim calcmode="lin" valueType="num">
                                      <p:cBhvr>
                                        <p:cTn id="44" dur="1000" fill="hold"/>
                                        <p:tgtEl>
                                          <p:spTgt spid="76"/>
                                        </p:tgtEl>
                                        <p:attrNameLst>
                                          <p:attrName>ppt_y</p:attrName>
                                        </p:attrNameLst>
                                      </p:cBhvr>
                                      <p:tavLst>
                                        <p:tav tm="0">
                                          <p:val>
                                            <p:strVal val="#ppt_y+.1"/>
                                          </p:val>
                                        </p:tav>
                                        <p:tav tm="100000">
                                          <p:val>
                                            <p:strVal val="#ppt_y"/>
                                          </p:val>
                                        </p:tav>
                                      </p:tavLst>
                                    </p:anim>
                                  </p:childTnLst>
                                </p:cTn>
                              </p:par>
                            </p:childTnLst>
                          </p:cTn>
                        </p:par>
                        <p:par>
                          <p:cTn id="45" fill="hold">
                            <p:stCondLst>
                              <p:cond delay="4700"/>
                            </p:stCondLst>
                            <p:childTnLst>
                              <p:par>
                                <p:cTn id="46" presetID="12" presetClass="entr" presetSubtype="4" fill="hold" grpId="1" nodeType="afterEffect">
                                  <p:stCondLst>
                                    <p:cond delay="0"/>
                                  </p:stCondLst>
                                  <p:childTnLst>
                                    <p:set>
                                      <p:cBhvr>
                                        <p:cTn id="47" dur="1" fill="hold">
                                          <p:stCondLst>
                                            <p:cond delay="0"/>
                                          </p:stCondLst>
                                        </p:cTn>
                                        <p:tgtEl>
                                          <p:spTgt spid="89"/>
                                        </p:tgtEl>
                                        <p:attrNameLst>
                                          <p:attrName>style.visibility</p:attrName>
                                        </p:attrNameLst>
                                      </p:cBhvr>
                                      <p:to>
                                        <p:strVal val="visible"/>
                                      </p:to>
                                    </p:set>
                                    <p:anim calcmode="lin" valueType="num">
                                      <p:cBhvr additive="base">
                                        <p:cTn id="48" dur="500"/>
                                        <p:tgtEl>
                                          <p:spTgt spid="89"/>
                                        </p:tgtEl>
                                        <p:attrNameLst>
                                          <p:attrName>ppt_y</p:attrName>
                                        </p:attrNameLst>
                                      </p:cBhvr>
                                      <p:tavLst>
                                        <p:tav tm="0">
                                          <p:val>
                                            <p:strVal val="#ppt_y+#ppt_h*1.125000"/>
                                          </p:val>
                                        </p:tav>
                                        <p:tav tm="100000">
                                          <p:val>
                                            <p:strVal val="#ppt_y"/>
                                          </p:val>
                                        </p:tav>
                                      </p:tavLst>
                                    </p:anim>
                                    <p:animEffect transition="in" filter="wipe(up)">
                                      <p:cBhvr>
                                        <p:cTn id="49" dur="500"/>
                                        <p:tgtEl>
                                          <p:spTgt spid="89"/>
                                        </p:tgtEl>
                                      </p:cBhvr>
                                    </p:animEffect>
                                  </p:childTnLst>
                                </p:cTn>
                              </p:par>
                            </p:childTnLst>
                          </p:cTn>
                        </p:par>
                        <p:par>
                          <p:cTn id="50" fill="hold">
                            <p:stCondLst>
                              <p:cond delay="5200"/>
                            </p:stCondLst>
                            <p:childTnLst>
                              <p:par>
                                <p:cTn id="51" presetID="14" presetClass="entr" presetSubtype="1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randombar(horizontal)">
                                      <p:cBhvr>
                                        <p:cTn id="53" dur="500"/>
                                        <p:tgtEl>
                                          <p:spTgt spid="90"/>
                                        </p:tgtEl>
                                      </p:cBhvr>
                                    </p:animEffect>
                                  </p:childTnLst>
                                </p:cTn>
                              </p:par>
                            </p:childTnLst>
                          </p:cTn>
                        </p:par>
                        <p:par>
                          <p:cTn id="54" fill="hold">
                            <p:stCondLst>
                              <p:cond delay="5700"/>
                            </p:stCondLst>
                            <p:childTnLst>
                              <p:par>
                                <p:cTn id="55" presetID="12" presetClass="entr" presetSubtype="4" fill="hold" grpId="1" nodeType="after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additive="base">
                                        <p:cTn id="57" dur="500"/>
                                        <p:tgtEl>
                                          <p:spTgt spid="91"/>
                                        </p:tgtEl>
                                        <p:attrNameLst>
                                          <p:attrName>ppt_y</p:attrName>
                                        </p:attrNameLst>
                                      </p:cBhvr>
                                      <p:tavLst>
                                        <p:tav tm="0">
                                          <p:val>
                                            <p:strVal val="#ppt_y+#ppt_h*1.125000"/>
                                          </p:val>
                                        </p:tav>
                                        <p:tav tm="100000">
                                          <p:val>
                                            <p:strVal val="#ppt_y"/>
                                          </p:val>
                                        </p:tav>
                                      </p:tavLst>
                                    </p:anim>
                                    <p:animEffect transition="in" filter="wipe(up)">
                                      <p:cBhvr>
                                        <p:cTn id="58" dur="500"/>
                                        <p:tgtEl>
                                          <p:spTgt spid="91"/>
                                        </p:tgtEl>
                                      </p:cBhvr>
                                    </p:animEffect>
                                  </p:childTnLst>
                                </p:cTn>
                              </p:par>
                            </p:childTnLst>
                          </p:cTn>
                        </p:par>
                        <p:par>
                          <p:cTn id="59" fill="hold">
                            <p:stCondLst>
                              <p:cond delay="6200"/>
                            </p:stCondLst>
                            <p:childTnLst>
                              <p:par>
                                <p:cTn id="60" presetID="14" presetClass="entr" presetSubtype="10" fill="hold" grpId="0"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randombar(horizontal)">
                                      <p:cBhvr>
                                        <p:cTn id="62" dur="500"/>
                                        <p:tgtEl>
                                          <p:spTgt spid="92"/>
                                        </p:tgtEl>
                                      </p:cBhvr>
                                    </p:animEffect>
                                  </p:childTnLst>
                                </p:cTn>
                              </p:par>
                            </p:childTnLst>
                          </p:cTn>
                        </p:par>
                        <p:par>
                          <p:cTn id="63" fill="hold">
                            <p:stCondLst>
                              <p:cond delay="6700"/>
                            </p:stCondLst>
                            <p:childTnLst>
                              <p:par>
                                <p:cTn id="64" presetID="14" presetClass="entr" presetSubtype="10" fill="hold" nodeType="after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randombar(horizontal)">
                                      <p:cBhvr>
                                        <p:cTn id="66" dur="500"/>
                                        <p:tgtEl>
                                          <p:spTgt spid="72"/>
                                        </p:tgtEl>
                                      </p:cBhvr>
                                    </p:animEffect>
                                  </p:childTnLst>
                                </p:cTn>
                              </p:par>
                            </p:childTnLst>
                          </p:cTn>
                        </p:par>
                        <p:par>
                          <p:cTn id="67" fill="hold">
                            <p:stCondLst>
                              <p:cond delay="7200"/>
                            </p:stCondLst>
                            <p:childTnLst>
                              <p:par>
                                <p:cTn id="68" presetID="14" presetClass="entr" presetSubtype="10" fill="hold" grpId="0" nodeType="after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randombar(horizontal)">
                                      <p:cBhvr>
                                        <p:cTn id="70" dur="500"/>
                                        <p:tgtEl>
                                          <p:spTgt spid="93"/>
                                        </p:tgtEl>
                                      </p:cBhvr>
                                    </p:animEffect>
                                  </p:childTnLst>
                                </p:cTn>
                              </p:par>
                            </p:childTnLst>
                          </p:cTn>
                        </p:par>
                        <p:par>
                          <p:cTn id="71" fill="hold">
                            <p:stCondLst>
                              <p:cond delay="7700"/>
                            </p:stCondLst>
                            <p:childTnLst>
                              <p:par>
                                <p:cTn id="72" presetID="14" presetClass="entr" presetSubtype="10"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randombar(horizontal)">
                                      <p:cBhvr>
                                        <p:cTn id="74" dur="500"/>
                                        <p:tgtEl>
                                          <p:spTgt spid="94"/>
                                        </p:tgtEl>
                                      </p:cBhvr>
                                    </p:animEffect>
                                  </p:childTnLst>
                                </p:cTn>
                              </p:par>
                            </p:childTnLst>
                          </p:cTn>
                        </p:par>
                        <p:par>
                          <p:cTn id="75" fill="hold">
                            <p:stCondLst>
                              <p:cond delay="8200"/>
                            </p:stCondLst>
                            <p:childTnLst>
                              <p:par>
                                <p:cTn id="76" presetID="14" presetClass="entr" presetSubtype="10" fill="hold" grpId="0" nodeType="after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randombar(horizontal)">
                                      <p:cBhvr>
                                        <p:cTn id="78" dur="500"/>
                                        <p:tgtEl>
                                          <p:spTgt spid="97"/>
                                        </p:tgtEl>
                                      </p:cBhvr>
                                    </p:animEffect>
                                  </p:childTnLst>
                                </p:cTn>
                              </p:par>
                            </p:childTnLst>
                          </p:cTn>
                        </p:par>
                        <p:par>
                          <p:cTn id="79" fill="hold">
                            <p:stCondLst>
                              <p:cond delay="8700"/>
                            </p:stCondLst>
                            <p:childTnLst>
                              <p:par>
                                <p:cTn id="80" presetID="14" presetClass="entr" presetSubtype="10" fill="hold" grpId="0" nodeType="after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randombar(horizontal)">
                                      <p:cBhvr>
                                        <p:cTn id="8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89" grpId="0"/>
      <p:bldP spid="89" grpId="1"/>
      <p:bldP spid="90" grpId="0"/>
      <p:bldP spid="91" grpId="0"/>
      <p:bldP spid="91" grpId="1"/>
      <p:bldP spid="92" grpId="0"/>
      <p:bldP spid="93" grpId="0"/>
      <p:bldP spid="94" grpId="0"/>
      <p:bldP spid="97" grpId="0"/>
      <p:bldP spid="98" grpId="0"/>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905274" y="719116"/>
            <a:ext cx="5217901" cy="523220"/>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800" dirty="0">
                <a:solidFill>
                  <a:srgbClr val="C0B6B4"/>
                </a:solidFill>
                <a:cs typeface="+mn-ea"/>
                <a:sym typeface="+mn-lt"/>
              </a:rPr>
              <a:t>Overview of the basic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2801941" y="13582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CAF62FEF-ABDC-4B43-8957-0B0CFCCFA564}"/>
              </a:ext>
            </a:extLst>
          </p:cNvPr>
          <p:cNvSpPr/>
          <p:nvPr/>
        </p:nvSpPr>
        <p:spPr>
          <a:xfrm>
            <a:off x="6897885" y="586889"/>
            <a:ext cx="4689117" cy="5515067"/>
          </a:xfrm>
          <a:prstGeom prst="rect">
            <a:avLst/>
          </a:prstGeom>
          <a:blipFill rotWithShape="0">
            <a:blip r:embed="rId2"/>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F047F7EB-879E-456B-9604-909D3A08E827}"/>
              </a:ext>
            </a:extLst>
          </p:cNvPr>
          <p:cNvGrpSpPr/>
          <p:nvPr/>
        </p:nvGrpSpPr>
        <p:grpSpPr>
          <a:xfrm>
            <a:off x="286947" y="1235204"/>
            <a:ext cx="6610242" cy="2902492"/>
            <a:chOff x="2301421" y="3525988"/>
            <a:chExt cx="19774808" cy="8139580"/>
          </a:xfrm>
        </p:grpSpPr>
        <p:graphicFrame>
          <p:nvGraphicFramePr>
            <p:cNvPr id="15" name="Chart 1">
              <a:extLst>
                <a:ext uri="{FF2B5EF4-FFF2-40B4-BE49-F238E27FC236}">
                  <a16:creationId xmlns:a16="http://schemas.microsoft.com/office/drawing/2014/main" id="{47B6F853-D6E9-4E78-8C56-572E3C95B667}"/>
                </a:ext>
              </a:extLst>
            </p:cNvPr>
            <p:cNvGraphicFramePr>
              <a:graphicFrameLocks/>
            </p:cNvGraphicFramePr>
            <p:nvPr>
              <p:extLst>
                <p:ext uri="{D42A27DB-BD31-4B8C-83A1-F6EECF244321}">
                  <p14:modId xmlns:p14="http://schemas.microsoft.com/office/powerpoint/2010/main" val="4036031769"/>
                </p:ext>
              </p:extLst>
            </p:nvPr>
          </p:nvGraphicFramePr>
          <p:xfrm>
            <a:off x="2301421" y="3525988"/>
            <a:ext cx="19774808" cy="769285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22">
              <a:extLst>
                <a:ext uri="{FF2B5EF4-FFF2-40B4-BE49-F238E27FC236}">
                  <a16:creationId xmlns:a16="http://schemas.microsoft.com/office/drawing/2014/main" id="{D6759839-9BDA-4096-B980-DAF3B05A37A4}"/>
                </a:ext>
              </a:extLst>
            </p:cNvPr>
            <p:cNvSpPr txBox="1"/>
            <p:nvPr/>
          </p:nvSpPr>
          <p:spPr>
            <a:xfrm>
              <a:off x="6011213" y="10839319"/>
              <a:ext cx="4365929" cy="826249"/>
            </a:xfrm>
            <a:prstGeom prst="rect">
              <a:avLst/>
            </a:prstGeom>
            <a:noFill/>
          </p:spPr>
          <p:txBody>
            <a:bodyPr wrap="square" rtlCol="0">
              <a:spAutoFit/>
            </a:bodyPr>
            <a:lstStyle/>
            <a:p>
              <a:pPr>
                <a:lnSpc>
                  <a:spcPct val="150000"/>
                </a:lnSpc>
              </a:pPr>
              <a:r>
                <a:rPr lang="en-US" sz="1000" spc="300" dirty="0">
                  <a:solidFill>
                    <a:schemeClr val="tx2"/>
                  </a:solidFill>
                  <a:cs typeface="+mn-ea"/>
                  <a:sym typeface="+mn-lt"/>
                </a:rPr>
                <a:t>YOUR TITLE</a:t>
              </a:r>
            </a:p>
          </p:txBody>
        </p:sp>
        <p:sp>
          <p:nvSpPr>
            <p:cNvPr id="17" name="TextBox 26">
              <a:extLst>
                <a:ext uri="{FF2B5EF4-FFF2-40B4-BE49-F238E27FC236}">
                  <a16:creationId xmlns:a16="http://schemas.microsoft.com/office/drawing/2014/main" id="{39B48BDB-73BE-4A60-985F-81C7398F97E5}"/>
                </a:ext>
              </a:extLst>
            </p:cNvPr>
            <p:cNvSpPr txBox="1"/>
            <p:nvPr/>
          </p:nvSpPr>
          <p:spPr>
            <a:xfrm>
              <a:off x="11082610" y="10830793"/>
              <a:ext cx="4365929" cy="826249"/>
            </a:xfrm>
            <a:prstGeom prst="rect">
              <a:avLst/>
            </a:prstGeom>
            <a:noFill/>
          </p:spPr>
          <p:txBody>
            <a:bodyPr wrap="square" rtlCol="0">
              <a:spAutoFit/>
            </a:bodyPr>
            <a:lstStyle/>
            <a:p>
              <a:pPr>
                <a:lnSpc>
                  <a:spcPct val="150000"/>
                </a:lnSpc>
              </a:pPr>
              <a:r>
                <a:rPr lang="en-US" sz="1000" spc="300" dirty="0">
                  <a:solidFill>
                    <a:schemeClr val="tx2"/>
                  </a:solidFill>
                  <a:cs typeface="+mn-ea"/>
                  <a:sym typeface="+mn-lt"/>
                </a:rPr>
                <a:t>SOMETHING。</a:t>
              </a:r>
            </a:p>
          </p:txBody>
        </p:sp>
        <p:sp>
          <p:nvSpPr>
            <p:cNvPr id="18" name="TextBox 30">
              <a:extLst>
                <a:ext uri="{FF2B5EF4-FFF2-40B4-BE49-F238E27FC236}">
                  <a16:creationId xmlns:a16="http://schemas.microsoft.com/office/drawing/2014/main" id="{C56C9F90-BF4B-4CE2-B4BB-41A0A490C742}"/>
                </a:ext>
              </a:extLst>
            </p:cNvPr>
            <p:cNvSpPr txBox="1"/>
            <p:nvPr/>
          </p:nvSpPr>
          <p:spPr>
            <a:xfrm>
              <a:off x="16443080" y="10835796"/>
              <a:ext cx="4365929" cy="826249"/>
            </a:xfrm>
            <a:prstGeom prst="rect">
              <a:avLst/>
            </a:prstGeom>
            <a:noFill/>
          </p:spPr>
          <p:txBody>
            <a:bodyPr wrap="square" rtlCol="0">
              <a:spAutoFit/>
            </a:bodyPr>
            <a:lstStyle/>
            <a:p>
              <a:pPr>
                <a:lnSpc>
                  <a:spcPct val="150000"/>
                </a:lnSpc>
              </a:pPr>
              <a:r>
                <a:rPr lang="en-US" sz="1000" spc="300" dirty="0">
                  <a:solidFill>
                    <a:schemeClr val="tx2"/>
                  </a:solidFill>
                  <a:cs typeface="+mn-ea"/>
                  <a:sym typeface="+mn-lt"/>
                </a:rPr>
                <a:t>AWESOME。</a:t>
              </a:r>
            </a:p>
          </p:txBody>
        </p:sp>
        <p:sp>
          <p:nvSpPr>
            <p:cNvPr id="19" name="Rectangle 2">
              <a:extLst>
                <a:ext uri="{FF2B5EF4-FFF2-40B4-BE49-F238E27FC236}">
                  <a16:creationId xmlns:a16="http://schemas.microsoft.com/office/drawing/2014/main" id="{B8A1C9B9-3C2B-4F83-8AEF-54CBD9432A1F}"/>
                </a:ext>
              </a:extLst>
            </p:cNvPr>
            <p:cNvSpPr/>
            <p:nvPr/>
          </p:nvSpPr>
          <p:spPr>
            <a:xfrm>
              <a:off x="5684042" y="11078316"/>
              <a:ext cx="260669" cy="26066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ectangle 31">
              <a:extLst>
                <a:ext uri="{FF2B5EF4-FFF2-40B4-BE49-F238E27FC236}">
                  <a16:creationId xmlns:a16="http://schemas.microsoft.com/office/drawing/2014/main" id="{D5FCF45A-5192-4819-BA9C-5D5BCDC2896E}"/>
                </a:ext>
              </a:extLst>
            </p:cNvPr>
            <p:cNvSpPr/>
            <p:nvPr/>
          </p:nvSpPr>
          <p:spPr>
            <a:xfrm>
              <a:off x="10760148" y="11069927"/>
              <a:ext cx="260669" cy="260669"/>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Rectangle 32">
              <a:extLst>
                <a:ext uri="{FF2B5EF4-FFF2-40B4-BE49-F238E27FC236}">
                  <a16:creationId xmlns:a16="http://schemas.microsoft.com/office/drawing/2014/main" id="{D5214FF8-4E69-4603-8E8D-6CCFBADFFC46}"/>
                </a:ext>
              </a:extLst>
            </p:cNvPr>
            <p:cNvSpPr/>
            <p:nvPr/>
          </p:nvSpPr>
          <p:spPr>
            <a:xfrm>
              <a:off x="16096350" y="11069927"/>
              <a:ext cx="260669" cy="26066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2" name="矩形 21">
            <a:extLst>
              <a:ext uri="{FF2B5EF4-FFF2-40B4-BE49-F238E27FC236}">
                <a16:creationId xmlns:a16="http://schemas.microsoft.com/office/drawing/2014/main" id="{F6D3574B-43A5-44EC-94B3-722451697B18}"/>
              </a:ext>
            </a:extLst>
          </p:cNvPr>
          <p:cNvSpPr/>
          <p:nvPr/>
        </p:nvSpPr>
        <p:spPr>
          <a:xfrm>
            <a:off x="1406249" y="5175855"/>
            <a:ext cx="4689117" cy="526811"/>
          </a:xfrm>
          <a:prstGeom prst="rect">
            <a:avLst/>
          </a:prstGeom>
        </p:spPr>
        <p:txBody>
          <a:bodyPr wrap="square">
            <a:spAutoFit/>
          </a:bodyPr>
          <a:lstStyle/>
          <a:p>
            <a:pPr>
              <a:lnSpc>
                <a:spcPct val="150000"/>
              </a:lnSpc>
            </a:pPr>
            <a:r>
              <a:rPr lang="zh-CN" altLang="en-US" sz="1000" dirty="0">
                <a:solidFill>
                  <a:schemeClr val="bg1">
                    <a:lumMod val="50000"/>
                  </a:schemeClr>
                </a:solidFill>
                <a:cs typeface="+mn-ea"/>
                <a:sym typeface="+mn-lt"/>
              </a:rPr>
              <a:t>Please replace the text content, modify the text content, or copy your content directly to this. Please replace the text content, modify the text content, or copy your content directly to this.</a:t>
            </a:r>
          </a:p>
        </p:txBody>
      </p:sp>
      <p:sp>
        <p:nvSpPr>
          <p:cNvPr id="23" name="Shape 2413">
            <a:extLst>
              <a:ext uri="{FF2B5EF4-FFF2-40B4-BE49-F238E27FC236}">
                <a16:creationId xmlns:a16="http://schemas.microsoft.com/office/drawing/2014/main" id="{D4B22F9E-6706-48BC-968D-3C9B0DD24732}"/>
              </a:ext>
            </a:extLst>
          </p:cNvPr>
          <p:cNvSpPr/>
          <p:nvPr/>
        </p:nvSpPr>
        <p:spPr>
          <a:xfrm>
            <a:off x="1492388" y="4660394"/>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CDC5C3"/>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24" name="Shape 2430">
            <a:extLst>
              <a:ext uri="{FF2B5EF4-FFF2-40B4-BE49-F238E27FC236}">
                <a16:creationId xmlns:a16="http://schemas.microsoft.com/office/drawing/2014/main" id="{1E7C2ED6-8FB9-414E-BF3B-44BDF4B61841}"/>
              </a:ext>
            </a:extLst>
          </p:cNvPr>
          <p:cNvSpPr/>
          <p:nvPr/>
        </p:nvSpPr>
        <p:spPr>
          <a:xfrm>
            <a:off x="3167540" y="4669944"/>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DC5C3"/>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25" name="Shape 2465">
            <a:extLst>
              <a:ext uri="{FF2B5EF4-FFF2-40B4-BE49-F238E27FC236}">
                <a16:creationId xmlns:a16="http://schemas.microsoft.com/office/drawing/2014/main" id="{F54343F0-B4C0-4ED5-BEF1-B81A79F14334}"/>
              </a:ext>
            </a:extLst>
          </p:cNvPr>
          <p:cNvSpPr/>
          <p:nvPr/>
        </p:nvSpPr>
        <p:spPr>
          <a:xfrm>
            <a:off x="2329964" y="4660394"/>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CDC5C3"/>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Tree>
    <p:extLst>
      <p:ext uri="{BB962C8B-B14F-4D97-AF65-F5344CB8AC3E}">
        <p14:creationId xmlns:p14="http://schemas.microsoft.com/office/powerpoint/2010/main" val="2792903616"/>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c="http://schemas.openxmlformats.org/drawingml/2006/chart"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18" presetClass="entr" presetSubtype="1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childTnLst>
                          </p:cTn>
                        </p:par>
                        <p:par>
                          <p:cTn id="17" fill="hold">
                            <p:stCondLst>
                              <p:cond delay="17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200"/>
                            </p:stCondLst>
                            <p:childTnLst>
                              <p:par>
                                <p:cTn id="22" presetID="49" presetClass="entr" presetSubtype="0" decel="10000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 calcmode="lin" valueType="num">
                                      <p:cBhvr>
                                        <p:cTn id="26" dur="500" fill="hold"/>
                                        <p:tgtEl>
                                          <p:spTgt spid="23"/>
                                        </p:tgtEl>
                                        <p:attrNameLst>
                                          <p:attrName>style.rotation</p:attrName>
                                        </p:attrNameLst>
                                      </p:cBhvr>
                                      <p:tavLst>
                                        <p:tav tm="0">
                                          <p:val>
                                            <p:fltVal val="360"/>
                                          </p:val>
                                        </p:tav>
                                        <p:tav tm="100000">
                                          <p:val>
                                            <p:fltVal val="0"/>
                                          </p:val>
                                        </p:tav>
                                      </p:tavLst>
                                    </p:anim>
                                    <p:animEffect transition="in" filter="fade">
                                      <p:cBhvr>
                                        <p:cTn id="27" dur="500"/>
                                        <p:tgtEl>
                                          <p:spTgt spid="23"/>
                                        </p:tgtEl>
                                      </p:cBhvr>
                                    </p:animEffect>
                                  </p:childTnLst>
                                </p:cTn>
                              </p:par>
                              <p:par>
                                <p:cTn id="28" presetID="49" presetClass="entr" presetSubtype="0" decel="100000" fill="hold" grpId="0" nodeType="withEffect">
                                  <p:stCondLst>
                                    <p:cond delay="50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 calcmode="lin" valueType="num">
                                      <p:cBhvr>
                                        <p:cTn id="32" dur="500" fill="hold"/>
                                        <p:tgtEl>
                                          <p:spTgt spid="25"/>
                                        </p:tgtEl>
                                        <p:attrNameLst>
                                          <p:attrName>style.rotation</p:attrName>
                                        </p:attrNameLst>
                                      </p:cBhvr>
                                      <p:tavLst>
                                        <p:tav tm="0">
                                          <p:val>
                                            <p:fltVal val="360"/>
                                          </p:val>
                                        </p:tav>
                                        <p:tav tm="100000">
                                          <p:val>
                                            <p:fltVal val="0"/>
                                          </p:val>
                                        </p:tav>
                                      </p:tavLst>
                                    </p:anim>
                                    <p:animEffect transition="in" filter="fade">
                                      <p:cBhvr>
                                        <p:cTn id="33" dur="500"/>
                                        <p:tgtEl>
                                          <p:spTgt spid="25"/>
                                        </p:tgtEl>
                                      </p:cBhvr>
                                    </p:animEffect>
                                  </p:childTnLst>
                                </p:cTn>
                              </p:par>
                              <p:par>
                                <p:cTn id="34" presetID="49" presetClass="entr" presetSubtype="0" decel="100000" fill="hold" grpId="0" nodeType="withEffect">
                                  <p:stCondLst>
                                    <p:cond delay="10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 calcmode="lin" valueType="num">
                                      <p:cBhvr>
                                        <p:cTn id="38" dur="500" fill="hold"/>
                                        <p:tgtEl>
                                          <p:spTgt spid="24"/>
                                        </p:tgtEl>
                                        <p:attrNameLst>
                                          <p:attrName>style.rotation</p:attrName>
                                        </p:attrNameLst>
                                      </p:cBhvr>
                                      <p:tavLst>
                                        <p:tav tm="0">
                                          <p:val>
                                            <p:fltVal val="360"/>
                                          </p:val>
                                        </p:tav>
                                        <p:tav tm="100000">
                                          <p:val>
                                            <p:fltVal val="0"/>
                                          </p:val>
                                        </p:tav>
                                      </p:tavLst>
                                    </p:anim>
                                    <p:animEffect transition="in" filter="fade">
                                      <p:cBhvr>
                                        <p:cTn id="39" dur="500"/>
                                        <p:tgtEl>
                                          <p:spTgt spid="24"/>
                                        </p:tgtEl>
                                      </p:cBhvr>
                                    </p:animEffect>
                                  </p:childTnLst>
                                </p:cTn>
                              </p:par>
                            </p:childTnLst>
                          </p:cTn>
                        </p:par>
                        <p:par>
                          <p:cTn id="40" fill="hold">
                            <p:stCondLst>
                              <p:cond delay="3700"/>
                            </p:stCondLst>
                            <p:childTnLst>
                              <p:par>
                                <p:cTn id="41" presetID="22" presetClass="entr" presetSubtype="8" fill="hold" grpId="0" nodeType="after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Effect transition="in" filter="wipe(left)">
                                      <p:cBhvr>
                                        <p:cTn id="43" dur="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bldLvl="0" animBg="1"/>
      <p:bldP spid="22" grpId="0"/>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4219444" y="828577"/>
            <a:ext cx="6211675"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Overview of the basic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6598662" y="1665805"/>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35D1D00B-6D8F-49C0-99F3-DC4B5CF925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50" r="24992" b="9822"/>
          <a:stretch/>
        </p:blipFill>
        <p:spPr>
          <a:xfrm>
            <a:off x="670567" y="1112514"/>
            <a:ext cx="2789432" cy="5497289"/>
          </a:xfrm>
          <a:prstGeom prst="rect">
            <a:avLst/>
          </a:prstGeom>
        </p:spPr>
      </p:pic>
      <p:sp>
        <p:nvSpPr>
          <p:cNvPr id="29" name="íṥļïḋé">
            <a:extLst>
              <a:ext uri="{FF2B5EF4-FFF2-40B4-BE49-F238E27FC236}">
                <a16:creationId xmlns:a16="http://schemas.microsoft.com/office/drawing/2014/main" id="{74F2B59A-86DA-4338-B092-A83D17E5F7EC}"/>
              </a:ext>
            </a:extLst>
          </p:cNvPr>
          <p:cNvSpPr/>
          <p:nvPr/>
        </p:nvSpPr>
        <p:spPr>
          <a:xfrm>
            <a:off x="2559630" y="5008916"/>
            <a:ext cx="5026363" cy="646331"/>
          </a:xfrm>
          <a:prstGeom prst="rect">
            <a:avLst/>
          </a:prstGeom>
          <a:noFill/>
          <a:ln w="3175"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B6B4"/>
                </a:solidFill>
                <a:effectLst/>
                <a:uLnTx/>
                <a:uFillTx/>
                <a:cs typeface="+mn-ea"/>
                <a:sym typeface="+mn-lt"/>
              </a:rPr>
              <a:t>BUSINESS REPORT</a:t>
            </a:r>
            <a:endParaRPr kumimoji="0" lang="id-ID" altLang="zh-CN" sz="3600" b="1" i="0" u="none" strike="noStrike" kern="1200" cap="none" spc="0" normalizeH="0" baseline="0" noProof="0" dirty="0">
              <a:ln>
                <a:noFill/>
              </a:ln>
              <a:solidFill>
                <a:srgbClr val="C0B6B4"/>
              </a:solidFill>
              <a:effectLst/>
              <a:uLnTx/>
              <a:uFillTx/>
              <a:cs typeface="+mn-ea"/>
              <a:sym typeface="+mn-lt"/>
            </a:endParaRPr>
          </a:p>
        </p:txBody>
      </p:sp>
      <p:grpSp>
        <p:nvGrpSpPr>
          <p:cNvPr id="30" name="组合 29">
            <a:extLst>
              <a:ext uri="{FF2B5EF4-FFF2-40B4-BE49-F238E27FC236}">
                <a16:creationId xmlns:a16="http://schemas.microsoft.com/office/drawing/2014/main" id="{7E2FA45F-EF45-4441-9462-C087F19B4C8E}"/>
              </a:ext>
            </a:extLst>
          </p:cNvPr>
          <p:cNvGrpSpPr/>
          <p:nvPr/>
        </p:nvGrpSpPr>
        <p:grpSpPr>
          <a:xfrm>
            <a:off x="1783079" y="513429"/>
            <a:ext cx="9738353" cy="5711021"/>
            <a:chOff x="1783080" y="513430"/>
            <a:chExt cx="9418320" cy="5644580"/>
          </a:xfrm>
        </p:grpSpPr>
        <p:cxnSp>
          <p:nvCxnSpPr>
            <p:cNvPr id="39" name="直接连接符 38">
              <a:extLst>
                <a:ext uri="{FF2B5EF4-FFF2-40B4-BE49-F238E27FC236}">
                  <a16:creationId xmlns:a16="http://schemas.microsoft.com/office/drawing/2014/main" id="{99E31519-962F-4D19-9357-40EC356DA1C5}"/>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40" name="直接连接符 39">
              <a:extLst>
                <a:ext uri="{FF2B5EF4-FFF2-40B4-BE49-F238E27FC236}">
                  <a16:creationId xmlns:a16="http://schemas.microsoft.com/office/drawing/2014/main" id="{91C4A290-2BF0-4DF6-B805-7C4742DDDF96}"/>
                </a:ext>
              </a:extLst>
            </p:cNvPr>
            <p:cNvCxnSpPr/>
            <p:nvPr/>
          </p:nvCxnSpPr>
          <p:spPr>
            <a:xfrm>
              <a:off x="11201400" y="513430"/>
              <a:ext cx="0" cy="5638800"/>
            </a:xfrm>
            <a:prstGeom prst="line">
              <a:avLst/>
            </a:prstGeom>
            <a:noFill/>
            <a:ln w="38100" cap="rnd" cmpd="sng" algn="ctr">
              <a:solidFill>
                <a:srgbClr val="C0B6B4"/>
              </a:solidFill>
              <a:prstDash val="solid"/>
              <a:round/>
            </a:ln>
            <a:effectLst/>
          </p:spPr>
        </p:cxnSp>
        <p:cxnSp>
          <p:nvCxnSpPr>
            <p:cNvPr id="41" name="直接连接符 40">
              <a:extLst>
                <a:ext uri="{FF2B5EF4-FFF2-40B4-BE49-F238E27FC236}">
                  <a16:creationId xmlns:a16="http://schemas.microsoft.com/office/drawing/2014/main" id="{D0282796-3415-4445-B793-5D93A6643C56}"/>
                </a:ext>
              </a:extLst>
            </p:cNvPr>
            <p:cNvCxnSpPr/>
            <p:nvPr/>
          </p:nvCxnSpPr>
          <p:spPr>
            <a:xfrm flipH="1">
              <a:off x="6898990" y="6158010"/>
              <a:ext cx="4282440" cy="0"/>
            </a:xfrm>
            <a:prstGeom prst="line">
              <a:avLst/>
            </a:prstGeom>
            <a:noFill/>
            <a:ln w="38100" cap="rnd" cmpd="sng" algn="ctr">
              <a:solidFill>
                <a:srgbClr val="C0B6B4"/>
              </a:solidFill>
              <a:prstDash val="solid"/>
              <a:round/>
            </a:ln>
            <a:effectLst/>
          </p:spPr>
        </p:cxnSp>
        <p:cxnSp>
          <p:nvCxnSpPr>
            <p:cNvPr id="42" name="直接连接符 41">
              <a:extLst>
                <a:ext uri="{FF2B5EF4-FFF2-40B4-BE49-F238E27FC236}">
                  <a16:creationId xmlns:a16="http://schemas.microsoft.com/office/drawing/2014/main" id="{1D6FCF73-5F5E-44ED-AC3F-4E7DCE3C53D7}"/>
                </a:ext>
              </a:extLst>
            </p:cNvPr>
            <p:cNvCxnSpPr/>
            <p:nvPr/>
          </p:nvCxnSpPr>
          <p:spPr>
            <a:xfrm>
              <a:off x="1783080" y="513430"/>
              <a:ext cx="0" cy="441960"/>
            </a:xfrm>
            <a:prstGeom prst="line">
              <a:avLst/>
            </a:prstGeom>
            <a:noFill/>
            <a:ln w="38100" cap="rnd" cmpd="sng" algn="ctr">
              <a:solidFill>
                <a:srgbClr val="C0B6B4"/>
              </a:solidFill>
              <a:prstDash val="solid"/>
              <a:round/>
            </a:ln>
            <a:effectLst/>
          </p:spPr>
        </p:cxnSp>
      </p:grpSp>
      <p:sp>
        <p:nvSpPr>
          <p:cNvPr id="32" name="eco-business_85849">
            <a:extLst>
              <a:ext uri="{FF2B5EF4-FFF2-40B4-BE49-F238E27FC236}">
                <a16:creationId xmlns:a16="http://schemas.microsoft.com/office/drawing/2014/main" id="{6C34D212-8D15-4145-A61C-E05F7B3AC55A}"/>
              </a:ext>
            </a:extLst>
          </p:cNvPr>
          <p:cNvSpPr>
            <a:spLocks noChangeAspect="1"/>
          </p:cNvSpPr>
          <p:nvPr/>
        </p:nvSpPr>
        <p:spPr bwMode="auto">
          <a:xfrm>
            <a:off x="4530699" y="2353936"/>
            <a:ext cx="840077" cy="7641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50" h="4691">
                <a:moveTo>
                  <a:pt x="5135" y="2332"/>
                </a:moveTo>
                <a:cubicBezTo>
                  <a:pt x="5130" y="2281"/>
                  <a:pt x="5093" y="2239"/>
                  <a:pt x="5043" y="2227"/>
                </a:cubicBezTo>
                <a:cubicBezTo>
                  <a:pt x="4968" y="2209"/>
                  <a:pt x="4892" y="2196"/>
                  <a:pt x="4817" y="2186"/>
                </a:cubicBezTo>
                <a:cubicBezTo>
                  <a:pt x="3642" y="2040"/>
                  <a:pt x="2568" y="2877"/>
                  <a:pt x="2422" y="4051"/>
                </a:cubicBezTo>
                <a:cubicBezTo>
                  <a:pt x="2402" y="4210"/>
                  <a:pt x="2400" y="4370"/>
                  <a:pt x="2415" y="4529"/>
                </a:cubicBezTo>
                <a:cubicBezTo>
                  <a:pt x="2421" y="4580"/>
                  <a:pt x="2458" y="4622"/>
                  <a:pt x="2508" y="4634"/>
                </a:cubicBezTo>
                <a:cubicBezTo>
                  <a:pt x="2582" y="4651"/>
                  <a:pt x="2658" y="4665"/>
                  <a:pt x="2734" y="4674"/>
                </a:cubicBezTo>
                <a:cubicBezTo>
                  <a:pt x="2823" y="4685"/>
                  <a:pt x="2912" y="4691"/>
                  <a:pt x="3000" y="4691"/>
                </a:cubicBezTo>
                <a:cubicBezTo>
                  <a:pt x="4066" y="4691"/>
                  <a:pt x="4993" y="3894"/>
                  <a:pt x="5129" y="2809"/>
                </a:cubicBezTo>
                <a:cubicBezTo>
                  <a:pt x="5148" y="2651"/>
                  <a:pt x="5150" y="2490"/>
                  <a:pt x="5135" y="2332"/>
                </a:cubicBezTo>
                <a:close/>
                <a:moveTo>
                  <a:pt x="4890" y="2780"/>
                </a:moveTo>
                <a:cubicBezTo>
                  <a:pt x="4762" y="3809"/>
                  <a:pt x="3831" y="4546"/>
                  <a:pt x="2804" y="4441"/>
                </a:cubicBezTo>
                <a:lnTo>
                  <a:pt x="3902" y="3479"/>
                </a:lnTo>
                <a:cubicBezTo>
                  <a:pt x="3952" y="3435"/>
                  <a:pt x="3957" y="3359"/>
                  <a:pt x="3913" y="3309"/>
                </a:cubicBezTo>
                <a:cubicBezTo>
                  <a:pt x="3870" y="3259"/>
                  <a:pt x="3794" y="3254"/>
                  <a:pt x="3744" y="3298"/>
                </a:cubicBezTo>
                <a:lnTo>
                  <a:pt x="2646" y="4260"/>
                </a:lnTo>
                <a:cubicBezTo>
                  <a:pt x="2648" y="4200"/>
                  <a:pt x="2652" y="4140"/>
                  <a:pt x="2660" y="4081"/>
                </a:cubicBezTo>
                <a:cubicBezTo>
                  <a:pt x="2790" y="3038"/>
                  <a:pt x="3744" y="2295"/>
                  <a:pt x="4787" y="2425"/>
                </a:cubicBezTo>
                <a:cubicBezTo>
                  <a:pt x="4825" y="2429"/>
                  <a:pt x="4864" y="2435"/>
                  <a:pt x="4903" y="2443"/>
                </a:cubicBezTo>
                <a:cubicBezTo>
                  <a:pt x="4908" y="2555"/>
                  <a:pt x="4904" y="2668"/>
                  <a:pt x="4890" y="2780"/>
                </a:cubicBezTo>
                <a:close/>
                <a:moveTo>
                  <a:pt x="2020" y="4165"/>
                </a:moveTo>
                <a:lnTo>
                  <a:pt x="544" y="4165"/>
                </a:lnTo>
                <a:cubicBezTo>
                  <a:pt x="376" y="4165"/>
                  <a:pt x="240" y="4028"/>
                  <a:pt x="240" y="3861"/>
                </a:cubicBezTo>
                <a:lnTo>
                  <a:pt x="240" y="1588"/>
                </a:lnTo>
                <a:lnTo>
                  <a:pt x="1911" y="2228"/>
                </a:lnTo>
                <a:cubicBezTo>
                  <a:pt x="1906" y="2242"/>
                  <a:pt x="1903" y="2257"/>
                  <a:pt x="1903" y="2273"/>
                </a:cubicBezTo>
                <a:cubicBezTo>
                  <a:pt x="1903" y="2339"/>
                  <a:pt x="1956" y="2393"/>
                  <a:pt x="2023" y="2393"/>
                </a:cubicBezTo>
                <a:lnTo>
                  <a:pt x="2600" y="2393"/>
                </a:lnTo>
                <a:cubicBezTo>
                  <a:pt x="2666" y="2393"/>
                  <a:pt x="2720" y="2339"/>
                  <a:pt x="2720" y="2273"/>
                </a:cubicBezTo>
                <a:cubicBezTo>
                  <a:pt x="2720" y="2257"/>
                  <a:pt x="2717" y="2242"/>
                  <a:pt x="2711" y="2228"/>
                </a:cubicBezTo>
                <a:lnTo>
                  <a:pt x="4382" y="1588"/>
                </a:lnTo>
                <a:lnTo>
                  <a:pt x="4382" y="1811"/>
                </a:lnTo>
                <a:cubicBezTo>
                  <a:pt x="4382" y="1878"/>
                  <a:pt x="4436" y="1931"/>
                  <a:pt x="4502" y="1931"/>
                </a:cubicBezTo>
                <a:cubicBezTo>
                  <a:pt x="4569" y="1931"/>
                  <a:pt x="4622" y="1878"/>
                  <a:pt x="4622" y="1811"/>
                </a:cubicBezTo>
                <a:lnTo>
                  <a:pt x="4622" y="1192"/>
                </a:lnTo>
                <a:cubicBezTo>
                  <a:pt x="4622" y="892"/>
                  <a:pt x="4378" y="648"/>
                  <a:pt x="4078" y="648"/>
                </a:cubicBezTo>
                <a:lnTo>
                  <a:pt x="3741" y="648"/>
                </a:lnTo>
                <a:lnTo>
                  <a:pt x="3741" y="444"/>
                </a:lnTo>
                <a:cubicBezTo>
                  <a:pt x="3741" y="200"/>
                  <a:pt x="3542" y="0"/>
                  <a:pt x="3297" y="0"/>
                </a:cubicBezTo>
                <a:lnTo>
                  <a:pt x="1325" y="0"/>
                </a:lnTo>
                <a:cubicBezTo>
                  <a:pt x="1081" y="0"/>
                  <a:pt x="882" y="200"/>
                  <a:pt x="882" y="444"/>
                </a:cubicBezTo>
                <a:lnTo>
                  <a:pt x="882" y="648"/>
                </a:lnTo>
                <a:lnTo>
                  <a:pt x="544" y="648"/>
                </a:lnTo>
                <a:cubicBezTo>
                  <a:pt x="244" y="648"/>
                  <a:pt x="0" y="892"/>
                  <a:pt x="0" y="1192"/>
                </a:cubicBezTo>
                <a:lnTo>
                  <a:pt x="0" y="3861"/>
                </a:lnTo>
                <a:cubicBezTo>
                  <a:pt x="0" y="4161"/>
                  <a:pt x="244" y="4405"/>
                  <a:pt x="544" y="4405"/>
                </a:cubicBezTo>
                <a:lnTo>
                  <a:pt x="2020" y="4405"/>
                </a:lnTo>
                <a:cubicBezTo>
                  <a:pt x="2086" y="4405"/>
                  <a:pt x="2140" y="4351"/>
                  <a:pt x="2140" y="4285"/>
                </a:cubicBezTo>
                <a:cubicBezTo>
                  <a:pt x="2140" y="4218"/>
                  <a:pt x="2086" y="4165"/>
                  <a:pt x="2020" y="4165"/>
                </a:cubicBezTo>
                <a:close/>
                <a:moveTo>
                  <a:pt x="1122" y="444"/>
                </a:moveTo>
                <a:cubicBezTo>
                  <a:pt x="1122" y="332"/>
                  <a:pt x="1213" y="240"/>
                  <a:pt x="1325" y="240"/>
                </a:cubicBezTo>
                <a:lnTo>
                  <a:pt x="3297" y="240"/>
                </a:lnTo>
                <a:cubicBezTo>
                  <a:pt x="3409" y="240"/>
                  <a:pt x="3501" y="332"/>
                  <a:pt x="3501" y="444"/>
                </a:cubicBezTo>
                <a:lnTo>
                  <a:pt x="3501" y="648"/>
                </a:lnTo>
                <a:lnTo>
                  <a:pt x="1122" y="648"/>
                </a:lnTo>
                <a:lnTo>
                  <a:pt x="1122" y="444"/>
                </a:lnTo>
                <a:close/>
                <a:moveTo>
                  <a:pt x="240" y="1192"/>
                </a:moveTo>
                <a:cubicBezTo>
                  <a:pt x="240" y="1025"/>
                  <a:pt x="376" y="888"/>
                  <a:pt x="544" y="888"/>
                </a:cubicBezTo>
                <a:lnTo>
                  <a:pt x="4078" y="888"/>
                </a:lnTo>
                <a:cubicBezTo>
                  <a:pt x="4246" y="888"/>
                  <a:pt x="4382" y="1025"/>
                  <a:pt x="4382" y="1192"/>
                </a:cubicBezTo>
                <a:lnTo>
                  <a:pt x="4382" y="1331"/>
                </a:lnTo>
                <a:lnTo>
                  <a:pt x="2562" y="2029"/>
                </a:lnTo>
                <a:cubicBezTo>
                  <a:pt x="2428" y="2080"/>
                  <a:pt x="2170" y="2070"/>
                  <a:pt x="2008" y="2008"/>
                </a:cubicBezTo>
                <a:lnTo>
                  <a:pt x="240" y="1331"/>
                </a:lnTo>
                <a:lnTo>
                  <a:pt x="240" y="1192"/>
                </a:lnTo>
                <a:close/>
              </a:path>
            </a:pathLst>
          </a:custGeom>
          <a:solidFill>
            <a:srgbClr val="C0B6B4"/>
          </a:solidFill>
          <a:ln>
            <a:noFill/>
          </a:ln>
        </p:spPr>
        <p:txBody>
          <a:bodyPr/>
          <a:lstStyle/>
          <a:p>
            <a:endParaRPr lang="zh-CN" altLang="en-US">
              <a:cs typeface="+mn-ea"/>
              <a:sym typeface="+mn-lt"/>
            </a:endParaRPr>
          </a:p>
        </p:txBody>
      </p:sp>
      <p:sp>
        <p:nvSpPr>
          <p:cNvPr id="33" name="save-nature_85876">
            <a:extLst>
              <a:ext uri="{FF2B5EF4-FFF2-40B4-BE49-F238E27FC236}">
                <a16:creationId xmlns:a16="http://schemas.microsoft.com/office/drawing/2014/main" id="{52BA8C1D-E659-4521-9303-5E7BF443E01F}"/>
              </a:ext>
            </a:extLst>
          </p:cNvPr>
          <p:cNvSpPr>
            <a:spLocks noChangeAspect="1"/>
          </p:cNvSpPr>
          <p:nvPr/>
        </p:nvSpPr>
        <p:spPr bwMode="auto">
          <a:xfrm>
            <a:off x="9404381" y="2353939"/>
            <a:ext cx="865584" cy="828431"/>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50" h="4936">
                <a:moveTo>
                  <a:pt x="2455" y="196"/>
                </a:moveTo>
                <a:lnTo>
                  <a:pt x="2455" y="120"/>
                </a:lnTo>
                <a:cubicBezTo>
                  <a:pt x="2455" y="54"/>
                  <a:pt x="2509" y="0"/>
                  <a:pt x="2575" y="0"/>
                </a:cubicBezTo>
                <a:cubicBezTo>
                  <a:pt x="2641" y="0"/>
                  <a:pt x="2695" y="54"/>
                  <a:pt x="2695" y="120"/>
                </a:cubicBezTo>
                <a:lnTo>
                  <a:pt x="2695" y="196"/>
                </a:lnTo>
                <a:cubicBezTo>
                  <a:pt x="2695" y="263"/>
                  <a:pt x="2641" y="316"/>
                  <a:pt x="2575" y="316"/>
                </a:cubicBezTo>
                <a:cubicBezTo>
                  <a:pt x="2509" y="316"/>
                  <a:pt x="2455" y="263"/>
                  <a:pt x="2455" y="196"/>
                </a:cubicBezTo>
                <a:close/>
                <a:moveTo>
                  <a:pt x="1242" y="586"/>
                </a:moveTo>
                <a:cubicBezTo>
                  <a:pt x="1264" y="624"/>
                  <a:pt x="1304" y="646"/>
                  <a:pt x="1346" y="646"/>
                </a:cubicBezTo>
                <a:cubicBezTo>
                  <a:pt x="1366" y="646"/>
                  <a:pt x="1387" y="641"/>
                  <a:pt x="1406" y="630"/>
                </a:cubicBezTo>
                <a:cubicBezTo>
                  <a:pt x="1463" y="597"/>
                  <a:pt x="1483" y="523"/>
                  <a:pt x="1450" y="466"/>
                </a:cubicBezTo>
                <a:lnTo>
                  <a:pt x="1411" y="400"/>
                </a:lnTo>
                <a:cubicBezTo>
                  <a:pt x="1378" y="342"/>
                  <a:pt x="1305" y="323"/>
                  <a:pt x="1247" y="356"/>
                </a:cubicBezTo>
                <a:cubicBezTo>
                  <a:pt x="1190" y="389"/>
                  <a:pt x="1170" y="462"/>
                  <a:pt x="1204" y="520"/>
                </a:cubicBezTo>
                <a:lnTo>
                  <a:pt x="1242" y="586"/>
                </a:lnTo>
                <a:close/>
                <a:moveTo>
                  <a:pt x="967" y="1836"/>
                </a:moveTo>
                <a:cubicBezTo>
                  <a:pt x="1029" y="1860"/>
                  <a:pt x="1098" y="1829"/>
                  <a:pt x="1122" y="1767"/>
                </a:cubicBezTo>
                <a:cubicBezTo>
                  <a:pt x="1352" y="1171"/>
                  <a:pt x="1936" y="771"/>
                  <a:pt x="2575" y="771"/>
                </a:cubicBezTo>
                <a:cubicBezTo>
                  <a:pt x="3214" y="771"/>
                  <a:pt x="3798" y="1171"/>
                  <a:pt x="4028" y="1767"/>
                </a:cubicBezTo>
                <a:cubicBezTo>
                  <a:pt x="4046" y="1815"/>
                  <a:pt x="4092" y="1844"/>
                  <a:pt x="4140" y="1844"/>
                </a:cubicBezTo>
                <a:cubicBezTo>
                  <a:pt x="4154" y="1844"/>
                  <a:pt x="4169" y="1841"/>
                  <a:pt x="4183" y="1836"/>
                </a:cubicBezTo>
                <a:cubicBezTo>
                  <a:pt x="4245" y="1812"/>
                  <a:pt x="4276" y="1742"/>
                  <a:pt x="4252" y="1681"/>
                </a:cubicBezTo>
                <a:cubicBezTo>
                  <a:pt x="4122" y="1346"/>
                  <a:pt x="3898" y="1060"/>
                  <a:pt x="3603" y="853"/>
                </a:cubicBezTo>
                <a:cubicBezTo>
                  <a:pt x="3300" y="642"/>
                  <a:pt x="2945" y="531"/>
                  <a:pt x="2575" y="531"/>
                </a:cubicBezTo>
                <a:cubicBezTo>
                  <a:pt x="2205" y="531"/>
                  <a:pt x="1849" y="642"/>
                  <a:pt x="1547" y="853"/>
                </a:cubicBezTo>
                <a:cubicBezTo>
                  <a:pt x="1252" y="1060"/>
                  <a:pt x="1027" y="1346"/>
                  <a:pt x="898" y="1681"/>
                </a:cubicBezTo>
                <a:cubicBezTo>
                  <a:pt x="874" y="1742"/>
                  <a:pt x="905" y="1812"/>
                  <a:pt x="967" y="1836"/>
                </a:cubicBezTo>
                <a:close/>
                <a:moveTo>
                  <a:pt x="4704" y="1546"/>
                </a:moveTo>
                <a:cubicBezTo>
                  <a:pt x="4725" y="1546"/>
                  <a:pt x="4745" y="1540"/>
                  <a:pt x="4764" y="1530"/>
                </a:cubicBezTo>
                <a:lnTo>
                  <a:pt x="4830" y="1491"/>
                </a:lnTo>
                <a:cubicBezTo>
                  <a:pt x="4888" y="1458"/>
                  <a:pt x="4907" y="1385"/>
                  <a:pt x="4874" y="1327"/>
                </a:cubicBezTo>
                <a:cubicBezTo>
                  <a:pt x="4841" y="1270"/>
                  <a:pt x="4768" y="1250"/>
                  <a:pt x="4710" y="1284"/>
                </a:cubicBezTo>
                <a:lnTo>
                  <a:pt x="4644" y="1322"/>
                </a:lnTo>
                <a:cubicBezTo>
                  <a:pt x="4587" y="1355"/>
                  <a:pt x="4567" y="1428"/>
                  <a:pt x="4600" y="1486"/>
                </a:cubicBezTo>
                <a:cubicBezTo>
                  <a:pt x="4622" y="1524"/>
                  <a:pt x="4663" y="1546"/>
                  <a:pt x="4704" y="1546"/>
                </a:cubicBezTo>
                <a:close/>
                <a:moveTo>
                  <a:pt x="3744" y="630"/>
                </a:moveTo>
                <a:cubicBezTo>
                  <a:pt x="3763" y="641"/>
                  <a:pt x="3784" y="646"/>
                  <a:pt x="3804" y="646"/>
                </a:cubicBezTo>
                <a:cubicBezTo>
                  <a:pt x="3846" y="646"/>
                  <a:pt x="3886" y="624"/>
                  <a:pt x="3908" y="586"/>
                </a:cubicBezTo>
                <a:lnTo>
                  <a:pt x="3946" y="520"/>
                </a:lnTo>
                <a:cubicBezTo>
                  <a:pt x="3979" y="462"/>
                  <a:pt x="3960" y="389"/>
                  <a:pt x="3902" y="356"/>
                </a:cubicBezTo>
                <a:cubicBezTo>
                  <a:pt x="3845" y="323"/>
                  <a:pt x="3772" y="342"/>
                  <a:pt x="3738" y="400"/>
                </a:cubicBezTo>
                <a:lnTo>
                  <a:pt x="3700" y="466"/>
                </a:lnTo>
                <a:cubicBezTo>
                  <a:pt x="3667" y="523"/>
                  <a:pt x="3687" y="596"/>
                  <a:pt x="3744" y="630"/>
                </a:cubicBezTo>
                <a:close/>
                <a:moveTo>
                  <a:pt x="2362" y="2933"/>
                </a:moveTo>
                <a:cubicBezTo>
                  <a:pt x="2414" y="2892"/>
                  <a:pt x="2422" y="2816"/>
                  <a:pt x="2381" y="2765"/>
                </a:cubicBezTo>
                <a:cubicBezTo>
                  <a:pt x="2324" y="2694"/>
                  <a:pt x="2262" y="2625"/>
                  <a:pt x="2196" y="2561"/>
                </a:cubicBezTo>
                <a:cubicBezTo>
                  <a:pt x="1640" y="2015"/>
                  <a:pt x="877" y="1814"/>
                  <a:pt x="299" y="2060"/>
                </a:cubicBezTo>
                <a:cubicBezTo>
                  <a:pt x="270" y="2072"/>
                  <a:pt x="247" y="2096"/>
                  <a:pt x="235" y="2125"/>
                </a:cubicBezTo>
                <a:cubicBezTo>
                  <a:pt x="0" y="2708"/>
                  <a:pt x="216" y="3466"/>
                  <a:pt x="773" y="4012"/>
                </a:cubicBezTo>
                <a:cubicBezTo>
                  <a:pt x="1108" y="4340"/>
                  <a:pt x="1522" y="4550"/>
                  <a:pt x="1940" y="4603"/>
                </a:cubicBezTo>
                <a:cubicBezTo>
                  <a:pt x="1945" y="4604"/>
                  <a:pt x="1950" y="4604"/>
                  <a:pt x="1955" y="4604"/>
                </a:cubicBezTo>
                <a:cubicBezTo>
                  <a:pt x="2015" y="4604"/>
                  <a:pt x="2067" y="4560"/>
                  <a:pt x="2074" y="4499"/>
                </a:cubicBezTo>
                <a:cubicBezTo>
                  <a:pt x="2083" y="4433"/>
                  <a:pt x="2036" y="4373"/>
                  <a:pt x="1970" y="4365"/>
                </a:cubicBezTo>
                <a:cubicBezTo>
                  <a:pt x="1604" y="4318"/>
                  <a:pt x="1238" y="4132"/>
                  <a:pt x="941" y="3841"/>
                </a:cubicBezTo>
                <a:cubicBezTo>
                  <a:pt x="468" y="3377"/>
                  <a:pt x="271" y="2750"/>
                  <a:pt x="440" y="2262"/>
                </a:cubicBezTo>
                <a:cubicBezTo>
                  <a:pt x="924" y="2084"/>
                  <a:pt x="1555" y="2268"/>
                  <a:pt x="2028" y="2732"/>
                </a:cubicBezTo>
                <a:cubicBezTo>
                  <a:pt x="2087" y="2790"/>
                  <a:pt x="2143" y="2851"/>
                  <a:pt x="2194" y="2915"/>
                </a:cubicBezTo>
                <a:cubicBezTo>
                  <a:pt x="2235" y="2966"/>
                  <a:pt x="2311" y="2975"/>
                  <a:pt x="2362" y="2933"/>
                </a:cubicBezTo>
                <a:close/>
                <a:moveTo>
                  <a:pt x="4377" y="4012"/>
                </a:moveTo>
                <a:cubicBezTo>
                  <a:pt x="3850" y="4528"/>
                  <a:pt x="3141" y="4736"/>
                  <a:pt x="2576" y="4550"/>
                </a:cubicBezTo>
                <a:cubicBezTo>
                  <a:pt x="2529" y="4649"/>
                  <a:pt x="2486" y="4752"/>
                  <a:pt x="2448" y="4856"/>
                </a:cubicBezTo>
                <a:cubicBezTo>
                  <a:pt x="2431" y="4905"/>
                  <a:pt x="2384" y="4936"/>
                  <a:pt x="2335" y="4936"/>
                </a:cubicBezTo>
                <a:cubicBezTo>
                  <a:pt x="2322" y="4936"/>
                  <a:pt x="2308" y="4933"/>
                  <a:pt x="2295" y="4929"/>
                </a:cubicBezTo>
                <a:cubicBezTo>
                  <a:pt x="2232" y="4906"/>
                  <a:pt x="2200" y="4837"/>
                  <a:pt x="2222" y="4775"/>
                </a:cubicBezTo>
                <a:cubicBezTo>
                  <a:pt x="2271" y="4640"/>
                  <a:pt x="2327" y="4509"/>
                  <a:pt x="2391" y="4382"/>
                </a:cubicBezTo>
                <a:cubicBezTo>
                  <a:pt x="2197" y="3809"/>
                  <a:pt x="2417" y="3086"/>
                  <a:pt x="2953" y="2561"/>
                </a:cubicBezTo>
                <a:cubicBezTo>
                  <a:pt x="3510" y="2015"/>
                  <a:pt x="4273" y="1813"/>
                  <a:pt x="4850" y="2060"/>
                </a:cubicBezTo>
                <a:cubicBezTo>
                  <a:pt x="4880" y="2072"/>
                  <a:pt x="4903" y="2096"/>
                  <a:pt x="4915" y="2125"/>
                </a:cubicBezTo>
                <a:cubicBezTo>
                  <a:pt x="5150" y="2708"/>
                  <a:pt x="4933" y="3466"/>
                  <a:pt x="4377" y="4012"/>
                </a:cubicBezTo>
                <a:close/>
                <a:moveTo>
                  <a:pt x="4710" y="2262"/>
                </a:moveTo>
                <a:cubicBezTo>
                  <a:pt x="4226" y="2084"/>
                  <a:pt x="3594" y="2268"/>
                  <a:pt x="3121" y="2732"/>
                </a:cubicBezTo>
                <a:cubicBezTo>
                  <a:pt x="2723" y="3123"/>
                  <a:pt x="2521" y="3629"/>
                  <a:pt x="2567" y="4071"/>
                </a:cubicBezTo>
                <a:cubicBezTo>
                  <a:pt x="2717" y="3835"/>
                  <a:pt x="2892" y="3618"/>
                  <a:pt x="3091" y="3424"/>
                </a:cubicBezTo>
                <a:lnTo>
                  <a:pt x="3185" y="2998"/>
                </a:lnTo>
                <a:cubicBezTo>
                  <a:pt x="3199" y="2934"/>
                  <a:pt x="3263" y="2893"/>
                  <a:pt x="3327" y="2907"/>
                </a:cubicBezTo>
                <a:cubicBezTo>
                  <a:pt x="3392" y="2921"/>
                  <a:pt x="3433" y="2985"/>
                  <a:pt x="3419" y="3050"/>
                </a:cubicBezTo>
                <a:lnTo>
                  <a:pt x="3395" y="3159"/>
                </a:lnTo>
                <a:cubicBezTo>
                  <a:pt x="3545" y="3042"/>
                  <a:pt x="3704" y="2937"/>
                  <a:pt x="3872" y="2845"/>
                </a:cubicBezTo>
                <a:lnTo>
                  <a:pt x="3941" y="2529"/>
                </a:lnTo>
                <a:cubicBezTo>
                  <a:pt x="3955" y="2464"/>
                  <a:pt x="4019" y="2423"/>
                  <a:pt x="4084" y="2437"/>
                </a:cubicBezTo>
                <a:cubicBezTo>
                  <a:pt x="4149" y="2452"/>
                  <a:pt x="4190" y="2516"/>
                  <a:pt x="4176" y="2580"/>
                </a:cubicBezTo>
                <a:lnTo>
                  <a:pt x="4147" y="2709"/>
                </a:lnTo>
                <a:cubicBezTo>
                  <a:pt x="4190" y="2690"/>
                  <a:pt x="4232" y="2672"/>
                  <a:pt x="4276" y="2655"/>
                </a:cubicBezTo>
                <a:cubicBezTo>
                  <a:pt x="4337" y="2631"/>
                  <a:pt x="4407" y="2661"/>
                  <a:pt x="4431" y="2722"/>
                </a:cubicBezTo>
                <a:cubicBezTo>
                  <a:pt x="4456" y="2784"/>
                  <a:pt x="4426" y="2854"/>
                  <a:pt x="4364" y="2878"/>
                </a:cubicBezTo>
                <a:cubicBezTo>
                  <a:pt x="4252" y="2923"/>
                  <a:pt x="4143" y="2973"/>
                  <a:pt x="4037" y="3028"/>
                </a:cubicBezTo>
                <a:cubicBezTo>
                  <a:pt x="4035" y="3030"/>
                  <a:pt x="4032" y="3031"/>
                  <a:pt x="4029" y="3033"/>
                </a:cubicBezTo>
                <a:cubicBezTo>
                  <a:pt x="3917" y="3092"/>
                  <a:pt x="3808" y="3158"/>
                  <a:pt x="3704" y="3230"/>
                </a:cubicBezTo>
                <a:lnTo>
                  <a:pt x="3951" y="3229"/>
                </a:lnTo>
                <a:lnTo>
                  <a:pt x="3951" y="3229"/>
                </a:lnTo>
                <a:cubicBezTo>
                  <a:pt x="4017" y="3229"/>
                  <a:pt x="4071" y="3283"/>
                  <a:pt x="4071" y="3349"/>
                </a:cubicBezTo>
                <a:cubicBezTo>
                  <a:pt x="4072" y="3415"/>
                  <a:pt x="4018" y="3469"/>
                  <a:pt x="3952" y="3469"/>
                </a:cubicBezTo>
                <a:lnTo>
                  <a:pt x="3394" y="3471"/>
                </a:lnTo>
                <a:cubicBezTo>
                  <a:pt x="3359" y="3501"/>
                  <a:pt x="3325" y="3533"/>
                  <a:pt x="3291" y="3565"/>
                </a:cubicBezTo>
                <a:cubicBezTo>
                  <a:pt x="3286" y="3571"/>
                  <a:pt x="3280" y="3576"/>
                  <a:pt x="3274" y="3581"/>
                </a:cubicBezTo>
                <a:cubicBezTo>
                  <a:pt x="3196" y="3656"/>
                  <a:pt x="3121" y="3736"/>
                  <a:pt x="3051" y="3819"/>
                </a:cubicBezTo>
                <a:lnTo>
                  <a:pt x="3322" y="3815"/>
                </a:lnTo>
                <a:cubicBezTo>
                  <a:pt x="3323" y="3815"/>
                  <a:pt x="3323" y="3815"/>
                  <a:pt x="3324" y="3815"/>
                </a:cubicBezTo>
                <a:cubicBezTo>
                  <a:pt x="3390" y="3815"/>
                  <a:pt x="3443" y="3868"/>
                  <a:pt x="3444" y="3933"/>
                </a:cubicBezTo>
                <a:cubicBezTo>
                  <a:pt x="3445" y="4000"/>
                  <a:pt x="3392" y="4054"/>
                  <a:pt x="3326" y="4055"/>
                </a:cubicBezTo>
                <a:lnTo>
                  <a:pt x="2862" y="4061"/>
                </a:lnTo>
                <a:cubicBezTo>
                  <a:pt x="2801" y="4149"/>
                  <a:pt x="2743" y="4240"/>
                  <a:pt x="2689" y="4334"/>
                </a:cubicBezTo>
                <a:cubicBezTo>
                  <a:pt x="3163" y="4471"/>
                  <a:pt x="3758" y="4283"/>
                  <a:pt x="4209" y="3841"/>
                </a:cubicBezTo>
                <a:cubicBezTo>
                  <a:pt x="4681" y="3377"/>
                  <a:pt x="4879" y="2750"/>
                  <a:pt x="4710" y="2262"/>
                </a:cubicBezTo>
                <a:close/>
                <a:moveTo>
                  <a:pt x="320" y="1491"/>
                </a:moveTo>
                <a:lnTo>
                  <a:pt x="386" y="1530"/>
                </a:lnTo>
                <a:cubicBezTo>
                  <a:pt x="405" y="1540"/>
                  <a:pt x="425" y="1546"/>
                  <a:pt x="446" y="1546"/>
                </a:cubicBezTo>
                <a:cubicBezTo>
                  <a:pt x="487" y="1546"/>
                  <a:pt x="527" y="1524"/>
                  <a:pt x="550" y="1486"/>
                </a:cubicBezTo>
                <a:cubicBezTo>
                  <a:pt x="583" y="1428"/>
                  <a:pt x="563" y="1355"/>
                  <a:pt x="506" y="1322"/>
                </a:cubicBezTo>
                <a:lnTo>
                  <a:pt x="440" y="1284"/>
                </a:lnTo>
                <a:cubicBezTo>
                  <a:pt x="382" y="1250"/>
                  <a:pt x="309" y="1270"/>
                  <a:pt x="276" y="1327"/>
                </a:cubicBezTo>
                <a:cubicBezTo>
                  <a:pt x="243" y="1385"/>
                  <a:pt x="262" y="1458"/>
                  <a:pt x="320" y="1491"/>
                </a:cubicBezTo>
                <a:close/>
                <a:moveTo>
                  <a:pt x="2575" y="1176"/>
                </a:moveTo>
                <a:cubicBezTo>
                  <a:pt x="2203" y="1176"/>
                  <a:pt x="1865" y="1363"/>
                  <a:pt x="1692" y="1664"/>
                </a:cubicBezTo>
                <a:cubicBezTo>
                  <a:pt x="1659" y="1722"/>
                  <a:pt x="1679" y="1795"/>
                  <a:pt x="1737" y="1828"/>
                </a:cubicBezTo>
                <a:cubicBezTo>
                  <a:pt x="1794" y="1861"/>
                  <a:pt x="1867" y="1841"/>
                  <a:pt x="1900" y="1783"/>
                </a:cubicBezTo>
                <a:cubicBezTo>
                  <a:pt x="2030" y="1557"/>
                  <a:pt x="2289" y="1416"/>
                  <a:pt x="2575" y="1416"/>
                </a:cubicBezTo>
                <a:cubicBezTo>
                  <a:pt x="2861" y="1416"/>
                  <a:pt x="3119" y="1557"/>
                  <a:pt x="3249" y="1783"/>
                </a:cubicBezTo>
                <a:cubicBezTo>
                  <a:pt x="3272" y="1822"/>
                  <a:pt x="3312" y="1844"/>
                  <a:pt x="3354" y="1844"/>
                </a:cubicBezTo>
                <a:cubicBezTo>
                  <a:pt x="3374" y="1844"/>
                  <a:pt x="3394" y="1839"/>
                  <a:pt x="3413" y="1828"/>
                </a:cubicBezTo>
                <a:cubicBezTo>
                  <a:pt x="3471" y="1795"/>
                  <a:pt x="3491" y="1722"/>
                  <a:pt x="3458" y="1664"/>
                </a:cubicBezTo>
                <a:cubicBezTo>
                  <a:pt x="3285" y="1363"/>
                  <a:pt x="2947" y="1176"/>
                  <a:pt x="2575" y="1176"/>
                </a:cubicBezTo>
                <a:close/>
                <a:moveTo>
                  <a:pt x="1356" y="3388"/>
                </a:moveTo>
                <a:cubicBezTo>
                  <a:pt x="1290" y="3388"/>
                  <a:pt x="1237" y="3441"/>
                  <a:pt x="1236" y="3507"/>
                </a:cubicBezTo>
                <a:cubicBezTo>
                  <a:pt x="1236" y="3573"/>
                  <a:pt x="1290" y="3627"/>
                  <a:pt x="1356" y="3628"/>
                </a:cubicBezTo>
                <a:lnTo>
                  <a:pt x="1760" y="3630"/>
                </a:lnTo>
                <a:cubicBezTo>
                  <a:pt x="1806" y="3682"/>
                  <a:pt x="1850" y="3737"/>
                  <a:pt x="1892" y="3793"/>
                </a:cubicBezTo>
                <a:cubicBezTo>
                  <a:pt x="1915" y="3825"/>
                  <a:pt x="1952" y="3842"/>
                  <a:pt x="1988" y="3842"/>
                </a:cubicBezTo>
                <a:cubicBezTo>
                  <a:pt x="2013" y="3842"/>
                  <a:pt x="2038" y="3834"/>
                  <a:pt x="2060" y="3818"/>
                </a:cubicBezTo>
                <a:cubicBezTo>
                  <a:pt x="2113" y="3779"/>
                  <a:pt x="2124" y="3704"/>
                  <a:pt x="2085" y="3651"/>
                </a:cubicBezTo>
                <a:cubicBezTo>
                  <a:pt x="1887" y="3383"/>
                  <a:pt x="1645" y="3156"/>
                  <a:pt x="1370" y="2978"/>
                </a:cubicBezTo>
                <a:lnTo>
                  <a:pt x="1283" y="2580"/>
                </a:lnTo>
                <a:cubicBezTo>
                  <a:pt x="1268" y="2515"/>
                  <a:pt x="1204" y="2474"/>
                  <a:pt x="1140" y="2489"/>
                </a:cubicBezTo>
                <a:cubicBezTo>
                  <a:pt x="1075" y="2503"/>
                  <a:pt x="1034" y="2567"/>
                  <a:pt x="1048" y="2631"/>
                </a:cubicBezTo>
                <a:lnTo>
                  <a:pt x="1089" y="2819"/>
                </a:lnTo>
                <a:cubicBezTo>
                  <a:pt x="1025" y="2787"/>
                  <a:pt x="960" y="2758"/>
                  <a:pt x="893" y="2732"/>
                </a:cubicBezTo>
                <a:cubicBezTo>
                  <a:pt x="832" y="2707"/>
                  <a:pt x="762" y="2738"/>
                  <a:pt x="737" y="2799"/>
                </a:cubicBezTo>
                <a:cubicBezTo>
                  <a:pt x="713" y="2861"/>
                  <a:pt x="743" y="2931"/>
                  <a:pt x="805" y="2955"/>
                </a:cubicBezTo>
                <a:cubicBezTo>
                  <a:pt x="941" y="3009"/>
                  <a:pt x="1072" y="3075"/>
                  <a:pt x="1195" y="3151"/>
                </a:cubicBezTo>
                <a:cubicBezTo>
                  <a:pt x="1198" y="3153"/>
                  <a:pt x="1201" y="3155"/>
                  <a:pt x="1205" y="3157"/>
                </a:cubicBezTo>
                <a:cubicBezTo>
                  <a:pt x="1315" y="3226"/>
                  <a:pt x="1419" y="3303"/>
                  <a:pt x="1518" y="3388"/>
                </a:cubicBezTo>
                <a:lnTo>
                  <a:pt x="1357" y="3388"/>
                </a:lnTo>
                <a:cubicBezTo>
                  <a:pt x="1357" y="3388"/>
                  <a:pt x="1357" y="3388"/>
                  <a:pt x="1356" y="3388"/>
                </a:cubicBezTo>
                <a:close/>
              </a:path>
            </a:pathLst>
          </a:custGeom>
          <a:solidFill>
            <a:srgbClr val="C0B6B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4" name="save-nature_85876">
            <a:extLst>
              <a:ext uri="{FF2B5EF4-FFF2-40B4-BE49-F238E27FC236}">
                <a16:creationId xmlns:a16="http://schemas.microsoft.com/office/drawing/2014/main" id="{1430743B-3B39-4702-9341-FAEED0204C80}"/>
              </a:ext>
            </a:extLst>
          </p:cNvPr>
          <p:cNvSpPr>
            <a:spLocks noChangeAspect="1"/>
          </p:cNvSpPr>
          <p:nvPr/>
        </p:nvSpPr>
        <p:spPr bwMode="auto">
          <a:xfrm>
            <a:off x="7093797" y="2353936"/>
            <a:ext cx="651427" cy="828428"/>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4" h="5010">
                <a:moveTo>
                  <a:pt x="2420" y="689"/>
                </a:moveTo>
                <a:lnTo>
                  <a:pt x="2420" y="438"/>
                </a:lnTo>
                <a:cubicBezTo>
                  <a:pt x="2420" y="197"/>
                  <a:pt x="2223" y="0"/>
                  <a:pt x="1981" y="0"/>
                </a:cubicBezTo>
                <a:lnTo>
                  <a:pt x="1953" y="0"/>
                </a:lnTo>
                <a:cubicBezTo>
                  <a:pt x="1712" y="0"/>
                  <a:pt x="1515" y="197"/>
                  <a:pt x="1515" y="438"/>
                </a:cubicBezTo>
                <a:lnTo>
                  <a:pt x="1515" y="689"/>
                </a:lnTo>
                <a:cubicBezTo>
                  <a:pt x="648" y="894"/>
                  <a:pt x="0" y="1674"/>
                  <a:pt x="0" y="2603"/>
                </a:cubicBezTo>
                <a:lnTo>
                  <a:pt x="0" y="4468"/>
                </a:lnTo>
                <a:cubicBezTo>
                  <a:pt x="0" y="4650"/>
                  <a:pt x="208" y="4786"/>
                  <a:pt x="634" y="4884"/>
                </a:cubicBezTo>
                <a:cubicBezTo>
                  <a:pt x="992" y="4965"/>
                  <a:pt x="1465" y="5010"/>
                  <a:pt x="1967" y="5010"/>
                </a:cubicBezTo>
                <a:cubicBezTo>
                  <a:pt x="2469" y="5010"/>
                  <a:pt x="2943" y="4965"/>
                  <a:pt x="3300" y="4884"/>
                </a:cubicBezTo>
                <a:cubicBezTo>
                  <a:pt x="3727" y="4786"/>
                  <a:pt x="3934" y="4650"/>
                  <a:pt x="3934" y="4468"/>
                </a:cubicBezTo>
                <a:lnTo>
                  <a:pt x="3934" y="2603"/>
                </a:lnTo>
                <a:cubicBezTo>
                  <a:pt x="3934" y="1674"/>
                  <a:pt x="3287" y="894"/>
                  <a:pt x="2420" y="689"/>
                </a:cubicBezTo>
                <a:close/>
                <a:moveTo>
                  <a:pt x="1755" y="438"/>
                </a:moveTo>
                <a:cubicBezTo>
                  <a:pt x="1755" y="329"/>
                  <a:pt x="1844" y="240"/>
                  <a:pt x="1953" y="240"/>
                </a:cubicBezTo>
                <a:lnTo>
                  <a:pt x="1981" y="240"/>
                </a:lnTo>
                <a:cubicBezTo>
                  <a:pt x="2091" y="240"/>
                  <a:pt x="2180" y="329"/>
                  <a:pt x="2180" y="438"/>
                </a:cubicBezTo>
                <a:lnTo>
                  <a:pt x="2180" y="648"/>
                </a:lnTo>
                <a:cubicBezTo>
                  <a:pt x="2110" y="640"/>
                  <a:pt x="2039" y="636"/>
                  <a:pt x="1967" y="636"/>
                </a:cubicBezTo>
                <a:cubicBezTo>
                  <a:pt x="1896" y="636"/>
                  <a:pt x="1825" y="640"/>
                  <a:pt x="1755" y="648"/>
                </a:cubicBezTo>
                <a:lnTo>
                  <a:pt x="1755" y="438"/>
                </a:lnTo>
                <a:close/>
                <a:moveTo>
                  <a:pt x="3694" y="4182"/>
                </a:moveTo>
                <a:cubicBezTo>
                  <a:pt x="3536" y="4103"/>
                  <a:pt x="3301" y="4040"/>
                  <a:pt x="2988" y="3994"/>
                </a:cubicBezTo>
                <a:cubicBezTo>
                  <a:pt x="2923" y="3984"/>
                  <a:pt x="2862" y="4030"/>
                  <a:pt x="2852" y="4095"/>
                </a:cubicBezTo>
                <a:cubicBezTo>
                  <a:pt x="2842" y="4161"/>
                  <a:pt x="2887" y="4222"/>
                  <a:pt x="2953" y="4231"/>
                </a:cubicBezTo>
                <a:cubicBezTo>
                  <a:pt x="3485" y="4310"/>
                  <a:pt x="3663" y="4425"/>
                  <a:pt x="3692" y="4467"/>
                </a:cubicBezTo>
                <a:cubicBezTo>
                  <a:pt x="3675" y="4489"/>
                  <a:pt x="3585" y="4579"/>
                  <a:pt x="3191" y="4662"/>
                </a:cubicBezTo>
                <a:cubicBezTo>
                  <a:pt x="2857" y="4732"/>
                  <a:pt x="2423" y="4770"/>
                  <a:pt x="1967" y="4770"/>
                </a:cubicBezTo>
                <a:cubicBezTo>
                  <a:pt x="1512" y="4770"/>
                  <a:pt x="1077" y="4732"/>
                  <a:pt x="744" y="4662"/>
                </a:cubicBezTo>
                <a:cubicBezTo>
                  <a:pt x="350" y="4579"/>
                  <a:pt x="259" y="4489"/>
                  <a:pt x="243" y="4467"/>
                </a:cubicBezTo>
                <a:cubicBezTo>
                  <a:pt x="272" y="4425"/>
                  <a:pt x="449" y="4310"/>
                  <a:pt x="982" y="4231"/>
                </a:cubicBezTo>
                <a:cubicBezTo>
                  <a:pt x="1047" y="4222"/>
                  <a:pt x="1092" y="4161"/>
                  <a:pt x="1083" y="4095"/>
                </a:cubicBezTo>
                <a:cubicBezTo>
                  <a:pt x="1073" y="4030"/>
                  <a:pt x="1012" y="3984"/>
                  <a:pt x="946" y="3994"/>
                </a:cubicBezTo>
                <a:cubicBezTo>
                  <a:pt x="634" y="4040"/>
                  <a:pt x="398" y="4103"/>
                  <a:pt x="240" y="4182"/>
                </a:cubicBezTo>
                <a:lnTo>
                  <a:pt x="240" y="2603"/>
                </a:lnTo>
                <a:cubicBezTo>
                  <a:pt x="240" y="1651"/>
                  <a:pt x="1015" y="876"/>
                  <a:pt x="1967" y="876"/>
                </a:cubicBezTo>
                <a:cubicBezTo>
                  <a:pt x="2920" y="876"/>
                  <a:pt x="3694" y="1651"/>
                  <a:pt x="3694" y="2603"/>
                </a:cubicBezTo>
                <a:lnTo>
                  <a:pt x="3694" y="4182"/>
                </a:lnTo>
                <a:close/>
                <a:moveTo>
                  <a:pt x="3008" y="1802"/>
                </a:moveTo>
                <a:cubicBezTo>
                  <a:pt x="2950" y="1808"/>
                  <a:pt x="2892" y="1816"/>
                  <a:pt x="2835" y="1828"/>
                </a:cubicBezTo>
                <a:cubicBezTo>
                  <a:pt x="2405" y="1913"/>
                  <a:pt x="2035" y="2161"/>
                  <a:pt x="1791" y="2525"/>
                </a:cubicBezTo>
                <a:cubicBezTo>
                  <a:pt x="1791" y="2526"/>
                  <a:pt x="1790" y="2526"/>
                  <a:pt x="1790" y="2527"/>
                </a:cubicBezTo>
                <a:cubicBezTo>
                  <a:pt x="1541" y="2309"/>
                  <a:pt x="1210" y="2210"/>
                  <a:pt x="877" y="2257"/>
                </a:cubicBezTo>
                <a:cubicBezTo>
                  <a:pt x="837" y="2263"/>
                  <a:pt x="797" y="2271"/>
                  <a:pt x="757" y="2281"/>
                </a:cubicBezTo>
                <a:cubicBezTo>
                  <a:pt x="707" y="2294"/>
                  <a:pt x="671" y="2337"/>
                  <a:pt x="667" y="2388"/>
                </a:cubicBezTo>
                <a:cubicBezTo>
                  <a:pt x="660" y="2472"/>
                  <a:pt x="663" y="2557"/>
                  <a:pt x="675" y="2642"/>
                </a:cubicBezTo>
                <a:cubicBezTo>
                  <a:pt x="741" y="3104"/>
                  <a:pt x="1076" y="3473"/>
                  <a:pt x="1522" y="3587"/>
                </a:cubicBezTo>
                <a:cubicBezTo>
                  <a:pt x="1527" y="3643"/>
                  <a:pt x="1536" y="3700"/>
                  <a:pt x="1547" y="3756"/>
                </a:cubicBezTo>
                <a:cubicBezTo>
                  <a:pt x="1567" y="3855"/>
                  <a:pt x="1595" y="3953"/>
                  <a:pt x="1633" y="4046"/>
                </a:cubicBezTo>
                <a:lnTo>
                  <a:pt x="1503" y="4267"/>
                </a:lnTo>
                <a:cubicBezTo>
                  <a:pt x="1469" y="4325"/>
                  <a:pt x="1489" y="4398"/>
                  <a:pt x="1546" y="4432"/>
                </a:cubicBezTo>
                <a:cubicBezTo>
                  <a:pt x="1565" y="4443"/>
                  <a:pt x="1586" y="4448"/>
                  <a:pt x="1606" y="4448"/>
                </a:cubicBezTo>
                <a:cubicBezTo>
                  <a:pt x="1648" y="4448"/>
                  <a:pt x="1688" y="4427"/>
                  <a:pt x="1710" y="4389"/>
                </a:cubicBezTo>
                <a:lnTo>
                  <a:pt x="1840" y="4168"/>
                </a:lnTo>
                <a:cubicBezTo>
                  <a:pt x="1877" y="4163"/>
                  <a:pt x="1915" y="4157"/>
                  <a:pt x="1951" y="4149"/>
                </a:cubicBezTo>
                <a:cubicBezTo>
                  <a:pt x="2381" y="4064"/>
                  <a:pt x="2751" y="3816"/>
                  <a:pt x="2995" y="3452"/>
                </a:cubicBezTo>
                <a:cubicBezTo>
                  <a:pt x="3238" y="3088"/>
                  <a:pt x="3325" y="2650"/>
                  <a:pt x="3239" y="2221"/>
                </a:cubicBezTo>
                <a:cubicBezTo>
                  <a:pt x="3215" y="2101"/>
                  <a:pt x="3178" y="1984"/>
                  <a:pt x="3129" y="1873"/>
                </a:cubicBezTo>
                <a:cubicBezTo>
                  <a:pt x="3108" y="1826"/>
                  <a:pt x="3060" y="1798"/>
                  <a:pt x="3008" y="1802"/>
                </a:cubicBezTo>
                <a:close/>
                <a:moveTo>
                  <a:pt x="1518" y="3335"/>
                </a:moveTo>
                <a:cubicBezTo>
                  <a:pt x="1198" y="3228"/>
                  <a:pt x="962" y="2950"/>
                  <a:pt x="913" y="2608"/>
                </a:cubicBezTo>
                <a:cubicBezTo>
                  <a:pt x="907" y="2571"/>
                  <a:pt x="904" y="2533"/>
                  <a:pt x="904" y="2496"/>
                </a:cubicBezTo>
                <a:cubicBezTo>
                  <a:pt x="906" y="2496"/>
                  <a:pt x="908" y="2495"/>
                  <a:pt x="911" y="2495"/>
                </a:cubicBezTo>
                <a:cubicBezTo>
                  <a:pt x="1191" y="2455"/>
                  <a:pt x="1469" y="2546"/>
                  <a:pt x="1669" y="2742"/>
                </a:cubicBezTo>
                <a:cubicBezTo>
                  <a:pt x="1581" y="2929"/>
                  <a:pt x="1530" y="3130"/>
                  <a:pt x="1518" y="3335"/>
                </a:cubicBezTo>
                <a:close/>
                <a:moveTo>
                  <a:pt x="2795" y="3319"/>
                </a:moveTo>
                <a:cubicBezTo>
                  <a:pt x="2606" y="3602"/>
                  <a:pt x="2327" y="3802"/>
                  <a:pt x="2002" y="3891"/>
                </a:cubicBezTo>
                <a:lnTo>
                  <a:pt x="2521" y="3008"/>
                </a:lnTo>
                <a:cubicBezTo>
                  <a:pt x="2554" y="2951"/>
                  <a:pt x="2535" y="2877"/>
                  <a:pt x="2478" y="2844"/>
                </a:cubicBezTo>
                <a:cubicBezTo>
                  <a:pt x="2459" y="2833"/>
                  <a:pt x="2438" y="2827"/>
                  <a:pt x="2417" y="2827"/>
                </a:cubicBezTo>
                <a:cubicBezTo>
                  <a:pt x="2376" y="2827"/>
                  <a:pt x="2336" y="2849"/>
                  <a:pt x="2314" y="2887"/>
                </a:cubicBezTo>
                <a:lnTo>
                  <a:pt x="1796" y="3769"/>
                </a:lnTo>
                <a:cubicBezTo>
                  <a:pt x="1791" y="3749"/>
                  <a:pt x="1786" y="3729"/>
                  <a:pt x="1782" y="3709"/>
                </a:cubicBezTo>
                <a:cubicBezTo>
                  <a:pt x="1768" y="3636"/>
                  <a:pt x="1759" y="3563"/>
                  <a:pt x="1756" y="3490"/>
                </a:cubicBezTo>
                <a:cubicBezTo>
                  <a:pt x="1756" y="3488"/>
                  <a:pt x="1756" y="3486"/>
                  <a:pt x="1756" y="3484"/>
                </a:cubicBezTo>
                <a:cubicBezTo>
                  <a:pt x="1747" y="3239"/>
                  <a:pt x="1804" y="2995"/>
                  <a:pt x="1920" y="2777"/>
                </a:cubicBezTo>
                <a:cubicBezTo>
                  <a:pt x="1921" y="2776"/>
                  <a:pt x="1922" y="2774"/>
                  <a:pt x="1922" y="2772"/>
                </a:cubicBezTo>
                <a:cubicBezTo>
                  <a:pt x="1943" y="2733"/>
                  <a:pt x="1966" y="2695"/>
                  <a:pt x="1991" y="2658"/>
                </a:cubicBezTo>
                <a:cubicBezTo>
                  <a:pt x="2199" y="2347"/>
                  <a:pt x="2515" y="2136"/>
                  <a:pt x="2882" y="2063"/>
                </a:cubicBezTo>
                <a:cubicBezTo>
                  <a:pt x="2902" y="2059"/>
                  <a:pt x="2922" y="2055"/>
                  <a:pt x="2943" y="2052"/>
                </a:cubicBezTo>
                <a:cubicBezTo>
                  <a:pt x="2969" y="2122"/>
                  <a:pt x="2989" y="2194"/>
                  <a:pt x="3004" y="2268"/>
                </a:cubicBezTo>
                <a:cubicBezTo>
                  <a:pt x="3077" y="2634"/>
                  <a:pt x="3003" y="3008"/>
                  <a:pt x="2795" y="3319"/>
                </a:cubicBezTo>
                <a:close/>
                <a:moveTo>
                  <a:pt x="755" y="1773"/>
                </a:moveTo>
                <a:cubicBezTo>
                  <a:pt x="876" y="1622"/>
                  <a:pt x="1017" y="1490"/>
                  <a:pt x="1176" y="1380"/>
                </a:cubicBezTo>
                <a:cubicBezTo>
                  <a:pt x="1230" y="1342"/>
                  <a:pt x="1305" y="1355"/>
                  <a:pt x="1343" y="1410"/>
                </a:cubicBezTo>
                <a:cubicBezTo>
                  <a:pt x="1381" y="1464"/>
                  <a:pt x="1367" y="1539"/>
                  <a:pt x="1313" y="1577"/>
                </a:cubicBezTo>
                <a:cubicBezTo>
                  <a:pt x="1173" y="1674"/>
                  <a:pt x="1049" y="1790"/>
                  <a:pt x="943" y="1923"/>
                </a:cubicBezTo>
                <a:cubicBezTo>
                  <a:pt x="919" y="1953"/>
                  <a:pt x="884" y="1968"/>
                  <a:pt x="849" y="1968"/>
                </a:cubicBezTo>
                <a:cubicBezTo>
                  <a:pt x="822" y="1968"/>
                  <a:pt x="796" y="1959"/>
                  <a:pt x="774" y="1942"/>
                </a:cubicBezTo>
                <a:cubicBezTo>
                  <a:pt x="722" y="1901"/>
                  <a:pt x="714" y="1825"/>
                  <a:pt x="755" y="1773"/>
                </a:cubicBezTo>
                <a:close/>
              </a:path>
            </a:pathLst>
          </a:custGeom>
          <a:solidFill>
            <a:srgbClr val="C0B6B4"/>
          </a:solidFill>
          <a:ln>
            <a:noFill/>
          </a:ln>
        </p:spPr>
        <p:txBody>
          <a:bodyPr/>
          <a:lstStyle/>
          <a:p>
            <a:endParaRPr lang="zh-CN" altLang="en-US">
              <a:cs typeface="+mn-ea"/>
              <a:sym typeface="+mn-lt"/>
            </a:endParaRPr>
          </a:p>
        </p:txBody>
      </p:sp>
      <p:sp>
        <p:nvSpPr>
          <p:cNvPr id="38" name="矩形 37">
            <a:extLst>
              <a:ext uri="{FF2B5EF4-FFF2-40B4-BE49-F238E27FC236}">
                <a16:creationId xmlns:a16="http://schemas.microsoft.com/office/drawing/2014/main" id="{7B76905F-1B37-412F-8ECA-114ABE949318}"/>
              </a:ext>
            </a:extLst>
          </p:cNvPr>
          <p:cNvSpPr/>
          <p:nvPr/>
        </p:nvSpPr>
        <p:spPr>
          <a:xfrm>
            <a:off x="2579271" y="5855536"/>
            <a:ext cx="569258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C0B6B4"/>
                </a:solidFill>
                <a:effectLst/>
                <a:uLnTx/>
                <a:uFillTx/>
                <a:cs typeface="+mn-ea"/>
                <a:sym typeface="+mn-lt"/>
              </a:rPr>
              <a:t>Lorem ipsum dolor sit amet, consectetur adipiscing elit. </a:t>
            </a:r>
            <a:endParaRPr kumimoji="0" lang="zh-CN" altLang="en-US" sz="1600" b="0" i="0" u="none" strike="noStrike" kern="0" cap="none" spc="0" normalizeH="0" baseline="0" noProof="0" dirty="0">
              <a:ln>
                <a:noFill/>
              </a:ln>
              <a:solidFill>
                <a:srgbClr val="C0B6B4"/>
              </a:solidFill>
              <a:effectLst/>
              <a:uLnTx/>
              <a:uFillTx/>
              <a:cs typeface="+mn-ea"/>
              <a:sym typeface="+mn-lt"/>
            </a:endParaRPr>
          </a:p>
        </p:txBody>
      </p:sp>
      <p:sp>
        <p:nvSpPr>
          <p:cNvPr id="43" name="Text Placeholder 32">
            <a:extLst>
              <a:ext uri="{FF2B5EF4-FFF2-40B4-BE49-F238E27FC236}">
                <a16:creationId xmlns:a16="http://schemas.microsoft.com/office/drawing/2014/main" id="{D7C13E95-15C7-4B80-98F0-CC9DE98C1956}"/>
              </a:ext>
            </a:extLst>
          </p:cNvPr>
          <p:cNvSpPr txBox="1">
            <a:spLocks/>
          </p:cNvSpPr>
          <p:nvPr/>
        </p:nvSpPr>
        <p:spPr>
          <a:xfrm>
            <a:off x="3875901" y="3930082"/>
            <a:ext cx="2149672" cy="4344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dirty="0">
                <a:solidFill>
                  <a:schemeClr val="bg1">
                    <a:lumMod val="50000"/>
                  </a:schemeClr>
                </a:solidFill>
                <a:latin typeface="+mn-lt"/>
                <a:cs typeface="+mn-ea"/>
                <a:sym typeface="+mn-lt"/>
              </a:rPr>
              <a:t>Please replace the text content, modify the text content, or copy your content directly to this.</a:t>
            </a:r>
            <a:endParaRPr lang="en-US" altLang="zh-CN" sz="1000" dirty="0">
              <a:solidFill>
                <a:schemeClr val="bg1">
                  <a:lumMod val="50000"/>
                </a:schemeClr>
              </a:solidFill>
              <a:latin typeface="+mn-lt"/>
              <a:cs typeface="+mn-ea"/>
              <a:sym typeface="+mn-lt"/>
            </a:endParaRPr>
          </a:p>
        </p:txBody>
      </p:sp>
      <p:sp>
        <p:nvSpPr>
          <p:cNvPr id="44" name="Text Placeholder 33">
            <a:extLst>
              <a:ext uri="{FF2B5EF4-FFF2-40B4-BE49-F238E27FC236}">
                <a16:creationId xmlns:a16="http://schemas.microsoft.com/office/drawing/2014/main" id="{C77497D2-B468-431E-821F-16B7C4C63222}"/>
              </a:ext>
            </a:extLst>
          </p:cNvPr>
          <p:cNvSpPr txBox="1">
            <a:spLocks/>
          </p:cNvSpPr>
          <p:nvPr/>
        </p:nvSpPr>
        <p:spPr>
          <a:xfrm>
            <a:off x="4098392" y="3529942"/>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95000"/>
                    <a:lumOff val="5000"/>
                  </a:schemeClr>
                </a:solidFill>
                <a:latin typeface="+mn-lt"/>
                <a:cs typeface="+mn-ea"/>
                <a:sym typeface="+mn-lt"/>
              </a:rPr>
              <a:t>Replace the text content</a:t>
            </a:r>
            <a:endParaRPr lang="en-AU" sz="1600" b="1" dirty="0">
              <a:solidFill>
                <a:schemeClr val="tx1">
                  <a:lumMod val="95000"/>
                  <a:lumOff val="5000"/>
                </a:schemeClr>
              </a:solidFill>
              <a:latin typeface="+mn-lt"/>
              <a:cs typeface="+mn-ea"/>
              <a:sym typeface="+mn-lt"/>
            </a:endParaRPr>
          </a:p>
        </p:txBody>
      </p:sp>
      <p:sp>
        <p:nvSpPr>
          <p:cNvPr id="45" name="Text Placeholder 32">
            <a:extLst>
              <a:ext uri="{FF2B5EF4-FFF2-40B4-BE49-F238E27FC236}">
                <a16:creationId xmlns:a16="http://schemas.microsoft.com/office/drawing/2014/main" id="{D955277E-F85E-4C57-8BA1-F689EA71AF4D}"/>
              </a:ext>
            </a:extLst>
          </p:cNvPr>
          <p:cNvSpPr txBox="1">
            <a:spLocks/>
          </p:cNvSpPr>
          <p:nvPr/>
        </p:nvSpPr>
        <p:spPr>
          <a:xfrm>
            <a:off x="6344674" y="3930082"/>
            <a:ext cx="2149672" cy="4344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dirty="0">
                <a:solidFill>
                  <a:schemeClr val="bg1">
                    <a:lumMod val="50000"/>
                  </a:schemeClr>
                </a:solidFill>
                <a:latin typeface="+mn-lt"/>
                <a:cs typeface="+mn-ea"/>
                <a:sym typeface="+mn-lt"/>
              </a:rPr>
              <a:t>Please replace the text content, modify the text content, or copy your content directly to this.</a:t>
            </a:r>
            <a:endParaRPr lang="en-US" altLang="zh-CN" sz="1000" dirty="0">
              <a:solidFill>
                <a:schemeClr val="bg1">
                  <a:lumMod val="50000"/>
                </a:schemeClr>
              </a:solidFill>
              <a:latin typeface="+mn-lt"/>
              <a:cs typeface="+mn-ea"/>
              <a:sym typeface="+mn-lt"/>
            </a:endParaRPr>
          </a:p>
        </p:txBody>
      </p:sp>
      <p:sp>
        <p:nvSpPr>
          <p:cNvPr id="46" name="Text Placeholder 33">
            <a:extLst>
              <a:ext uri="{FF2B5EF4-FFF2-40B4-BE49-F238E27FC236}">
                <a16:creationId xmlns:a16="http://schemas.microsoft.com/office/drawing/2014/main" id="{145330F5-7442-4DB6-9138-71EE775D9FE9}"/>
              </a:ext>
            </a:extLst>
          </p:cNvPr>
          <p:cNvSpPr txBox="1">
            <a:spLocks/>
          </p:cNvSpPr>
          <p:nvPr/>
        </p:nvSpPr>
        <p:spPr>
          <a:xfrm>
            <a:off x="6567165" y="3529942"/>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95000"/>
                    <a:lumOff val="5000"/>
                  </a:schemeClr>
                </a:solidFill>
                <a:latin typeface="+mn-lt"/>
                <a:cs typeface="+mn-ea"/>
                <a:sym typeface="+mn-lt"/>
              </a:rPr>
              <a:t>Replace the text content</a:t>
            </a:r>
            <a:endParaRPr lang="en-AU" sz="1600" b="1" dirty="0">
              <a:solidFill>
                <a:schemeClr val="tx1">
                  <a:lumMod val="95000"/>
                  <a:lumOff val="5000"/>
                </a:schemeClr>
              </a:solidFill>
              <a:latin typeface="+mn-lt"/>
              <a:cs typeface="+mn-ea"/>
              <a:sym typeface="+mn-lt"/>
            </a:endParaRPr>
          </a:p>
        </p:txBody>
      </p:sp>
      <p:sp>
        <p:nvSpPr>
          <p:cNvPr id="47" name="Text Placeholder 32">
            <a:extLst>
              <a:ext uri="{FF2B5EF4-FFF2-40B4-BE49-F238E27FC236}">
                <a16:creationId xmlns:a16="http://schemas.microsoft.com/office/drawing/2014/main" id="{32C3F0B4-F3F1-4892-979D-69783F5CE229}"/>
              </a:ext>
            </a:extLst>
          </p:cNvPr>
          <p:cNvSpPr txBox="1">
            <a:spLocks/>
          </p:cNvSpPr>
          <p:nvPr/>
        </p:nvSpPr>
        <p:spPr>
          <a:xfrm>
            <a:off x="8762337" y="3930082"/>
            <a:ext cx="2149672" cy="4344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dirty="0">
                <a:solidFill>
                  <a:schemeClr val="bg1">
                    <a:lumMod val="50000"/>
                  </a:schemeClr>
                </a:solidFill>
                <a:latin typeface="+mn-lt"/>
                <a:cs typeface="+mn-ea"/>
                <a:sym typeface="+mn-lt"/>
              </a:rPr>
              <a:t>Please replace the text content, modify the text content, or copy your content directly to this.</a:t>
            </a:r>
            <a:endParaRPr lang="en-US" altLang="zh-CN" sz="1000" dirty="0">
              <a:solidFill>
                <a:schemeClr val="bg1">
                  <a:lumMod val="50000"/>
                </a:schemeClr>
              </a:solidFill>
              <a:latin typeface="+mn-lt"/>
              <a:cs typeface="+mn-ea"/>
              <a:sym typeface="+mn-lt"/>
            </a:endParaRPr>
          </a:p>
        </p:txBody>
      </p:sp>
      <p:sp>
        <p:nvSpPr>
          <p:cNvPr id="48" name="Text Placeholder 33">
            <a:extLst>
              <a:ext uri="{FF2B5EF4-FFF2-40B4-BE49-F238E27FC236}">
                <a16:creationId xmlns:a16="http://schemas.microsoft.com/office/drawing/2014/main" id="{E131F3C5-3F5F-44BE-8756-5584B8E4593E}"/>
              </a:ext>
            </a:extLst>
          </p:cNvPr>
          <p:cNvSpPr txBox="1">
            <a:spLocks/>
          </p:cNvSpPr>
          <p:nvPr/>
        </p:nvSpPr>
        <p:spPr>
          <a:xfrm>
            <a:off x="8984828" y="3529942"/>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95000"/>
                    <a:lumOff val="5000"/>
                  </a:schemeClr>
                </a:solidFill>
                <a:latin typeface="+mn-lt"/>
                <a:cs typeface="+mn-ea"/>
                <a:sym typeface="+mn-lt"/>
              </a:rPr>
              <a:t>Replace the text content</a:t>
            </a:r>
            <a:endParaRPr lang="en-AU" sz="1600" b="1" dirty="0">
              <a:solidFill>
                <a:schemeClr val="tx1">
                  <a:lumMod val="95000"/>
                  <a:lumOff val="5000"/>
                </a:schemeClr>
              </a:solidFill>
              <a:latin typeface="+mn-lt"/>
              <a:cs typeface="+mn-ea"/>
              <a:sym typeface="+mn-lt"/>
            </a:endParaRPr>
          </a:p>
        </p:txBody>
      </p:sp>
      <p:sp>
        <p:nvSpPr>
          <p:cNvPr id="49" name="Shape 2413">
            <a:extLst>
              <a:ext uri="{FF2B5EF4-FFF2-40B4-BE49-F238E27FC236}">
                <a16:creationId xmlns:a16="http://schemas.microsoft.com/office/drawing/2014/main" id="{EB1E3973-50FC-487D-ADCC-1E07B5E3C4F7}"/>
              </a:ext>
            </a:extLst>
          </p:cNvPr>
          <p:cNvSpPr/>
          <p:nvPr/>
        </p:nvSpPr>
        <p:spPr>
          <a:xfrm>
            <a:off x="8755967" y="5337683"/>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CDC5C3"/>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50" name="Shape 2430">
            <a:extLst>
              <a:ext uri="{FF2B5EF4-FFF2-40B4-BE49-F238E27FC236}">
                <a16:creationId xmlns:a16="http://schemas.microsoft.com/office/drawing/2014/main" id="{3EC9DDBA-0D9B-4C2C-B254-05C7A0E66B84}"/>
              </a:ext>
            </a:extLst>
          </p:cNvPr>
          <p:cNvSpPr/>
          <p:nvPr/>
        </p:nvSpPr>
        <p:spPr>
          <a:xfrm>
            <a:off x="10431119" y="5347233"/>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DC5C3"/>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51" name="Shape 2465">
            <a:extLst>
              <a:ext uri="{FF2B5EF4-FFF2-40B4-BE49-F238E27FC236}">
                <a16:creationId xmlns:a16="http://schemas.microsoft.com/office/drawing/2014/main" id="{8DFD5B0D-9D8A-4D7C-96BC-BFD1C093BD3A}"/>
              </a:ext>
            </a:extLst>
          </p:cNvPr>
          <p:cNvSpPr/>
          <p:nvPr/>
        </p:nvSpPr>
        <p:spPr>
          <a:xfrm>
            <a:off x="9593543" y="5337683"/>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CDC5C3"/>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Tree>
    <p:extLst>
      <p:ext uri="{BB962C8B-B14F-4D97-AF65-F5344CB8AC3E}">
        <p14:creationId xmlns:p14="http://schemas.microsoft.com/office/powerpoint/2010/main" val="2023142412"/>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1)">
                                      <p:cBhvr>
                                        <p:cTn id="13" dur="500"/>
                                        <p:tgtEl>
                                          <p:spTgt spid="30"/>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par>
                          <p:cTn id="18" fill="hold">
                            <p:stCondLst>
                              <p:cond delay="2650"/>
                            </p:stCondLst>
                            <p:childTnLst>
                              <p:par>
                                <p:cTn id="19" presetID="14" presetClass="entr" presetSubtype="1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randombar(horizontal)">
                                      <p:cBhvr>
                                        <p:cTn id="21" dur="500"/>
                                        <p:tgtEl>
                                          <p:spTgt spid="38"/>
                                        </p:tgtEl>
                                      </p:cBhvr>
                                    </p:animEffect>
                                  </p:childTnLst>
                                </p:cTn>
                              </p:par>
                              <p:par>
                                <p:cTn id="22" presetID="2" presetClass="entr" presetSubtype="1" accel="20000" decel="8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1" accel="20000" decel="80000" fill="hold" grpId="0" nodeType="withEffect">
                                  <p:stCondLst>
                                    <p:cond delay="2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ppt_x"/>
                                          </p:val>
                                        </p:tav>
                                        <p:tav tm="100000">
                                          <p:val>
                                            <p:strVal val="#ppt_x"/>
                                          </p:val>
                                        </p:tav>
                                      </p:tavLst>
                                    </p:anim>
                                    <p:anim calcmode="lin" valueType="num">
                                      <p:cBhvr additive="base">
                                        <p:cTn id="29" dur="1000" fill="hold"/>
                                        <p:tgtEl>
                                          <p:spTgt spid="5"/>
                                        </p:tgtEl>
                                        <p:attrNameLst>
                                          <p:attrName>ppt_y</p:attrName>
                                        </p:attrNameLst>
                                      </p:cBhvr>
                                      <p:tavLst>
                                        <p:tav tm="0">
                                          <p:val>
                                            <p:strVal val="0-#ppt_h/2"/>
                                          </p:val>
                                        </p:tav>
                                        <p:tav tm="100000">
                                          <p:val>
                                            <p:strVal val="#ppt_y"/>
                                          </p:val>
                                        </p:tav>
                                      </p:tavLst>
                                    </p:anim>
                                  </p:childTnLst>
                                </p:cTn>
                              </p:par>
                            </p:childTnLst>
                          </p:cTn>
                        </p:par>
                        <p:par>
                          <p:cTn id="30" fill="hold">
                            <p:stCondLst>
                              <p:cond delay="3850"/>
                            </p:stCondLst>
                            <p:childTnLst>
                              <p:par>
                                <p:cTn id="31" presetID="53" presetClass="entr" presetSubtype="16"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4350"/>
                            </p:stCondLst>
                            <p:childTnLst>
                              <p:par>
                                <p:cTn id="37" presetID="53" presetClass="entr" presetSubtype="16"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4850"/>
                            </p:stCondLst>
                            <p:childTnLst>
                              <p:par>
                                <p:cTn id="43" presetID="53" presetClass="entr" presetSubtype="16"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childTnLst>
                          </p:cTn>
                        </p:par>
                        <p:par>
                          <p:cTn id="48" fill="hold">
                            <p:stCondLst>
                              <p:cond delay="5350"/>
                            </p:stCondLst>
                            <p:childTnLst>
                              <p:par>
                                <p:cTn id="49" presetID="18" presetClass="entr" presetSubtype="12"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strips(downLeft)">
                                      <p:cBhvr>
                                        <p:cTn id="51" dur="500"/>
                                        <p:tgtEl>
                                          <p:spTgt spid="43"/>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1000" fill="hold"/>
                                        <p:tgtEl>
                                          <p:spTgt spid="44"/>
                                        </p:tgtEl>
                                        <p:attrNameLst>
                                          <p:attrName>ppt_w</p:attrName>
                                        </p:attrNameLst>
                                      </p:cBhvr>
                                      <p:tavLst>
                                        <p:tav tm="0">
                                          <p:val>
                                            <p:strVal val="#ppt_w*0.70"/>
                                          </p:val>
                                        </p:tav>
                                        <p:tav tm="100000">
                                          <p:val>
                                            <p:strVal val="#ppt_w"/>
                                          </p:val>
                                        </p:tav>
                                      </p:tavLst>
                                    </p:anim>
                                    <p:anim calcmode="lin" valueType="num">
                                      <p:cBhvr>
                                        <p:cTn id="55" dur="1000" fill="hold"/>
                                        <p:tgtEl>
                                          <p:spTgt spid="44"/>
                                        </p:tgtEl>
                                        <p:attrNameLst>
                                          <p:attrName>ppt_h</p:attrName>
                                        </p:attrNameLst>
                                      </p:cBhvr>
                                      <p:tavLst>
                                        <p:tav tm="0">
                                          <p:val>
                                            <p:strVal val="#ppt_h"/>
                                          </p:val>
                                        </p:tav>
                                        <p:tav tm="100000">
                                          <p:val>
                                            <p:strVal val="#ppt_h"/>
                                          </p:val>
                                        </p:tav>
                                      </p:tavLst>
                                    </p:anim>
                                    <p:animEffect transition="in" filter="fade">
                                      <p:cBhvr>
                                        <p:cTn id="56" dur="1000"/>
                                        <p:tgtEl>
                                          <p:spTgt spid="44"/>
                                        </p:tgtEl>
                                      </p:cBhvr>
                                    </p:animEffect>
                                  </p:childTnLst>
                                </p:cTn>
                              </p:par>
                            </p:childTnLst>
                          </p:cTn>
                        </p:par>
                        <p:par>
                          <p:cTn id="57" fill="hold">
                            <p:stCondLst>
                              <p:cond delay="6350"/>
                            </p:stCondLst>
                            <p:childTnLst>
                              <p:par>
                                <p:cTn id="58" presetID="18" presetClass="entr" presetSubtype="1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strips(downLeft)">
                                      <p:cBhvr>
                                        <p:cTn id="60" dur="500"/>
                                        <p:tgtEl>
                                          <p:spTgt spid="45"/>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1000" fill="hold"/>
                                        <p:tgtEl>
                                          <p:spTgt spid="46"/>
                                        </p:tgtEl>
                                        <p:attrNameLst>
                                          <p:attrName>ppt_w</p:attrName>
                                        </p:attrNameLst>
                                      </p:cBhvr>
                                      <p:tavLst>
                                        <p:tav tm="0">
                                          <p:val>
                                            <p:strVal val="#ppt_w*0.70"/>
                                          </p:val>
                                        </p:tav>
                                        <p:tav tm="100000">
                                          <p:val>
                                            <p:strVal val="#ppt_w"/>
                                          </p:val>
                                        </p:tav>
                                      </p:tavLst>
                                    </p:anim>
                                    <p:anim calcmode="lin" valueType="num">
                                      <p:cBhvr>
                                        <p:cTn id="64" dur="1000" fill="hold"/>
                                        <p:tgtEl>
                                          <p:spTgt spid="46"/>
                                        </p:tgtEl>
                                        <p:attrNameLst>
                                          <p:attrName>ppt_h</p:attrName>
                                        </p:attrNameLst>
                                      </p:cBhvr>
                                      <p:tavLst>
                                        <p:tav tm="0">
                                          <p:val>
                                            <p:strVal val="#ppt_h"/>
                                          </p:val>
                                        </p:tav>
                                        <p:tav tm="100000">
                                          <p:val>
                                            <p:strVal val="#ppt_h"/>
                                          </p:val>
                                        </p:tav>
                                      </p:tavLst>
                                    </p:anim>
                                    <p:animEffect transition="in" filter="fade">
                                      <p:cBhvr>
                                        <p:cTn id="65" dur="1000"/>
                                        <p:tgtEl>
                                          <p:spTgt spid="46"/>
                                        </p:tgtEl>
                                      </p:cBhvr>
                                    </p:animEffect>
                                  </p:childTnLst>
                                </p:cTn>
                              </p:par>
                            </p:childTnLst>
                          </p:cTn>
                        </p:par>
                        <p:par>
                          <p:cTn id="66" fill="hold">
                            <p:stCondLst>
                              <p:cond delay="7350"/>
                            </p:stCondLst>
                            <p:childTnLst>
                              <p:par>
                                <p:cTn id="67" presetID="18" presetClass="entr" presetSubtype="12"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strips(downLeft)">
                                      <p:cBhvr>
                                        <p:cTn id="69" dur="500"/>
                                        <p:tgtEl>
                                          <p:spTgt spid="47"/>
                                        </p:tgtEl>
                                      </p:cBhvr>
                                    </p:animEffect>
                                  </p:childTnLst>
                                </p:cTn>
                              </p:par>
                            </p:childTnLst>
                          </p:cTn>
                        </p:par>
                        <p:par>
                          <p:cTn id="70" fill="hold">
                            <p:stCondLst>
                              <p:cond delay="7850"/>
                            </p:stCondLst>
                            <p:childTnLst>
                              <p:par>
                                <p:cTn id="71" presetID="55"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1000" fill="hold"/>
                                        <p:tgtEl>
                                          <p:spTgt spid="48"/>
                                        </p:tgtEl>
                                        <p:attrNameLst>
                                          <p:attrName>ppt_w</p:attrName>
                                        </p:attrNameLst>
                                      </p:cBhvr>
                                      <p:tavLst>
                                        <p:tav tm="0">
                                          <p:val>
                                            <p:strVal val="#ppt_w*0.70"/>
                                          </p:val>
                                        </p:tav>
                                        <p:tav tm="100000">
                                          <p:val>
                                            <p:strVal val="#ppt_w"/>
                                          </p:val>
                                        </p:tav>
                                      </p:tavLst>
                                    </p:anim>
                                    <p:anim calcmode="lin" valueType="num">
                                      <p:cBhvr>
                                        <p:cTn id="74" dur="1000" fill="hold"/>
                                        <p:tgtEl>
                                          <p:spTgt spid="48"/>
                                        </p:tgtEl>
                                        <p:attrNameLst>
                                          <p:attrName>ppt_h</p:attrName>
                                        </p:attrNameLst>
                                      </p:cBhvr>
                                      <p:tavLst>
                                        <p:tav tm="0">
                                          <p:val>
                                            <p:strVal val="#ppt_h"/>
                                          </p:val>
                                        </p:tav>
                                        <p:tav tm="100000">
                                          <p:val>
                                            <p:strVal val="#ppt_h"/>
                                          </p:val>
                                        </p:tav>
                                      </p:tavLst>
                                    </p:anim>
                                    <p:animEffect transition="in" filter="fade">
                                      <p:cBhvr>
                                        <p:cTn id="75" dur="1000"/>
                                        <p:tgtEl>
                                          <p:spTgt spid="48"/>
                                        </p:tgtEl>
                                      </p:cBhvr>
                                    </p:animEffect>
                                  </p:childTnLst>
                                </p:cTn>
                              </p:par>
                            </p:childTnLst>
                          </p:cTn>
                        </p:par>
                        <p:par>
                          <p:cTn id="76" fill="hold">
                            <p:stCondLst>
                              <p:cond delay="8850"/>
                            </p:stCondLst>
                            <p:childTnLst>
                              <p:par>
                                <p:cTn id="77" presetID="49" presetClass="entr" presetSubtype="0" decel="10000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500" fill="hold"/>
                                        <p:tgtEl>
                                          <p:spTgt spid="49"/>
                                        </p:tgtEl>
                                        <p:attrNameLst>
                                          <p:attrName>ppt_w</p:attrName>
                                        </p:attrNameLst>
                                      </p:cBhvr>
                                      <p:tavLst>
                                        <p:tav tm="0">
                                          <p:val>
                                            <p:fltVal val="0"/>
                                          </p:val>
                                        </p:tav>
                                        <p:tav tm="100000">
                                          <p:val>
                                            <p:strVal val="#ppt_w"/>
                                          </p:val>
                                        </p:tav>
                                      </p:tavLst>
                                    </p:anim>
                                    <p:anim calcmode="lin" valueType="num">
                                      <p:cBhvr>
                                        <p:cTn id="80" dur="500" fill="hold"/>
                                        <p:tgtEl>
                                          <p:spTgt spid="49"/>
                                        </p:tgtEl>
                                        <p:attrNameLst>
                                          <p:attrName>ppt_h</p:attrName>
                                        </p:attrNameLst>
                                      </p:cBhvr>
                                      <p:tavLst>
                                        <p:tav tm="0">
                                          <p:val>
                                            <p:fltVal val="0"/>
                                          </p:val>
                                        </p:tav>
                                        <p:tav tm="100000">
                                          <p:val>
                                            <p:strVal val="#ppt_h"/>
                                          </p:val>
                                        </p:tav>
                                      </p:tavLst>
                                    </p:anim>
                                    <p:anim calcmode="lin" valueType="num">
                                      <p:cBhvr>
                                        <p:cTn id="81" dur="500" fill="hold"/>
                                        <p:tgtEl>
                                          <p:spTgt spid="49"/>
                                        </p:tgtEl>
                                        <p:attrNameLst>
                                          <p:attrName>style.rotation</p:attrName>
                                        </p:attrNameLst>
                                      </p:cBhvr>
                                      <p:tavLst>
                                        <p:tav tm="0">
                                          <p:val>
                                            <p:fltVal val="360"/>
                                          </p:val>
                                        </p:tav>
                                        <p:tav tm="100000">
                                          <p:val>
                                            <p:fltVal val="0"/>
                                          </p:val>
                                        </p:tav>
                                      </p:tavLst>
                                    </p:anim>
                                    <p:animEffect transition="in" filter="fade">
                                      <p:cBhvr>
                                        <p:cTn id="82" dur="500"/>
                                        <p:tgtEl>
                                          <p:spTgt spid="49"/>
                                        </p:tgtEl>
                                      </p:cBhvr>
                                    </p:animEffect>
                                  </p:childTnLst>
                                </p:cTn>
                              </p:par>
                            </p:childTnLst>
                          </p:cTn>
                        </p:par>
                        <p:par>
                          <p:cTn id="83" fill="hold">
                            <p:stCondLst>
                              <p:cond delay="9350"/>
                            </p:stCondLst>
                            <p:childTnLst>
                              <p:par>
                                <p:cTn id="84" presetID="49" presetClass="entr" presetSubtype="0" decel="100000" fill="hold" grpId="0" nodeType="after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 calcmode="lin" valueType="num">
                                      <p:cBhvr>
                                        <p:cTn id="88" dur="500" fill="hold"/>
                                        <p:tgtEl>
                                          <p:spTgt spid="51"/>
                                        </p:tgtEl>
                                        <p:attrNameLst>
                                          <p:attrName>style.rotation</p:attrName>
                                        </p:attrNameLst>
                                      </p:cBhvr>
                                      <p:tavLst>
                                        <p:tav tm="0">
                                          <p:val>
                                            <p:fltVal val="360"/>
                                          </p:val>
                                        </p:tav>
                                        <p:tav tm="100000">
                                          <p:val>
                                            <p:fltVal val="0"/>
                                          </p:val>
                                        </p:tav>
                                      </p:tavLst>
                                    </p:anim>
                                    <p:animEffect transition="in" filter="fade">
                                      <p:cBhvr>
                                        <p:cTn id="89" dur="500"/>
                                        <p:tgtEl>
                                          <p:spTgt spid="51"/>
                                        </p:tgtEl>
                                      </p:cBhvr>
                                    </p:animEffect>
                                  </p:childTnLst>
                                </p:cTn>
                              </p:par>
                            </p:childTnLst>
                          </p:cTn>
                        </p:par>
                        <p:par>
                          <p:cTn id="90" fill="hold">
                            <p:stCondLst>
                              <p:cond delay="9850"/>
                            </p:stCondLst>
                            <p:childTnLst>
                              <p:par>
                                <p:cTn id="91" presetID="49" presetClass="entr" presetSubtype="0" decel="100000"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 calcmode="lin" valueType="num">
                                      <p:cBhvr>
                                        <p:cTn id="95" dur="500" fill="hold"/>
                                        <p:tgtEl>
                                          <p:spTgt spid="50"/>
                                        </p:tgtEl>
                                        <p:attrNameLst>
                                          <p:attrName>style.rotation</p:attrName>
                                        </p:attrNameLst>
                                      </p:cBhvr>
                                      <p:tavLst>
                                        <p:tav tm="0">
                                          <p:val>
                                            <p:fltVal val="360"/>
                                          </p:val>
                                        </p:tav>
                                        <p:tav tm="100000">
                                          <p:val>
                                            <p:fltVal val="0"/>
                                          </p:val>
                                        </p:tav>
                                      </p:tavLst>
                                    </p:anim>
                                    <p:animEffect transition="in" filter="fade">
                                      <p:cBhvr>
                                        <p:cTn id="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animBg="1"/>
      <p:bldP spid="38" grpId="0"/>
      <p:bldP spid="43" grpId="0"/>
      <p:bldP spid="44" grpId="0"/>
      <p:bldP spid="45" grpId="0"/>
      <p:bldP spid="46" grpId="0"/>
      <p:bldP spid="47" grpId="0"/>
      <p:bldP spid="48" grpId="0"/>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ļïḋé">
            <a:extLst>
              <a:ext uri="{FF2B5EF4-FFF2-40B4-BE49-F238E27FC236}">
                <a16:creationId xmlns:a16="http://schemas.microsoft.com/office/drawing/2014/main" id="{CDE7FDDC-0758-497B-949B-4127220CFEC2}"/>
              </a:ext>
            </a:extLst>
          </p:cNvPr>
          <p:cNvSpPr/>
          <p:nvPr/>
        </p:nvSpPr>
        <p:spPr>
          <a:xfrm>
            <a:off x="1871004" y="523389"/>
            <a:ext cx="8074854" cy="646331"/>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3600" dirty="0">
                <a:solidFill>
                  <a:srgbClr val="C0B6B4"/>
                </a:solidFill>
                <a:cs typeface="+mn-ea"/>
                <a:sym typeface="+mn-lt"/>
              </a:rPr>
              <a:t>Overview of the basic work</a:t>
            </a:r>
          </a:p>
        </p:txBody>
      </p:sp>
      <p:cxnSp>
        <p:nvCxnSpPr>
          <p:cNvPr id="6" name="直接连接符 5">
            <a:extLst>
              <a:ext uri="{FF2B5EF4-FFF2-40B4-BE49-F238E27FC236}">
                <a16:creationId xmlns:a16="http://schemas.microsoft.com/office/drawing/2014/main" id="{E22BDC0E-3A1D-400F-BEDF-987A41540D49}"/>
              </a:ext>
            </a:extLst>
          </p:cNvPr>
          <p:cNvCxnSpPr>
            <a:cxnSpLocks/>
          </p:cNvCxnSpPr>
          <p:nvPr/>
        </p:nvCxnSpPr>
        <p:spPr>
          <a:xfrm>
            <a:off x="5426183" y="1294770"/>
            <a:ext cx="1111170" cy="0"/>
          </a:xfrm>
          <a:prstGeom prst="line">
            <a:avLst/>
          </a:prstGeom>
          <a:ln w="19050">
            <a:solidFill>
              <a:srgbClr val="C0B6B4"/>
            </a:solidFill>
          </a:ln>
        </p:spPr>
        <p:style>
          <a:lnRef idx="1">
            <a:schemeClr val="accent1"/>
          </a:lnRef>
          <a:fillRef idx="0">
            <a:schemeClr val="accent1"/>
          </a:fillRef>
          <a:effectRef idx="0">
            <a:schemeClr val="accent1"/>
          </a:effectRef>
          <a:fontRef idx="minor">
            <a:schemeClr val="tx1"/>
          </a:fontRef>
        </p:style>
      </p:cxnSp>
      <p:sp>
        <p:nvSpPr>
          <p:cNvPr id="49" name="TextBox 22">
            <a:extLst>
              <a:ext uri="{FF2B5EF4-FFF2-40B4-BE49-F238E27FC236}">
                <a16:creationId xmlns:a16="http://schemas.microsoft.com/office/drawing/2014/main" id="{A277A35B-7ABF-487C-AFC8-77FC7560E873}"/>
              </a:ext>
            </a:extLst>
          </p:cNvPr>
          <p:cNvSpPr txBox="1"/>
          <p:nvPr/>
        </p:nvSpPr>
        <p:spPr>
          <a:xfrm>
            <a:off x="1333505" y="1649518"/>
            <a:ext cx="3219445" cy="1077232"/>
          </a:xfrm>
          <a:prstGeom prst="rect">
            <a:avLst/>
          </a:prstGeom>
          <a:noFill/>
        </p:spPr>
        <p:txBody>
          <a:bodyPr wrap="square" lIns="91452" tIns="45727" rIns="91452" bIns="45727" rtlCol="0">
            <a:spAutoFit/>
          </a:bodyPr>
          <a:lstStyle/>
          <a:p>
            <a:r>
              <a:rPr lang="en-US" altLang="zh-CN" sz="3200" dirty="0">
                <a:cs typeface="+mn-ea"/>
                <a:sym typeface="+mn-lt"/>
              </a:rPr>
              <a:t>THE MOST </a:t>
            </a:r>
          </a:p>
          <a:p>
            <a:r>
              <a:rPr lang="en-US" altLang="zh-CN" sz="3200" dirty="0">
                <a:cs typeface="+mn-ea"/>
                <a:sym typeface="+mn-lt"/>
              </a:rPr>
              <a:t>BEAUTIFUL </a:t>
            </a:r>
          </a:p>
        </p:txBody>
      </p:sp>
      <p:sp>
        <p:nvSpPr>
          <p:cNvPr id="51" name="21">
            <a:extLst>
              <a:ext uri="{FF2B5EF4-FFF2-40B4-BE49-F238E27FC236}">
                <a16:creationId xmlns:a16="http://schemas.microsoft.com/office/drawing/2014/main" id="{C62BB7C7-0ABA-4F69-88EB-C817824AE823}"/>
              </a:ext>
            </a:extLst>
          </p:cNvPr>
          <p:cNvSpPr/>
          <p:nvPr/>
        </p:nvSpPr>
        <p:spPr>
          <a:xfrm>
            <a:off x="4623408" y="1727767"/>
            <a:ext cx="6235087" cy="316369"/>
          </a:xfrm>
          <a:prstGeom prst="rect">
            <a:avLst/>
          </a:prstGeom>
        </p:spPr>
        <p:txBody>
          <a:bodyPr wrap="square">
            <a:spAutoFit/>
          </a:bodyPr>
          <a:lstStyle/>
          <a:p>
            <a:pPr defTabSz="1219170" fontAlgn="base">
              <a:lnSpc>
                <a:spcPct val="150000"/>
              </a:lnSpc>
              <a:spcBef>
                <a:spcPct val="0"/>
              </a:spcBef>
              <a:spcAft>
                <a:spcPct val="0"/>
              </a:spcAft>
              <a:defRPr/>
            </a:pPr>
            <a:r>
              <a:rPr lang="zh-CN" altLang="en-US" sz="1100" kern="0" dirty="0">
                <a:solidFill>
                  <a:sysClr val="windowText" lastClr="000000">
                    <a:lumMod val="50000"/>
                    <a:lumOff val="50000"/>
                  </a:sysClr>
                </a:solidFill>
                <a:cs typeface="+mn-ea"/>
                <a:sym typeface="+mn-lt"/>
              </a:rPr>
              <a:t>Add a detailed text description here, suggesting that the title is relevant and conforms to the overall language style, and that the language description be as concise and vivid as possible.</a:t>
            </a:r>
          </a:p>
        </p:txBody>
      </p:sp>
      <p:pic>
        <p:nvPicPr>
          <p:cNvPr id="52" name="图片 51">
            <a:extLst>
              <a:ext uri="{FF2B5EF4-FFF2-40B4-BE49-F238E27FC236}">
                <a16:creationId xmlns:a16="http://schemas.microsoft.com/office/drawing/2014/main" id="{DC68FA64-84BA-4335-967A-4C4302824C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62" y="3497870"/>
            <a:ext cx="2836741" cy="2836741"/>
          </a:xfrm>
          <a:prstGeom prst="rect">
            <a:avLst/>
          </a:prstGeom>
        </p:spPr>
      </p:pic>
      <p:grpSp>
        <p:nvGrpSpPr>
          <p:cNvPr id="53" name="组合 52">
            <a:extLst>
              <a:ext uri="{FF2B5EF4-FFF2-40B4-BE49-F238E27FC236}">
                <a16:creationId xmlns:a16="http://schemas.microsoft.com/office/drawing/2014/main" id="{3CB94AB9-5D29-4A0F-86CF-DDAC04A4699F}"/>
              </a:ext>
            </a:extLst>
          </p:cNvPr>
          <p:cNvGrpSpPr/>
          <p:nvPr/>
        </p:nvGrpSpPr>
        <p:grpSpPr>
          <a:xfrm>
            <a:off x="1082040" y="3283229"/>
            <a:ext cx="5013960" cy="2687320"/>
            <a:chOff x="1783080" y="518160"/>
            <a:chExt cx="9418320" cy="5643880"/>
          </a:xfrm>
        </p:grpSpPr>
        <p:cxnSp>
          <p:nvCxnSpPr>
            <p:cNvPr id="54" name="直接连接符 53">
              <a:extLst>
                <a:ext uri="{FF2B5EF4-FFF2-40B4-BE49-F238E27FC236}">
                  <a16:creationId xmlns:a16="http://schemas.microsoft.com/office/drawing/2014/main" id="{218648C1-3CE3-4B8E-A9FD-B229FBD8BF58}"/>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55" name="直接连接符 54">
              <a:extLst>
                <a:ext uri="{FF2B5EF4-FFF2-40B4-BE49-F238E27FC236}">
                  <a16:creationId xmlns:a16="http://schemas.microsoft.com/office/drawing/2014/main" id="{64F0976E-E230-4DC3-ACA5-F1B9557D6A01}"/>
                </a:ext>
              </a:extLst>
            </p:cNvPr>
            <p:cNvCxnSpPr/>
            <p:nvPr/>
          </p:nvCxnSpPr>
          <p:spPr>
            <a:xfrm>
              <a:off x="11201400" y="523240"/>
              <a:ext cx="0" cy="5638800"/>
            </a:xfrm>
            <a:prstGeom prst="line">
              <a:avLst/>
            </a:prstGeom>
            <a:noFill/>
            <a:ln w="38100" cap="rnd" cmpd="sng" algn="ctr">
              <a:solidFill>
                <a:srgbClr val="C0B6B4"/>
              </a:solidFill>
              <a:prstDash val="solid"/>
              <a:round/>
            </a:ln>
            <a:effectLst/>
          </p:spPr>
        </p:cxnSp>
        <p:cxnSp>
          <p:nvCxnSpPr>
            <p:cNvPr id="56" name="直接连接符 55">
              <a:extLst>
                <a:ext uri="{FF2B5EF4-FFF2-40B4-BE49-F238E27FC236}">
                  <a16:creationId xmlns:a16="http://schemas.microsoft.com/office/drawing/2014/main" id="{2C409739-001D-4DA0-B3A9-32A8F1CE8806}"/>
                </a:ext>
              </a:extLst>
            </p:cNvPr>
            <p:cNvCxnSpPr>
              <a:cxnSpLocks/>
            </p:cNvCxnSpPr>
            <p:nvPr/>
          </p:nvCxnSpPr>
          <p:spPr>
            <a:xfrm flipH="1">
              <a:off x="3947160" y="6162040"/>
              <a:ext cx="7254240" cy="0"/>
            </a:xfrm>
            <a:prstGeom prst="line">
              <a:avLst/>
            </a:prstGeom>
            <a:noFill/>
            <a:ln w="38100" cap="rnd" cmpd="sng" algn="ctr">
              <a:solidFill>
                <a:srgbClr val="C0B6B4"/>
              </a:solidFill>
              <a:prstDash val="solid"/>
              <a:round/>
            </a:ln>
            <a:effectLst/>
          </p:spPr>
        </p:cxnSp>
        <p:cxnSp>
          <p:nvCxnSpPr>
            <p:cNvPr id="57" name="直接连接符 56">
              <a:extLst>
                <a:ext uri="{FF2B5EF4-FFF2-40B4-BE49-F238E27FC236}">
                  <a16:creationId xmlns:a16="http://schemas.microsoft.com/office/drawing/2014/main" id="{33EFAF99-D17D-4221-BB4C-376A637E5C78}"/>
                </a:ext>
              </a:extLst>
            </p:cNvPr>
            <p:cNvCxnSpPr>
              <a:cxnSpLocks/>
            </p:cNvCxnSpPr>
            <p:nvPr/>
          </p:nvCxnSpPr>
          <p:spPr>
            <a:xfrm>
              <a:off x="1783080" y="523240"/>
              <a:ext cx="0" cy="816430"/>
            </a:xfrm>
            <a:prstGeom prst="line">
              <a:avLst/>
            </a:prstGeom>
            <a:noFill/>
            <a:ln w="38100" cap="rnd" cmpd="sng" algn="ctr">
              <a:solidFill>
                <a:srgbClr val="C0B6B4"/>
              </a:solidFill>
              <a:prstDash val="solid"/>
              <a:round/>
            </a:ln>
            <a:effectLst/>
          </p:spPr>
        </p:cxnSp>
      </p:grpSp>
      <p:grpSp>
        <p:nvGrpSpPr>
          <p:cNvPr id="58" name="组合 57">
            <a:extLst>
              <a:ext uri="{FF2B5EF4-FFF2-40B4-BE49-F238E27FC236}">
                <a16:creationId xmlns:a16="http://schemas.microsoft.com/office/drawing/2014/main" id="{2E5B2FF4-DF3A-462C-8B15-5A690CF7F417}"/>
              </a:ext>
            </a:extLst>
          </p:cNvPr>
          <p:cNvGrpSpPr/>
          <p:nvPr/>
        </p:nvGrpSpPr>
        <p:grpSpPr>
          <a:xfrm>
            <a:off x="2471546" y="3819532"/>
            <a:ext cx="2843864" cy="461665"/>
            <a:chOff x="4059727" y="2138062"/>
            <a:chExt cx="2843864" cy="461665"/>
          </a:xfrm>
        </p:grpSpPr>
        <p:sp>
          <p:nvSpPr>
            <p:cNvPr id="59" name="矩形 58">
              <a:extLst>
                <a:ext uri="{FF2B5EF4-FFF2-40B4-BE49-F238E27FC236}">
                  <a16:creationId xmlns:a16="http://schemas.microsoft.com/office/drawing/2014/main" id="{9C38058E-D764-4573-B0C8-3C29545CE123}"/>
                </a:ext>
              </a:extLst>
            </p:cNvPr>
            <p:cNvSpPr/>
            <p:nvPr/>
          </p:nvSpPr>
          <p:spPr>
            <a:xfrm>
              <a:off x="4059727" y="2138062"/>
              <a:ext cx="2843864" cy="461665"/>
            </a:xfrm>
            <a:prstGeom prst="rect">
              <a:avLst/>
            </a:prstGeom>
            <a:solidFill>
              <a:srgbClr val="CDC5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文本框 59">
              <a:extLst>
                <a:ext uri="{FF2B5EF4-FFF2-40B4-BE49-F238E27FC236}">
                  <a16:creationId xmlns:a16="http://schemas.microsoft.com/office/drawing/2014/main" id="{8A5536FA-AA81-4274-9362-E73E5B2F46B5}"/>
                </a:ext>
              </a:extLst>
            </p:cNvPr>
            <p:cNvSpPr txBox="1"/>
            <p:nvPr/>
          </p:nvSpPr>
          <p:spPr>
            <a:xfrm>
              <a:off x="4059727" y="2173151"/>
              <a:ext cx="284386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black"/>
                  </a:solidFill>
                  <a:effectLst/>
                  <a:uLnTx/>
                  <a:uFillTx/>
                  <a:cs typeface="+mn-ea"/>
                  <a:sym typeface="+mn-lt"/>
                </a:rPr>
                <a:t>Enter the title here</a:t>
              </a:r>
            </a:p>
          </p:txBody>
        </p:sp>
      </p:grpSp>
      <p:sp>
        <p:nvSpPr>
          <p:cNvPr id="61" name="矩形 60">
            <a:extLst>
              <a:ext uri="{FF2B5EF4-FFF2-40B4-BE49-F238E27FC236}">
                <a16:creationId xmlns:a16="http://schemas.microsoft.com/office/drawing/2014/main" id="{12D147EA-B266-40C6-AF5C-E36A781FCAC3}"/>
              </a:ext>
            </a:extLst>
          </p:cNvPr>
          <p:cNvSpPr/>
          <p:nvPr/>
        </p:nvSpPr>
        <p:spPr>
          <a:xfrm>
            <a:off x="2436131" y="4574754"/>
            <a:ext cx="3457851" cy="526811"/>
          </a:xfrm>
          <a:prstGeom prst="rect">
            <a:avLst/>
          </a:prstGeom>
        </p:spPr>
        <p:txBody>
          <a:bodyPr wrap="square">
            <a:spAutoFit/>
          </a:bodyPr>
          <a:lstStyle/>
          <a:p>
            <a:pPr>
              <a:lnSpc>
                <a:spcPct val="150000"/>
              </a:lnSpc>
            </a:pPr>
            <a:r>
              <a:rPr lang="zh-CN" altLang="en-US" sz="1000" dirty="0">
                <a:solidFill>
                  <a:schemeClr val="bg1">
                    <a:lumMod val="50000"/>
                  </a:schemeClr>
                </a:solidFill>
                <a:cs typeface="+mn-ea"/>
                <a:sym typeface="+mn-lt"/>
              </a:rPr>
              <a:t>Please replace the text content, modify the text content, or copy your content directly to this.</a:t>
            </a:r>
          </a:p>
        </p:txBody>
      </p:sp>
      <p:pic>
        <p:nvPicPr>
          <p:cNvPr id="62" name="图片 61">
            <a:extLst>
              <a:ext uri="{FF2B5EF4-FFF2-40B4-BE49-F238E27FC236}">
                <a16:creationId xmlns:a16="http://schemas.microsoft.com/office/drawing/2014/main" id="{AC4C573E-8BE3-4483-B8DF-4E9113603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7323" y="3497870"/>
            <a:ext cx="2836741" cy="2836741"/>
          </a:xfrm>
          <a:prstGeom prst="rect">
            <a:avLst/>
          </a:prstGeom>
        </p:spPr>
      </p:pic>
      <p:grpSp>
        <p:nvGrpSpPr>
          <p:cNvPr id="63" name="组合 62">
            <a:extLst>
              <a:ext uri="{FF2B5EF4-FFF2-40B4-BE49-F238E27FC236}">
                <a16:creationId xmlns:a16="http://schemas.microsoft.com/office/drawing/2014/main" id="{B53A3B14-EE9F-482E-B80A-1C5BA09BB9A7}"/>
              </a:ext>
            </a:extLst>
          </p:cNvPr>
          <p:cNvGrpSpPr/>
          <p:nvPr/>
        </p:nvGrpSpPr>
        <p:grpSpPr>
          <a:xfrm>
            <a:off x="6692225" y="3283229"/>
            <a:ext cx="5013960" cy="2687320"/>
            <a:chOff x="1783080" y="518160"/>
            <a:chExt cx="9418320" cy="5643880"/>
          </a:xfrm>
        </p:grpSpPr>
        <p:cxnSp>
          <p:nvCxnSpPr>
            <p:cNvPr id="64" name="直接连接符 63">
              <a:extLst>
                <a:ext uri="{FF2B5EF4-FFF2-40B4-BE49-F238E27FC236}">
                  <a16:creationId xmlns:a16="http://schemas.microsoft.com/office/drawing/2014/main" id="{11A6F820-0957-4C97-A7F5-3C4EF986E711}"/>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65" name="直接连接符 64">
              <a:extLst>
                <a:ext uri="{FF2B5EF4-FFF2-40B4-BE49-F238E27FC236}">
                  <a16:creationId xmlns:a16="http://schemas.microsoft.com/office/drawing/2014/main" id="{9F39A09F-CF2F-486A-9A5C-E52615706925}"/>
                </a:ext>
              </a:extLst>
            </p:cNvPr>
            <p:cNvCxnSpPr/>
            <p:nvPr/>
          </p:nvCxnSpPr>
          <p:spPr>
            <a:xfrm>
              <a:off x="11201400" y="523240"/>
              <a:ext cx="0" cy="5638800"/>
            </a:xfrm>
            <a:prstGeom prst="line">
              <a:avLst/>
            </a:prstGeom>
            <a:noFill/>
            <a:ln w="38100" cap="rnd" cmpd="sng" algn="ctr">
              <a:solidFill>
                <a:srgbClr val="C0B6B4"/>
              </a:solidFill>
              <a:prstDash val="solid"/>
              <a:round/>
            </a:ln>
            <a:effectLst/>
          </p:spPr>
        </p:cxnSp>
        <p:cxnSp>
          <p:nvCxnSpPr>
            <p:cNvPr id="66" name="直接连接符 65">
              <a:extLst>
                <a:ext uri="{FF2B5EF4-FFF2-40B4-BE49-F238E27FC236}">
                  <a16:creationId xmlns:a16="http://schemas.microsoft.com/office/drawing/2014/main" id="{84B65150-9005-4322-9B08-AAF967A19009}"/>
                </a:ext>
              </a:extLst>
            </p:cNvPr>
            <p:cNvCxnSpPr>
              <a:cxnSpLocks/>
            </p:cNvCxnSpPr>
            <p:nvPr/>
          </p:nvCxnSpPr>
          <p:spPr>
            <a:xfrm flipH="1">
              <a:off x="3947160" y="6162040"/>
              <a:ext cx="7254240" cy="0"/>
            </a:xfrm>
            <a:prstGeom prst="line">
              <a:avLst/>
            </a:prstGeom>
            <a:noFill/>
            <a:ln w="38100" cap="rnd" cmpd="sng" algn="ctr">
              <a:solidFill>
                <a:srgbClr val="C0B6B4"/>
              </a:solidFill>
              <a:prstDash val="solid"/>
              <a:round/>
            </a:ln>
            <a:effectLst/>
          </p:spPr>
        </p:cxnSp>
        <p:cxnSp>
          <p:nvCxnSpPr>
            <p:cNvPr id="67" name="直接连接符 66">
              <a:extLst>
                <a:ext uri="{FF2B5EF4-FFF2-40B4-BE49-F238E27FC236}">
                  <a16:creationId xmlns:a16="http://schemas.microsoft.com/office/drawing/2014/main" id="{109BEA22-F0B7-44A7-BE22-5080817D66D9}"/>
                </a:ext>
              </a:extLst>
            </p:cNvPr>
            <p:cNvCxnSpPr>
              <a:cxnSpLocks/>
            </p:cNvCxnSpPr>
            <p:nvPr/>
          </p:nvCxnSpPr>
          <p:spPr>
            <a:xfrm>
              <a:off x="1783080" y="523240"/>
              <a:ext cx="0" cy="816430"/>
            </a:xfrm>
            <a:prstGeom prst="line">
              <a:avLst/>
            </a:prstGeom>
            <a:noFill/>
            <a:ln w="38100" cap="rnd" cmpd="sng" algn="ctr">
              <a:solidFill>
                <a:srgbClr val="C0B6B4"/>
              </a:solidFill>
              <a:prstDash val="solid"/>
              <a:round/>
            </a:ln>
            <a:effectLst/>
          </p:spPr>
        </p:cxnSp>
      </p:grpSp>
      <p:grpSp>
        <p:nvGrpSpPr>
          <p:cNvPr id="68" name="组合 67">
            <a:extLst>
              <a:ext uri="{FF2B5EF4-FFF2-40B4-BE49-F238E27FC236}">
                <a16:creationId xmlns:a16="http://schemas.microsoft.com/office/drawing/2014/main" id="{16C91A93-1338-4A55-8D4E-1B49F05694B5}"/>
              </a:ext>
            </a:extLst>
          </p:cNvPr>
          <p:cNvGrpSpPr/>
          <p:nvPr/>
        </p:nvGrpSpPr>
        <p:grpSpPr>
          <a:xfrm>
            <a:off x="8081730" y="3819532"/>
            <a:ext cx="2843865" cy="461665"/>
            <a:chOff x="4059726" y="2138062"/>
            <a:chExt cx="2843865" cy="461665"/>
          </a:xfrm>
        </p:grpSpPr>
        <p:sp>
          <p:nvSpPr>
            <p:cNvPr id="69" name="矩形 68">
              <a:extLst>
                <a:ext uri="{FF2B5EF4-FFF2-40B4-BE49-F238E27FC236}">
                  <a16:creationId xmlns:a16="http://schemas.microsoft.com/office/drawing/2014/main" id="{DAB550E6-FC0B-4BE6-B003-D4F65C936C92}"/>
                </a:ext>
              </a:extLst>
            </p:cNvPr>
            <p:cNvSpPr/>
            <p:nvPr/>
          </p:nvSpPr>
          <p:spPr>
            <a:xfrm>
              <a:off x="4059727" y="2138062"/>
              <a:ext cx="2843864" cy="461665"/>
            </a:xfrm>
            <a:prstGeom prst="rect">
              <a:avLst/>
            </a:prstGeom>
            <a:solidFill>
              <a:srgbClr val="CDC5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文本框 69">
              <a:extLst>
                <a:ext uri="{FF2B5EF4-FFF2-40B4-BE49-F238E27FC236}">
                  <a16:creationId xmlns:a16="http://schemas.microsoft.com/office/drawing/2014/main" id="{4A01506B-CA68-41E5-A2D4-5451CD12942F}"/>
                </a:ext>
              </a:extLst>
            </p:cNvPr>
            <p:cNvSpPr txBox="1"/>
            <p:nvPr/>
          </p:nvSpPr>
          <p:spPr>
            <a:xfrm>
              <a:off x="4059726" y="2173151"/>
              <a:ext cx="277676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black"/>
                  </a:solidFill>
                  <a:effectLst/>
                  <a:uLnTx/>
                  <a:uFillTx/>
                  <a:cs typeface="+mn-ea"/>
                  <a:sym typeface="+mn-lt"/>
                </a:rPr>
                <a:t>Enter the title here</a:t>
              </a:r>
            </a:p>
          </p:txBody>
        </p:sp>
      </p:grpSp>
      <p:sp>
        <p:nvSpPr>
          <p:cNvPr id="71" name="矩形 70">
            <a:extLst>
              <a:ext uri="{FF2B5EF4-FFF2-40B4-BE49-F238E27FC236}">
                <a16:creationId xmlns:a16="http://schemas.microsoft.com/office/drawing/2014/main" id="{A5D766C7-865E-4306-9951-6F74CD8A52B1}"/>
              </a:ext>
            </a:extLst>
          </p:cNvPr>
          <p:cNvSpPr/>
          <p:nvPr/>
        </p:nvSpPr>
        <p:spPr>
          <a:xfrm>
            <a:off x="8046316" y="4574754"/>
            <a:ext cx="3457851" cy="526811"/>
          </a:xfrm>
          <a:prstGeom prst="rect">
            <a:avLst/>
          </a:prstGeom>
        </p:spPr>
        <p:txBody>
          <a:bodyPr wrap="square">
            <a:spAutoFit/>
          </a:bodyPr>
          <a:lstStyle/>
          <a:p>
            <a:pPr>
              <a:lnSpc>
                <a:spcPct val="150000"/>
              </a:lnSpc>
            </a:pPr>
            <a:r>
              <a:rPr lang="zh-CN" altLang="en-US" sz="1000" dirty="0">
                <a:solidFill>
                  <a:schemeClr val="bg1">
                    <a:lumMod val="50000"/>
                  </a:schemeClr>
                </a:solidFill>
                <a:cs typeface="+mn-ea"/>
                <a:sym typeface="+mn-lt"/>
              </a:rPr>
              <a:t>Please replace the text content, modify the text content, or copy your content directly to this.</a:t>
            </a:r>
          </a:p>
        </p:txBody>
      </p:sp>
    </p:spTree>
    <p:extLst>
      <p:ext uri="{BB962C8B-B14F-4D97-AF65-F5344CB8AC3E}">
        <p14:creationId xmlns:p14="http://schemas.microsoft.com/office/powerpoint/2010/main" val="3847426452"/>
      </p:ext>
    </p:extLst>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4" presetClass="entr" presetSubtype="1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randombar(horizontal)">
                                      <p:cBhvr>
                                        <p:cTn id="21" dur="500"/>
                                        <p:tgtEl>
                                          <p:spTgt spid="51"/>
                                        </p:tgtEl>
                                      </p:cBhvr>
                                    </p:animEffect>
                                  </p:childTnLst>
                                </p:cTn>
                              </p:par>
                            </p:childTnLst>
                          </p:cTn>
                        </p:par>
                        <p:par>
                          <p:cTn id="22" fill="hold">
                            <p:stCondLst>
                              <p:cond delay="2950"/>
                            </p:stCondLst>
                            <p:childTnLst>
                              <p:par>
                                <p:cTn id="23" presetID="42"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395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500"/>
                                        <p:tgtEl>
                                          <p:spTgt spid="53"/>
                                        </p:tgtEl>
                                      </p:cBhvr>
                                    </p:animEffect>
                                  </p:childTnLst>
                                </p:cTn>
                              </p:par>
                            </p:childTnLst>
                          </p:cTn>
                        </p:par>
                        <p:par>
                          <p:cTn id="32" fill="hold">
                            <p:stCondLst>
                              <p:cond delay="4450"/>
                            </p:stCondLst>
                            <p:childTnLst>
                              <p:par>
                                <p:cTn id="33" presetID="42"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anim calcmode="lin" valueType="num">
                                      <p:cBhvr>
                                        <p:cTn id="36" dur="1000" fill="hold"/>
                                        <p:tgtEl>
                                          <p:spTgt spid="58"/>
                                        </p:tgtEl>
                                        <p:attrNameLst>
                                          <p:attrName>ppt_x</p:attrName>
                                        </p:attrNameLst>
                                      </p:cBhvr>
                                      <p:tavLst>
                                        <p:tav tm="0">
                                          <p:val>
                                            <p:strVal val="#ppt_x"/>
                                          </p:val>
                                        </p:tav>
                                        <p:tav tm="100000">
                                          <p:val>
                                            <p:strVal val="#ppt_x"/>
                                          </p:val>
                                        </p:tav>
                                      </p:tavLst>
                                    </p:anim>
                                    <p:anim calcmode="lin" valueType="num">
                                      <p:cBhvr>
                                        <p:cTn id="37" dur="10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545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61"/>
                                        </p:tgtEl>
                                        <p:attrNameLst>
                                          <p:attrName>style.visibility</p:attrName>
                                        </p:attrNameLst>
                                      </p:cBhvr>
                                      <p:to>
                                        <p:strVal val="visible"/>
                                      </p:to>
                                    </p:set>
                                    <p:animEffect transition="in" filter="wipe(left)">
                                      <p:cBhvr>
                                        <p:cTn id="41" dur="50"/>
                                        <p:tgtEl>
                                          <p:spTgt spid="61"/>
                                        </p:tgtEl>
                                      </p:cBhvr>
                                    </p:animEffect>
                                  </p:childTnLst>
                                </p:cTn>
                              </p:par>
                            </p:childTnLst>
                          </p:cTn>
                        </p:par>
                        <p:par>
                          <p:cTn id="42" fill="hold">
                            <p:stCondLst>
                              <p:cond delay="5900"/>
                            </p:stCondLst>
                            <p:childTnLst>
                              <p:par>
                                <p:cTn id="43" presetID="42"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1000"/>
                                        <p:tgtEl>
                                          <p:spTgt spid="62"/>
                                        </p:tgtEl>
                                      </p:cBhvr>
                                    </p:animEffect>
                                    <p:anim calcmode="lin" valueType="num">
                                      <p:cBhvr>
                                        <p:cTn id="46" dur="1000" fill="hold"/>
                                        <p:tgtEl>
                                          <p:spTgt spid="62"/>
                                        </p:tgtEl>
                                        <p:attrNameLst>
                                          <p:attrName>ppt_x</p:attrName>
                                        </p:attrNameLst>
                                      </p:cBhvr>
                                      <p:tavLst>
                                        <p:tav tm="0">
                                          <p:val>
                                            <p:strVal val="#ppt_x"/>
                                          </p:val>
                                        </p:tav>
                                        <p:tav tm="100000">
                                          <p:val>
                                            <p:strVal val="#ppt_x"/>
                                          </p:val>
                                        </p:tav>
                                      </p:tavLst>
                                    </p:anim>
                                    <p:anim calcmode="lin" valueType="num">
                                      <p:cBhvr>
                                        <p:cTn id="47" dur="10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6900"/>
                            </p:stCondLst>
                            <p:childTnLst>
                              <p:par>
                                <p:cTn id="49" presetID="14" presetClass="entr" presetSubtype="10"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randombar(horizontal)">
                                      <p:cBhvr>
                                        <p:cTn id="51" dur="500"/>
                                        <p:tgtEl>
                                          <p:spTgt spid="63"/>
                                        </p:tgtEl>
                                      </p:cBhvr>
                                    </p:animEffect>
                                  </p:childTnLst>
                                </p:cTn>
                              </p:par>
                            </p:childTnLst>
                          </p:cTn>
                        </p:par>
                        <p:par>
                          <p:cTn id="52" fill="hold">
                            <p:stCondLst>
                              <p:cond delay="7400"/>
                            </p:stCondLst>
                            <p:childTnLst>
                              <p:par>
                                <p:cTn id="53" presetID="42" presetClass="entr" presetSubtype="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1000"/>
                                        <p:tgtEl>
                                          <p:spTgt spid="68"/>
                                        </p:tgtEl>
                                      </p:cBhvr>
                                    </p:animEffect>
                                    <p:anim calcmode="lin" valueType="num">
                                      <p:cBhvr>
                                        <p:cTn id="56" dur="1000" fill="hold"/>
                                        <p:tgtEl>
                                          <p:spTgt spid="68"/>
                                        </p:tgtEl>
                                        <p:attrNameLst>
                                          <p:attrName>ppt_x</p:attrName>
                                        </p:attrNameLst>
                                      </p:cBhvr>
                                      <p:tavLst>
                                        <p:tav tm="0">
                                          <p:val>
                                            <p:strVal val="#ppt_x"/>
                                          </p:val>
                                        </p:tav>
                                        <p:tav tm="100000">
                                          <p:val>
                                            <p:strVal val="#ppt_x"/>
                                          </p:val>
                                        </p:tav>
                                      </p:tavLst>
                                    </p:anim>
                                    <p:anim calcmode="lin" valueType="num">
                                      <p:cBhvr>
                                        <p:cTn id="57" dur="1000" fill="hold"/>
                                        <p:tgtEl>
                                          <p:spTgt spid="68"/>
                                        </p:tgtEl>
                                        <p:attrNameLst>
                                          <p:attrName>ppt_y</p:attrName>
                                        </p:attrNameLst>
                                      </p:cBhvr>
                                      <p:tavLst>
                                        <p:tav tm="0">
                                          <p:val>
                                            <p:strVal val="#ppt_y+.1"/>
                                          </p:val>
                                        </p:tav>
                                        <p:tav tm="100000">
                                          <p:val>
                                            <p:strVal val="#ppt_y"/>
                                          </p:val>
                                        </p:tav>
                                      </p:tavLst>
                                    </p:anim>
                                  </p:childTnLst>
                                </p:cTn>
                              </p:par>
                            </p:childTnLst>
                          </p:cTn>
                        </p:par>
                        <p:par>
                          <p:cTn id="58" fill="hold">
                            <p:stCondLst>
                              <p:cond delay="8400"/>
                            </p:stCondLst>
                            <p:childTnLst>
                              <p:par>
                                <p:cTn id="59" presetID="22" presetClass="entr" presetSubtype="8" fill="hold" grpId="0" nodeType="afterEffect">
                                  <p:stCondLst>
                                    <p:cond delay="0"/>
                                  </p:stCondLst>
                                  <p:iterate type="lt">
                                    <p:tmPct val="10000"/>
                                  </p:iterate>
                                  <p:childTnLst>
                                    <p:set>
                                      <p:cBhvr>
                                        <p:cTn id="60" dur="1" fill="hold">
                                          <p:stCondLst>
                                            <p:cond delay="0"/>
                                          </p:stCondLst>
                                        </p:cTn>
                                        <p:tgtEl>
                                          <p:spTgt spid="71"/>
                                        </p:tgtEl>
                                        <p:attrNameLst>
                                          <p:attrName>style.visibility</p:attrName>
                                        </p:attrNameLst>
                                      </p:cBhvr>
                                      <p:to>
                                        <p:strVal val="visible"/>
                                      </p:to>
                                    </p:set>
                                    <p:animEffect transition="in" filter="wipe(left)">
                                      <p:cBhvr>
                                        <p:cTn id="61" dur="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9" grpId="0"/>
      <p:bldP spid="51" grpId="0"/>
      <p:bldP spid="61" grpId="0"/>
      <p:bldP spid="71"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453z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1956</Words>
  <Application>Microsoft Office PowerPoint</Application>
  <PresentationFormat>宽屏</PresentationFormat>
  <Paragraphs>212</Paragraphs>
  <Slides>29</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29</vt:i4>
      </vt:variant>
    </vt:vector>
  </HeadingPairs>
  <TitlesOfParts>
    <vt:vector size="37" baseType="lpstr">
      <vt:lpstr>Gill Sans</vt:lpstr>
      <vt:lpstr>Titillium WebSemiBold</vt:lpstr>
      <vt:lpstr>方正正黑简体</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200</cp:revision>
  <dcterms:created xsi:type="dcterms:W3CDTF">2020-04-06T05:27:43Z</dcterms:created>
  <dcterms:modified xsi:type="dcterms:W3CDTF">2021-01-01T01:43:16Z</dcterms:modified>
</cp:coreProperties>
</file>